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8" r:id="rId3"/>
    <p:sldId id="259" r:id="rId4"/>
    <p:sldId id="279" r:id="rId5"/>
    <p:sldId id="270" r:id="rId6"/>
    <p:sldId id="273" r:id="rId7"/>
    <p:sldId id="261" r:id="rId8"/>
    <p:sldId id="282" r:id="rId9"/>
    <p:sldId id="264" r:id="rId10"/>
    <p:sldId id="287" r:id="rId11"/>
    <p:sldId id="265" r:id="rId12"/>
    <p:sldId id="274" r:id="rId13"/>
    <p:sldId id="283" r:id="rId14"/>
    <p:sldId id="266" r:id="rId15"/>
    <p:sldId id="267" r:id="rId16"/>
    <p:sldId id="262" r:id="rId17"/>
    <p:sldId id="268" r:id="rId18"/>
    <p:sldId id="281" r:id="rId19"/>
    <p:sldId id="284" r:id="rId20"/>
    <p:sldId id="271" r:id="rId21"/>
    <p:sldId id="275" r:id="rId22"/>
    <p:sldId id="276" r:id="rId23"/>
    <p:sldId id="280" r:id="rId24"/>
    <p:sldId id="286" r:id="rId25"/>
    <p:sldId id="285" r:id="rId26"/>
  </p:sldIdLst>
  <p:sldSz cx="9144000" cy="5145088"/>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84" y="222"/>
      </p:cViewPr>
      <p:guideLst>
        <p:guide orient="horz" pos="1621"/>
        <p:guide pos="2880"/>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615375592642121"/>
          <c:y val="0"/>
          <c:w val="0.70417817618099054"/>
          <c:h val="0.77170969438042747"/>
        </c:manualLayout>
      </c:layout>
      <c:barChart>
        <c:barDir val="bar"/>
        <c:grouping val="stacked"/>
        <c:varyColors val="0"/>
        <c:ser>
          <c:idx val="0"/>
          <c:order val="0"/>
          <c:tx>
            <c:strRef>
              <c:f>Sheet1!$B$1</c:f>
              <c:strCache>
                <c:ptCount val="1"/>
                <c:pt idx="0">
                  <c:v>系列 1</c:v>
                </c:pt>
              </c:strCache>
            </c:strRef>
          </c:tx>
          <c:spPr>
            <a:solidFill>
              <a:schemeClr val="accent1"/>
            </a:solidFill>
            <a:effectLst/>
          </c:spPr>
          <c:invertIfNegative val="0"/>
          <c:dPt>
            <c:idx val="0"/>
            <c:invertIfNegative val="0"/>
            <c:bubble3D val="0"/>
            <c:spPr>
              <a:solidFill>
                <a:schemeClr val="accent2"/>
              </a:solidFill>
              <a:effectLst/>
            </c:spPr>
            <c:extLst>
              <c:ext xmlns:c16="http://schemas.microsoft.com/office/drawing/2014/chart" uri="{C3380CC4-5D6E-409C-BE32-E72D297353CC}">
                <c16:uniqueId val="{00000000-34A9-4F17-B952-17C503558014}"/>
              </c:ext>
            </c:extLst>
          </c:dPt>
          <c:dPt>
            <c:idx val="2"/>
            <c:invertIfNegative val="0"/>
            <c:bubble3D val="0"/>
            <c:spPr>
              <a:solidFill>
                <a:schemeClr val="accent2"/>
              </a:solidFill>
              <a:effectLst/>
            </c:spPr>
            <c:extLst>
              <c:ext xmlns:c16="http://schemas.microsoft.com/office/drawing/2014/chart" uri="{C3380CC4-5D6E-409C-BE32-E72D297353CC}">
                <c16:uniqueId val="{00000001-34A9-4F17-B952-17C503558014}"/>
              </c:ext>
            </c:extLst>
          </c:dPt>
          <c:dPt>
            <c:idx val="4"/>
            <c:invertIfNegative val="0"/>
            <c:bubble3D val="0"/>
            <c:spPr>
              <a:solidFill>
                <a:schemeClr val="accent2"/>
              </a:solidFill>
              <a:effectLst/>
            </c:spPr>
            <c:extLst>
              <c:ext xmlns:c16="http://schemas.microsoft.com/office/drawing/2014/chart" uri="{C3380CC4-5D6E-409C-BE32-E72D297353CC}">
                <c16:uniqueId val="{00000002-34A9-4F17-B952-17C503558014}"/>
              </c:ext>
            </c:extLst>
          </c:dPt>
          <c:dLbls>
            <c:dLbl>
              <c:idx val="0"/>
              <c:tx>
                <c:rich>
                  <a:bodyPr/>
                  <a:lstStyle/>
                  <a:p>
                    <a:r>
                      <a:rPr lang="en-US" altLang="zh-CN" sz="1100">
                        <a:latin typeface="微软雅黑" panose="020B0503020204020204" pitchFamily="34" charset="-122"/>
                        <a:ea typeface="微软雅黑" panose="020B0503020204020204" pitchFamily="34" charset="-122"/>
                      </a:rPr>
                      <a:t>60</a:t>
                    </a:r>
                    <a:r>
                      <a:rPr lang="zh-CN" altLang="en-US" sz="1100">
                        <a:latin typeface="微软雅黑" panose="020B0503020204020204" pitchFamily="34" charset="-122"/>
                        <a:ea typeface="微软雅黑" panose="020B0503020204020204" pitchFamily="34" charset="-122"/>
                      </a:rPr>
                      <a:t>万</a:t>
                    </a:r>
                    <a:endParaRPr lang="zh-CN" alt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A9-4F17-B952-17C503558014}"/>
                </c:ext>
              </c:extLst>
            </c:dLbl>
            <c:dLbl>
              <c:idx val="1"/>
              <c:tx>
                <c:rich>
                  <a:bodyPr/>
                  <a:lstStyle/>
                  <a:p>
                    <a:r>
                      <a:rPr lang="en-US" altLang="zh-CN" sz="1100">
                        <a:latin typeface="微软雅黑" panose="020B0503020204020204" pitchFamily="34" charset="-122"/>
                        <a:ea typeface="微软雅黑" panose="020B0503020204020204" pitchFamily="34" charset="-122"/>
                      </a:rPr>
                      <a:t>80</a:t>
                    </a:r>
                    <a:r>
                      <a:rPr lang="zh-CN" altLang="en-US" sz="1100">
                        <a:latin typeface="微软雅黑" panose="020B0503020204020204" pitchFamily="34" charset="-122"/>
                        <a:ea typeface="微软雅黑" panose="020B0503020204020204" pitchFamily="34" charset="-122"/>
                      </a:rPr>
                      <a:t>万</a:t>
                    </a:r>
                    <a:endParaRPr lang="zh-CN" alt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A9-4F17-B952-17C503558014}"/>
                </c:ext>
              </c:extLst>
            </c:dLbl>
            <c:dLbl>
              <c:idx val="2"/>
              <c:tx>
                <c:rich>
                  <a:bodyPr/>
                  <a:lstStyle/>
                  <a:p>
                    <a:r>
                      <a:rPr lang="en-US" altLang="zh-CN" sz="1100">
                        <a:latin typeface="微软雅黑" panose="020B0503020204020204" pitchFamily="34" charset="-122"/>
                        <a:ea typeface="微软雅黑" panose="020B0503020204020204" pitchFamily="34" charset="-122"/>
                      </a:rPr>
                      <a:t>100</a:t>
                    </a:r>
                    <a:r>
                      <a:rPr lang="zh-CN" altLang="en-US" sz="1100">
                        <a:latin typeface="微软雅黑" panose="020B0503020204020204" pitchFamily="34" charset="-122"/>
                        <a:ea typeface="微软雅黑" panose="020B0503020204020204" pitchFamily="34" charset="-122"/>
                      </a:rPr>
                      <a:t>万</a:t>
                    </a:r>
                    <a:endParaRPr lang="zh-CN" alt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A9-4F17-B952-17C503558014}"/>
                </c:ext>
              </c:extLst>
            </c:dLbl>
            <c:dLbl>
              <c:idx val="3"/>
              <c:tx>
                <c:rich>
                  <a:bodyPr/>
                  <a:lstStyle/>
                  <a:p>
                    <a:r>
                      <a:rPr lang="en-US" altLang="zh-CN" sz="1100">
                        <a:latin typeface="微软雅黑" panose="020B0503020204020204" pitchFamily="34" charset="-122"/>
                        <a:ea typeface="微软雅黑" panose="020B0503020204020204" pitchFamily="34" charset="-122"/>
                      </a:rPr>
                      <a:t>60</a:t>
                    </a:r>
                    <a:r>
                      <a:rPr lang="zh-CN" altLang="en-US" sz="1100">
                        <a:latin typeface="微软雅黑" panose="020B0503020204020204" pitchFamily="34" charset="-122"/>
                        <a:ea typeface="微软雅黑" panose="020B0503020204020204" pitchFamily="34" charset="-122"/>
                      </a:rPr>
                      <a:t>万</a:t>
                    </a:r>
                    <a:endParaRPr lang="zh-CN" alt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A9-4F17-B952-17C503558014}"/>
                </c:ext>
              </c:extLst>
            </c:dLbl>
            <c:dLbl>
              <c:idx val="4"/>
              <c:tx>
                <c:rich>
                  <a:bodyPr/>
                  <a:lstStyle/>
                  <a:p>
                    <a:r>
                      <a:rPr lang="en-US" altLang="zh-CN" sz="1100">
                        <a:latin typeface="微软雅黑" panose="020B0503020204020204" pitchFamily="34" charset="-122"/>
                        <a:ea typeface="微软雅黑" panose="020B0503020204020204" pitchFamily="34" charset="-122"/>
                      </a:rPr>
                      <a:t>100</a:t>
                    </a:r>
                    <a:r>
                      <a:rPr lang="zh-CN" altLang="en-US" sz="1100">
                        <a:latin typeface="微软雅黑" panose="020B0503020204020204" pitchFamily="34" charset="-122"/>
                        <a:ea typeface="微软雅黑" panose="020B0503020204020204" pitchFamily="34" charset="-122"/>
                      </a:rPr>
                      <a:t>万</a:t>
                    </a:r>
                    <a:endParaRPr lang="zh-CN" alt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4A9-4F17-B952-17C503558014}"/>
                </c:ext>
              </c:extLst>
            </c:dLbl>
            <c:dLbl>
              <c:idx val="5"/>
              <c:tx>
                <c:rich>
                  <a:bodyPr/>
                  <a:lstStyle/>
                  <a:p>
                    <a:r>
                      <a:rPr lang="en-US" altLang="zh-CN" sz="1100">
                        <a:latin typeface="微软雅黑" panose="020B0503020204020204" pitchFamily="34" charset="-122"/>
                        <a:ea typeface="微软雅黑" panose="020B0503020204020204" pitchFamily="34" charset="-122"/>
                      </a:rPr>
                      <a:t>50</a:t>
                    </a:r>
                    <a:r>
                      <a:rPr lang="zh-CN" altLang="en-US" sz="1100">
                        <a:latin typeface="微软雅黑" panose="020B0503020204020204" pitchFamily="34" charset="-122"/>
                        <a:ea typeface="微软雅黑" panose="020B0503020204020204" pitchFamily="34" charset="-122"/>
                      </a:rPr>
                      <a:t>万</a:t>
                    </a:r>
                    <a:endParaRPr lang="zh-CN" altLang="en-US"/>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A9-4F17-B952-17C503558014}"/>
                </c:ext>
              </c:extLst>
            </c:dLbl>
            <c:spPr>
              <a:noFill/>
              <a:ln>
                <a:noFill/>
              </a:ln>
              <a:effectLst/>
            </c:spPr>
            <c:txPr>
              <a:bodyPr/>
              <a:lstStyle/>
              <a:p>
                <a:pPr>
                  <a:defRPr sz="1100">
                    <a:solidFill>
                      <a:schemeClr val="bg1"/>
                    </a:solidFill>
                    <a:latin typeface="微软雅黑" panose="020B0503020204020204" pitchFamily="34" charset="-122"/>
                    <a:ea typeface="微软雅黑" panose="020B0503020204020204" pitchFamily="34" charset="-122"/>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右键编辑数据</c:v>
                </c:pt>
                <c:pt idx="1">
                  <c:v>右键编辑数据</c:v>
                </c:pt>
                <c:pt idx="2">
                  <c:v>右键编辑数据</c:v>
                </c:pt>
                <c:pt idx="3">
                  <c:v>右键编辑数据</c:v>
                </c:pt>
                <c:pt idx="4">
                  <c:v>右键编辑数据</c:v>
                </c:pt>
                <c:pt idx="5">
                  <c:v>右键编辑数据</c:v>
                </c:pt>
              </c:strCache>
            </c:strRef>
          </c:cat>
          <c:val>
            <c:numRef>
              <c:f>Sheet1!$B$2:$B$7</c:f>
              <c:numCache>
                <c:formatCode>General</c:formatCode>
                <c:ptCount val="6"/>
                <c:pt idx="0">
                  <c:v>60</c:v>
                </c:pt>
                <c:pt idx="1">
                  <c:v>80</c:v>
                </c:pt>
                <c:pt idx="2">
                  <c:v>100</c:v>
                </c:pt>
                <c:pt idx="3">
                  <c:v>60</c:v>
                </c:pt>
                <c:pt idx="4">
                  <c:v>100</c:v>
                </c:pt>
                <c:pt idx="5">
                  <c:v>50</c:v>
                </c:pt>
              </c:numCache>
            </c:numRef>
          </c:val>
          <c:extLst>
            <c:ext xmlns:c16="http://schemas.microsoft.com/office/drawing/2014/chart" uri="{C3380CC4-5D6E-409C-BE32-E72D297353CC}">
              <c16:uniqueId val="{00000006-34A9-4F17-B952-17C503558014}"/>
            </c:ext>
          </c:extLst>
        </c:ser>
        <c:dLbls>
          <c:showLegendKey val="0"/>
          <c:showVal val="0"/>
          <c:showCatName val="0"/>
          <c:showSerName val="0"/>
          <c:showPercent val="0"/>
          <c:showBubbleSize val="0"/>
        </c:dLbls>
        <c:gapWidth val="50"/>
        <c:overlap val="100"/>
        <c:axId val="197105536"/>
        <c:axId val="198621056"/>
      </c:barChart>
      <c:catAx>
        <c:axId val="197105536"/>
        <c:scaling>
          <c:orientation val="minMax"/>
        </c:scaling>
        <c:delete val="0"/>
        <c:axPos val="l"/>
        <c:numFmt formatCode="General" sourceLinked="1"/>
        <c:majorTickMark val="out"/>
        <c:minorTickMark val="none"/>
        <c:tickLblPos val="nextTo"/>
        <c:txPr>
          <a:bodyPr/>
          <a:lstStyle/>
          <a:p>
            <a:pPr>
              <a:defRPr sz="1050" b="0">
                <a:solidFill>
                  <a:schemeClr val="tx1">
                    <a:lumMod val="50000"/>
                    <a:lumOff val="50000"/>
                  </a:schemeClr>
                </a:solidFill>
                <a:latin typeface="微软雅黑" pitchFamily="34" charset="-122"/>
                <a:ea typeface="微软雅黑" pitchFamily="34" charset="-122"/>
              </a:defRPr>
            </a:pPr>
            <a:endParaRPr lang="zh-CN"/>
          </a:p>
        </c:txPr>
        <c:crossAx val="198621056"/>
        <c:crosses val="autoZero"/>
        <c:auto val="1"/>
        <c:lblAlgn val="ctr"/>
        <c:lblOffset val="100"/>
        <c:noMultiLvlLbl val="0"/>
      </c:catAx>
      <c:valAx>
        <c:axId val="198621056"/>
        <c:scaling>
          <c:orientation val="minMax"/>
        </c:scaling>
        <c:delete val="0"/>
        <c:axPos val="b"/>
        <c:numFmt formatCode="General" sourceLinked="1"/>
        <c:majorTickMark val="out"/>
        <c:minorTickMark val="none"/>
        <c:tickLblPos val="nextTo"/>
        <c:txPr>
          <a:bodyPr/>
          <a:lstStyle/>
          <a:p>
            <a:pPr>
              <a:defRPr sz="1200">
                <a:solidFill>
                  <a:schemeClr val="tx1">
                    <a:lumMod val="50000"/>
                    <a:lumOff val="50000"/>
                  </a:schemeClr>
                </a:solidFill>
                <a:latin typeface="Arial" pitchFamily="34" charset="0"/>
                <a:cs typeface="Arial" pitchFamily="34" charset="0"/>
              </a:defRPr>
            </a:pPr>
            <a:endParaRPr lang="zh-CN"/>
          </a:p>
        </c:txPr>
        <c:crossAx val="197105536"/>
        <c:crosses val="autoZero"/>
        <c:crossBetween val="between"/>
      </c:valAx>
    </c:plotArea>
    <c:plotVisOnly val="1"/>
    <c:dispBlanksAs val="gap"/>
    <c:showDLblsOverMax val="0"/>
  </c:chart>
  <c:txPr>
    <a:bodyPr/>
    <a:lstStyle/>
    <a:p>
      <a:pPr>
        <a:defRPr sz="18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spPr>
            <a:effectLst>
              <a:outerShdw blurRad="50800" dist="38100" dir="5400000" algn="t" rotWithShape="0">
                <a:prstClr val="black">
                  <a:alpha val="40000"/>
                </a:prstClr>
              </a:outerShdw>
            </a:effectLst>
          </c:spPr>
          <c:dPt>
            <c:idx val="0"/>
            <c:bubble3D val="0"/>
            <c:spPr>
              <a:solidFill>
                <a:schemeClr val="accent2"/>
              </a:solidFill>
              <a:effectLst>
                <a:outerShdw blurRad="50800" dist="38100" dir="5400000" algn="t" rotWithShape="0">
                  <a:prstClr val="black">
                    <a:alpha val="40000"/>
                  </a:prstClr>
                </a:outerShdw>
              </a:effectLst>
            </c:spPr>
            <c:extLst>
              <c:ext xmlns:c16="http://schemas.microsoft.com/office/drawing/2014/chart" uri="{C3380CC4-5D6E-409C-BE32-E72D297353CC}">
                <c16:uniqueId val="{00000000-D0FB-411B-86A2-38936422C0F1}"/>
              </c:ext>
            </c:extLst>
          </c:dPt>
          <c:dPt>
            <c:idx val="1"/>
            <c:bubble3D val="0"/>
            <c:spPr>
              <a:solidFill>
                <a:schemeClr val="accent1"/>
              </a:solidFill>
              <a:effectLst>
                <a:outerShdw blurRad="50800" dist="38100" dir="5400000" algn="t" rotWithShape="0">
                  <a:prstClr val="black">
                    <a:alpha val="40000"/>
                  </a:prstClr>
                </a:outerShdw>
              </a:effectLst>
            </c:spPr>
            <c:extLst>
              <c:ext xmlns:c16="http://schemas.microsoft.com/office/drawing/2014/chart" uri="{C3380CC4-5D6E-409C-BE32-E72D297353CC}">
                <c16:uniqueId val="{00000001-D0FB-411B-86A2-38936422C0F1}"/>
              </c:ext>
            </c:extLst>
          </c:dPt>
          <c:dPt>
            <c:idx val="2"/>
            <c:bubble3D val="0"/>
            <c:spPr>
              <a:solidFill>
                <a:schemeClr val="accent2"/>
              </a:solidFill>
              <a:effectLst>
                <a:outerShdw blurRad="50800" dist="38100" dir="5400000" algn="t" rotWithShape="0">
                  <a:prstClr val="black">
                    <a:alpha val="40000"/>
                  </a:prstClr>
                </a:outerShdw>
              </a:effectLst>
            </c:spPr>
            <c:extLst>
              <c:ext xmlns:c16="http://schemas.microsoft.com/office/drawing/2014/chart" uri="{C3380CC4-5D6E-409C-BE32-E72D297353CC}">
                <c16:uniqueId val="{00000002-D0FB-411B-86A2-38936422C0F1}"/>
              </c:ext>
            </c:extLst>
          </c:dPt>
          <c:dPt>
            <c:idx val="3"/>
            <c:bubble3D val="0"/>
            <c:spPr>
              <a:solidFill>
                <a:schemeClr val="accent3"/>
              </a:solidFill>
              <a:effectLst>
                <a:outerShdw blurRad="50800" dist="38100" dir="5400000" algn="t" rotWithShape="0">
                  <a:prstClr val="black">
                    <a:alpha val="40000"/>
                  </a:prstClr>
                </a:outerShdw>
              </a:effectLst>
            </c:spPr>
            <c:extLst>
              <c:ext xmlns:c16="http://schemas.microsoft.com/office/drawing/2014/chart" uri="{C3380CC4-5D6E-409C-BE32-E72D297353CC}">
                <c16:uniqueId val="{00000003-D0FB-411B-86A2-38936422C0F1}"/>
              </c:ext>
            </c:extLst>
          </c:dPt>
          <c:dPt>
            <c:idx val="4"/>
            <c:bubble3D val="0"/>
            <c:spPr>
              <a:solidFill>
                <a:schemeClr val="accent2"/>
              </a:solidFill>
              <a:effectLst>
                <a:outerShdw blurRad="50800" dist="38100" dir="5400000" algn="t" rotWithShape="0">
                  <a:prstClr val="black">
                    <a:alpha val="40000"/>
                  </a:prstClr>
                </a:outerShdw>
              </a:effectLst>
            </c:spPr>
            <c:extLst>
              <c:ext xmlns:c16="http://schemas.microsoft.com/office/drawing/2014/chart" uri="{C3380CC4-5D6E-409C-BE32-E72D297353CC}">
                <c16:uniqueId val="{00000004-D0FB-411B-86A2-38936422C0F1}"/>
              </c:ext>
            </c:extLst>
          </c:dPt>
          <c:dPt>
            <c:idx val="5"/>
            <c:bubble3D val="0"/>
            <c:spPr>
              <a:solidFill>
                <a:schemeClr val="accent1"/>
              </a:solidFill>
              <a:effectLst>
                <a:outerShdw blurRad="50800" dist="38100" dir="5400000" algn="t" rotWithShape="0">
                  <a:prstClr val="black">
                    <a:alpha val="40000"/>
                  </a:prstClr>
                </a:outerShdw>
              </a:effectLst>
            </c:spPr>
            <c:extLst>
              <c:ext xmlns:c16="http://schemas.microsoft.com/office/drawing/2014/chart" uri="{C3380CC4-5D6E-409C-BE32-E72D297353CC}">
                <c16:uniqueId val="{00000005-D0FB-411B-86A2-38936422C0F1}"/>
              </c:ext>
            </c:extLst>
          </c:dPt>
          <c:dLbls>
            <c:spPr>
              <a:noFill/>
              <a:ln>
                <a:noFill/>
              </a:ln>
              <a:effectLst/>
            </c:spPr>
            <c:txPr>
              <a:bodyPr/>
              <a:lstStyle/>
              <a:p>
                <a:pPr>
                  <a:defRPr sz="1200">
                    <a:solidFill>
                      <a:schemeClr val="bg1"/>
                    </a:solidFill>
                    <a:latin typeface="微软雅黑" panose="020B0503020204020204" pitchFamily="34" charset="-122"/>
                    <a:ea typeface="微软雅黑" panose="020B0503020204020204" pitchFamily="34" charset="-122"/>
                  </a:defRPr>
                </a:pPr>
                <a:endParaRPr lang="zh-CN"/>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Sheet1!$A$2:$A$7</c:f>
              <c:strCache>
                <c:ptCount val="6"/>
                <c:pt idx="0">
                  <c:v>流动资金</c:v>
                </c:pt>
                <c:pt idx="1">
                  <c:v>办公地改善及扩建</c:v>
                </c:pt>
                <c:pt idx="2">
                  <c:v>扩招人员及人员工资</c:v>
                </c:pt>
                <c:pt idx="3">
                  <c:v>市场运营与宣传</c:v>
                </c:pt>
                <c:pt idx="4">
                  <c:v>研发投入</c:v>
                </c:pt>
                <c:pt idx="5">
                  <c:v>研发实验设备及服务器</c:v>
                </c:pt>
              </c:strCache>
            </c:strRef>
          </c:cat>
          <c:val>
            <c:numRef>
              <c:f>Sheet1!$B$2:$B$7</c:f>
              <c:numCache>
                <c:formatCode>General</c:formatCode>
                <c:ptCount val="6"/>
                <c:pt idx="0">
                  <c:v>60</c:v>
                </c:pt>
                <c:pt idx="1">
                  <c:v>80</c:v>
                </c:pt>
                <c:pt idx="2">
                  <c:v>100</c:v>
                </c:pt>
                <c:pt idx="3">
                  <c:v>60</c:v>
                </c:pt>
                <c:pt idx="4">
                  <c:v>100</c:v>
                </c:pt>
                <c:pt idx="5">
                  <c:v>50</c:v>
                </c:pt>
              </c:numCache>
            </c:numRef>
          </c:val>
          <c:extLst>
            <c:ext xmlns:c16="http://schemas.microsoft.com/office/drawing/2014/chart" uri="{C3380CC4-5D6E-409C-BE32-E72D297353CC}">
              <c16:uniqueId val="{00000006-D0FB-411B-86A2-38936422C0F1}"/>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9B5610-9476-421B-AAB8-822740A67FC7}" type="datetimeFigureOut">
              <a:rPr lang="zh-CN" altLang="en-US" smtClean="0"/>
              <a:pPr/>
              <a:t>2017/7/2</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8C4F0A-2ADC-4AEC-9F71-8B3493A16BB8}"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48C4F0A-2ADC-4AEC-9F71-8B3493A16BB8}"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48C4F0A-2ADC-4AEC-9F71-8B3493A16BB8}"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AAF762-52F3-4512-B16B-1F6F197A9938}" type="slidenum">
              <a:rPr lang="zh-CN" altLang="en-US" smtClean="0"/>
              <a:pPr/>
              <a:t>11</a:t>
            </a:fld>
            <a:endParaRPr lang="zh-CN" altLang="en-US"/>
          </a:p>
        </p:txBody>
      </p:sp>
    </p:spTree>
    <p:extLst>
      <p:ext uri="{BB962C8B-B14F-4D97-AF65-F5344CB8AC3E}">
        <p14:creationId xmlns:p14="http://schemas.microsoft.com/office/powerpoint/2010/main" val="1868825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12</a:t>
            </a:fld>
            <a:endParaRPr lang="zh-CN" altLang="en-US"/>
          </a:p>
        </p:txBody>
      </p:sp>
    </p:spTree>
    <p:extLst>
      <p:ext uri="{BB962C8B-B14F-4D97-AF65-F5344CB8AC3E}">
        <p14:creationId xmlns:p14="http://schemas.microsoft.com/office/powerpoint/2010/main" val="3744749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48C4F0A-2ADC-4AEC-9F71-8B3493A16BB8}" type="slidenum">
              <a:rPr lang="zh-CN" altLang="en-US" smtClean="0"/>
              <a:pPr/>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48C4F0A-2ADC-4AEC-9F71-8B3493A16BB8}" type="slidenum">
              <a:rPr lang="zh-CN" altLang="en-US" smtClean="0"/>
              <a:pPr/>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15</a:t>
            </a:fld>
            <a:endParaRPr lang="zh-CN" altLang="en-US"/>
          </a:p>
        </p:txBody>
      </p:sp>
    </p:spTree>
    <p:extLst>
      <p:ext uri="{BB962C8B-B14F-4D97-AF65-F5344CB8AC3E}">
        <p14:creationId xmlns:p14="http://schemas.microsoft.com/office/powerpoint/2010/main" val="3518067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45D2DAF-7A11-4887-8CD5-B116BE4C2387}" type="slidenum">
              <a:rPr lang="zh-CN" altLang="en-US" smtClean="0"/>
              <a:pPr/>
              <a:t>16</a:t>
            </a:fld>
            <a:endParaRPr lang="zh-CN" altLang="en-US"/>
          </a:p>
        </p:txBody>
      </p:sp>
    </p:spTree>
    <p:extLst>
      <p:ext uri="{BB962C8B-B14F-4D97-AF65-F5344CB8AC3E}">
        <p14:creationId xmlns:p14="http://schemas.microsoft.com/office/powerpoint/2010/main" val="3267777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17</a:t>
            </a:fld>
            <a:endParaRPr lang="en-GB"/>
          </a:p>
        </p:txBody>
      </p:sp>
    </p:spTree>
    <p:extLst>
      <p:ext uri="{BB962C8B-B14F-4D97-AF65-F5344CB8AC3E}">
        <p14:creationId xmlns:p14="http://schemas.microsoft.com/office/powerpoint/2010/main" val="115186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18</a:t>
            </a:fld>
            <a:endParaRPr lang="zh-CN" altLang="en-US"/>
          </a:p>
        </p:txBody>
      </p:sp>
    </p:spTree>
    <p:extLst>
      <p:ext uri="{BB962C8B-B14F-4D97-AF65-F5344CB8AC3E}">
        <p14:creationId xmlns:p14="http://schemas.microsoft.com/office/powerpoint/2010/main" val="1702373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48C4F0A-2ADC-4AEC-9F71-8B3493A16BB8}" type="slidenum">
              <a:rPr lang="zh-CN" altLang="en-US" smtClean="0"/>
              <a:pPr/>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48C4F0A-2ADC-4AEC-9F71-8B3493A16BB8}" type="slidenum">
              <a:rPr lang="zh-CN" altLang="en-US" smtClean="0"/>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20</a:t>
            </a:fld>
            <a:endParaRPr lang="zh-CN" altLang="en-US"/>
          </a:p>
        </p:txBody>
      </p:sp>
    </p:spTree>
    <p:extLst>
      <p:ext uri="{BB962C8B-B14F-4D97-AF65-F5344CB8AC3E}">
        <p14:creationId xmlns:p14="http://schemas.microsoft.com/office/powerpoint/2010/main" val="4102356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21</a:t>
            </a:fld>
            <a:endParaRPr lang="zh-CN" altLang="en-US"/>
          </a:p>
        </p:txBody>
      </p:sp>
    </p:spTree>
    <p:extLst>
      <p:ext uri="{BB962C8B-B14F-4D97-AF65-F5344CB8AC3E}">
        <p14:creationId xmlns:p14="http://schemas.microsoft.com/office/powerpoint/2010/main" val="1001256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1"/>
          <p:cNvSpPr>
            <a:spLocks noGrp="1" noRot="1" noChangeAspect="1" noTextEdit="1"/>
          </p:cNvSpPr>
          <p:nvPr>
            <p:ph type="sldImg"/>
          </p:nvPr>
        </p:nvSpPr>
        <p:spPr bwMode="auto">
          <a:noFill/>
          <a:ln>
            <a:solidFill>
              <a:srgbClr val="000000"/>
            </a:solidFill>
            <a:miter lim="800000"/>
            <a:headEnd/>
            <a:tailEnd/>
          </a:ln>
        </p:spPr>
      </p:sp>
      <p:sp>
        <p:nvSpPr>
          <p:cNvPr id="53251"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a:p>
        </p:txBody>
      </p:sp>
      <p:sp>
        <p:nvSpPr>
          <p:cNvPr id="53252"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buFont typeface="Arial" pitchFamily="34" charset="0"/>
              <a:buNone/>
            </a:pPr>
            <a:fld id="{1D95B304-D636-4F2B-BE8B-3A3F10B16553}" type="slidenum">
              <a:rPr lang="zh-CN" altLang="en-US">
                <a:latin typeface="Arial" pitchFamily="34" charset="0"/>
              </a:rPr>
              <a:pPr fontAlgn="base">
                <a:spcBef>
                  <a:spcPct val="0"/>
                </a:spcBef>
                <a:spcAft>
                  <a:spcPct val="0"/>
                </a:spcAft>
                <a:buFont typeface="Arial" pitchFamily="34" charset="0"/>
                <a:buNone/>
              </a:pPr>
              <a:t>22</a:t>
            </a:fld>
            <a:endParaRPr lang="en-US" altLang="zh-CN">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23</a:t>
            </a:fld>
            <a:endParaRPr lang="zh-CN" altLang="en-US"/>
          </a:p>
        </p:txBody>
      </p:sp>
    </p:spTree>
    <p:extLst>
      <p:ext uri="{BB962C8B-B14F-4D97-AF65-F5344CB8AC3E}">
        <p14:creationId xmlns:p14="http://schemas.microsoft.com/office/powerpoint/2010/main" val="1246751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48C4F0A-2ADC-4AEC-9F71-8B3493A16BB8}" type="slidenum">
              <a:rPr lang="zh-CN" altLang="en-US" smtClean="0"/>
              <a:pPr/>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48C4F0A-2ADC-4AEC-9F71-8B3493A16BB8}" type="slidenum">
              <a:rPr lang="zh-CN" altLang="en-US" smtClean="0"/>
              <a:pPr/>
              <a:t>25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48C4F0A-2ADC-4AEC-9F71-8B3493A16BB8}"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pPr/>
              <a:t>4</a:t>
            </a:fld>
            <a:endParaRPr lang="zh-CN" altLang="en-US"/>
          </a:p>
        </p:txBody>
      </p:sp>
    </p:spTree>
    <p:extLst>
      <p:ext uri="{BB962C8B-B14F-4D97-AF65-F5344CB8AC3E}">
        <p14:creationId xmlns:p14="http://schemas.microsoft.com/office/powerpoint/2010/main" val="3458734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638" y="514350"/>
            <a:ext cx="4570412"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3464907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6</a:t>
            </a:fld>
            <a:endParaRPr lang="zh-CN" altLang="en-US"/>
          </a:p>
        </p:txBody>
      </p:sp>
    </p:spTree>
    <p:extLst>
      <p:ext uri="{BB962C8B-B14F-4D97-AF65-F5344CB8AC3E}">
        <p14:creationId xmlns:p14="http://schemas.microsoft.com/office/powerpoint/2010/main" val="1567215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6F12646-107E-4EAD-9573-39087FBC2611}" type="slidenum">
              <a:rPr lang="zh-CN" altLang="en-US" smtClean="0"/>
              <a:pPr/>
              <a:t>7</a:t>
            </a:fld>
            <a:endParaRPr lang="zh-CN" altLang="en-US"/>
          </a:p>
        </p:txBody>
      </p:sp>
    </p:spTree>
    <p:extLst>
      <p:ext uri="{BB962C8B-B14F-4D97-AF65-F5344CB8AC3E}">
        <p14:creationId xmlns:p14="http://schemas.microsoft.com/office/powerpoint/2010/main" val="12284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48C4F0A-2ADC-4AEC-9F71-8B3493A16BB8}"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548C4F0A-2ADC-4AEC-9F71-8B3493A16BB8}"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721958A-C0A4-42B0-B753-761C194F4659}" type="datetimeFigureOut">
              <a:rPr lang="zh-CN" altLang="en-US" smtClean="0"/>
              <a:pPr/>
              <a:t>2017/7/2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980132-3B89-4A57-AF6E-4996199EB85B}" type="slidenum">
              <a:rPr lang="zh-CN" altLang="en-US" smtClean="0"/>
              <a:pPr/>
              <a:t>‹#›</a:t>
            </a:fld>
            <a:endParaRPr lang="zh-CN" altLang="en-US"/>
          </a:p>
        </p:txBody>
      </p:sp>
    </p:spTree>
  </p:cSld>
  <p:clrMapOvr>
    <a:masterClrMapping/>
  </p:clrMapOvr>
  <p:transition spd="med" advClick="0" advTm="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721958A-C0A4-42B0-B753-761C194F4659}" type="datetimeFigureOut">
              <a:rPr lang="zh-CN" altLang="en-US" smtClean="0"/>
              <a:pPr/>
              <a:t>2017/7/2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980132-3B89-4A57-AF6E-4996199EB85B}" type="slidenum">
              <a:rPr lang="zh-CN" altLang="en-US" smtClean="0"/>
              <a:pPr/>
              <a:t>‹#›</a:t>
            </a:fld>
            <a:endParaRPr lang="zh-CN" altLang="en-US"/>
          </a:p>
        </p:txBody>
      </p:sp>
    </p:spTree>
  </p:cSld>
  <p:clrMapOvr>
    <a:masterClrMapping/>
  </p:clrMapOvr>
  <p:transition spd="med" advClick="0" advTm="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309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829"/>
            <a:ext cx="6019800" cy="329309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721958A-C0A4-42B0-B753-761C194F4659}" type="datetimeFigureOut">
              <a:rPr lang="zh-CN" altLang="en-US" smtClean="0"/>
              <a:pPr/>
              <a:t>2017/7/2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980132-3B89-4A57-AF6E-4996199EB85B}" type="slidenum">
              <a:rPr lang="zh-CN" altLang="en-US" smtClean="0"/>
              <a:pPr/>
              <a:t>‹#›</a:t>
            </a:fld>
            <a:endParaRPr lang="zh-CN" altLang="en-US"/>
          </a:p>
        </p:txBody>
      </p:sp>
    </p:spTree>
  </p:cSld>
  <p:clrMapOvr>
    <a:masterClrMapping/>
  </p:clrMapOvr>
  <p:transition spd="med"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721958A-C0A4-42B0-B753-761C194F4659}" type="datetimeFigureOut">
              <a:rPr lang="zh-CN" altLang="en-US" smtClean="0"/>
              <a:pPr/>
              <a:t>2017/7/2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980132-3B89-4A57-AF6E-4996199EB85B}" type="slidenum">
              <a:rPr lang="zh-CN" altLang="en-US" smtClean="0"/>
              <a:pPr/>
              <a:t>‹#›</a:t>
            </a:fld>
            <a:endParaRPr lang="zh-CN" altLang="en-US"/>
          </a:p>
        </p:txBody>
      </p:sp>
    </p:spTree>
  </p:cSld>
  <p:clrMapOvr>
    <a:masterClrMapping/>
  </p:clrMapOvr>
  <p:transition spd="med" advClick="0" advTm="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721958A-C0A4-42B0-B753-761C194F4659}" type="datetimeFigureOut">
              <a:rPr lang="zh-CN" altLang="en-US" smtClean="0"/>
              <a:pPr/>
              <a:t>2017/7/2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980132-3B89-4A57-AF6E-4996199EB85B}" type="slidenum">
              <a:rPr lang="zh-CN" altLang="en-US" smtClean="0"/>
              <a:pPr/>
              <a:t>‹#›</a:t>
            </a:fld>
            <a:endParaRPr lang="zh-CN" altLang="en-US"/>
          </a:p>
        </p:txBody>
      </p:sp>
    </p:spTree>
  </p:cSld>
  <p:clrMapOvr>
    <a:masterClrMapping/>
  </p:clrMapOvr>
  <p:transition spd="med" advClick="0" advTm="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391"/>
            <a:ext cx="4038600" cy="25475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721958A-C0A4-42B0-B753-761C194F4659}" type="datetimeFigureOut">
              <a:rPr lang="zh-CN" altLang="en-US" smtClean="0"/>
              <a:pPr/>
              <a:t>2017/7/2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980132-3B89-4A57-AF6E-4996199EB85B}" type="slidenum">
              <a:rPr lang="zh-CN" altLang="en-US" smtClean="0"/>
              <a:pPr/>
              <a:t>‹#›</a:t>
            </a:fld>
            <a:endParaRPr lang="zh-CN" altLang="en-US"/>
          </a:p>
        </p:txBody>
      </p:sp>
    </p:spTree>
  </p:cSld>
  <p:clrMapOvr>
    <a:masterClrMapping/>
  </p:clrMapOvr>
  <p:transition spd="med"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0"/>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660"/>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721958A-C0A4-42B0-B753-761C194F4659}" type="datetimeFigureOut">
              <a:rPr lang="zh-CN" altLang="en-US" smtClean="0"/>
              <a:pPr/>
              <a:t>2017/7/2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E980132-3B89-4A57-AF6E-4996199EB85B}" type="slidenum">
              <a:rPr lang="zh-CN" altLang="en-US" smtClean="0"/>
              <a:pPr/>
              <a:t>‹#›</a:t>
            </a:fld>
            <a:endParaRPr lang="zh-CN" altLang="en-US"/>
          </a:p>
        </p:txBody>
      </p:sp>
    </p:spTree>
  </p:cSld>
  <p:clrMapOvr>
    <a:masterClrMapping/>
  </p:clrMapOvr>
  <p:transition spd="med"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721958A-C0A4-42B0-B753-761C194F4659}" type="datetimeFigureOut">
              <a:rPr lang="zh-CN" altLang="en-US" smtClean="0"/>
              <a:pPr/>
              <a:t>2017/7/2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E980132-3B89-4A57-AF6E-4996199EB85B}" type="slidenum">
              <a:rPr lang="zh-CN" altLang="en-US" smtClean="0"/>
              <a:pPr/>
              <a:t>‹#›</a:t>
            </a:fld>
            <a:endParaRPr lang="zh-CN" altLang="en-US"/>
          </a:p>
        </p:txBody>
      </p:sp>
    </p:spTree>
  </p:cSld>
  <p:clrMapOvr>
    <a:masterClrMapping/>
  </p:clrMapOvr>
  <p:transition spd="med" advClick="0" advTm="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721958A-C0A4-42B0-B753-761C194F4659}" type="datetimeFigureOut">
              <a:rPr lang="zh-CN" altLang="en-US" smtClean="0"/>
              <a:pPr/>
              <a:t>2017/7/2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E980132-3B89-4A57-AF6E-4996199EB85B}" type="slidenum">
              <a:rPr lang="zh-CN" altLang="en-US" smtClean="0"/>
              <a:pPr/>
              <a:t>‹#›</a:t>
            </a:fld>
            <a:endParaRPr lang="zh-CN" altLang="en-US"/>
          </a:p>
        </p:txBody>
      </p:sp>
      <p:sp>
        <p:nvSpPr>
          <p:cNvPr id="5" name="Text Box 42"/>
          <p:cNvSpPr txBox="1">
            <a:spLocks noChangeArrowheads="1"/>
          </p:cNvSpPr>
          <p:nvPr userDrawn="1"/>
        </p:nvSpPr>
        <p:spPr bwMode="auto">
          <a:xfrm>
            <a:off x="3650614" y="160276"/>
            <a:ext cx="1826141" cy="338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charset="0"/>
              <a:buNone/>
            </a:pPr>
            <a:r>
              <a:rPr lang="zh-CN" altLang="en-US" sz="1600" dirty="0">
                <a:solidFill>
                  <a:schemeClr val="accent1"/>
                </a:solidFill>
                <a:latin typeface="微软雅黑" panose="020B0503020204020204" pitchFamily="34" charset="-122"/>
                <a:ea typeface="微软雅黑" panose="020B0503020204020204" pitchFamily="34" charset="-122"/>
              </a:rPr>
              <a:t>此处添加标题文本</a:t>
            </a:r>
            <a:endParaRPr lang="en-US" altLang="zh-CN" sz="1600" dirty="0">
              <a:solidFill>
                <a:schemeClr val="accent1"/>
              </a:solidFill>
              <a:latin typeface="微软雅黑" panose="020B0503020204020204" pitchFamily="34" charset="-122"/>
              <a:ea typeface="微软雅黑" panose="020B0503020204020204" pitchFamily="34" charset="-122"/>
            </a:endParaRPr>
          </a:p>
        </p:txBody>
      </p:sp>
      <p:sp>
        <p:nvSpPr>
          <p:cNvPr id="6" name="Text Box 43"/>
          <p:cNvSpPr txBox="1">
            <a:spLocks noChangeArrowheads="1"/>
          </p:cNvSpPr>
          <p:nvPr userDrawn="1"/>
        </p:nvSpPr>
        <p:spPr bwMode="auto">
          <a:xfrm>
            <a:off x="3503037" y="438174"/>
            <a:ext cx="2113079" cy="215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buFont typeface="Arial" charset="0"/>
              <a:buNone/>
            </a:pPr>
            <a:r>
              <a:rPr lang="en-US" altLang="zh-CN" sz="800" dirty="0">
                <a:solidFill>
                  <a:schemeClr val="bg1">
                    <a:lumMod val="50000"/>
                  </a:schemeClr>
                </a:solidFill>
                <a:latin typeface="微软雅黑" panose="020B0503020204020204" pitchFamily="34" charset="-122"/>
                <a:ea typeface="微软雅黑" panose="020B0503020204020204" pitchFamily="34" charset="-122"/>
              </a:rPr>
              <a:t>This is a good space for a short subtitle</a:t>
            </a:r>
          </a:p>
        </p:txBody>
      </p:sp>
      <p:cxnSp>
        <p:nvCxnSpPr>
          <p:cNvPr id="8" name="直接连接符 7"/>
          <p:cNvCxnSpPr/>
          <p:nvPr userDrawn="1"/>
        </p:nvCxnSpPr>
        <p:spPr>
          <a:xfrm>
            <a:off x="5616116" y="340296"/>
            <a:ext cx="34918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a:off x="0" y="340296"/>
            <a:ext cx="349188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任意多边形 9"/>
          <p:cNvSpPr/>
          <p:nvPr userDrawn="1"/>
        </p:nvSpPr>
        <p:spPr>
          <a:xfrm flipV="1">
            <a:off x="0" y="4732784"/>
            <a:ext cx="9297489" cy="477337"/>
          </a:xfrm>
          <a:custGeom>
            <a:avLst/>
            <a:gdLst>
              <a:gd name="connsiteX0" fmla="*/ 0 w 9238129"/>
              <a:gd name="connsiteY0" fmla="*/ 95623 h 957729"/>
              <a:gd name="connsiteX1" fmla="*/ 403412 w 9238129"/>
              <a:gd name="connsiteY1" fmla="*/ 624540 h 957729"/>
              <a:gd name="connsiteX2" fmla="*/ 1201271 w 9238129"/>
              <a:gd name="connsiteY2" fmla="*/ 355599 h 957729"/>
              <a:gd name="connsiteX3" fmla="*/ 2070847 w 9238129"/>
              <a:gd name="connsiteY3" fmla="*/ 947270 h 957729"/>
              <a:gd name="connsiteX4" fmla="*/ 3388659 w 9238129"/>
              <a:gd name="connsiteY4" fmla="*/ 292846 h 957729"/>
              <a:gd name="connsiteX5" fmla="*/ 4572000 w 9238129"/>
              <a:gd name="connsiteY5" fmla="*/ 776940 h 957729"/>
              <a:gd name="connsiteX6" fmla="*/ 5683624 w 9238129"/>
              <a:gd name="connsiteY6" fmla="*/ 274917 h 957729"/>
              <a:gd name="connsiteX7" fmla="*/ 6813177 w 9238129"/>
              <a:gd name="connsiteY7" fmla="*/ 669364 h 957729"/>
              <a:gd name="connsiteX8" fmla="*/ 7826189 w 9238129"/>
              <a:gd name="connsiteY8" fmla="*/ 140446 h 957729"/>
              <a:gd name="connsiteX9" fmla="*/ 9018494 w 9238129"/>
              <a:gd name="connsiteY9" fmla="*/ 651434 h 957729"/>
              <a:gd name="connsiteX10" fmla="*/ 9144000 w 9238129"/>
              <a:gd name="connsiteY10" fmla="*/ 651434 h 957729"/>
              <a:gd name="connsiteX11" fmla="*/ 9152965 w 9238129"/>
              <a:gd name="connsiteY11" fmla="*/ 454211 h 957729"/>
              <a:gd name="connsiteX12" fmla="*/ 9188824 w 9238129"/>
              <a:gd name="connsiteY12" fmla="*/ 68729 h 957729"/>
              <a:gd name="connsiteX13" fmla="*/ 9170894 w 9238129"/>
              <a:gd name="connsiteY13" fmla="*/ 41834 h 957729"/>
              <a:gd name="connsiteX14" fmla="*/ 0 w 9238129"/>
              <a:gd name="connsiteY14" fmla="*/ 95623 h 95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38129" h="957729">
                <a:moveTo>
                  <a:pt x="0" y="95623"/>
                </a:moveTo>
                <a:cubicBezTo>
                  <a:pt x="101600" y="338417"/>
                  <a:pt x="203200" y="581211"/>
                  <a:pt x="403412" y="624540"/>
                </a:cubicBezTo>
                <a:cubicBezTo>
                  <a:pt x="603624" y="667869"/>
                  <a:pt x="923365" y="301811"/>
                  <a:pt x="1201271" y="355599"/>
                </a:cubicBezTo>
                <a:cubicBezTo>
                  <a:pt x="1479177" y="409387"/>
                  <a:pt x="1706282" y="957729"/>
                  <a:pt x="2070847" y="947270"/>
                </a:cubicBezTo>
                <a:cubicBezTo>
                  <a:pt x="2435412" y="936811"/>
                  <a:pt x="2971800" y="321234"/>
                  <a:pt x="3388659" y="292846"/>
                </a:cubicBezTo>
                <a:cubicBezTo>
                  <a:pt x="3805518" y="264458"/>
                  <a:pt x="4189506" y="779928"/>
                  <a:pt x="4572000" y="776940"/>
                </a:cubicBezTo>
                <a:cubicBezTo>
                  <a:pt x="4954494" y="773952"/>
                  <a:pt x="5310094" y="292846"/>
                  <a:pt x="5683624" y="274917"/>
                </a:cubicBezTo>
                <a:cubicBezTo>
                  <a:pt x="6057154" y="256988"/>
                  <a:pt x="6456083" y="691776"/>
                  <a:pt x="6813177" y="669364"/>
                </a:cubicBezTo>
                <a:cubicBezTo>
                  <a:pt x="7170271" y="646952"/>
                  <a:pt x="7458636" y="143434"/>
                  <a:pt x="7826189" y="140446"/>
                </a:cubicBezTo>
                <a:cubicBezTo>
                  <a:pt x="8193742" y="137458"/>
                  <a:pt x="8798859" y="566269"/>
                  <a:pt x="9018494" y="651434"/>
                </a:cubicBezTo>
                <a:cubicBezTo>
                  <a:pt x="9238129" y="736599"/>
                  <a:pt x="9121588" y="684305"/>
                  <a:pt x="9144000" y="651434"/>
                </a:cubicBezTo>
                <a:cubicBezTo>
                  <a:pt x="9166412" y="618564"/>
                  <a:pt x="9145494" y="551328"/>
                  <a:pt x="9152965" y="454211"/>
                </a:cubicBezTo>
                <a:cubicBezTo>
                  <a:pt x="9160436" y="357094"/>
                  <a:pt x="9185836" y="137458"/>
                  <a:pt x="9188824" y="68729"/>
                </a:cubicBezTo>
                <a:cubicBezTo>
                  <a:pt x="9191812" y="0"/>
                  <a:pt x="9170894" y="41834"/>
                  <a:pt x="9170894" y="41834"/>
                </a:cubicBezTo>
                <a:lnTo>
                  <a:pt x="0" y="9562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advClick="0" advTm="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658"/>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721958A-C0A4-42B0-B753-761C194F4659}" type="datetimeFigureOut">
              <a:rPr lang="zh-CN" altLang="en-US" smtClean="0"/>
              <a:pPr/>
              <a:t>2017/7/2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980132-3B89-4A57-AF6E-4996199EB85B}" type="slidenum">
              <a:rPr lang="zh-CN" altLang="en-US" smtClean="0"/>
              <a:pPr/>
              <a:t>‹#›</a:t>
            </a:fld>
            <a:endParaRPr lang="zh-CN" altLang="en-US"/>
          </a:p>
        </p:txBody>
      </p:sp>
    </p:spTree>
  </p:cSld>
  <p:clrMapOvr>
    <a:masterClrMapping/>
  </p:clrMapOvr>
  <p:transition spd="med" advClick="0" advTm="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3"/>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721958A-C0A4-42B0-B753-761C194F4659}" type="datetimeFigureOut">
              <a:rPr lang="zh-CN" altLang="en-US" smtClean="0"/>
              <a:pPr/>
              <a:t>2017/7/2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980132-3B89-4A57-AF6E-4996199EB85B}" type="slidenum">
              <a:rPr lang="zh-CN" altLang="en-US" smtClean="0"/>
              <a:pPr/>
              <a:t>‹#›</a:t>
            </a:fld>
            <a:endParaRPr lang="zh-CN" altLang="en-US"/>
          </a:p>
        </p:txBody>
      </p:sp>
    </p:spTree>
  </p:cSld>
  <p:clrMapOvr>
    <a:masterClrMapping/>
  </p:clrMapOvr>
  <p:transition spd="med" advClick="0" advTm="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defRPr>
            </a:lvl1pPr>
          </a:lstStyle>
          <a:p>
            <a:fld id="{8721958A-C0A4-42B0-B753-761C194F4659}" type="datetimeFigureOut">
              <a:rPr lang="zh-CN" altLang="en-US" smtClean="0"/>
              <a:pPr/>
              <a:t>2017/7/2</a:t>
            </a:fld>
            <a:endParaRPr lang="zh-CN" altLang="en-US"/>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defRPr>
            </a:lvl1pPr>
          </a:lstStyle>
          <a:p>
            <a:fld id="{6E980132-3B89-4A57-AF6E-4996199EB85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advTm="0">
    <p:rand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notesSlide" Target="../notesSlides/notesSlide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2.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istrator\Desktop\58ad33896e773.png"/>
          <p:cNvPicPr>
            <a:picLocks noChangeAspect="1" noChangeArrowheads="1"/>
          </p:cNvPicPr>
          <p:nvPr/>
        </p:nvPicPr>
        <p:blipFill>
          <a:blip r:embed="rId5" cstate="print"/>
          <a:srcRect t="52392"/>
          <a:stretch>
            <a:fillRect/>
          </a:stretch>
        </p:blipFill>
        <p:spPr bwMode="auto">
          <a:xfrm>
            <a:off x="503548" y="2368356"/>
            <a:ext cx="3132348" cy="2544448"/>
          </a:xfrm>
          <a:prstGeom prst="rect">
            <a:avLst/>
          </a:prstGeom>
          <a:noFill/>
        </p:spPr>
      </p:pic>
      <p:sp>
        <p:nvSpPr>
          <p:cNvPr id="8" name="椭圆 7"/>
          <p:cNvSpPr/>
          <p:nvPr/>
        </p:nvSpPr>
        <p:spPr>
          <a:xfrm>
            <a:off x="3689902" y="862354"/>
            <a:ext cx="3096344" cy="3096344"/>
          </a:xfrm>
          <a:prstGeom prst="ellipse">
            <a:avLst/>
          </a:prstGeom>
          <a:solidFill>
            <a:schemeClr val="accent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3707904" y="2572544"/>
            <a:ext cx="3096344" cy="1692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1"/>
          <p:cNvGrpSpPr/>
          <p:nvPr/>
        </p:nvGrpSpPr>
        <p:grpSpPr>
          <a:xfrm>
            <a:off x="4680883" y="2824572"/>
            <a:ext cx="395173" cy="792088"/>
            <a:chOff x="4356847" y="2464532"/>
            <a:chExt cx="395173" cy="792088"/>
          </a:xfrm>
        </p:grpSpPr>
        <p:pic>
          <p:nvPicPr>
            <p:cNvPr id="6" name="Picture 2" descr="C:\Users\Administrator\Desktop\58ad33896e773.png"/>
            <p:cNvPicPr>
              <a:picLocks noChangeAspect="1" noChangeArrowheads="1"/>
            </p:cNvPicPr>
            <p:nvPr/>
          </p:nvPicPr>
          <p:blipFill>
            <a:blip r:embed="rId6" cstate="print"/>
            <a:srcRect l="68181" r="16667" b="84016"/>
            <a:stretch>
              <a:fillRect/>
            </a:stretch>
          </p:blipFill>
          <p:spPr bwMode="auto">
            <a:xfrm>
              <a:off x="4391980" y="2464532"/>
              <a:ext cx="360040" cy="792088"/>
            </a:xfrm>
            <a:prstGeom prst="rect">
              <a:avLst/>
            </a:prstGeom>
            <a:noFill/>
          </p:spPr>
        </p:pic>
        <p:sp>
          <p:nvSpPr>
            <p:cNvPr id="11" name="TextBox 10"/>
            <p:cNvSpPr txBox="1"/>
            <p:nvPr/>
          </p:nvSpPr>
          <p:spPr>
            <a:xfrm>
              <a:off x="4356847" y="2608548"/>
              <a:ext cx="323165" cy="537968"/>
            </a:xfrm>
            <a:prstGeom prst="rect">
              <a:avLst/>
            </a:prstGeom>
            <a:noFill/>
          </p:spPr>
          <p:txBody>
            <a:bodyPr vert="eaVert" wrap="none" rtlCol="0">
              <a:spAutoFit/>
            </a:bodyPr>
            <a:lstStyle/>
            <a:p>
              <a:r>
                <a:rPr lang="zh-CN" altLang="en-US" sz="900" dirty="0">
                  <a:solidFill>
                    <a:schemeClr val="bg1"/>
                  </a:solidFill>
                </a:rPr>
                <a:t>时间：</a:t>
              </a:r>
              <a:r>
                <a:rPr lang="en-US" altLang="zh-CN" sz="900" dirty="0">
                  <a:solidFill>
                    <a:schemeClr val="bg1"/>
                  </a:solidFill>
                </a:rPr>
                <a:t>xx</a:t>
              </a:r>
              <a:endParaRPr lang="zh-CN" altLang="en-US" sz="900" dirty="0">
                <a:solidFill>
                  <a:schemeClr val="bg1"/>
                </a:solidFill>
              </a:endParaRPr>
            </a:p>
          </p:txBody>
        </p:sp>
      </p:grpSp>
      <p:sp>
        <p:nvSpPr>
          <p:cNvPr id="14" name="TextBox 13"/>
          <p:cNvSpPr txBox="1"/>
          <p:nvPr/>
        </p:nvSpPr>
        <p:spPr>
          <a:xfrm>
            <a:off x="7618402" y="1096380"/>
            <a:ext cx="553998" cy="2952328"/>
          </a:xfrm>
          <a:prstGeom prst="rect">
            <a:avLst/>
          </a:prstGeom>
          <a:noFill/>
        </p:spPr>
        <p:txBody>
          <a:bodyPr vert="eaVert" wrap="square" rtlCol="0">
            <a:spAutoFit/>
          </a:bodyPr>
          <a:lstStyle/>
          <a:p>
            <a:r>
              <a:rPr lang="zh-CN" altLang="en-US" sz="800" spc="225" dirty="0">
                <a:solidFill>
                  <a:schemeClr val="tx1">
                    <a:lumMod val="50000"/>
                    <a:lumOff val="50000"/>
                  </a:schemeClr>
                </a:solidFill>
                <a:latin typeface="微软雅黑" panose="020B0503020204020204" pitchFamily="34" charset="-122"/>
                <a:ea typeface="微软雅黑" panose="020B0503020204020204" pitchFamily="34" charset="-122"/>
              </a:rPr>
              <a:t>详细内容</a:t>
            </a:r>
            <a:r>
              <a:rPr lang="en-US" altLang="zh-CN" sz="800" spc="225"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800" spc="225"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点击输入本栏的具体文字，简明扼要的说明分项内容，</a:t>
            </a:r>
            <a:endParaRPr lang="en-US" altLang="zh-CN" sz="800" spc="225"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800" spc="225" dirty="0">
                <a:solidFill>
                  <a:schemeClr val="tx1">
                    <a:lumMod val="50000"/>
                    <a:lumOff val="50000"/>
                  </a:schemeClr>
                </a:solidFill>
                <a:latin typeface="微软雅黑" panose="020B0503020204020204" pitchFamily="34" charset="-122"/>
                <a:ea typeface="微软雅黑" panose="020B0503020204020204" pitchFamily="34" charset="-122"/>
              </a:rPr>
              <a:t>此为概念图解，请根据您的具体内容酌情修改。</a:t>
            </a:r>
          </a:p>
        </p:txBody>
      </p:sp>
      <p:sp>
        <p:nvSpPr>
          <p:cNvPr id="13" name="任意多边形 12"/>
          <p:cNvSpPr/>
          <p:nvPr/>
        </p:nvSpPr>
        <p:spPr>
          <a:xfrm>
            <a:off x="3455876" y="1705050"/>
            <a:ext cx="3354312" cy="1062782"/>
          </a:xfrm>
          <a:custGeom>
            <a:avLst/>
            <a:gdLst>
              <a:gd name="connsiteX0" fmla="*/ 343647 w 3442447"/>
              <a:gd name="connsiteY0" fmla="*/ 1013012 h 1090706"/>
              <a:gd name="connsiteX1" fmla="*/ 872565 w 3442447"/>
              <a:gd name="connsiteY1" fmla="*/ 502023 h 1090706"/>
              <a:gd name="connsiteX2" fmla="*/ 1267012 w 3442447"/>
              <a:gd name="connsiteY2" fmla="*/ 869576 h 1090706"/>
              <a:gd name="connsiteX3" fmla="*/ 1589741 w 3442447"/>
              <a:gd name="connsiteY3" fmla="*/ 8965 h 1090706"/>
              <a:gd name="connsiteX4" fmla="*/ 2387600 w 3442447"/>
              <a:gd name="connsiteY4" fmla="*/ 923365 h 1090706"/>
              <a:gd name="connsiteX5" fmla="*/ 2862730 w 3442447"/>
              <a:gd name="connsiteY5" fmla="*/ 349623 h 1090706"/>
              <a:gd name="connsiteX6" fmla="*/ 3409577 w 3442447"/>
              <a:gd name="connsiteY6" fmla="*/ 833718 h 1090706"/>
              <a:gd name="connsiteX7" fmla="*/ 2934447 w 3442447"/>
              <a:gd name="connsiteY7" fmla="*/ 968188 h 1090706"/>
              <a:gd name="connsiteX8" fmla="*/ 343647 w 3442447"/>
              <a:gd name="connsiteY8" fmla="*/ 1013012 h 10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2447" h="1090706">
                <a:moveTo>
                  <a:pt x="343647" y="1013012"/>
                </a:moveTo>
                <a:cubicBezTo>
                  <a:pt x="0" y="935318"/>
                  <a:pt x="718671" y="525929"/>
                  <a:pt x="872565" y="502023"/>
                </a:cubicBezTo>
                <a:cubicBezTo>
                  <a:pt x="1026459" y="478117"/>
                  <a:pt x="1147483" y="951752"/>
                  <a:pt x="1267012" y="869576"/>
                </a:cubicBezTo>
                <a:cubicBezTo>
                  <a:pt x="1386541" y="787400"/>
                  <a:pt x="1402976" y="0"/>
                  <a:pt x="1589741" y="8965"/>
                </a:cubicBezTo>
                <a:cubicBezTo>
                  <a:pt x="1776506" y="17930"/>
                  <a:pt x="2175435" y="866589"/>
                  <a:pt x="2387600" y="923365"/>
                </a:cubicBezTo>
                <a:cubicBezTo>
                  <a:pt x="2599765" y="980141"/>
                  <a:pt x="2692401" y="364564"/>
                  <a:pt x="2862730" y="349623"/>
                </a:cubicBezTo>
                <a:cubicBezTo>
                  <a:pt x="3033060" y="334682"/>
                  <a:pt x="3397624" y="730624"/>
                  <a:pt x="3409577" y="833718"/>
                </a:cubicBezTo>
                <a:cubicBezTo>
                  <a:pt x="3421530" y="936812"/>
                  <a:pt x="3442447" y="939800"/>
                  <a:pt x="2934447" y="968188"/>
                </a:cubicBezTo>
                <a:cubicBezTo>
                  <a:pt x="2426447" y="996576"/>
                  <a:pt x="687294" y="1090706"/>
                  <a:pt x="343647" y="101301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508104" y="1265218"/>
            <a:ext cx="360040" cy="2531462"/>
          </a:xfrm>
          <a:prstGeom prst="rect">
            <a:avLst/>
          </a:prstGeom>
        </p:spPr>
        <p:txBody>
          <a:bodyPr wrap="square" lIns="68580" tIns="34290" rIns="68580" bIns="34290">
            <a:spAutoFit/>
          </a:bodyPr>
          <a:lstStyle/>
          <a:p>
            <a:pPr algn="r"/>
            <a:r>
              <a:rPr lang="zh-CN" altLang="en-US" sz="1600" b="1" spc="450" dirty="0">
                <a:solidFill>
                  <a:schemeClr val="bg1"/>
                </a:solidFill>
                <a:latin typeface="方正清刻本悦宋简体" panose="02000000000000000000" pitchFamily="2" charset="-122"/>
                <a:ea typeface="方正清刻本悦宋简体" panose="02000000000000000000" pitchFamily="2" charset="-122"/>
              </a:rPr>
              <a:t>简约时尚总</a:t>
            </a:r>
            <a:r>
              <a:rPr lang="zh-CN" altLang="en-US" sz="1600" b="1" spc="450" dirty="0">
                <a:solidFill>
                  <a:schemeClr val="accent1"/>
                </a:solidFill>
                <a:latin typeface="方正清刻本悦宋简体" panose="02000000000000000000" pitchFamily="2" charset="-122"/>
                <a:ea typeface="方正清刻本悦宋简体" panose="02000000000000000000" pitchFamily="2" charset="-122"/>
              </a:rPr>
              <a:t>结计划模板</a:t>
            </a:r>
          </a:p>
        </p:txBody>
      </p:sp>
      <p:sp>
        <p:nvSpPr>
          <p:cNvPr id="10" name="矩形 9"/>
          <p:cNvSpPr/>
          <p:nvPr/>
        </p:nvSpPr>
        <p:spPr>
          <a:xfrm>
            <a:off x="5079039" y="2142091"/>
            <a:ext cx="321053" cy="1546577"/>
          </a:xfrm>
          <a:prstGeom prst="rect">
            <a:avLst/>
          </a:prstGeom>
        </p:spPr>
        <p:txBody>
          <a:bodyPr wrap="square" lIns="68580" tIns="34290" rIns="68580" bIns="34290">
            <a:spAutoFit/>
          </a:bodyPr>
          <a:lstStyle/>
          <a:p>
            <a:pPr algn="ctr"/>
            <a:r>
              <a:rPr lang="zh-CN" altLang="en-US" sz="800" spc="225" dirty="0">
                <a:solidFill>
                  <a:schemeClr val="accent1"/>
                </a:solidFill>
                <a:latin typeface="微软雅黑" panose="020B0503020204020204" pitchFamily="34" charset="-122"/>
                <a:ea typeface="微软雅黑" panose="020B0503020204020204" pitchFamily="34" charset="-122"/>
              </a:rPr>
              <a:t>教育 培训    高中 大学 硕士 博士</a:t>
            </a:r>
          </a:p>
        </p:txBody>
      </p:sp>
      <p:sp>
        <p:nvSpPr>
          <p:cNvPr id="7" name="椭圆 6"/>
          <p:cNvSpPr/>
          <p:nvPr/>
        </p:nvSpPr>
        <p:spPr>
          <a:xfrm>
            <a:off x="3599892" y="772344"/>
            <a:ext cx="3276364" cy="3276364"/>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2483768" y="952361"/>
            <a:ext cx="648072" cy="1296147"/>
            <a:chOff x="2483768" y="448306"/>
            <a:chExt cx="648072" cy="1296147"/>
          </a:xfrm>
        </p:grpSpPr>
        <p:grpSp>
          <p:nvGrpSpPr>
            <p:cNvPr id="15" name="组合 14"/>
            <p:cNvGrpSpPr/>
            <p:nvPr/>
          </p:nvGrpSpPr>
          <p:grpSpPr>
            <a:xfrm rot="5400000">
              <a:off x="2159731" y="844352"/>
              <a:ext cx="1296147" cy="504056"/>
              <a:chOff x="4205698" y="1492424"/>
              <a:chExt cx="1239793" cy="324036"/>
            </a:xfrm>
          </p:grpSpPr>
          <p:sp>
            <p:nvSpPr>
              <p:cNvPr id="16" name="矩形 15"/>
              <p:cNvSpPr/>
              <p:nvPr/>
            </p:nvSpPr>
            <p:spPr>
              <a:xfrm>
                <a:off x="4205698" y="1492424"/>
                <a:ext cx="654334" cy="3240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860034" y="1492424"/>
                <a:ext cx="585457"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TextBox 18"/>
            <p:cNvSpPr txBox="1"/>
            <p:nvPr/>
          </p:nvSpPr>
          <p:spPr>
            <a:xfrm>
              <a:off x="2483768" y="484312"/>
              <a:ext cx="648072" cy="1200329"/>
            </a:xfrm>
            <a:prstGeom prst="rect">
              <a:avLst/>
            </a:prstGeom>
            <a:noFill/>
          </p:spPr>
          <p:txBody>
            <a:bodyPr wrap="square" rtlCol="0">
              <a:spAutoFit/>
            </a:bodyPr>
            <a:lstStyle/>
            <a:p>
              <a:pPr algn="ctr"/>
              <a:r>
                <a:rPr lang="zh-CN" altLang="en-US" sz="3600" b="1" dirty="0">
                  <a:solidFill>
                    <a:schemeClr val="bg1"/>
                  </a:solidFill>
                  <a:latin typeface="Dotum" pitchFamily="34" charset="-127"/>
                  <a:ea typeface="Dotum" pitchFamily="34" charset="-127"/>
                </a:rPr>
                <a:t>夏至</a:t>
              </a:r>
            </a:p>
          </p:txBody>
        </p:sp>
      </p:grpSp>
      <p:sp>
        <p:nvSpPr>
          <p:cNvPr id="21" name="任意多边形 20"/>
          <p:cNvSpPr/>
          <p:nvPr/>
        </p:nvSpPr>
        <p:spPr>
          <a:xfrm>
            <a:off x="0" y="-127756"/>
            <a:ext cx="9297489" cy="1034831"/>
          </a:xfrm>
          <a:custGeom>
            <a:avLst/>
            <a:gdLst>
              <a:gd name="connsiteX0" fmla="*/ 0 w 9238129"/>
              <a:gd name="connsiteY0" fmla="*/ 95623 h 957729"/>
              <a:gd name="connsiteX1" fmla="*/ 403412 w 9238129"/>
              <a:gd name="connsiteY1" fmla="*/ 624540 h 957729"/>
              <a:gd name="connsiteX2" fmla="*/ 1201271 w 9238129"/>
              <a:gd name="connsiteY2" fmla="*/ 355599 h 957729"/>
              <a:gd name="connsiteX3" fmla="*/ 2070847 w 9238129"/>
              <a:gd name="connsiteY3" fmla="*/ 947270 h 957729"/>
              <a:gd name="connsiteX4" fmla="*/ 3388659 w 9238129"/>
              <a:gd name="connsiteY4" fmla="*/ 292846 h 957729"/>
              <a:gd name="connsiteX5" fmla="*/ 4572000 w 9238129"/>
              <a:gd name="connsiteY5" fmla="*/ 776940 h 957729"/>
              <a:gd name="connsiteX6" fmla="*/ 5683624 w 9238129"/>
              <a:gd name="connsiteY6" fmla="*/ 274917 h 957729"/>
              <a:gd name="connsiteX7" fmla="*/ 6813177 w 9238129"/>
              <a:gd name="connsiteY7" fmla="*/ 669364 h 957729"/>
              <a:gd name="connsiteX8" fmla="*/ 7826189 w 9238129"/>
              <a:gd name="connsiteY8" fmla="*/ 140446 h 957729"/>
              <a:gd name="connsiteX9" fmla="*/ 9018494 w 9238129"/>
              <a:gd name="connsiteY9" fmla="*/ 651434 h 957729"/>
              <a:gd name="connsiteX10" fmla="*/ 9144000 w 9238129"/>
              <a:gd name="connsiteY10" fmla="*/ 651434 h 957729"/>
              <a:gd name="connsiteX11" fmla="*/ 9152965 w 9238129"/>
              <a:gd name="connsiteY11" fmla="*/ 454211 h 957729"/>
              <a:gd name="connsiteX12" fmla="*/ 9188824 w 9238129"/>
              <a:gd name="connsiteY12" fmla="*/ 68729 h 957729"/>
              <a:gd name="connsiteX13" fmla="*/ 9170894 w 9238129"/>
              <a:gd name="connsiteY13" fmla="*/ 41834 h 957729"/>
              <a:gd name="connsiteX14" fmla="*/ 0 w 9238129"/>
              <a:gd name="connsiteY14" fmla="*/ 95623 h 95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38129" h="957729">
                <a:moveTo>
                  <a:pt x="0" y="95623"/>
                </a:moveTo>
                <a:cubicBezTo>
                  <a:pt x="101600" y="338417"/>
                  <a:pt x="203200" y="581211"/>
                  <a:pt x="403412" y="624540"/>
                </a:cubicBezTo>
                <a:cubicBezTo>
                  <a:pt x="603624" y="667869"/>
                  <a:pt x="923365" y="301811"/>
                  <a:pt x="1201271" y="355599"/>
                </a:cubicBezTo>
                <a:cubicBezTo>
                  <a:pt x="1479177" y="409387"/>
                  <a:pt x="1706282" y="957729"/>
                  <a:pt x="2070847" y="947270"/>
                </a:cubicBezTo>
                <a:cubicBezTo>
                  <a:pt x="2435412" y="936811"/>
                  <a:pt x="2971800" y="321234"/>
                  <a:pt x="3388659" y="292846"/>
                </a:cubicBezTo>
                <a:cubicBezTo>
                  <a:pt x="3805518" y="264458"/>
                  <a:pt x="4189506" y="779928"/>
                  <a:pt x="4572000" y="776940"/>
                </a:cubicBezTo>
                <a:cubicBezTo>
                  <a:pt x="4954494" y="773952"/>
                  <a:pt x="5310094" y="292846"/>
                  <a:pt x="5683624" y="274917"/>
                </a:cubicBezTo>
                <a:cubicBezTo>
                  <a:pt x="6057154" y="256988"/>
                  <a:pt x="6456083" y="691776"/>
                  <a:pt x="6813177" y="669364"/>
                </a:cubicBezTo>
                <a:cubicBezTo>
                  <a:pt x="7170271" y="646952"/>
                  <a:pt x="7458636" y="143434"/>
                  <a:pt x="7826189" y="140446"/>
                </a:cubicBezTo>
                <a:cubicBezTo>
                  <a:pt x="8193742" y="137458"/>
                  <a:pt x="8798859" y="566269"/>
                  <a:pt x="9018494" y="651434"/>
                </a:cubicBezTo>
                <a:cubicBezTo>
                  <a:pt x="9238129" y="736599"/>
                  <a:pt x="9121588" y="684305"/>
                  <a:pt x="9144000" y="651434"/>
                </a:cubicBezTo>
                <a:cubicBezTo>
                  <a:pt x="9166412" y="618564"/>
                  <a:pt x="9145494" y="551328"/>
                  <a:pt x="9152965" y="454211"/>
                </a:cubicBezTo>
                <a:cubicBezTo>
                  <a:pt x="9160436" y="357094"/>
                  <a:pt x="9185836" y="137458"/>
                  <a:pt x="9188824" y="68729"/>
                </a:cubicBezTo>
                <a:cubicBezTo>
                  <a:pt x="9191812" y="0"/>
                  <a:pt x="9170894" y="41834"/>
                  <a:pt x="9170894" y="41834"/>
                </a:cubicBezTo>
                <a:lnTo>
                  <a:pt x="0" y="956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p:cNvCxnSpPr/>
          <p:nvPr/>
        </p:nvCxnSpPr>
        <p:spPr>
          <a:xfrm>
            <a:off x="8244408" y="1780456"/>
            <a:ext cx="0" cy="27723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8352420" y="448308"/>
            <a:ext cx="0" cy="2232248"/>
          </a:xfrm>
          <a:prstGeom prst="line">
            <a:avLst/>
          </a:prstGeom>
        </p:spPr>
        <p:style>
          <a:lnRef idx="1">
            <a:schemeClr val="accent1"/>
          </a:lnRef>
          <a:fillRef idx="0">
            <a:schemeClr val="accent1"/>
          </a:fillRef>
          <a:effectRef idx="0">
            <a:schemeClr val="accent1"/>
          </a:effectRef>
          <a:fontRef idx="minor">
            <a:schemeClr val="tx1"/>
          </a:fontRef>
        </p:style>
      </p:cxnSp>
      <p:pic>
        <p:nvPicPr>
          <p:cNvPr id="4" name="S.E.N.S. - Palace Memories">
            <a:hlinkClick r:id="" action="ppaction://media"/>
            <a:extLst>
              <a:ext uri="{FF2B5EF4-FFF2-40B4-BE49-F238E27FC236}">
                <a16:creationId xmlns:a16="http://schemas.microsoft.com/office/drawing/2014/main" id="{9C66A8EF-5573-4E29-9FBB-F2D22EBC39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0588" y="1563491"/>
            <a:ext cx="609600" cy="609600"/>
          </a:xfrm>
          <a:prstGeom prst="rect">
            <a:avLst/>
          </a:prstGeom>
        </p:spPr>
      </p:pic>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50" presetClass="entr" presetSubtype="0" decel="100000" fill="hold" grpId="0" nodeType="after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1000" fill="hold"/>
                                        <p:tgtEl>
                                          <p:spTgt spid="21"/>
                                        </p:tgtEl>
                                        <p:attrNameLst>
                                          <p:attrName>ppt_w</p:attrName>
                                        </p:attrNameLst>
                                      </p:cBhvr>
                                      <p:tavLst>
                                        <p:tav tm="0">
                                          <p:val>
                                            <p:strVal val="#ppt_w+.3"/>
                                          </p:val>
                                        </p:tav>
                                        <p:tav tm="100000">
                                          <p:val>
                                            <p:strVal val="#ppt_w"/>
                                          </p:val>
                                        </p:tav>
                                      </p:tavLst>
                                    </p:anim>
                                    <p:anim calcmode="lin" valueType="num">
                                      <p:cBhvr>
                                        <p:cTn id="11" dur="1000" fill="hold"/>
                                        <p:tgtEl>
                                          <p:spTgt spid="21"/>
                                        </p:tgtEl>
                                        <p:attrNameLst>
                                          <p:attrName>ppt_h</p:attrName>
                                        </p:attrNameLst>
                                      </p:cBhvr>
                                      <p:tavLst>
                                        <p:tav tm="0">
                                          <p:val>
                                            <p:strVal val="#ppt_h"/>
                                          </p:val>
                                        </p:tav>
                                        <p:tav tm="100000">
                                          <p:val>
                                            <p:strVal val="#ppt_h"/>
                                          </p:val>
                                        </p:tav>
                                      </p:tavLst>
                                    </p:anim>
                                    <p:animEffect transition="in" filter="fade">
                                      <p:cBhvr>
                                        <p:cTn id="12" dur="1000"/>
                                        <p:tgtEl>
                                          <p:spTgt spid="21"/>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1"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par>
                          <p:cTn id="23" fill="hold">
                            <p:stCondLst>
                              <p:cond delay="4000"/>
                            </p:stCondLst>
                            <p:childTnLst>
                              <p:par>
                                <p:cTn id="24" presetID="35"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anim calcmode="lin" valueType="num">
                                      <p:cBhvr>
                                        <p:cTn id="27" dur="2000" fill="hold"/>
                                        <p:tgtEl>
                                          <p:spTgt spid="8"/>
                                        </p:tgtEl>
                                        <p:attrNameLst>
                                          <p:attrName>style.rotation</p:attrName>
                                        </p:attrNameLst>
                                      </p:cBhvr>
                                      <p:tavLst>
                                        <p:tav tm="0">
                                          <p:val>
                                            <p:fltVal val="720"/>
                                          </p:val>
                                        </p:tav>
                                        <p:tav tm="100000">
                                          <p:val>
                                            <p:fltVal val="0"/>
                                          </p:val>
                                        </p:tav>
                                      </p:tavLst>
                                    </p:anim>
                                    <p:anim calcmode="lin" valueType="num">
                                      <p:cBhvr>
                                        <p:cTn id="28" dur="2000" fill="hold"/>
                                        <p:tgtEl>
                                          <p:spTgt spid="8"/>
                                        </p:tgtEl>
                                        <p:attrNameLst>
                                          <p:attrName>ppt_h</p:attrName>
                                        </p:attrNameLst>
                                      </p:cBhvr>
                                      <p:tavLst>
                                        <p:tav tm="0">
                                          <p:val>
                                            <p:fltVal val="0"/>
                                          </p:val>
                                        </p:tav>
                                        <p:tav tm="100000">
                                          <p:val>
                                            <p:strVal val="#ppt_h"/>
                                          </p:val>
                                        </p:tav>
                                      </p:tavLst>
                                    </p:anim>
                                    <p:anim calcmode="lin" valueType="num">
                                      <p:cBhvr>
                                        <p:cTn id="29" dur="2000" fill="hold"/>
                                        <p:tgtEl>
                                          <p:spTgt spid="8"/>
                                        </p:tgtEl>
                                        <p:attrNameLst>
                                          <p:attrName>ppt_w</p:attrName>
                                        </p:attrNameLst>
                                      </p:cBhvr>
                                      <p:tavLst>
                                        <p:tav tm="0">
                                          <p:val>
                                            <p:fltVal val="0"/>
                                          </p:val>
                                        </p:tav>
                                        <p:tav tm="100000">
                                          <p:val>
                                            <p:strVal val="#ppt_w"/>
                                          </p:val>
                                        </p:tav>
                                      </p:tavLst>
                                    </p:anim>
                                  </p:childTnLst>
                                </p:cTn>
                              </p:par>
                            </p:childTnLst>
                          </p:cTn>
                        </p:par>
                        <p:par>
                          <p:cTn id="30" fill="hold">
                            <p:stCondLst>
                              <p:cond delay="6000"/>
                            </p:stCondLst>
                            <p:childTnLst>
                              <p:par>
                                <p:cTn id="31" presetID="2" presetClass="entr" presetSubtype="12"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0-#ppt_w/2"/>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par>
                          <p:cTn id="35" fill="hold">
                            <p:stCondLst>
                              <p:cond delay="6500"/>
                            </p:stCondLst>
                            <p:childTnLst>
                              <p:par>
                                <p:cTn id="36" presetID="41" presetClass="entr" presetSubtype="0" fill="hold" nodeType="afterEffect">
                                  <p:stCondLst>
                                    <p:cond delay="0"/>
                                  </p:stCondLst>
                                  <p:iterate type="lt">
                                    <p:tmPct val="10000"/>
                                  </p:iterate>
                                  <p:childTnLst>
                                    <p:set>
                                      <p:cBhvr>
                                        <p:cTn id="37" dur="1" fill="hold">
                                          <p:stCondLst>
                                            <p:cond delay="0"/>
                                          </p:stCondLst>
                                        </p:cTn>
                                        <p:tgtEl>
                                          <p:spTgt spid="9">
                                            <p:txEl>
                                              <p:pRg st="0" end="0"/>
                                            </p:txEl>
                                          </p:spTgt>
                                        </p:tgtEl>
                                        <p:attrNameLst>
                                          <p:attrName>style.visibility</p:attrName>
                                        </p:attrNameLst>
                                      </p:cBhvr>
                                      <p:to>
                                        <p:strVal val="visible"/>
                                      </p:to>
                                    </p:set>
                                    <p:anim calcmode="lin" valueType="num">
                                      <p:cBhvr>
                                        <p:cTn id="38"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40"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9">
                                            <p:txEl>
                                              <p:pRg st="0" end="0"/>
                                            </p:txEl>
                                          </p:spTgt>
                                        </p:tgtEl>
                                      </p:cBhvr>
                                    </p:animEffect>
                                  </p:childTnLst>
                                </p:cTn>
                              </p:par>
                            </p:childTnLst>
                          </p:cTn>
                        </p:par>
                        <p:par>
                          <p:cTn id="43" fill="hold">
                            <p:stCondLst>
                              <p:cond delay="7450"/>
                            </p:stCondLst>
                            <p:childTnLst>
                              <p:par>
                                <p:cTn id="44" presetID="22" presetClass="entr" presetSubtype="8" fill="hold" nodeType="afterEffect">
                                  <p:stCondLst>
                                    <p:cond delay="0"/>
                                  </p:stCondLst>
                                  <p:childTnLst>
                                    <p:set>
                                      <p:cBhvr>
                                        <p:cTn id="45" dur="1" fill="hold">
                                          <p:stCondLst>
                                            <p:cond delay="0"/>
                                          </p:stCondLst>
                                        </p:cTn>
                                        <p:tgtEl>
                                          <p:spTgt spid="10">
                                            <p:txEl>
                                              <p:pRg st="0" end="0"/>
                                            </p:txEl>
                                          </p:spTgt>
                                        </p:tgtEl>
                                        <p:attrNameLst>
                                          <p:attrName>style.visibility</p:attrName>
                                        </p:attrNameLst>
                                      </p:cBhvr>
                                      <p:to>
                                        <p:strVal val="visible"/>
                                      </p:to>
                                    </p:set>
                                    <p:animEffect transition="in" filter="wipe(left)">
                                      <p:cBhvr>
                                        <p:cTn id="46" dur="500"/>
                                        <p:tgtEl>
                                          <p:spTgt spid="10">
                                            <p:txEl>
                                              <p:pRg st="0" end="0"/>
                                            </p:txEl>
                                          </p:spTgt>
                                        </p:tgtEl>
                                      </p:cBhvr>
                                    </p:animEffect>
                                  </p:childTnLst>
                                </p:cTn>
                              </p:par>
                            </p:childTnLst>
                          </p:cTn>
                        </p:par>
                        <p:par>
                          <p:cTn id="47" fill="hold">
                            <p:stCondLst>
                              <p:cond delay="7950"/>
                            </p:stCondLst>
                            <p:childTnLst>
                              <p:par>
                                <p:cTn id="48" presetID="2" presetClass="entr" presetSubtype="12" fill="hold" nodeType="after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additive="base">
                                        <p:cTn id="50" dur="500" fill="hold"/>
                                        <p:tgtEl>
                                          <p:spTgt spid="2"/>
                                        </p:tgtEl>
                                        <p:attrNameLst>
                                          <p:attrName>ppt_x</p:attrName>
                                        </p:attrNameLst>
                                      </p:cBhvr>
                                      <p:tavLst>
                                        <p:tav tm="0">
                                          <p:val>
                                            <p:strVal val="0-#ppt_w/2"/>
                                          </p:val>
                                        </p:tav>
                                        <p:tav tm="100000">
                                          <p:val>
                                            <p:strVal val="#ppt_x"/>
                                          </p:val>
                                        </p:tav>
                                      </p:tavLst>
                                    </p:anim>
                                    <p:anim calcmode="lin" valueType="num">
                                      <p:cBhvr additive="base">
                                        <p:cTn id="51" dur="500" fill="hold"/>
                                        <p:tgtEl>
                                          <p:spTgt spid="2"/>
                                        </p:tgtEl>
                                        <p:attrNameLst>
                                          <p:attrName>ppt_y</p:attrName>
                                        </p:attrNameLst>
                                      </p:cBhvr>
                                      <p:tavLst>
                                        <p:tav tm="0">
                                          <p:val>
                                            <p:strVal val="1+#ppt_h/2"/>
                                          </p:val>
                                        </p:tav>
                                        <p:tav tm="100000">
                                          <p:val>
                                            <p:strVal val="#ppt_y"/>
                                          </p:val>
                                        </p:tav>
                                      </p:tavLst>
                                    </p:anim>
                                  </p:childTnLst>
                                </p:cTn>
                              </p:par>
                            </p:childTnLst>
                          </p:cTn>
                        </p:par>
                        <p:par>
                          <p:cTn id="52" fill="hold">
                            <p:stCondLst>
                              <p:cond delay="8450"/>
                            </p:stCondLst>
                            <p:childTnLst>
                              <p:par>
                                <p:cTn id="53" presetID="2" presetClass="entr" presetSubtype="1"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0-#ppt_h/2"/>
                                          </p:val>
                                        </p:tav>
                                        <p:tav tm="100000">
                                          <p:val>
                                            <p:strVal val="#ppt_y"/>
                                          </p:val>
                                        </p:tav>
                                      </p:tavLst>
                                    </p:anim>
                                  </p:childTnLst>
                                </p:cTn>
                              </p:par>
                            </p:childTnLst>
                          </p:cTn>
                        </p:par>
                        <p:par>
                          <p:cTn id="57" fill="hold">
                            <p:stCondLst>
                              <p:cond delay="8950"/>
                            </p:stCondLst>
                            <p:childTnLst>
                              <p:par>
                                <p:cTn id="58" presetID="22" presetClass="entr" presetSubtype="1" fill="hold" nodeType="after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up)">
                                      <p:cBhvr>
                                        <p:cTn id="60" dur="500"/>
                                        <p:tgtEl>
                                          <p:spTgt spid="23"/>
                                        </p:tgtEl>
                                      </p:cBhvr>
                                    </p:animEffect>
                                  </p:childTnLst>
                                </p:cTn>
                              </p:par>
                            </p:childTnLst>
                          </p:cTn>
                        </p:par>
                        <p:par>
                          <p:cTn id="61" fill="hold">
                            <p:stCondLst>
                              <p:cond delay="9450"/>
                            </p:stCondLst>
                            <p:childTnLst>
                              <p:par>
                                <p:cTn id="62" presetID="22" presetClass="entr" presetSubtype="4" fill="hold" nodeType="after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wipe(down)">
                                      <p:cBhvr>
                                        <p:cTn id="6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5">
                <p:cTn id="65" repeatCount="indefinite" fill="hold" display="0">
                  <p:stCondLst>
                    <p:cond delay="indefinite"/>
                  </p:stCondLst>
                  <p:endCondLst>
                    <p:cond evt="onStopAudio" delay="0">
                      <p:tgtEl>
                        <p:sldTgt/>
                      </p:tgtEl>
                    </p:cond>
                  </p:endCondLst>
                </p:cTn>
                <p:tgtEl>
                  <p:spTgt spid="4"/>
                </p:tgtEl>
              </p:cMediaNode>
            </p:audio>
          </p:childTnLst>
        </p:cTn>
      </p:par>
    </p:tnLst>
    <p:bldLst>
      <p:bldP spid="8" grpId="0" animBg="1"/>
      <p:bldP spid="14" grpId="0"/>
      <p:bldP spid="7" grpId="0" animBg="1"/>
      <p:bldP spid="2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55420" y="1906629"/>
            <a:ext cx="1342669" cy="699540"/>
            <a:chOff x="3913901" y="5865040"/>
            <a:chExt cx="3322518" cy="1730427"/>
          </a:xfrm>
        </p:grpSpPr>
        <p:cxnSp>
          <p:nvCxnSpPr>
            <p:cNvPr id="3" name="直接连接符 84"/>
            <p:cNvCxnSpPr/>
            <p:nvPr/>
          </p:nvCxnSpPr>
          <p:spPr>
            <a:xfrm flipV="1">
              <a:off x="5664989" y="6731856"/>
              <a:ext cx="1571430" cy="1"/>
            </a:xfrm>
            <a:prstGeom prst="line">
              <a:avLst/>
            </a:prstGeom>
            <a:noFill/>
            <a:ln w="38100">
              <a:solidFill>
                <a:schemeClr val="accent2"/>
              </a:solidFill>
              <a:tailEnd type="oval"/>
            </a:ln>
          </p:spPr>
          <p:style>
            <a:lnRef idx="2">
              <a:schemeClr val="accent1">
                <a:shade val="50000"/>
              </a:schemeClr>
            </a:lnRef>
            <a:fillRef idx="1">
              <a:schemeClr val="accent1"/>
            </a:fillRef>
            <a:effectRef idx="0">
              <a:schemeClr val="accent1"/>
            </a:effectRef>
            <a:fontRef idx="minor">
              <a:schemeClr val="lt1"/>
            </a:fontRef>
          </p:style>
        </p:cxnSp>
        <p:sp>
          <p:nvSpPr>
            <p:cNvPr id="4" name="弧形 85"/>
            <p:cNvSpPr/>
            <p:nvPr/>
          </p:nvSpPr>
          <p:spPr>
            <a:xfrm rot="16200000">
              <a:off x="3913901" y="5865040"/>
              <a:ext cx="1730427" cy="1730428"/>
            </a:xfrm>
            <a:prstGeom prst="arc">
              <a:avLst>
                <a:gd name="adj1" fmla="val 2657162"/>
                <a:gd name="adj2" fmla="val 8176062"/>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 dirty="0">
                <a:latin typeface="Calibri Light"/>
              </a:endParaRPr>
            </a:p>
          </p:txBody>
        </p:sp>
      </p:grpSp>
      <p:grpSp>
        <p:nvGrpSpPr>
          <p:cNvPr id="5" name="Group 53"/>
          <p:cNvGrpSpPr/>
          <p:nvPr/>
        </p:nvGrpSpPr>
        <p:grpSpPr>
          <a:xfrm>
            <a:off x="1125807" y="1876445"/>
            <a:ext cx="749670" cy="750139"/>
            <a:chOff x="7683929" y="9649657"/>
            <a:chExt cx="1999231" cy="1999752"/>
          </a:xfrm>
        </p:grpSpPr>
        <p:grpSp>
          <p:nvGrpSpPr>
            <p:cNvPr id="6" name="Group 78"/>
            <p:cNvGrpSpPr/>
            <p:nvPr/>
          </p:nvGrpSpPr>
          <p:grpSpPr>
            <a:xfrm rot="21316916">
              <a:off x="7683929" y="9649657"/>
              <a:ext cx="1999231" cy="1999752"/>
              <a:chOff x="5013110" y="5059616"/>
              <a:chExt cx="3378533" cy="3379413"/>
            </a:xfrm>
          </p:grpSpPr>
          <p:sp>
            <p:nvSpPr>
              <p:cNvPr id="8" name="Oval 81"/>
              <p:cNvSpPr/>
              <p:nvPr/>
            </p:nvSpPr>
            <p:spPr>
              <a:xfrm>
                <a:off x="5013110" y="5059616"/>
                <a:ext cx="3378533" cy="3379413"/>
              </a:xfrm>
              <a:prstGeom prst="ellipse">
                <a:avLst/>
              </a:prstGeom>
              <a:solidFill>
                <a:schemeClr val="bg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703" tIns="57852" rIns="115703" bIns="57852" rtlCol="0" anchor="ctr"/>
              <a:lstStyle/>
              <a:p>
                <a:pPr algn="ctr"/>
                <a:endParaRPr lang="bg-BG">
                  <a:latin typeface="Calibri Light"/>
                </a:endParaRPr>
              </a:p>
            </p:txBody>
          </p:sp>
          <p:sp>
            <p:nvSpPr>
              <p:cNvPr id="9" name="Oval 82"/>
              <p:cNvSpPr/>
              <p:nvPr/>
            </p:nvSpPr>
            <p:spPr>
              <a:xfrm>
                <a:off x="5286107" y="5332685"/>
                <a:ext cx="2832537" cy="283327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5703" tIns="57852" rIns="115703" bIns="57852" rtlCol="0" anchor="ctr"/>
              <a:lstStyle/>
              <a:p>
                <a:pPr algn="ctr"/>
                <a:endParaRPr lang="bg-BG">
                  <a:latin typeface="Calibri Light"/>
                </a:endParaRPr>
              </a:p>
            </p:txBody>
          </p:sp>
        </p:grpSp>
        <p:sp>
          <p:nvSpPr>
            <p:cNvPr id="7" name="Freeform 3"/>
            <p:cNvSpPr>
              <a:spLocks noChangeArrowheads="1"/>
            </p:cNvSpPr>
            <p:nvPr/>
          </p:nvSpPr>
          <p:spPr bwMode="auto">
            <a:xfrm>
              <a:off x="8300770" y="10295371"/>
              <a:ext cx="804670" cy="648009"/>
            </a:xfrm>
            <a:custGeom>
              <a:avLst/>
              <a:gdLst>
                <a:gd name="T0" fmla="*/ 487 w 497"/>
                <a:gd name="T1" fmla="*/ 71 h 400"/>
                <a:gd name="T2" fmla="*/ 487 w 497"/>
                <a:gd name="T3" fmla="*/ 71 h 400"/>
                <a:gd name="T4" fmla="*/ 372 w 497"/>
                <a:gd name="T5" fmla="*/ 0 h 400"/>
                <a:gd name="T6" fmla="*/ 354 w 497"/>
                <a:gd name="T7" fmla="*/ 0 h 400"/>
                <a:gd name="T8" fmla="*/ 248 w 497"/>
                <a:gd name="T9" fmla="*/ 71 h 400"/>
                <a:gd name="T10" fmla="*/ 142 w 497"/>
                <a:gd name="T11" fmla="*/ 0 h 400"/>
                <a:gd name="T12" fmla="*/ 123 w 497"/>
                <a:gd name="T13" fmla="*/ 0 h 400"/>
                <a:gd name="T14" fmla="*/ 8 w 497"/>
                <a:gd name="T15" fmla="*/ 71 h 400"/>
                <a:gd name="T16" fmla="*/ 0 w 497"/>
                <a:gd name="T17" fmla="*/ 89 h 400"/>
                <a:gd name="T18" fmla="*/ 0 w 497"/>
                <a:gd name="T19" fmla="*/ 382 h 400"/>
                <a:gd name="T20" fmla="*/ 8 w 497"/>
                <a:gd name="T21" fmla="*/ 390 h 400"/>
                <a:gd name="T22" fmla="*/ 26 w 497"/>
                <a:gd name="T23" fmla="*/ 390 h 400"/>
                <a:gd name="T24" fmla="*/ 132 w 497"/>
                <a:gd name="T25" fmla="*/ 328 h 400"/>
                <a:gd name="T26" fmla="*/ 239 w 497"/>
                <a:gd name="T27" fmla="*/ 390 h 400"/>
                <a:gd name="T28" fmla="*/ 257 w 497"/>
                <a:gd name="T29" fmla="*/ 390 h 400"/>
                <a:gd name="T30" fmla="*/ 363 w 497"/>
                <a:gd name="T31" fmla="*/ 328 h 400"/>
                <a:gd name="T32" fmla="*/ 470 w 497"/>
                <a:gd name="T33" fmla="*/ 390 h 400"/>
                <a:gd name="T34" fmla="*/ 478 w 497"/>
                <a:gd name="T35" fmla="*/ 399 h 400"/>
                <a:gd name="T36" fmla="*/ 487 w 497"/>
                <a:gd name="T37" fmla="*/ 390 h 400"/>
                <a:gd name="T38" fmla="*/ 496 w 497"/>
                <a:gd name="T39" fmla="*/ 382 h 400"/>
                <a:gd name="T40" fmla="*/ 496 w 497"/>
                <a:gd name="T41" fmla="*/ 89 h 400"/>
                <a:gd name="T42" fmla="*/ 487 w 497"/>
                <a:gd name="T43" fmla="*/ 71 h 400"/>
                <a:gd name="T44" fmla="*/ 115 w 497"/>
                <a:gd name="T45" fmla="*/ 293 h 400"/>
                <a:gd name="T46" fmla="*/ 115 w 497"/>
                <a:gd name="T47" fmla="*/ 293 h 400"/>
                <a:gd name="T48" fmla="*/ 35 w 497"/>
                <a:gd name="T49" fmla="*/ 346 h 400"/>
                <a:gd name="T50" fmla="*/ 35 w 497"/>
                <a:gd name="T51" fmla="*/ 98 h 400"/>
                <a:gd name="T52" fmla="*/ 115 w 497"/>
                <a:gd name="T53" fmla="*/ 44 h 400"/>
                <a:gd name="T54" fmla="*/ 115 w 497"/>
                <a:gd name="T55" fmla="*/ 293 h 400"/>
                <a:gd name="T56" fmla="*/ 230 w 497"/>
                <a:gd name="T57" fmla="*/ 346 h 400"/>
                <a:gd name="T58" fmla="*/ 230 w 497"/>
                <a:gd name="T59" fmla="*/ 346 h 400"/>
                <a:gd name="T60" fmla="*/ 150 w 497"/>
                <a:gd name="T61" fmla="*/ 293 h 400"/>
                <a:gd name="T62" fmla="*/ 150 w 497"/>
                <a:gd name="T63" fmla="*/ 44 h 400"/>
                <a:gd name="T64" fmla="*/ 230 w 497"/>
                <a:gd name="T65" fmla="*/ 98 h 400"/>
                <a:gd name="T66" fmla="*/ 230 w 497"/>
                <a:gd name="T67" fmla="*/ 346 h 400"/>
                <a:gd name="T68" fmla="*/ 345 w 497"/>
                <a:gd name="T69" fmla="*/ 293 h 400"/>
                <a:gd name="T70" fmla="*/ 345 w 497"/>
                <a:gd name="T71" fmla="*/ 293 h 400"/>
                <a:gd name="T72" fmla="*/ 266 w 497"/>
                <a:gd name="T73" fmla="*/ 346 h 400"/>
                <a:gd name="T74" fmla="*/ 266 w 497"/>
                <a:gd name="T75" fmla="*/ 98 h 400"/>
                <a:gd name="T76" fmla="*/ 345 w 497"/>
                <a:gd name="T77" fmla="*/ 44 h 400"/>
                <a:gd name="T78" fmla="*/ 345 w 497"/>
                <a:gd name="T79" fmla="*/ 293 h 400"/>
                <a:gd name="T80" fmla="*/ 461 w 497"/>
                <a:gd name="T81" fmla="*/ 346 h 400"/>
                <a:gd name="T82" fmla="*/ 461 w 497"/>
                <a:gd name="T83" fmla="*/ 346 h 400"/>
                <a:gd name="T84" fmla="*/ 380 w 497"/>
                <a:gd name="T85" fmla="*/ 293 h 400"/>
                <a:gd name="T86" fmla="*/ 380 w 497"/>
                <a:gd name="T87" fmla="*/ 44 h 400"/>
                <a:gd name="T88" fmla="*/ 461 w 497"/>
                <a:gd name="T89" fmla="*/ 98 h 400"/>
                <a:gd name="T90" fmla="*/ 461 w 497"/>
                <a:gd name="T91" fmla="*/ 34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97" h="400">
                  <a:moveTo>
                    <a:pt x="487" y="71"/>
                  </a:moveTo>
                  <a:lnTo>
                    <a:pt x="487" y="71"/>
                  </a:lnTo>
                  <a:cubicBezTo>
                    <a:pt x="372" y="0"/>
                    <a:pt x="372" y="0"/>
                    <a:pt x="372" y="0"/>
                  </a:cubicBezTo>
                  <a:cubicBezTo>
                    <a:pt x="363" y="0"/>
                    <a:pt x="363" y="0"/>
                    <a:pt x="354" y="0"/>
                  </a:cubicBezTo>
                  <a:cubicBezTo>
                    <a:pt x="248" y="71"/>
                    <a:pt x="248" y="71"/>
                    <a:pt x="248" y="71"/>
                  </a:cubicBezTo>
                  <a:cubicBezTo>
                    <a:pt x="142" y="0"/>
                    <a:pt x="142" y="0"/>
                    <a:pt x="142" y="0"/>
                  </a:cubicBezTo>
                  <a:cubicBezTo>
                    <a:pt x="132" y="0"/>
                    <a:pt x="132" y="0"/>
                    <a:pt x="123" y="0"/>
                  </a:cubicBezTo>
                  <a:cubicBezTo>
                    <a:pt x="8" y="71"/>
                    <a:pt x="8" y="71"/>
                    <a:pt x="8" y="71"/>
                  </a:cubicBezTo>
                  <a:cubicBezTo>
                    <a:pt x="0" y="80"/>
                    <a:pt x="0" y="80"/>
                    <a:pt x="0" y="89"/>
                  </a:cubicBezTo>
                  <a:cubicBezTo>
                    <a:pt x="0" y="382"/>
                    <a:pt x="0" y="382"/>
                    <a:pt x="0" y="382"/>
                  </a:cubicBezTo>
                  <a:cubicBezTo>
                    <a:pt x="0" y="382"/>
                    <a:pt x="0" y="390"/>
                    <a:pt x="8" y="390"/>
                  </a:cubicBezTo>
                  <a:cubicBezTo>
                    <a:pt x="8" y="399"/>
                    <a:pt x="17" y="399"/>
                    <a:pt x="26" y="390"/>
                  </a:cubicBezTo>
                  <a:cubicBezTo>
                    <a:pt x="132" y="328"/>
                    <a:pt x="132" y="328"/>
                    <a:pt x="132" y="328"/>
                  </a:cubicBezTo>
                  <a:cubicBezTo>
                    <a:pt x="239" y="390"/>
                    <a:pt x="239" y="390"/>
                    <a:pt x="239" y="390"/>
                  </a:cubicBezTo>
                  <a:cubicBezTo>
                    <a:pt x="248" y="399"/>
                    <a:pt x="248" y="399"/>
                    <a:pt x="257" y="390"/>
                  </a:cubicBezTo>
                  <a:cubicBezTo>
                    <a:pt x="363" y="328"/>
                    <a:pt x="363" y="328"/>
                    <a:pt x="363" y="328"/>
                  </a:cubicBezTo>
                  <a:cubicBezTo>
                    <a:pt x="470" y="390"/>
                    <a:pt x="470" y="390"/>
                    <a:pt x="470" y="390"/>
                  </a:cubicBezTo>
                  <a:cubicBezTo>
                    <a:pt x="470" y="399"/>
                    <a:pt x="478" y="399"/>
                    <a:pt x="478" y="399"/>
                  </a:cubicBezTo>
                  <a:cubicBezTo>
                    <a:pt x="478" y="399"/>
                    <a:pt x="487" y="399"/>
                    <a:pt x="487" y="390"/>
                  </a:cubicBezTo>
                  <a:cubicBezTo>
                    <a:pt x="496" y="390"/>
                    <a:pt x="496" y="382"/>
                    <a:pt x="496" y="382"/>
                  </a:cubicBezTo>
                  <a:cubicBezTo>
                    <a:pt x="496" y="89"/>
                    <a:pt x="496" y="89"/>
                    <a:pt x="496" y="89"/>
                  </a:cubicBezTo>
                  <a:cubicBezTo>
                    <a:pt x="496" y="80"/>
                    <a:pt x="496" y="80"/>
                    <a:pt x="487" y="71"/>
                  </a:cubicBezTo>
                  <a:close/>
                  <a:moveTo>
                    <a:pt x="115" y="293"/>
                  </a:moveTo>
                  <a:lnTo>
                    <a:pt x="115" y="293"/>
                  </a:lnTo>
                  <a:cubicBezTo>
                    <a:pt x="35" y="346"/>
                    <a:pt x="35" y="346"/>
                    <a:pt x="35" y="346"/>
                  </a:cubicBezTo>
                  <a:cubicBezTo>
                    <a:pt x="35" y="98"/>
                    <a:pt x="35" y="98"/>
                    <a:pt x="35" y="98"/>
                  </a:cubicBezTo>
                  <a:cubicBezTo>
                    <a:pt x="115" y="44"/>
                    <a:pt x="115" y="44"/>
                    <a:pt x="115" y="44"/>
                  </a:cubicBezTo>
                  <a:lnTo>
                    <a:pt x="115" y="293"/>
                  </a:lnTo>
                  <a:close/>
                  <a:moveTo>
                    <a:pt x="230" y="346"/>
                  </a:moveTo>
                  <a:lnTo>
                    <a:pt x="230" y="346"/>
                  </a:lnTo>
                  <a:cubicBezTo>
                    <a:pt x="150" y="293"/>
                    <a:pt x="150" y="293"/>
                    <a:pt x="150" y="293"/>
                  </a:cubicBezTo>
                  <a:cubicBezTo>
                    <a:pt x="150" y="44"/>
                    <a:pt x="150" y="44"/>
                    <a:pt x="150" y="44"/>
                  </a:cubicBezTo>
                  <a:cubicBezTo>
                    <a:pt x="230" y="98"/>
                    <a:pt x="230" y="98"/>
                    <a:pt x="230" y="98"/>
                  </a:cubicBezTo>
                  <a:lnTo>
                    <a:pt x="230" y="346"/>
                  </a:lnTo>
                  <a:close/>
                  <a:moveTo>
                    <a:pt x="345" y="293"/>
                  </a:moveTo>
                  <a:lnTo>
                    <a:pt x="345" y="293"/>
                  </a:lnTo>
                  <a:cubicBezTo>
                    <a:pt x="266" y="346"/>
                    <a:pt x="266" y="346"/>
                    <a:pt x="266" y="346"/>
                  </a:cubicBezTo>
                  <a:cubicBezTo>
                    <a:pt x="266" y="98"/>
                    <a:pt x="266" y="98"/>
                    <a:pt x="266" y="98"/>
                  </a:cubicBezTo>
                  <a:cubicBezTo>
                    <a:pt x="345" y="44"/>
                    <a:pt x="345" y="44"/>
                    <a:pt x="345" y="44"/>
                  </a:cubicBezTo>
                  <a:lnTo>
                    <a:pt x="345" y="293"/>
                  </a:lnTo>
                  <a:close/>
                  <a:moveTo>
                    <a:pt x="461" y="346"/>
                  </a:moveTo>
                  <a:lnTo>
                    <a:pt x="461" y="346"/>
                  </a:lnTo>
                  <a:cubicBezTo>
                    <a:pt x="380" y="293"/>
                    <a:pt x="380" y="293"/>
                    <a:pt x="380" y="293"/>
                  </a:cubicBezTo>
                  <a:cubicBezTo>
                    <a:pt x="380" y="44"/>
                    <a:pt x="380" y="44"/>
                    <a:pt x="380" y="44"/>
                  </a:cubicBezTo>
                  <a:cubicBezTo>
                    <a:pt x="461" y="98"/>
                    <a:pt x="461" y="98"/>
                    <a:pt x="461" y="98"/>
                  </a:cubicBezTo>
                  <a:lnTo>
                    <a:pt x="461" y="346"/>
                  </a:lnTo>
                  <a:close/>
                </a:path>
              </a:pathLst>
            </a:custGeom>
            <a:solidFill>
              <a:schemeClr val="bg1"/>
            </a:solidFill>
            <a:ln>
              <a:noFill/>
            </a:ln>
            <a:effectLst/>
            <a:extLst/>
          </p:spPr>
          <p:txBody>
            <a:bodyPr wrap="none" anchor="ctr"/>
            <a:lstStyle/>
            <a:p>
              <a:endParaRPr lang="en-US" dirty="0">
                <a:latin typeface="Calibri Light"/>
              </a:endParaRPr>
            </a:p>
          </p:txBody>
        </p:sp>
      </p:grpSp>
      <p:grpSp>
        <p:nvGrpSpPr>
          <p:cNvPr id="10" name="Group 54"/>
          <p:cNvGrpSpPr/>
          <p:nvPr/>
        </p:nvGrpSpPr>
        <p:grpSpPr>
          <a:xfrm>
            <a:off x="5525117" y="1876603"/>
            <a:ext cx="749670" cy="750139"/>
            <a:chOff x="14361737" y="2978422"/>
            <a:chExt cx="1999231" cy="1999752"/>
          </a:xfrm>
        </p:grpSpPr>
        <p:grpSp>
          <p:nvGrpSpPr>
            <p:cNvPr id="11" name="Group 74"/>
            <p:cNvGrpSpPr/>
            <p:nvPr/>
          </p:nvGrpSpPr>
          <p:grpSpPr>
            <a:xfrm rot="21316916">
              <a:off x="14361737" y="2978422"/>
              <a:ext cx="1999231" cy="1999752"/>
              <a:chOff x="5013110" y="5059616"/>
              <a:chExt cx="3378533" cy="3379413"/>
            </a:xfrm>
          </p:grpSpPr>
          <p:sp>
            <p:nvSpPr>
              <p:cNvPr id="13" name="Oval 76"/>
              <p:cNvSpPr/>
              <p:nvPr/>
            </p:nvSpPr>
            <p:spPr>
              <a:xfrm>
                <a:off x="5013110" y="5059616"/>
                <a:ext cx="3378533" cy="3379413"/>
              </a:xfrm>
              <a:prstGeom prst="ellipse">
                <a:avLst/>
              </a:prstGeom>
              <a:solidFill>
                <a:schemeClr val="bg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703" tIns="57852" rIns="115703" bIns="57852" rtlCol="0" anchor="ctr"/>
              <a:lstStyle/>
              <a:p>
                <a:pPr algn="ctr"/>
                <a:endParaRPr lang="bg-BG">
                  <a:latin typeface="Calibri Light"/>
                </a:endParaRPr>
              </a:p>
            </p:txBody>
          </p:sp>
          <p:sp>
            <p:nvSpPr>
              <p:cNvPr id="14" name="Oval 77"/>
              <p:cNvSpPr/>
              <p:nvPr/>
            </p:nvSpPr>
            <p:spPr>
              <a:xfrm>
                <a:off x="5286107" y="5332685"/>
                <a:ext cx="2832537" cy="28332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15703" tIns="57852" rIns="115703" bIns="57852" rtlCol="0" anchor="ctr"/>
              <a:lstStyle/>
              <a:p>
                <a:pPr algn="ctr"/>
                <a:endParaRPr lang="bg-BG">
                  <a:latin typeface="Calibri Light"/>
                </a:endParaRPr>
              </a:p>
            </p:txBody>
          </p:sp>
        </p:grpSp>
        <p:sp>
          <p:nvSpPr>
            <p:cNvPr id="12" name="Freeform 22"/>
            <p:cNvSpPr>
              <a:spLocks noChangeArrowheads="1"/>
            </p:cNvSpPr>
            <p:nvPr/>
          </p:nvSpPr>
          <p:spPr bwMode="auto">
            <a:xfrm>
              <a:off x="15014064" y="3584307"/>
              <a:ext cx="747702" cy="747708"/>
            </a:xfrm>
            <a:custGeom>
              <a:avLst/>
              <a:gdLst>
                <a:gd name="T0" fmla="*/ 230 w 461"/>
                <a:gd name="T1" fmla="*/ 8 h 461"/>
                <a:gd name="T2" fmla="*/ 230 w 461"/>
                <a:gd name="T3" fmla="*/ 8 h 461"/>
                <a:gd name="T4" fmla="*/ 0 w 461"/>
                <a:gd name="T5" fmla="*/ 239 h 461"/>
                <a:gd name="T6" fmla="*/ 230 w 461"/>
                <a:gd name="T7" fmla="*/ 460 h 461"/>
                <a:gd name="T8" fmla="*/ 460 w 461"/>
                <a:gd name="T9" fmla="*/ 230 h 461"/>
                <a:gd name="T10" fmla="*/ 230 w 461"/>
                <a:gd name="T11" fmla="*/ 8 h 461"/>
                <a:gd name="T12" fmla="*/ 230 w 461"/>
                <a:gd name="T13" fmla="*/ 35 h 461"/>
                <a:gd name="T14" fmla="*/ 230 w 461"/>
                <a:gd name="T15" fmla="*/ 35 h 461"/>
                <a:gd name="T16" fmla="*/ 319 w 461"/>
                <a:gd name="T17" fmla="*/ 53 h 461"/>
                <a:gd name="T18" fmla="*/ 291 w 461"/>
                <a:gd name="T19" fmla="*/ 106 h 461"/>
                <a:gd name="T20" fmla="*/ 230 w 461"/>
                <a:gd name="T21" fmla="*/ 97 h 461"/>
                <a:gd name="T22" fmla="*/ 168 w 461"/>
                <a:gd name="T23" fmla="*/ 106 h 461"/>
                <a:gd name="T24" fmla="*/ 141 w 461"/>
                <a:gd name="T25" fmla="*/ 53 h 461"/>
                <a:gd name="T26" fmla="*/ 230 w 461"/>
                <a:gd name="T27" fmla="*/ 35 h 461"/>
                <a:gd name="T28" fmla="*/ 106 w 461"/>
                <a:gd name="T29" fmla="*/ 292 h 461"/>
                <a:gd name="T30" fmla="*/ 106 w 461"/>
                <a:gd name="T31" fmla="*/ 292 h 461"/>
                <a:gd name="T32" fmla="*/ 53 w 461"/>
                <a:gd name="T33" fmla="*/ 327 h 461"/>
                <a:gd name="T34" fmla="*/ 35 w 461"/>
                <a:gd name="T35" fmla="*/ 239 h 461"/>
                <a:gd name="T36" fmla="*/ 53 w 461"/>
                <a:gd name="T37" fmla="*/ 141 h 461"/>
                <a:gd name="T38" fmla="*/ 106 w 461"/>
                <a:gd name="T39" fmla="*/ 167 h 461"/>
                <a:gd name="T40" fmla="*/ 88 w 461"/>
                <a:gd name="T41" fmla="*/ 230 h 461"/>
                <a:gd name="T42" fmla="*/ 106 w 461"/>
                <a:gd name="T43" fmla="*/ 292 h 461"/>
                <a:gd name="T44" fmla="*/ 230 w 461"/>
                <a:gd name="T45" fmla="*/ 433 h 461"/>
                <a:gd name="T46" fmla="*/ 230 w 461"/>
                <a:gd name="T47" fmla="*/ 433 h 461"/>
                <a:gd name="T48" fmla="*/ 141 w 461"/>
                <a:gd name="T49" fmla="*/ 407 h 461"/>
                <a:gd name="T50" fmla="*/ 168 w 461"/>
                <a:gd name="T51" fmla="*/ 354 h 461"/>
                <a:gd name="T52" fmla="*/ 230 w 461"/>
                <a:gd name="T53" fmla="*/ 372 h 461"/>
                <a:gd name="T54" fmla="*/ 291 w 461"/>
                <a:gd name="T55" fmla="*/ 354 h 461"/>
                <a:gd name="T56" fmla="*/ 319 w 461"/>
                <a:gd name="T57" fmla="*/ 407 h 461"/>
                <a:gd name="T58" fmla="*/ 230 w 461"/>
                <a:gd name="T59" fmla="*/ 433 h 461"/>
                <a:gd name="T60" fmla="*/ 230 w 461"/>
                <a:gd name="T61" fmla="*/ 345 h 461"/>
                <a:gd name="T62" fmla="*/ 230 w 461"/>
                <a:gd name="T63" fmla="*/ 345 h 461"/>
                <a:gd name="T64" fmla="*/ 124 w 461"/>
                <a:gd name="T65" fmla="*/ 230 h 461"/>
                <a:gd name="T66" fmla="*/ 230 w 461"/>
                <a:gd name="T67" fmla="*/ 123 h 461"/>
                <a:gd name="T68" fmla="*/ 336 w 461"/>
                <a:gd name="T69" fmla="*/ 230 h 461"/>
                <a:gd name="T70" fmla="*/ 230 w 461"/>
                <a:gd name="T71" fmla="*/ 345 h 461"/>
                <a:gd name="T72" fmla="*/ 354 w 461"/>
                <a:gd name="T73" fmla="*/ 292 h 461"/>
                <a:gd name="T74" fmla="*/ 354 w 461"/>
                <a:gd name="T75" fmla="*/ 292 h 461"/>
                <a:gd name="T76" fmla="*/ 372 w 461"/>
                <a:gd name="T77" fmla="*/ 230 h 461"/>
                <a:gd name="T78" fmla="*/ 354 w 461"/>
                <a:gd name="T79" fmla="*/ 167 h 461"/>
                <a:gd name="T80" fmla="*/ 407 w 461"/>
                <a:gd name="T81" fmla="*/ 141 h 461"/>
                <a:gd name="T82" fmla="*/ 425 w 461"/>
                <a:gd name="T83" fmla="*/ 230 h 461"/>
                <a:gd name="T84" fmla="*/ 407 w 461"/>
                <a:gd name="T85" fmla="*/ 327 h 461"/>
                <a:gd name="T86" fmla="*/ 354 w 461"/>
                <a:gd name="T87" fmla="*/ 29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1" h="461">
                  <a:moveTo>
                    <a:pt x="230" y="8"/>
                  </a:moveTo>
                  <a:lnTo>
                    <a:pt x="230" y="8"/>
                  </a:lnTo>
                  <a:cubicBezTo>
                    <a:pt x="97" y="8"/>
                    <a:pt x="0" y="106"/>
                    <a:pt x="0" y="239"/>
                  </a:cubicBezTo>
                  <a:cubicBezTo>
                    <a:pt x="0" y="363"/>
                    <a:pt x="106" y="460"/>
                    <a:pt x="230" y="460"/>
                  </a:cubicBezTo>
                  <a:cubicBezTo>
                    <a:pt x="363" y="460"/>
                    <a:pt x="460" y="354"/>
                    <a:pt x="460" y="230"/>
                  </a:cubicBezTo>
                  <a:cubicBezTo>
                    <a:pt x="460" y="106"/>
                    <a:pt x="354" y="0"/>
                    <a:pt x="230" y="8"/>
                  </a:cubicBezTo>
                  <a:close/>
                  <a:moveTo>
                    <a:pt x="230" y="35"/>
                  </a:moveTo>
                  <a:lnTo>
                    <a:pt x="230" y="35"/>
                  </a:lnTo>
                  <a:cubicBezTo>
                    <a:pt x="256" y="35"/>
                    <a:pt x="291" y="44"/>
                    <a:pt x="319" y="53"/>
                  </a:cubicBezTo>
                  <a:cubicBezTo>
                    <a:pt x="291" y="106"/>
                    <a:pt x="291" y="106"/>
                    <a:pt x="291" y="106"/>
                  </a:cubicBezTo>
                  <a:cubicBezTo>
                    <a:pt x="275" y="97"/>
                    <a:pt x="247" y="97"/>
                    <a:pt x="230" y="97"/>
                  </a:cubicBezTo>
                  <a:cubicBezTo>
                    <a:pt x="203" y="97"/>
                    <a:pt x="185" y="97"/>
                    <a:pt x="168" y="106"/>
                  </a:cubicBezTo>
                  <a:cubicBezTo>
                    <a:pt x="141" y="53"/>
                    <a:pt x="141" y="53"/>
                    <a:pt x="141" y="53"/>
                  </a:cubicBezTo>
                  <a:cubicBezTo>
                    <a:pt x="168" y="44"/>
                    <a:pt x="194" y="35"/>
                    <a:pt x="230" y="35"/>
                  </a:cubicBezTo>
                  <a:close/>
                  <a:moveTo>
                    <a:pt x="106" y="292"/>
                  </a:moveTo>
                  <a:lnTo>
                    <a:pt x="106" y="292"/>
                  </a:lnTo>
                  <a:cubicBezTo>
                    <a:pt x="53" y="327"/>
                    <a:pt x="53" y="327"/>
                    <a:pt x="53" y="327"/>
                  </a:cubicBezTo>
                  <a:cubicBezTo>
                    <a:pt x="35" y="301"/>
                    <a:pt x="35" y="265"/>
                    <a:pt x="35" y="239"/>
                  </a:cubicBezTo>
                  <a:cubicBezTo>
                    <a:pt x="26" y="204"/>
                    <a:pt x="35" y="167"/>
                    <a:pt x="53" y="141"/>
                  </a:cubicBezTo>
                  <a:cubicBezTo>
                    <a:pt x="106" y="167"/>
                    <a:pt x="106" y="167"/>
                    <a:pt x="106" y="167"/>
                  </a:cubicBezTo>
                  <a:cubicBezTo>
                    <a:pt x="97" y="185"/>
                    <a:pt x="88" y="212"/>
                    <a:pt x="88" y="230"/>
                  </a:cubicBezTo>
                  <a:cubicBezTo>
                    <a:pt x="88" y="257"/>
                    <a:pt x="97" y="274"/>
                    <a:pt x="106" y="292"/>
                  </a:cubicBezTo>
                  <a:close/>
                  <a:moveTo>
                    <a:pt x="230" y="433"/>
                  </a:moveTo>
                  <a:lnTo>
                    <a:pt x="230" y="433"/>
                  </a:lnTo>
                  <a:cubicBezTo>
                    <a:pt x="194" y="433"/>
                    <a:pt x="168" y="425"/>
                    <a:pt x="141" y="407"/>
                  </a:cubicBezTo>
                  <a:cubicBezTo>
                    <a:pt x="168" y="354"/>
                    <a:pt x="168" y="354"/>
                    <a:pt x="168" y="354"/>
                  </a:cubicBezTo>
                  <a:cubicBezTo>
                    <a:pt x="185" y="363"/>
                    <a:pt x="203" y="372"/>
                    <a:pt x="230" y="372"/>
                  </a:cubicBezTo>
                  <a:cubicBezTo>
                    <a:pt x="247" y="372"/>
                    <a:pt x="275" y="363"/>
                    <a:pt x="291" y="354"/>
                  </a:cubicBezTo>
                  <a:cubicBezTo>
                    <a:pt x="319" y="407"/>
                    <a:pt x="319" y="407"/>
                    <a:pt x="319" y="407"/>
                  </a:cubicBezTo>
                  <a:cubicBezTo>
                    <a:pt x="291" y="425"/>
                    <a:pt x="266" y="433"/>
                    <a:pt x="230" y="433"/>
                  </a:cubicBezTo>
                  <a:close/>
                  <a:moveTo>
                    <a:pt x="230" y="345"/>
                  </a:moveTo>
                  <a:lnTo>
                    <a:pt x="230" y="345"/>
                  </a:lnTo>
                  <a:cubicBezTo>
                    <a:pt x="168" y="345"/>
                    <a:pt x="124" y="292"/>
                    <a:pt x="124" y="230"/>
                  </a:cubicBezTo>
                  <a:cubicBezTo>
                    <a:pt x="124" y="167"/>
                    <a:pt x="168" y="123"/>
                    <a:pt x="230" y="123"/>
                  </a:cubicBezTo>
                  <a:cubicBezTo>
                    <a:pt x="291" y="123"/>
                    <a:pt x="336" y="167"/>
                    <a:pt x="336" y="230"/>
                  </a:cubicBezTo>
                  <a:cubicBezTo>
                    <a:pt x="336" y="292"/>
                    <a:pt x="291" y="345"/>
                    <a:pt x="230" y="345"/>
                  </a:cubicBezTo>
                  <a:close/>
                  <a:moveTo>
                    <a:pt x="354" y="292"/>
                  </a:moveTo>
                  <a:lnTo>
                    <a:pt x="354" y="292"/>
                  </a:lnTo>
                  <a:cubicBezTo>
                    <a:pt x="363" y="274"/>
                    <a:pt x="372" y="257"/>
                    <a:pt x="372" y="230"/>
                  </a:cubicBezTo>
                  <a:cubicBezTo>
                    <a:pt x="372" y="212"/>
                    <a:pt x="363" y="185"/>
                    <a:pt x="354" y="167"/>
                  </a:cubicBezTo>
                  <a:cubicBezTo>
                    <a:pt x="407" y="141"/>
                    <a:pt x="407" y="141"/>
                    <a:pt x="407" y="141"/>
                  </a:cubicBezTo>
                  <a:cubicBezTo>
                    <a:pt x="416" y="167"/>
                    <a:pt x="425" y="195"/>
                    <a:pt x="425" y="230"/>
                  </a:cubicBezTo>
                  <a:cubicBezTo>
                    <a:pt x="425" y="265"/>
                    <a:pt x="416" y="292"/>
                    <a:pt x="407" y="327"/>
                  </a:cubicBezTo>
                  <a:lnTo>
                    <a:pt x="354" y="292"/>
                  </a:lnTo>
                  <a:close/>
                </a:path>
              </a:pathLst>
            </a:custGeom>
            <a:solidFill>
              <a:schemeClr val="bg1"/>
            </a:solidFill>
            <a:ln>
              <a:noFill/>
            </a:ln>
            <a:effectLst/>
            <a:extLst/>
          </p:spPr>
          <p:txBody>
            <a:bodyPr wrap="none" anchor="ctr"/>
            <a:lstStyle/>
            <a:p>
              <a:endParaRPr lang="en-US" dirty="0">
                <a:latin typeface="Calibri Light"/>
              </a:endParaRPr>
            </a:p>
          </p:txBody>
        </p:sp>
      </p:grpSp>
      <p:grpSp>
        <p:nvGrpSpPr>
          <p:cNvPr id="15" name="Group 55"/>
          <p:cNvGrpSpPr/>
          <p:nvPr/>
        </p:nvGrpSpPr>
        <p:grpSpPr>
          <a:xfrm>
            <a:off x="4058306" y="1872745"/>
            <a:ext cx="749670" cy="750139"/>
            <a:chOff x="12208441" y="5274469"/>
            <a:chExt cx="1999231" cy="1999752"/>
          </a:xfrm>
        </p:grpSpPr>
        <p:grpSp>
          <p:nvGrpSpPr>
            <p:cNvPr id="16" name="Group 61"/>
            <p:cNvGrpSpPr/>
            <p:nvPr/>
          </p:nvGrpSpPr>
          <p:grpSpPr>
            <a:xfrm rot="21316916">
              <a:off x="12208441" y="5274469"/>
              <a:ext cx="1999231" cy="1999752"/>
              <a:chOff x="5013110" y="5059616"/>
              <a:chExt cx="3378533" cy="3379413"/>
            </a:xfrm>
          </p:grpSpPr>
          <p:sp>
            <p:nvSpPr>
              <p:cNvPr id="18" name="Oval 63"/>
              <p:cNvSpPr/>
              <p:nvPr/>
            </p:nvSpPr>
            <p:spPr>
              <a:xfrm>
                <a:off x="5013110" y="5059616"/>
                <a:ext cx="3378533" cy="3379413"/>
              </a:xfrm>
              <a:prstGeom prst="ellipse">
                <a:avLst/>
              </a:prstGeom>
              <a:solidFill>
                <a:schemeClr val="bg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703" tIns="57852" rIns="115703" bIns="57852" rtlCol="0" anchor="ctr"/>
              <a:lstStyle/>
              <a:p>
                <a:pPr algn="ctr"/>
                <a:endParaRPr lang="bg-BG">
                  <a:latin typeface="Calibri Light"/>
                </a:endParaRPr>
              </a:p>
            </p:txBody>
          </p:sp>
          <p:sp>
            <p:nvSpPr>
              <p:cNvPr id="19" name="Oval 73"/>
              <p:cNvSpPr/>
              <p:nvPr/>
            </p:nvSpPr>
            <p:spPr>
              <a:xfrm>
                <a:off x="5286107" y="5332685"/>
                <a:ext cx="2832537" cy="283327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15703" tIns="57852" rIns="115703" bIns="57852" rtlCol="0" anchor="ctr"/>
              <a:lstStyle/>
              <a:p>
                <a:pPr algn="ctr"/>
                <a:endParaRPr lang="bg-BG">
                  <a:latin typeface="Calibri Light"/>
                </a:endParaRPr>
              </a:p>
            </p:txBody>
          </p:sp>
        </p:grpSp>
        <p:sp>
          <p:nvSpPr>
            <p:cNvPr id="17" name="Freeform 101"/>
            <p:cNvSpPr>
              <a:spLocks noChangeArrowheads="1"/>
            </p:cNvSpPr>
            <p:nvPr/>
          </p:nvSpPr>
          <p:spPr bwMode="auto">
            <a:xfrm>
              <a:off x="12885009" y="5933249"/>
              <a:ext cx="804670" cy="619524"/>
            </a:xfrm>
            <a:custGeom>
              <a:avLst/>
              <a:gdLst>
                <a:gd name="T0" fmla="*/ 80 w 497"/>
                <a:gd name="T1" fmla="*/ 248 h 382"/>
                <a:gd name="T2" fmla="*/ 80 w 497"/>
                <a:gd name="T3" fmla="*/ 248 h 382"/>
                <a:gd name="T4" fmla="*/ 159 w 497"/>
                <a:gd name="T5" fmla="*/ 328 h 382"/>
                <a:gd name="T6" fmla="*/ 248 w 497"/>
                <a:gd name="T7" fmla="*/ 381 h 382"/>
                <a:gd name="T8" fmla="*/ 337 w 497"/>
                <a:gd name="T9" fmla="*/ 337 h 382"/>
                <a:gd name="T10" fmla="*/ 390 w 497"/>
                <a:gd name="T11" fmla="*/ 258 h 382"/>
                <a:gd name="T12" fmla="*/ 248 w 497"/>
                <a:gd name="T13" fmla="*/ 328 h 382"/>
                <a:gd name="T14" fmla="*/ 80 w 497"/>
                <a:gd name="T15" fmla="*/ 248 h 382"/>
                <a:gd name="T16" fmla="*/ 487 w 497"/>
                <a:gd name="T17" fmla="*/ 124 h 382"/>
                <a:gd name="T18" fmla="*/ 487 w 497"/>
                <a:gd name="T19" fmla="*/ 124 h 382"/>
                <a:gd name="T20" fmla="*/ 274 w 497"/>
                <a:gd name="T21" fmla="*/ 9 h 382"/>
                <a:gd name="T22" fmla="*/ 221 w 497"/>
                <a:gd name="T23" fmla="*/ 9 h 382"/>
                <a:gd name="T24" fmla="*/ 9 w 497"/>
                <a:gd name="T25" fmla="*/ 124 h 382"/>
                <a:gd name="T26" fmla="*/ 9 w 497"/>
                <a:gd name="T27" fmla="*/ 160 h 382"/>
                <a:gd name="T28" fmla="*/ 221 w 497"/>
                <a:gd name="T29" fmla="*/ 275 h 382"/>
                <a:gd name="T30" fmla="*/ 274 w 497"/>
                <a:gd name="T31" fmla="*/ 275 h 382"/>
                <a:gd name="T32" fmla="*/ 408 w 497"/>
                <a:gd name="T33" fmla="*/ 195 h 382"/>
                <a:gd name="T34" fmla="*/ 266 w 497"/>
                <a:gd name="T35" fmla="*/ 160 h 382"/>
                <a:gd name="T36" fmla="*/ 248 w 497"/>
                <a:gd name="T37" fmla="*/ 168 h 382"/>
                <a:gd name="T38" fmla="*/ 203 w 497"/>
                <a:gd name="T39" fmla="*/ 133 h 382"/>
                <a:gd name="T40" fmla="*/ 248 w 497"/>
                <a:gd name="T41" fmla="*/ 107 h 382"/>
                <a:gd name="T42" fmla="*/ 293 w 497"/>
                <a:gd name="T43" fmla="*/ 124 h 382"/>
                <a:gd name="T44" fmla="*/ 443 w 497"/>
                <a:gd name="T45" fmla="*/ 177 h 382"/>
                <a:gd name="T46" fmla="*/ 487 w 497"/>
                <a:gd name="T47" fmla="*/ 160 h 382"/>
                <a:gd name="T48" fmla="*/ 487 w 497"/>
                <a:gd name="T49" fmla="*/ 124 h 382"/>
                <a:gd name="T50" fmla="*/ 425 w 497"/>
                <a:gd name="T51" fmla="*/ 346 h 382"/>
                <a:gd name="T52" fmla="*/ 425 w 497"/>
                <a:gd name="T53" fmla="*/ 346 h 382"/>
                <a:gd name="T54" fmla="*/ 461 w 497"/>
                <a:gd name="T55" fmla="*/ 337 h 382"/>
                <a:gd name="T56" fmla="*/ 443 w 497"/>
                <a:gd name="T57" fmla="*/ 177 h 382"/>
                <a:gd name="T58" fmla="*/ 408 w 497"/>
                <a:gd name="T59" fmla="*/ 195 h 382"/>
                <a:gd name="T60" fmla="*/ 425 w 497"/>
                <a:gd name="T61" fmla="*/ 3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chemeClr val="bg1"/>
            </a:solidFill>
            <a:ln>
              <a:noFill/>
            </a:ln>
            <a:effectLst/>
            <a:extLst/>
          </p:spPr>
          <p:txBody>
            <a:bodyPr wrap="none" anchor="ctr"/>
            <a:lstStyle/>
            <a:p>
              <a:endParaRPr lang="en-US" dirty="0">
                <a:latin typeface="Calibri Light"/>
              </a:endParaRPr>
            </a:p>
          </p:txBody>
        </p:sp>
      </p:grpSp>
      <p:grpSp>
        <p:nvGrpSpPr>
          <p:cNvPr id="20" name="Group 56"/>
          <p:cNvGrpSpPr/>
          <p:nvPr/>
        </p:nvGrpSpPr>
        <p:grpSpPr>
          <a:xfrm>
            <a:off x="2587806" y="1870523"/>
            <a:ext cx="749670" cy="750139"/>
            <a:chOff x="9907711" y="7463571"/>
            <a:chExt cx="1999231" cy="1999752"/>
          </a:xfrm>
        </p:grpSpPr>
        <p:grpSp>
          <p:nvGrpSpPr>
            <p:cNvPr id="21" name="Group 57"/>
            <p:cNvGrpSpPr/>
            <p:nvPr/>
          </p:nvGrpSpPr>
          <p:grpSpPr>
            <a:xfrm rot="21316916">
              <a:off x="9907711" y="7463571"/>
              <a:ext cx="1999231" cy="1999752"/>
              <a:chOff x="5013110" y="5059616"/>
              <a:chExt cx="3378533" cy="3379413"/>
            </a:xfrm>
          </p:grpSpPr>
          <p:sp>
            <p:nvSpPr>
              <p:cNvPr id="23" name="Oval 59"/>
              <p:cNvSpPr/>
              <p:nvPr/>
            </p:nvSpPr>
            <p:spPr>
              <a:xfrm>
                <a:off x="5013110" y="5059616"/>
                <a:ext cx="3378533" cy="3379413"/>
              </a:xfrm>
              <a:prstGeom prst="ellipse">
                <a:avLst/>
              </a:prstGeom>
              <a:solidFill>
                <a:schemeClr val="bg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703" tIns="57852" rIns="115703" bIns="57852" rtlCol="0" anchor="ctr"/>
              <a:lstStyle/>
              <a:p>
                <a:pPr algn="ctr"/>
                <a:endParaRPr lang="bg-BG">
                  <a:latin typeface="Calibri Light"/>
                </a:endParaRPr>
              </a:p>
            </p:txBody>
          </p:sp>
          <p:sp>
            <p:nvSpPr>
              <p:cNvPr id="24" name="Oval 60"/>
              <p:cNvSpPr/>
              <p:nvPr/>
            </p:nvSpPr>
            <p:spPr>
              <a:xfrm>
                <a:off x="5286108" y="5332684"/>
                <a:ext cx="2832536" cy="28332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15703" tIns="57852" rIns="115703" bIns="57852" rtlCol="0" anchor="ctr"/>
              <a:lstStyle/>
              <a:p>
                <a:pPr algn="ctr"/>
                <a:endParaRPr lang="bg-BG">
                  <a:latin typeface="Calibri Light"/>
                </a:endParaRPr>
              </a:p>
            </p:txBody>
          </p:sp>
        </p:grpSp>
        <p:sp>
          <p:nvSpPr>
            <p:cNvPr id="22" name="Freeform 104"/>
            <p:cNvSpPr>
              <a:spLocks noChangeArrowheads="1"/>
            </p:cNvSpPr>
            <p:nvPr/>
          </p:nvSpPr>
          <p:spPr bwMode="auto">
            <a:xfrm>
              <a:off x="10528124" y="8136492"/>
              <a:ext cx="804676" cy="541196"/>
            </a:xfrm>
            <a:custGeom>
              <a:avLst/>
              <a:gdLst>
                <a:gd name="T0" fmla="*/ 203 w 497"/>
                <a:gd name="T1" fmla="*/ 257 h 337"/>
                <a:gd name="T2" fmla="*/ 203 w 497"/>
                <a:gd name="T3" fmla="*/ 257 h 337"/>
                <a:gd name="T4" fmla="*/ 221 w 497"/>
                <a:gd name="T5" fmla="*/ 327 h 337"/>
                <a:gd name="T6" fmla="*/ 283 w 497"/>
                <a:gd name="T7" fmla="*/ 310 h 337"/>
                <a:gd name="T8" fmla="*/ 398 w 497"/>
                <a:gd name="T9" fmla="*/ 9 h 337"/>
                <a:gd name="T10" fmla="*/ 203 w 497"/>
                <a:gd name="T11" fmla="*/ 257 h 337"/>
                <a:gd name="T12" fmla="*/ 248 w 497"/>
                <a:gd name="T13" fmla="*/ 71 h 337"/>
                <a:gd name="T14" fmla="*/ 248 w 497"/>
                <a:gd name="T15" fmla="*/ 71 h 337"/>
                <a:gd name="T16" fmla="*/ 274 w 497"/>
                <a:gd name="T17" fmla="*/ 71 h 337"/>
                <a:gd name="T18" fmla="*/ 310 w 497"/>
                <a:gd name="T19" fmla="*/ 26 h 337"/>
                <a:gd name="T20" fmla="*/ 248 w 497"/>
                <a:gd name="T21" fmla="*/ 17 h 337"/>
                <a:gd name="T22" fmla="*/ 0 w 497"/>
                <a:gd name="T23" fmla="*/ 283 h 337"/>
                <a:gd name="T24" fmla="*/ 0 w 497"/>
                <a:gd name="T25" fmla="*/ 310 h 337"/>
                <a:gd name="T26" fmla="*/ 26 w 497"/>
                <a:gd name="T27" fmla="*/ 336 h 337"/>
                <a:gd name="T28" fmla="*/ 53 w 497"/>
                <a:gd name="T29" fmla="*/ 310 h 337"/>
                <a:gd name="T30" fmla="*/ 53 w 497"/>
                <a:gd name="T31" fmla="*/ 283 h 337"/>
                <a:gd name="T32" fmla="*/ 248 w 497"/>
                <a:gd name="T33" fmla="*/ 71 h 337"/>
                <a:gd name="T34" fmla="*/ 425 w 497"/>
                <a:gd name="T35" fmla="*/ 98 h 337"/>
                <a:gd name="T36" fmla="*/ 425 w 497"/>
                <a:gd name="T37" fmla="*/ 98 h 337"/>
                <a:gd name="T38" fmla="*/ 407 w 497"/>
                <a:gd name="T39" fmla="*/ 151 h 337"/>
                <a:gd name="T40" fmla="*/ 442 w 497"/>
                <a:gd name="T41" fmla="*/ 283 h 337"/>
                <a:gd name="T42" fmla="*/ 442 w 497"/>
                <a:gd name="T43" fmla="*/ 310 h 337"/>
                <a:gd name="T44" fmla="*/ 469 w 497"/>
                <a:gd name="T45" fmla="*/ 336 h 337"/>
                <a:gd name="T46" fmla="*/ 469 w 497"/>
                <a:gd name="T47" fmla="*/ 336 h 337"/>
                <a:gd name="T48" fmla="*/ 496 w 497"/>
                <a:gd name="T49" fmla="*/ 310 h 337"/>
                <a:gd name="T50" fmla="*/ 496 w 497"/>
                <a:gd name="T51" fmla="*/ 283 h 337"/>
                <a:gd name="T52" fmla="*/ 425 w 497"/>
                <a:gd name="T53" fmla="*/ 9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337">
                  <a:moveTo>
                    <a:pt x="203" y="257"/>
                  </a:moveTo>
                  <a:lnTo>
                    <a:pt x="203" y="257"/>
                  </a:lnTo>
                  <a:cubicBezTo>
                    <a:pt x="186" y="283"/>
                    <a:pt x="194" y="310"/>
                    <a:pt x="221" y="327"/>
                  </a:cubicBezTo>
                  <a:cubicBezTo>
                    <a:pt x="239" y="336"/>
                    <a:pt x="266" y="336"/>
                    <a:pt x="283" y="310"/>
                  </a:cubicBezTo>
                  <a:cubicBezTo>
                    <a:pt x="301" y="274"/>
                    <a:pt x="407" y="9"/>
                    <a:pt x="398" y="9"/>
                  </a:cubicBezTo>
                  <a:cubicBezTo>
                    <a:pt x="389" y="0"/>
                    <a:pt x="221" y="230"/>
                    <a:pt x="203" y="257"/>
                  </a:cubicBezTo>
                  <a:close/>
                  <a:moveTo>
                    <a:pt x="248" y="71"/>
                  </a:moveTo>
                  <a:lnTo>
                    <a:pt x="248" y="71"/>
                  </a:lnTo>
                  <a:cubicBezTo>
                    <a:pt x="257" y="71"/>
                    <a:pt x="266" y="71"/>
                    <a:pt x="274" y="71"/>
                  </a:cubicBezTo>
                  <a:cubicBezTo>
                    <a:pt x="292" y="53"/>
                    <a:pt x="301" y="44"/>
                    <a:pt x="310" y="26"/>
                  </a:cubicBezTo>
                  <a:cubicBezTo>
                    <a:pt x="292" y="17"/>
                    <a:pt x="274" y="17"/>
                    <a:pt x="248" y="17"/>
                  </a:cubicBezTo>
                  <a:cubicBezTo>
                    <a:pt x="106" y="17"/>
                    <a:pt x="0" y="133"/>
                    <a:pt x="0" y="283"/>
                  </a:cubicBezTo>
                  <a:cubicBezTo>
                    <a:pt x="0" y="292"/>
                    <a:pt x="0" y="301"/>
                    <a:pt x="0" y="310"/>
                  </a:cubicBezTo>
                  <a:cubicBezTo>
                    <a:pt x="0" y="327"/>
                    <a:pt x="17" y="336"/>
                    <a:pt x="26" y="336"/>
                  </a:cubicBezTo>
                  <a:cubicBezTo>
                    <a:pt x="44" y="336"/>
                    <a:pt x="53" y="319"/>
                    <a:pt x="53" y="310"/>
                  </a:cubicBezTo>
                  <a:cubicBezTo>
                    <a:pt x="53" y="301"/>
                    <a:pt x="53" y="292"/>
                    <a:pt x="53" y="283"/>
                  </a:cubicBezTo>
                  <a:cubicBezTo>
                    <a:pt x="53" y="160"/>
                    <a:pt x="132" y="71"/>
                    <a:pt x="248" y="71"/>
                  </a:cubicBezTo>
                  <a:close/>
                  <a:moveTo>
                    <a:pt x="425" y="98"/>
                  </a:moveTo>
                  <a:lnTo>
                    <a:pt x="425" y="98"/>
                  </a:lnTo>
                  <a:cubicBezTo>
                    <a:pt x="416" y="115"/>
                    <a:pt x="416" y="133"/>
                    <a:pt x="407" y="151"/>
                  </a:cubicBezTo>
                  <a:cubicBezTo>
                    <a:pt x="433" y="186"/>
                    <a:pt x="442" y="239"/>
                    <a:pt x="442" y="283"/>
                  </a:cubicBezTo>
                  <a:cubicBezTo>
                    <a:pt x="442" y="292"/>
                    <a:pt x="442" y="301"/>
                    <a:pt x="442" y="310"/>
                  </a:cubicBezTo>
                  <a:cubicBezTo>
                    <a:pt x="442" y="319"/>
                    <a:pt x="451" y="336"/>
                    <a:pt x="469" y="336"/>
                  </a:cubicBezTo>
                  <a:lnTo>
                    <a:pt x="469" y="336"/>
                  </a:lnTo>
                  <a:cubicBezTo>
                    <a:pt x="478" y="336"/>
                    <a:pt x="496" y="327"/>
                    <a:pt x="496" y="310"/>
                  </a:cubicBezTo>
                  <a:cubicBezTo>
                    <a:pt x="496" y="301"/>
                    <a:pt x="496" y="292"/>
                    <a:pt x="496" y="283"/>
                  </a:cubicBezTo>
                  <a:cubicBezTo>
                    <a:pt x="496" y="213"/>
                    <a:pt x="469" y="151"/>
                    <a:pt x="425" y="98"/>
                  </a:cubicBezTo>
                  <a:close/>
                </a:path>
              </a:pathLst>
            </a:custGeom>
            <a:solidFill>
              <a:schemeClr val="bg1"/>
            </a:solidFill>
            <a:ln>
              <a:noFill/>
            </a:ln>
            <a:effectLst/>
            <a:extLst/>
          </p:spPr>
          <p:txBody>
            <a:bodyPr wrap="none" anchor="ctr"/>
            <a:lstStyle/>
            <a:p>
              <a:endParaRPr lang="en-US" dirty="0">
                <a:latin typeface="Calibri Light"/>
              </a:endParaRPr>
            </a:p>
          </p:txBody>
        </p:sp>
      </p:grpSp>
      <p:grpSp>
        <p:nvGrpSpPr>
          <p:cNvPr id="25" name="Group 83"/>
          <p:cNvGrpSpPr/>
          <p:nvPr/>
        </p:nvGrpSpPr>
        <p:grpSpPr>
          <a:xfrm>
            <a:off x="4124438" y="1906629"/>
            <a:ext cx="1342669" cy="699540"/>
            <a:chOff x="3913901" y="5865040"/>
            <a:chExt cx="3322518" cy="1730427"/>
          </a:xfrm>
        </p:grpSpPr>
        <p:cxnSp>
          <p:nvCxnSpPr>
            <p:cNvPr id="26" name="直接连接符 84"/>
            <p:cNvCxnSpPr/>
            <p:nvPr/>
          </p:nvCxnSpPr>
          <p:spPr>
            <a:xfrm flipV="1">
              <a:off x="5664989" y="6731856"/>
              <a:ext cx="1571430" cy="1"/>
            </a:xfrm>
            <a:prstGeom prst="line">
              <a:avLst/>
            </a:prstGeom>
            <a:noFill/>
            <a:ln w="38100">
              <a:solidFill>
                <a:schemeClr val="accent3"/>
              </a:solidFill>
              <a:tailEnd type="oval"/>
            </a:ln>
          </p:spPr>
          <p:style>
            <a:lnRef idx="2">
              <a:schemeClr val="accent1">
                <a:shade val="50000"/>
              </a:schemeClr>
            </a:lnRef>
            <a:fillRef idx="1">
              <a:schemeClr val="accent1"/>
            </a:fillRef>
            <a:effectRef idx="0">
              <a:schemeClr val="accent1"/>
            </a:effectRef>
            <a:fontRef idx="minor">
              <a:schemeClr val="lt1"/>
            </a:fontRef>
          </p:style>
        </p:cxnSp>
        <p:sp>
          <p:nvSpPr>
            <p:cNvPr id="27" name="弧形 85"/>
            <p:cNvSpPr/>
            <p:nvPr/>
          </p:nvSpPr>
          <p:spPr>
            <a:xfrm rot="16200000">
              <a:off x="3913901" y="5865040"/>
              <a:ext cx="1730427" cy="1730428"/>
            </a:xfrm>
            <a:prstGeom prst="arc">
              <a:avLst>
                <a:gd name="adj1" fmla="val 2657162"/>
                <a:gd name="adj2" fmla="val 8176062"/>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 dirty="0">
                <a:latin typeface="Calibri Light"/>
              </a:endParaRPr>
            </a:p>
          </p:txBody>
        </p:sp>
      </p:grpSp>
      <p:grpSp>
        <p:nvGrpSpPr>
          <p:cNvPr id="28" name="Group 101"/>
          <p:cNvGrpSpPr/>
          <p:nvPr/>
        </p:nvGrpSpPr>
        <p:grpSpPr>
          <a:xfrm>
            <a:off x="5591249" y="1906629"/>
            <a:ext cx="1342669" cy="699540"/>
            <a:chOff x="3913901" y="5865040"/>
            <a:chExt cx="3322518" cy="1730427"/>
          </a:xfrm>
        </p:grpSpPr>
        <p:cxnSp>
          <p:nvCxnSpPr>
            <p:cNvPr id="29" name="直接连接符 84"/>
            <p:cNvCxnSpPr/>
            <p:nvPr/>
          </p:nvCxnSpPr>
          <p:spPr>
            <a:xfrm flipV="1">
              <a:off x="5664989" y="6731856"/>
              <a:ext cx="1571430" cy="1"/>
            </a:xfrm>
            <a:prstGeom prst="line">
              <a:avLst/>
            </a:prstGeom>
            <a:noFill/>
            <a:ln w="38100">
              <a:solidFill>
                <a:schemeClr val="accent4"/>
              </a:solidFill>
              <a:tailEnd type="oval"/>
            </a:ln>
          </p:spPr>
          <p:style>
            <a:lnRef idx="2">
              <a:schemeClr val="accent1">
                <a:shade val="50000"/>
              </a:schemeClr>
            </a:lnRef>
            <a:fillRef idx="1">
              <a:schemeClr val="accent1"/>
            </a:fillRef>
            <a:effectRef idx="0">
              <a:schemeClr val="accent1"/>
            </a:effectRef>
            <a:fontRef idx="minor">
              <a:schemeClr val="lt1"/>
            </a:fontRef>
          </p:style>
        </p:cxnSp>
        <p:sp>
          <p:nvSpPr>
            <p:cNvPr id="30" name="弧形 85"/>
            <p:cNvSpPr/>
            <p:nvPr/>
          </p:nvSpPr>
          <p:spPr>
            <a:xfrm rot="16200000">
              <a:off x="3913901" y="5865040"/>
              <a:ext cx="1730427" cy="1730428"/>
            </a:xfrm>
            <a:prstGeom prst="arc">
              <a:avLst>
                <a:gd name="adj1" fmla="val 2657162"/>
                <a:gd name="adj2" fmla="val 8176062"/>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 dirty="0">
                <a:latin typeface="Calibri Light"/>
              </a:endParaRPr>
            </a:p>
          </p:txBody>
        </p:sp>
      </p:grpSp>
      <p:grpSp>
        <p:nvGrpSpPr>
          <p:cNvPr id="31" name="Group 104"/>
          <p:cNvGrpSpPr/>
          <p:nvPr/>
        </p:nvGrpSpPr>
        <p:grpSpPr>
          <a:xfrm>
            <a:off x="1186655" y="1906629"/>
            <a:ext cx="1342669" cy="699540"/>
            <a:chOff x="3913901" y="5865040"/>
            <a:chExt cx="3322518" cy="1730427"/>
          </a:xfrm>
        </p:grpSpPr>
        <p:cxnSp>
          <p:nvCxnSpPr>
            <p:cNvPr id="32" name="直接连接符 84"/>
            <p:cNvCxnSpPr/>
            <p:nvPr/>
          </p:nvCxnSpPr>
          <p:spPr>
            <a:xfrm flipV="1">
              <a:off x="5664989" y="6731856"/>
              <a:ext cx="1571430" cy="1"/>
            </a:xfrm>
            <a:prstGeom prst="line">
              <a:avLst/>
            </a:prstGeom>
            <a:noFill/>
            <a:ln w="38100">
              <a:solidFill>
                <a:schemeClr val="accent1"/>
              </a:solidFill>
              <a:tailEnd type="oval"/>
            </a:ln>
          </p:spPr>
          <p:style>
            <a:lnRef idx="2">
              <a:schemeClr val="accent1">
                <a:shade val="50000"/>
              </a:schemeClr>
            </a:lnRef>
            <a:fillRef idx="1">
              <a:schemeClr val="accent1"/>
            </a:fillRef>
            <a:effectRef idx="0">
              <a:schemeClr val="accent1"/>
            </a:effectRef>
            <a:fontRef idx="minor">
              <a:schemeClr val="lt1"/>
            </a:fontRef>
          </p:style>
        </p:cxnSp>
        <p:sp>
          <p:nvSpPr>
            <p:cNvPr id="33" name="弧形 85"/>
            <p:cNvSpPr/>
            <p:nvPr/>
          </p:nvSpPr>
          <p:spPr>
            <a:xfrm rot="16200000">
              <a:off x="3913901" y="5865040"/>
              <a:ext cx="1730427" cy="1730428"/>
            </a:xfrm>
            <a:prstGeom prst="arc">
              <a:avLst>
                <a:gd name="adj1" fmla="val 2657162"/>
                <a:gd name="adj2" fmla="val 8176062"/>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00" dirty="0">
                <a:latin typeface="Calibri Light"/>
              </a:endParaRPr>
            </a:p>
          </p:txBody>
        </p:sp>
      </p:grpSp>
      <p:grpSp>
        <p:nvGrpSpPr>
          <p:cNvPr id="34" name="Group 107"/>
          <p:cNvGrpSpPr/>
          <p:nvPr/>
        </p:nvGrpSpPr>
        <p:grpSpPr>
          <a:xfrm>
            <a:off x="6958981" y="1876490"/>
            <a:ext cx="749670" cy="750139"/>
            <a:chOff x="9907711" y="7463571"/>
            <a:chExt cx="1999231" cy="1999752"/>
          </a:xfrm>
        </p:grpSpPr>
        <p:grpSp>
          <p:nvGrpSpPr>
            <p:cNvPr id="35" name="Group 108"/>
            <p:cNvGrpSpPr/>
            <p:nvPr/>
          </p:nvGrpSpPr>
          <p:grpSpPr>
            <a:xfrm rot="21316916">
              <a:off x="9907711" y="7463571"/>
              <a:ext cx="1999231" cy="1999752"/>
              <a:chOff x="5013110" y="5059616"/>
              <a:chExt cx="3378533" cy="3379413"/>
            </a:xfrm>
          </p:grpSpPr>
          <p:sp>
            <p:nvSpPr>
              <p:cNvPr id="37" name="Oval 110"/>
              <p:cNvSpPr/>
              <p:nvPr/>
            </p:nvSpPr>
            <p:spPr>
              <a:xfrm>
                <a:off x="5013110" y="5059616"/>
                <a:ext cx="3378533" cy="3379413"/>
              </a:xfrm>
              <a:prstGeom prst="ellipse">
                <a:avLst/>
              </a:prstGeom>
              <a:solidFill>
                <a:schemeClr val="bg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5703" tIns="57852" rIns="115703" bIns="57852" rtlCol="0" anchor="ctr"/>
              <a:lstStyle/>
              <a:p>
                <a:pPr algn="ctr"/>
                <a:endParaRPr lang="bg-BG">
                  <a:latin typeface="Calibri Light"/>
                </a:endParaRPr>
              </a:p>
            </p:txBody>
          </p:sp>
          <p:sp>
            <p:nvSpPr>
              <p:cNvPr id="38" name="Oval 111"/>
              <p:cNvSpPr/>
              <p:nvPr/>
            </p:nvSpPr>
            <p:spPr>
              <a:xfrm>
                <a:off x="5286108" y="5332684"/>
                <a:ext cx="2832536" cy="283327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5703" tIns="57852" rIns="115703" bIns="57852" rtlCol="0" anchor="ctr"/>
              <a:lstStyle/>
              <a:p>
                <a:pPr algn="ctr"/>
                <a:endParaRPr lang="bg-BG">
                  <a:latin typeface="Calibri Light"/>
                </a:endParaRPr>
              </a:p>
            </p:txBody>
          </p:sp>
        </p:grpSp>
        <p:sp>
          <p:nvSpPr>
            <p:cNvPr id="36" name="Freeform 104"/>
            <p:cNvSpPr>
              <a:spLocks noChangeArrowheads="1"/>
            </p:cNvSpPr>
            <p:nvPr/>
          </p:nvSpPr>
          <p:spPr bwMode="auto">
            <a:xfrm>
              <a:off x="10528124" y="8136492"/>
              <a:ext cx="804676" cy="541196"/>
            </a:xfrm>
            <a:custGeom>
              <a:avLst/>
              <a:gdLst>
                <a:gd name="T0" fmla="*/ 203 w 497"/>
                <a:gd name="T1" fmla="*/ 257 h 337"/>
                <a:gd name="T2" fmla="*/ 203 w 497"/>
                <a:gd name="T3" fmla="*/ 257 h 337"/>
                <a:gd name="T4" fmla="*/ 221 w 497"/>
                <a:gd name="T5" fmla="*/ 327 h 337"/>
                <a:gd name="T6" fmla="*/ 283 w 497"/>
                <a:gd name="T7" fmla="*/ 310 h 337"/>
                <a:gd name="T8" fmla="*/ 398 w 497"/>
                <a:gd name="T9" fmla="*/ 9 h 337"/>
                <a:gd name="T10" fmla="*/ 203 w 497"/>
                <a:gd name="T11" fmla="*/ 257 h 337"/>
                <a:gd name="T12" fmla="*/ 248 w 497"/>
                <a:gd name="T13" fmla="*/ 71 h 337"/>
                <a:gd name="T14" fmla="*/ 248 w 497"/>
                <a:gd name="T15" fmla="*/ 71 h 337"/>
                <a:gd name="T16" fmla="*/ 274 w 497"/>
                <a:gd name="T17" fmla="*/ 71 h 337"/>
                <a:gd name="T18" fmla="*/ 310 w 497"/>
                <a:gd name="T19" fmla="*/ 26 h 337"/>
                <a:gd name="T20" fmla="*/ 248 w 497"/>
                <a:gd name="T21" fmla="*/ 17 h 337"/>
                <a:gd name="T22" fmla="*/ 0 w 497"/>
                <a:gd name="T23" fmla="*/ 283 h 337"/>
                <a:gd name="T24" fmla="*/ 0 w 497"/>
                <a:gd name="T25" fmla="*/ 310 h 337"/>
                <a:gd name="T26" fmla="*/ 26 w 497"/>
                <a:gd name="T27" fmla="*/ 336 h 337"/>
                <a:gd name="T28" fmla="*/ 53 w 497"/>
                <a:gd name="T29" fmla="*/ 310 h 337"/>
                <a:gd name="T30" fmla="*/ 53 w 497"/>
                <a:gd name="T31" fmla="*/ 283 h 337"/>
                <a:gd name="T32" fmla="*/ 248 w 497"/>
                <a:gd name="T33" fmla="*/ 71 h 337"/>
                <a:gd name="T34" fmla="*/ 425 w 497"/>
                <a:gd name="T35" fmla="*/ 98 h 337"/>
                <a:gd name="T36" fmla="*/ 425 w 497"/>
                <a:gd name="T37" fmla="*/ 98 h 337"/>
                <a:gd name="T38" fmla="*/ 407 w 497"/>
                <a:gd name="T39" fmla="*/ 151 h 337"/>
                <a:gd name="T40" fmla="*/ 442 w 497"/>
                <a:gd name="T41" fmla="*/ 283 h 337"/>
                <a:gd name="T42" fmla="*/ 442 w 497"/>
                <a:gd name="T43" fmla="*/ 310 h 337"/>
                <a:gd name="T44" fmla="*/ 469 w 497"/>
                <a:gd name="T45" fmla="*/ 336 h 337"/>
                <a:gd name="T46" fmla="*/ 469 w 497"/>
                <a:gd name="T47" fmla="*/ 336 h 337"/>
                <a:gd name="T48" fmla="*/ 496 w 497"/>
                <a:gd name="T49" fmla="*/ 310 h 337"/>
                <a:gd name="T50" fmla="*/ 496 w 497"/>
                <a:gd name="T51" fmla="*/ 283 h 337"/>
                <a:gd name="T52" fmla="*/ 425 w 497"/>
                <a:gd name="T53" fmla="*/ 9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337">
                  <a:moveTo>
                    <a:pt x="203" y="257"/>
                  </a:moveTo>
                  <a:lnTo>
                    <a:pt x="203" y="257"/>
                  </a:lnTo>
                  <a:cubicBezTo>
                    <a:pt x="186" y="283"/>
                    <a:pt x="194" y="310"/>
                    <a:pt x="221" y="327"/>
                  </a:cubicBezTo>
                  <a:cubicBezTo>
                    <a:pt x="239" y="336"/>
                    <a:pt x="266" y="336"/>
                    <a:pt x="283" y="310"/>
                  </a:cubicBezTo>
                  <a:cubicBezTo>
                    <a:pt x="301" y="274"/>
                    <a:pt x="407" y="9"/>
                    <a:pt x="398" y="9"/>
                  </a:cubicBezTo>
                  <a:cubicBezTo>
                    <a:pt x="389" y="0"/>
                    <a:pt x="221" y="230"/>
                    <a:pt x="203" y="257"/>
                  </a:cubicBezTo>
                  <a:close/>
                  <a:moveTo>
                    <a:pt x="248" y="71"/>
                  </a:moveTo>
                  <a:lnTo>
                    <a:pt x="248" y="71"/>
                  </a:lnTo>
                  <a:cubicBezTo>
                    <a:pt x="257" y="71"/>
                    <a:pt x="266" y="71"/>
                    <a:pt x="274" y="71"/>
                  </a:cubicBezTo>
                  <a:cubicBezTo>
                    <a:pt x="292" y="53"/>
                    <a:pt x="301" y="44"/>
                    <a:pt x="310" y="26"/>
                  </a:cubicBezTo>
                  <a:cubicBezTo>
                    <a:pt x="292" y="17"/>
                    <a:pt x="274" y="17"/>
                    <a:pt x="248" y="17"/>
                  </a:cubicBezTo>
                  <a:cubicBezTo>
                    <a:pt x="106" y="17"/>
                    <a:pt x="0" y="133"/>
                    <a:pt x="0" y="283"/>
                  </a:cubicBezTo>
                  <a:cubicBezTo>
                    <a:pt x="0" y="292"/>
                    <a:pt x="0" y="301"/>
                    <a:pt x="0" y="310"/>
                  </a:cubicBezTo>
                  <a:cubicBezTo>
                    <a:pt x="0" y="327"/>
                    <a:pt x="17" y="336"/>
                    <a:pt x="26" y="336"/>
                  </a:cubicBezTo>
                  <a:cubicBezTo>
                    <a:pt x="44" y="336"/>
                    <a:pt x="53" y="319"/>
                    <a:pt x="53" y="310"/>
                  </a:cubicBezTo>
                  <a:cubicBezTo>
                    <a:pt x="53" y="301"/>
                    <a:pt x="53" y="292"/>
                    <a:pt x="53" y="283"/>
                  </a:cubicBezTo>
                  <a:cubicBezTo>
                    <a:pt x="53" y="160"/>
                    <a:pt x="132" y="71"/>
                    <a:pt x="248" y="71"/>
                  </a:cubicBezTo>
                  <a:close/>
                  <a:moveTo>
                    <a:pt x="425" y="98"/>
                  </a:moveTo>
                  <a:lnTo>
                    <a:pt x="425" y="98"/>
                  </a:lnTo>
                  <a:cubicBezTo>
                    <a:pt x="416" y="115"/>
                    <a:pt x="416" y="133"/>
                    <a:pt x="407" y="151"/>
                  </a:cubicBezTo>
                  <a:cubicBezTo>
                    <a:pt x="433" y="186"/>
                    <a:pt x="442" y="239"/>
                    <a:pt x="442" y="283"/>
                  </a:cubicBezTo>
                  <a:cubicBezTo>
                    <a:pt x="442" y="292"/>
                    <a:pt x="442" y="301"/>
                    <a:pt x="442" y="310"/>
                  </a:cubicBezTo>
                  <a:cubicBezTo>
                    <a:pt x="442" y="319"/>
                    <a:pt x="451" y="336"/>
                    <a:pt x="469" y="336"/>
                  </a:cubicBezTo>
                  <a:lnTo>
                    <a:pt x="469" y="336"/>
                  </a:lnTo>
                  <a:cubicBezTo>
                    <a:pt x="478" y="336"/>
                    <a:pt x="496" y="327"/>
                    <a:pt x="496" y="310"/>
                  </a:cubicBezTo>
                  <a:cubicBezTo>
                    <a:pt x="496" y="301"/>
                    <a:pt x="496" y="292"/>
                    <a:pt x="496" y="283"/>
                  </a:cubicBezTo>
                  <a:cubicBezTo>
                    <a:pt x="496" y="213"/>
                    <a:pt x="469" y="151"/>
                    <a:pt x="425" y="98"/>
                  </a:cubicBezTo>
                  <a:close/>
                </a:path>
              </a:pathLst>
            </a:custGeom>
            <a:solidFill>
              <a:schemeClr val="bg1"/>
            </a:solidFill>
            <a:ln>
              <a:noFill/>
            </a:ln>
            <a:effectLst/>
            <a:extLst/>
          </p:spPr>
          <p:txBody>
            <a:bodyPr wrap="none" anchor="ctr"/>
            <a:lstStyle/>
            <a:p>
              <a:endParaRPr lang="en-US" dirty="0">
                <a:latin typeface="Calibri Light"/>
              </a:endParaRPr>
            </a:p>
          </p:txBody>
        </p:sp>
      </p:grpSp>
      <p:sp>
        <p:nvSpPr>
          <p:cNvPr id="39" name="TextBox 23"/>
          <p:cNvSpPr txBox="1"/>
          <p:nvPr/>
        </p:nvSpPr>
        <p:spPr>
          <a:xfrm>
            <a:off x="832243" y="3215680"/>
            <a:ext cx="1432365" cy="664164"/>
          </a:xfrm>
          <a:prstGeom prst="rect">
            <a:avLst/>
          </a:prstGeom>
          <a:noFill/>
        </p:spPr>
        <p:txBody>
          <a:bodyPr wrap="square" lIns="65032" tIns="32516" rIns="65032" bIns="32516" rtlCol="0">
            <a:spAutoFit/>
          </a:bodyPr>
          <a:lstStyle/>
          <a:p>
            <a:pPr>
              <a:lnSpc>
                <a:spcPct val="150000"/>
              </a:lnSpc>
            </a:pPr>
            <a:r>
              <a:rPr lang="zh-CN" altLang="en-US" sz="900" dirty="0">
                <a:solidFill>
                  <a:schemeClr val="tx1">
                    <a:lumMod val="50000"/>
                    <a:lumOff val="50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a:t>
            </a:r>
            <a:endParaRPr lang="en-GB" altLang="zh-CN" sz="900" dirty="0">
              <a:solidFill>
                <a:schemeClr val="tx1">
                  <a:lumMod val="50000"/>
                  <a:lumOff val="50000"/>
                </a:schemeClr>
              </a:solidFill>
              <a:latin typeface="Arial" panose="020B0604020202020204" pitchFamily="34" charset="0"/>
              <a:ea typeface="微软雅黑" panose="020B0503020204020204" pitchFamily="34" charset="-122"/>
              <a:cs typeface="+mn-ea"/>
              <a:sym typeface="+mn-lt"/>
            </a:endParaRPr>
          </a:p>
        </p:txBody>
      </p:sp>
      <p:sp>
        <p:nvSpPr>
          <p:cNvPr id="40" name="TextBox 24"/>
          <p:cNvSpPr txBox="1"/>
          <p:nvPr/>
        </p:nvSpPr>
        <p:spPr>
          <a:xfrm>
            <a:off x="832242" y="2974843"/>
            <a:ext cx="1054664" cy="250333"/>
          </a:xfrm>
          <a:prstGeom prst="rect">
            <a:avLst/>
          </a:prstGeom>
          <a:noFill/>
        </p:spPr>
        <p:txBody>
          <a:bodyPr wrap="none" lIns="65032" tIns="32516" rIns="65032" bIns="32516" rtlCol="0">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添加标题内容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TextBox 23"/>
          <p:cNvSpPr txBox="1"/>
          <p:nvPr/>
        </p:nvSpPr>
        <p:spPr>
          <a:xfrm>
            <a:off x="2417203" y="3215680"/>
            <a:ext cx="1432365" cy="664164"/>
          </a:xfrm>
          <a:prstGeom prst="rect">
            <a:avLst/>
          </a:prstGeom>
          <a:noFill/>
        </p:spPr>
        <p:txBody>
          <a:bodyPr wrap="square" lIns="65032" tIns="32516" rIns="65032" bIns="32516" rtlCol="0">
            <a:spAutoFit/>
          </a:bodyPr>
          <a:lstStyle/>
          <a:p>
            <a:pPr>
              <a:lnSpc>
                <a:spcPct val="150000"/>
              </a:lnSpc>
            </a:pPr>
            <a:r>
              <a:rPr lang="zh-CN" altLang="en-US" sz="900" dirty="0">
                <a:solidFill>
                  <a:schemeClr val="tx1">
                    <a:lumMod val="50000"/>
                    <a:lumOff val="50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a:t>
            </a:r>
            <a:endParaRPr lang="en-GB" altLang="zh-CN" sz="900" dirty="0">
              <a:solidFill>
                <a:schemeClr val="tx1">
                  <a:lumMod val="50000"/>
                  <a:lumOff val="50000"/>
                </a:schemeClr>
              </a:solidFill>
              <a:latin typeface="Arial" panose="020B0604020202020204" pitchFamily="34" charset="0"/>
              <a:ea typeface="微软雅黑" panose="020B0503020204020204" pitchFamily="34" charset="-122"/>
              <a:cs typeface="+mn-ea"/>
              <a:sym typeface="+mn-lt"/>
            </a:endParaRPr>
          </a:p>
        </p:txBody>
      </p:sp>
      <p:sp>
        <p:nvSpPr>
          <p:cNvPr id="42" name="TextBox 24"/>
          <p:cNvSpPr txBox="1"/>
          <p:nvPr/>
        </p:nvSpPr>
        <p:spPr>
          <a:xfrm>
            <a:off x="2417202" y="2974843"/>
            <a:ext cx="1054664" cy="250333"/>
          </a:xfrm>
          <a:prstGeom prst="rect">
            <a:avLst/>
          </a:prstGeom>
          <a:noFill/>
        </p:spPr>
        <p:txBody>
          <a:bodyPr wrap="none" lIns="65032" tIns="32516" rIns="65032" bIns="32516" rtlCol="0">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添加标题内容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3" name="TextBox 23"/>
          <p:cNvSpPr txBox="1"/>
          <p:nvPr/>
        </p:nvSpPr>
        <p:spPr>
          <a:xfrm>
            <a:off x="3815917" y="3215680"/>
            <a:ext cx="1432365" cy="664164"/>
          </a:xfrm>
          <a:prstGeom prst="rect">
            <a:avLst/>
          </a:prstGeom>
          <a:noFill/>
        </p:spPr>
        <p:txBody>
          <a:bodyPr wrap="square" lIns="65032" tIns="32516" rIns="65032" bIns="32516" rtlCol="0">
            <a:spAutoFit/>
          </a:bodyPr>
          <a:lstStyle/>
          <a:p>
            <a:pPr>
              <a:lnSpc>
                <a:spcPct val="150000"/>
              </a:lnSpc>
            </a:pPr>
            <a:r>
              <a:rPr lang="zh-CN" altLang="en-US" sz="900" dirty="0">
                <a:solidFill>
                  <a:schemeClr val="tx1">
                    <a:lumMod val="50000"/>
                    <a:lumOff val="50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a:t>
            </a:r>
            <a:endParaRPr lang="en-GB" altLang="zh-CN" sz="900" dirty="0">
              <a:solidFill>
                <a:schemeClr val="tx1">
                  <a:lumMod val="50000"/>
                  <a:lumOff val="50000"/>
                </a:schemeClr>
              </a:solidFill>
              <a:latin typeface="Arial" panose="020B0604020202020204" pitchFamily="34" charset="0"/>
              <a:ea typeface="微软雅黑" panose="020B0503020204020204" pitchFamily="34" charset="-122"/>
              <a:cs typeface="+mn-ea"/>
              <a:sym typeface="+mn-lt"/>
            </a:endParaRPr>
          </a:p>
        </p:txBody>
      </p:sp>
      <p:sp>
        <p:nvSpPr>
          <p:cNvPr id="44" name="TextBox 24"/>
          <p:cNvSpPr txBox="1"/>
          <p:nvPr/>
        </p:nvSpPr>
        <p:spPr>
          <a:xfrm>
            <a:off x="3815916" y="2974843"/>
            <a:ext cx="1054664" cy="250333"/>
          </a:xfrm>
          <a:prstGeom prst="rect">
            <a:avLst/>
          </a:prstGeom>
          <a:noFill/>
        </p:spPr>
        <p:txBody>
          <a:bodyPr wrap="none" lIns="65032" tIns="32516" rIns="65032" bIns="32516" rtlCol="0">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添加标题内容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5" name="TextBox 23"/>
          <p:cNvSpPr txBox="1"/>
          <p:nvPr/>
        </p:nvSpPr>
        <p:spPr>
          <a:xfrm>
            <a:off x="5427970" y="3215680"/>
            <a:ext cx="1432365" cy="664164"/>
          </a:xfrm>
          <a:prstGeom prst="rect">
            <a:avLst/>
          </a:prstGeom>
          <a:noFill/>
        </p:spPr>
        <p:txBody>
          <a:bodyPr wrap="square" lIns="65032" tIns="32516" rIns="65032" bIns="32516" rtlCol="0">
            <a:spAutoFit/>
          </a:bodyPr>
          <a:lstStyle/>
          <a:p>
            <a:pPr>
              <a:lnSpc>
                <a:spcPct val="150000"/>
              </a:lnSpc>
            </a:pPr>
            <a:r>
              <a:rPr lang="zh-CN" altLang="en-US" sz="900" dirty="0">
                <a:solidFill>
                  <a:schemeClr val="tx1">
                    <a:lumMod val="50000"/>
                    <a:lumOff val="50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a:t>
            </a:r>
            <a:endParaRPr lang="en-GB" altLang="zh-CN" sz="900" dirty="0">
              <a:solidFill>
                <a:schemeClr val="tx1">
                  <a:lumMod val="50000"/>
                  <a:lumOff val="50000"/>
                </a:schemeClr>
              </a:solidFill>
              <a:latin typeface="Arial" panose="020B0604020202020204" pitchFamily="34" charset="0"/>
              <a:ea typeface="微软雅黑" panose="020B0503020204020204" pitchFamily="34" charset="-122"/>
              <a:cs typeface="+mn-ea"/>
              <a:sym typeface="+mn-lt"/>
            </a:endParaRPr>
          </a:p>
        </p:txBody>
      </p:sp>
      <p:sp>
        <p:nvSpPr>
          <p:cNvPr id="46" name="TextBox 24"/>
          <p:cNvSpPr txBox="1"/>
          <p:nvPr/>
        </p:nvSpPr>
        <p:spPr>
          <a:xfrm>
            <a:off x="5427970" y="2974843"/>
            <a:ext cx="1054664" cy="250333"/>
          </a:xfrm>
          <a:prstGeom prst="rect">
            <a:avLst/>
          </a:prstGeom>
          <a:noFill/>
        </p:spPr>
        <p:txBody>
          <a:bodyPr wrap="none" lIns="65032" tIns="32516" rIns="65032" bIns="32516" rtlCol="0">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添加标题内容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7" name="TextBox 23"/>
          <p:cNvSpPr txBox="1"/>
          <p:nvPr/>
        </p:nvSpPr>
        <p:spPr>
          <a:xfrm>
            <a:off x="6840253" y="3215680"/>
            <a:ext cx="1432365" cy="664164"/>
          </a:xfrm>
          <a:prstGeom prst="rect">
            <a:avLst/>
          </a:prstGeom>
          <a:noFill/>
        </p:spPr>
        <p:txBody>
          <a:bodyPr wrap="square" lIns="65032" tIns="32516" rIns="65032" bIns="32516" rtlCol="0">
            <a:spAutoFit/>
          </a:bodyPr>
          <a:lstStyle/>
          <a:p>
            <a:pPr>
              <a:lnSpc>
                <a:spcPct val="150000"/>
              </a:lnSpc>
            </a:pPr>
            <a:r>
              <a:rPr lang="zh-CN" altLang="en-US" sz="900" dirty="0">
                <a:solidFill>
                  <a:schemeClr val="tx1">
                    <a:lumMod val="50000"/>
                    <a:lumOff val="50000"/>
                  </a:schemeClr>
                </a:solidFill>
                <a:latin typeface="Arial" panose="020B0604020202020204" pitchFamily="34" charset="0"/>
                <a:ea typeface="微软雅黑" panose="020B0503020204020204" pitchFamily="34" charset="-122"/>
                <a:cs typeface="+mn-ea"/>
                <a:sym typeface="+mn-lt"/>
              </a:rPr>
              <a:t>点击添加相关标题文字，点击添加相关标题文字，点击添加相关标题文字</a:t>
            </a:r>
            <a:endParaRPr lang="en-GB" altLang="zh-CN" sz="900" dirty="0">
              <a:solidFill>
                <a:schemeClr val="tx1">
                  <a:lumMod val="50000"/>
                  <a:lumOff val="50000"/>
                </a:schemeClr>
              </a:solidFill>
              <a:latin typeface="Arial" panose="020B0604020202020204" pitchFamily="34" charset="0"/>
              <a:ea typeface="微软雅黑" panose="020B0503020204020204" pitchFamily="34" charset="-122"/>
              <a:cs typeface="+mn-ea"/>
              <a:sym typeface="+mn-lt"/>
            </a:endParaRPr>
          </a:p>
        </p:txBody>
      </p:sp>
      <p:sp>
        <p:nvSpPr>
          <p:cNvPr id="48" name="TextBox 24"/>
          <p:cNvSpPr txBox="1"/>
          <p:nvPr/>
        </p:nvSpPr>
        <p:spPr>
          <a:xfrm>
            <a:off x="6840252" y="2974843"/>
            <a:ext cx="1054664" cy="250333"/>
          </a:xfrm>
          <a:prstGeom prst="rect">
            <a:avLst/>
          </a:prstGeom>
          <a:noFill/>
        </p:spPr>
        <p:txBody>
          <a:bodyPr wrap="none" lIns="65032" tIns="32516" rIns="65032" bIns="32516" rtlCol="0">
            <a:spAutoFit/>
          </a:bodyPr>
          <a:lstStyle/>
          <a:p>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添加标题内容</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p:tgtEl>
                                          <p:spTgt spid="39"/>
                                        </p:tgtEl>
                                        <p:attrNameLst>
                                          <p:attrName>ppt_y</p:attrName>
                                        </p:attrNameLst>
                                      </p:cBhvr>
                                      <p:tavLst>
                                        <p:tav tm="0">
                                          <p:val>
                                            <p:strVal val="#ppt_y+#ppt_h*1.125000"/>
                                          </p:val>
                                        </p:tav>
                                        <p:tav tm="100000">
                                          <p:val>
                                            <p:strVal val="#ppt_y"/>
                                          </p:val>
                                        </p:tav>
                                      </p:tavLst>
                                    </p:anim>
                                    <p:animEffect transition="in" filter="wipe(up)">
                                      <p:cBhvr>
                                        <p:cTn id="13" dur="500"/>
                                        <p:tgtEl>
                                          <p:spTgt spid="39"/>
                                        </p:tgtEl>
                                      </p:cBhvr>
                                    </p:animEffect>
                                  </p:childTnLst>
                                </p:cTn>
                              </p:par>
                              <p:par>
                                <p:cTn id="14" presetID="12" presetClass="entr" presetSubtype="1"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p:tgtEl>
                                          <p:spTgt spid="40"/>
                                        </p:tgtEl>
                                        <p:attrNameLst>
                                          <p:attrName>ppt_y</p:attrName>
                                        </p:attrNameLst>
                                      </p:cBhvr>
                                      <p:tavLst>
                                        <p:tav tm="0">
                                          <p:val>
                                            <p:strVal val="#ppt_y-#ppt_h*1.125000"/>
                                          </p:val>
                                        </p:tav>
                                        <p:tav tm="100000">
                                          <p:val>
                                            <p:strVal val="#ppt_y"/>
                                          </p:val>
                                        </p:tav>
                                      </p:tavLst>
                                    </p:anim>
                                    <p:animEffect transition="in" filter="wipe(down)">
                                      <p:cBhvr>
                                        <p:cTn id="17" dur="500"/>
                                        <p:tgtEl>
                                          <p:spTgt spid="40"/>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p:stCondLst>
                              <p:cond delay="1500"/>
                            </p:stCondLst>
                            <p:childTnLst>
                              <p:par>
                                <p:cTn id="23" presetID="12" presetClass="entr" presetSubtype="8"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p:tgtEl>
                                          <p:spTgt spid="20"/>
                                        </p:tgtEl>
                                        <p:attrNameLst>
                                          <p:attrName>ppt_x</p:attrName>
                                        </p:attrNameLst>
                                      </p:cBhvr>
                                      <p:tavLst>
                                        <p:tav tm="0">
                                          <p:val>
                                            <p:strVal val="#ppt_x-#ppt_w*1.125000"/>
                                          </p:val>
                                        </p:tav>
                                        <p:tav tm="100000">
                                          <p:val>
                                            <p:strVal val="#ppt_x"/>
                                          </p:val>
                                        </p:tav>
                                      </p:tavLst>
                                    </p:anim>
                                    <p:animEffect transition="in" filter="wipe(right)">
                                      <p:cBhvr>
                                        <p:cTn id="26" dur="500"/>
                                        <p:tgtEl>
                                          <p:spTgt spid="20"/>
                                        </p:tgtEl>
                                      </p:cBhvr>
                                    </p:animEffect>
                                  </p:childTnLst>
                                </p:cTn>
                              </p:par>
                            </p:childTnLst>
                          </p:cTn>
                        </p:par>
                        <p:par>
                          <p:cTn id="27" fill="hold">
                            <p:stCondLst>
                              <p:cond delay="2000"/>
                            </p:stCondLst>
                            <p:childTnLst>
                              <p:par>
                                <p:cTn id="28" presetID="12" presetClass="entr" presetSubtype="4" fill="hold" grpId="0" nodeType="after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additive="base">
                                        <p:cTn id="30" dur="500"/>
                                        <p:tgtEl>
                                          <p:spTgt spid="41"/>
                                        </p:tgtEl>
                                        <p:attrNameLst>
                                          <p:attrName>ppt_y</p:attrName>
                                        </p:attrNameLst>
                                      </p:cBhvr>
                                      <p:tavLst>
                                        <p:tav tm="0">
                                          <p:val>
                                            <p:strVal val="#ppt_y+#ppt_h*1.125000"/>
                                          </p:val>
                                        </p:tav>
                                        <p:tav tm="100000">
                                          <p:val>
                                            <p:strVal val="#ppt_y"/>
                                          </p:val>
                                        </p:tav>
                                      </p:tavLst>
                                    </p:anim>
                                    <p:animEffect transition="in" filter="wipe(up)">
                                      <p:cBhvr>
                                        <p:cTn id="31" dur="500"/>
                                        <p:tgtEl>
                                          <p:spTgt spid="41"/>
                                        </p:tgtEl>
                                      </p:cBhvr>
                                    </p:animEffect>
                                  </p:childTnLst>
                                </p:cTn>
                              </p:par>
                              <p:par>
                                <p:cTn id="32" presetID="12" presetClass="entr" presetSubtype="1"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500"/>
                                        <p:tgtEl>
                                          <p:spTgt spid="42"/>
                                        </p:tgtEl>
                                        <p:attrNameLst>
                                          <p:attrName>ppt_y</p:attrName>
                                        </p:attrNameLst>
                                      </p:cBhvr>
                                      <p:tavLst>
                                        <p:tav tm="0">
                                          <p:val>
                                            <p:strVal val="#ppt_y-#ppt_h*1.125000"/>
                                          </p:val>
                                        </p:tav>
                                        <p:tav tm="100000">
                                          <p:val>
                                            <p:strVal val="#ppt_y"/>
                                          </p:val>
                                        </p:tav>
                                      </p:tavLst>
                                    </p:anim>
                                    <p:animEffect transition="in" filter="wipe(down)">
                                      <p:cBhvr>
                                        <p:cTn id="35" dur="500"/>
                                        <p:tgtEl>
                                          <p:spTgt spid="42"/>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left)">
                                      <p:cBhvr>
                                        <p:cTn id="39" dur="500"/>
                                        <p:tgtEl>
                                          <p:spTgt spid="2"/>
                                        </p:tgtEl>
                                      </p:cBhvr>
                                    </p:animEffect>
                                  </p:childTnLst>
                                </p:cTn>
                              </p:par>
                            </p:childTnLst>
                          </p:cTn>
                        </p:par>
                        <p:par>
                          <p:cTn id="40" fill="hold">
                            <p:stCondLst>
                              <p:cond delay="3000"/>
                            </p:stCondLst>
                            <p:childTnLst>
                              <p:par>
                                <p:cTn id="41" presetID="12" presetClass="entr" presetSubtype="8"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p:tgtEl>
                                          <p:spTgt spid="15"/>
                                        </p:tgtEl>
                                        <p:attrNameLst>
                                          <p:attrName>ppt_x</p:attrName>
                                        </p:attrNameLst>
                                      </p:cBhvr>
                                      <p:tavLst>
                                        <p:tav tm="0">
                                          <p:val>
                                            <p:strVal val="#ppt_x-#ppt_w*1.125000"/>
                                          </p:val>
                                        </p:tav>
                                        <p:tav tm="100000">
                                          <p:val>
                                            <p:strVal val="#ppt_x"/>
                                          </p:val>
                                        </p:tav>
                                      </p:tavLst>
                                    </p:anim>
                                    <p:animEffect transition="in" filter="wipe(right)">
                                      <p:cBhvr>
                                        <p:cTn id="44" dur="500"/>
                                        <p:tgtEl>
                                          <p:spTgt spid="15"/>
                                        </p:tgtEl>
                                      </p:cBhvr>
                                    </p:animEffect>
                                  </p:childTnLst>
                                </p:cTn>
                              </p:par>
                            </p:childTnLst>
                          </p:cTn>
                        </p:par>
                        <p:par>
                          <p:cTn id="45" fill="hold">
                            <p:stCondLst>
                              <p:cond delay="3500"/>
                            </p:stCondLst>
                            <p:childTnLst>
                              <p:par>
                                <p:cTn id="46" presetID="12" presetClass="entr" presetSubtype="4"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 calcmode="lin" valueType="num">
                                      <p:cBhvr additive="base">
                                        <p:cTn id="48" dur="500"/>
                                        <p:tgtEl>
                                          <p:spTgt spid="43"/>
                                        </p:tgtEl>
                                        <p:attrNameLst>
                                          <p:attrName>ppt_y</p:attrName>
                                        </p:attrNameLst>
                                      </p:cBhvr>
                                      <p:tavLst>
                                        <p:tav tm="0">
                                          <p:val>
                                            <p:strVal val="#ppt_y+#ppt_h*1.125000"/>
                                          </p:val>
                                        </p:tav>
                                        <p:tav tm="100000">
                                          <p:val>
                                            <p:strVal val="#ppt_y"/>
                                          </p:val>
                                        </p:tav>
                                      </p:tavLst>
                                    </p:anim>
                                    <p:animEffect transition="in" filter="wipe(up)">
                                      <p:cBhvr>
                                        <p:cTn id="49" dur="500"/>
                                        <p:tgtEl>
                                          <p:spTgt spid="43"/>
                                        </p:tgtEl>
                                      </p:cBhvr>
                                    </p:animEffect>
                                  </p:childTnLst>
                                </p:cTn>
                              </p:par>
                              <p:par>
                                <p:cTn id="50" presetID="12" presetClass="entr" presetSubtype="1"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additive="base">
                                        <p:cTn id="52" dur="500"/>
                                        <p:tgtEl>
                                          <p:spTgt spid="44"/>
                                        </p:tgtEl>
                                        <p:attrNameLst>
                                          <p:attrName>ppt_y</p:attrName>
                                        </p:attrNameLst>
                                      </p:cBhvr>
                                      <p:tavLst>
                                        <p:tav tm="0">
                                          <p:val>
                                            <p:strVal val="#ppt_y-#ppt_h*1.125000"/>
                                          </p:val>
                                        </p:tav>
                                        <p:tav tm="100000">
                                          <p:val>
                                            <p:strVal val="#ppt_y"/>
                                          </p:val>
                                        </p:tav>
                                      </p:tavLst>
                                    </p:anim>
                                    <p:animEffect transition="in" filter="wipe(down)">
                                      <p:cBhvr>
                                        <p:cTn id="53" dur="500"/>
                                        <p:tgtEl>
                                          <p:spTgt spid="44"/>
                                        </p:tgtEl>
                                      </p:cBhvr>
                                    </p:animEffect>
                                  </p:childTnLst>
                                </p:cTn>
                              </p:par>
                            </p:childTnLst>
                          </p:cTn>
                        </p:par>
                        <p:par>
                          <p:cTn id="54" fill="hold">
                            <p:stCondLst>
                              <p:cond delay="4000"/>
                            </p:stCondLst>
                            <p:childTnLst>
                              <p:par>
                                <p:cTn id="55" presetID="22" presetClass="entr" presetSubtype="8" fill="hold"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childTnLst>
                          </p:cTn>
                        </p:par>
                        <p:par>
                          <p:cTn id="58" fill="hold">
                            <p:stCondLst>
                              <p:cond delay="4500"/>
                            </p:stCondLst>
                            <p:childTnLst>
                              <p:par>
                                <p:cTn id="59" presetID="12" presetClass="entr" presetSubtype="8" fill="hold" nodeType="after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p:tgtEl>
                                          <p:spTgt spid="10"/>
                                        </p:tgtEl>
                                        <p:attrNameLst>
                                          <p:attrName>ppt_x</p:attrName>
                                        </p:attrNameLst>
                                      </p:cBhvr>
                                      <p:tavLst>
                                        <p:tav tm="0">
                                          <p:val>
                                            <p:strVal val="#ppt_x-#ppt_w*1.125000"/>
                                          </p:val>
                                        </p:tav>
                                        <p:tav tm="100000">
                                          <p:val>
                                            <p:strVal val="#ppt_x"/>
                                          </p:val>
                                        </p:tav>
                                      </p:tavLst>
                                    </p:anim>
                                    <p:animEffect transition="in" filter="wipe(right)">
                                      <p:cBhvr>
                                        <p:cTn id="62" dur="500"/>
                                        <p:tgtEl>
                                          <p:spTgt spid="10"/>
                                        </p:tgtEl>
                                      </p:cBhvr>
                                    </p:animEffect>
                                  </p:childTnLst>
                                </p:cTn>
                              </p:par>
                            </p:childTnLst>
                          </p:cTn>
                        </p:par>
                        <p:par>
                          <p:cTn id="63" fill="hold">
                            <p:stCondLst>
                              <p:cond delay="5000"/>
                            </p:stCondLst>
                            <p:childTnLst>
                              <p:par>
                                <p:cTn id="64" presetID="12" presetClass="entr" presetSubtype="4" fill="hold" grpId="0" nodeType="after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500"/>
                                        <p:tgtEl>
                                          <p:spTgt spid="45"/>
                                        </p:tgtEl>
                                        <p:attrNameLst>
                                          <p:attrName>ppt_y</p:attrName>
                                        </p:attrNameLst>
                                      </p:cBhvr>
                                      <p:tavLst>
                                        <p:tav tm="0">
                                          <p:val>
                                            <p:strVal val="#ppt_y+#ppt_h*1.125000"/>
                                          </p:val>
                                        </p:tav>
                                        <p:tav tm="100000">
                                          <p:val>
                                            <p:strVal val="#ppt_y"/>
                                          </p:val>
                                        </p:tav>
                                      </p:tavLst>
                                    </p:anim>
                                    <p:animEffect transition="in" filter="wipe(up)">
                                      <p:cBhvr>
                                        <p:cTn id="67" dur="500"/>
                                        <p:tgtEl>
                                          <p:spTgt spid="45"/>
                                        </p:tgtEl>
                                      </p:cBhvr>
                                    </p:animEffect>
                                  </p:childTnLst>
                                </p:cTn>
                              </p:par>
                              <p:par>
                                <p:cTn id="68" presetID="12" presetClass="entr" presetSubtype="1" fill="hold" grpId="0" nodeType="withEffect">
                                  <p:stCondLst>
                                    <p:cond delay="0"/>
                                  </p:stCondLst>
                                  <p:childTnLst>
                                    <p:set>
                                      <p:cBhvr>
                                        <p:cTn id="69" dur="1" fill="hold">
                                          <p:stCondLst>
                                            <p:cond delay="0"/>
                                          </p:stCondLst>
                                        </p:cTn>
                                        <p:tgtEl>
                                          <p:spTgt spid="46"/>
                                        </p:tgtEl>
                                        <p:attrNameLst>
                                          <p:attrName>style.visibility</p:attrName>
                                        </p:attrNameLst>
                                      </p:cBhvr>
                                      <p:to>
                                        <p:strVal val="visible"/>
                                      </p:to>
                                    </p:set>
                                    <p:anim calcmode="lin" valueType="num">
                                      <p:cBhvr additive="base">
                                        <p:cTn id="70" dur="500"/>
                                        <p:tgtEl>
                                          <p:spTgt spid="46"/>
                                        </p:tgtEl>
                                        <p:attrNameLst>
                                          <p:attrName>ppt_y</p:attrName>
                                        </p:attrNameLst>
                                      </p:cBhvr>
                                      <p:tavLst>
                                        <p:tav tm="0">
                                          <p:val>
                                            <p:strVal val="#ppt_y-#ppt_h*1.125000"/>
                                          </p:val>
                                        </p:tav>
                                        <p:tav tm="100000">
                                          <p:val>
                                            <p:strVal val="#ppt_y"/>
                                          </p:val>
                                        </p:tav>
                                      </p:tavLst>
                                    </p:anim>
                                    <p:animEffect transition="in" filter="wipe(down)">
                                      <p:cBhvr>
                                        <p:cTn id="71" dur="500"/>
                                        <p:tgtEl>
                                          <p:spTgt spid="46"/>
                                        </p:tgtEl>
                                      </p:cBhvr>
                                    </p:animEffect>
                                  </p:childTnLst>
                                </p:cTn>
                              </p:par>
                            </p:childTnLst>
                          </p:cTn>
                        </p:par>
                        <p:par>
                          <p:cTn id="72" fill="hold">
                            <p:stCondLst>
                              <p:cond delay="5500"/>
                            </p:stCondLst>
                            <p:childTnLst>
                              <p:par>
                                <p:cTn id="73" presetID="22" presetClass="entr" presetSubtype="8" fill="hold" nodeType="after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wipe(left)">
                                      <p:cBhvr>
                                        <p:cTn id="75" dur="500"/>
                                        <p:tgtEl>
                                          <p:spTgt spid="28"/>
                                        </p:tgtEl>
                                      </p:cBhvr>
                                    </p:animEffect>
                                  </p:childTnLst>
                                </p:cTn>
                              </p:par>
                            </p:childTnLst>
                          </p:cTn>
                        </p:par>
                        <p:par>
                          <p:cTn id="76" fill="hold">
                            <p:stCondLst>
                              <p:cond delay="6000"/>
                            </p:stCondLst>
                            <p:childTnLst>
                              <p:par>
                                <p:cTn id="77" presetID="12" presetClass="entr" presetSubtype="8" fill="hold" nodeType="after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additive="base">
                                        <p:cTn id="79" dur="500"/>
                                        <p:tgtEl>
                                          <p:spTgt spid="34"/>
                                        </p:tgtEl>
                                        <p:attrNameLst>
                                          <p:attrName>ppt_x</p:attrName>
                                        </p:attrNameLst>
                                      </p:cBhvr>
                                      <p:tavLst>
                                        <p:tav tm="0">
                                          <p:val>
                                            <p:strVal val="#ppt_x-#ppt_w*1.125000"/>
                                          </p:val>
                                        </p:tav>
                                        <p:tav tm="100000">
                                          <p:val>
                                            <p:strVal val="#ppt_x"/>
                                          </p:val>
                                        </p:tav>
                                      </p:tavLst>
                                    </p:anim>
                                    <p:animEffect transition="in" filter="wipe(right)">
                                      <p:cBhvr>
                                        <p:cTn id="80" dur="500"/>
                                        <p:tgtEl>
                                          <p:spTgt spid="34"/>
                                        </p:tgtEl>
                                      </p:cBhvr>
                                    </p:animEffect>
                                  </p:childTnLst>
                                </p:cTn>
                              </p:par>
                            </p:childTnLst>
                          </p:cTn>
                        </p:par>
                        <p:par>
                          <p:cTn id="81" fill="hold">
                            <p:stCondLst>
                              <p:cond delay="6500"/>
                            </p:stCondLst>
                            <p:childTnLst>
                              <p:par>
                                <p:cTn id="82" presetID="12" presetClass="entr" presetSubtype="4" fill="hold" grpId="0" nodeType="afterEffect">
                                  <p:stCondLst>
                                    <p:cond delay="0"/>
                                  </p:stCondLst>
                                  <p:childTnLst>
                                    <p:set>
                                      <p:cBhvr>
                                        <p:cTn id="83" dur="1" fill="hold">
                                          <p:stCondLst>
                                            <p:cond delay="0"/>
                                          </p:stCondLst>
                                        </p:cTn>
                                        <p:tgtEl>
                                          <p:spTgt spid="47"/>
                                        </p:tgtEl>
                                        <p:attrNameLst>
                                          <p:attrName>style.visibility</p:attrName>
                                        </p:attrNameLst>
                                      </p:cBhvr>
                                      <p:to>
                                        <p:strVal val="visible"/>
                                      </p:to>
                                    </p:set>
                                    <p:anim calcmode="lin" valueType="num">
                                      <p:cBhvr additive="base">
                                        <p:cTn id="84" dur="500"/>
                                        <p:tgtEl>
                                          <p:spTgt spid="47"/>
                                        </p:tgtEl>
                                        <p:attrNameLst>
                                          <p:attrName>ppt_y</p:attrName>
                                        </p:attrNameLst>
                                      </p:cBhvr>
                                      <p:tavLst>
                                        <p:tav tm="0">
                                          <p:val>
                                            <p:strVal val="#ppt_y+#ppt_h*1.125000"/>
                                          </p:val>
                                        </p:tav>
                                        <p:tav tm="100000">
                                          <p:val>
                                            <p:strVal val="#ppt_y"/>
                                          </p:val>
                                        </p:tav>
                                      </p:tavLst>
                                    </p:anim>
                                    <p:animEffect transition="in" filter="wipe(up)">
                                      <p:cBhvr>
                                        <p:cTn id="85" dur="500"/>
                                        <p:tgtEl>
                                          <p:spTgt spid="47"/>
                                        </p:tgtEl>
                                      </p:cBhvr>
                                    </p:animEffect>
                                  </p:childTnLst>
                                </p:cTn>
                              </p:par>
                              <p:par>
                                <p:cTn id="86" presetID="12" presetClass="entr" presetSubtype="1" fill="hold" grpId="0" nodeType="withEffect">
                                  <p:stCondLst>
                                    <p:cond delay="0"/>
                                  </p:stCondLst>
                                  <p:childTnLst>
                                    <p:set>
                                      <p:cBhvr>
                                        <p:cTn id="87" dur="1" fill="hold">
                                          <p:stCondLst>
                                            <p:cond delay="0"/>
                                          </p:stCondLst>
                                        </p:cTn>
                                        <p:tgtEl>
                                          <p:spTgt spid="48"/>
                                        </p:tgtEl>
                                        <p:attrNameLst>
                                          <p:attrName>style.visibility</p:attrName>
                                        </p:attrNameLst>
                                      </p:cBhvr>
                                      <p:to>
                                        <p:strVal val="visible"/>
                                      </p:to>
                                    </p:set>
                                    <p:anim calcmode="lin" valueType="num">
                                      <p:cBhvr additive="base">
                                        <p:cTn id="88" dur="500"/>
                                        <p:tgtEl>
                                          <p:spTgt spid="48"/>
                                        </p:tgtEl>
                                        <p:attrNameLst>
                                          <p:attrName>ppt_y</p:attrName>
                                        </p:attrNameLst>
                                      </p:cBhvr>
                                      <p:tavLst>
                                        <p:tav tm="0">
                                          <p:val>
                                            <p:strVal val="#ppt_y-#ppt_h*1.125000"/>
                                          </p:val>
                                        </p:tav>
                                        <p:tav tm="100000">
                                          <p:val>
                                            <p:strVal val="#ppt_y"/>
                                          </p:val>
                                        </p:tav>
                                      </p:tavLst>
                                    </p:anim>
                                    <p:animEffect transition="in" filter="wipe(down)">
                                      <p:cBhvr>
                                        <p:cTn id="8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p:bldP spid="44" grpId="0"/>
      <p:bldP spid="45" grpId="0"/>
      <p:bldP spid="46" grpId="0"/>
      <p:bldP spid="47"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五角星 100"/>
          <p:cNvSpPr/>
          <p:nvPr/>
        </p:nvSpPr>
        <p:spPr>
          <a:xfrm>
            <a:off x="2051582" y="1738795"/>
            <a:ext cx="2165350" cy="2166019"/>
          </a:xfrm>
          <a:prstGeom prst="star5">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prstClr val="white"/>
              </a:solidFill>
              <a:latin typeface="微软雅黑" pitchFamily="34" charset="-122"/>
            </a:endParaRPr>
          </a:p>
        </p:txBody>
      </p:sp>
      <p:grpSp>
        <p:nvGrpSpPr>
          <p:cNvPr id="2" name="组合 101"/>
          <p:cNvGrpSpPr/>
          <p:nvPr/>
        </p:nvGrpSpPr>
        <p:grpSpPr>
          <a:xfrm>
            <a:off x="2694592" y="2497174"/>
            <a:ext cx="862568" cy="864582"/>
            <a:chOff x="3002268" y="2879804"/>
            <a:chExt cx="775207" cy="776777"/>
          </a:xfrm>
        </p:grpSpPr>
        <p:sp>
          <p:nvSpPr>
            <p:cNvPr id="198" name="椭圆 80"/>
            <p:cNvSpPr/>
            <p:nvPr/>
          </p:nvSpPr>
          <p:spPr bwMode="auto">
            <a:xfrm>
              <a:off x="3002268" y="2879804"/>
              <a:ext cx="775207" cy="776777"/>
            </a:xfrm>
            <a:prstGeom prst="ellipse">
              <a:avLst/>
            </a:prstGeom>
            <a:solidFill>
              <a:schemeClr val="bg1">
                <a:lumMod val="65000"/>
              </a:schemeClr>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FFFFFF"/>
                </a:solidFill>
                <a:latin typeface="微软雅黑"/>
                <a:ea typeface="微软雅黑"/>
              </a:endParaRPr>
            </a:p>
          </p:txBody>
        </p:sp>
        <p:sp>
          <p:nvSpPr>
            <p:cNvPr id="196" name="TextBox 65"/>
            <p:cNvSpPr txBox="1"/>
            <p:nvPr/>
          </p:nvSpPr>
          <p:spPr>
            <a:xfrm>
              <a:off x="3008156" y="3020617"/>
              <a:ext cx="739230" cy="470083"/>
            </a:xfrm>
            <a:prstGeom prst="rect">
              <a:avLst/>
            </a:prstGeom>
            <a:noFill/>
            <a:ln>
              <a:noFill/>
            </a:ln>
          </p:spPr>
          <p:txBody>
            <a:bodyPr wrap="square" rtlCol="0">
              <a:spAutoFit/>
            </a:bodyPr>
            <a:lstStyle/>
            <a:p>
              <a:pPr algn="ctr"/>
              <a:r>
                <a:rPr lang="zh-CN" altLang="en-US" sz="1400" dirty="0">
                  <a:solidFill>
                    <a:prstClr val="white"/>
                  </a:solidFill>
                  <a:latin typeface="微软雅黑" pitchFamily="34" charset="-122"/>
                  <a:ea typeface="微软雅黑" pitchFamily="34" charset="-122"/>
                </a:rPr>
                <a:t>标题</a:t>
              </a:r>
              <a:endParaRPr lang="en-US" altLang="zh-CN" sz="1400" dirty="0">
                <a:solidFill>
                  <a:prstClr val="white"/>
                </a:solidFill>
                <a:latin typeface="微软雅黑" pitchFamily="34" charset="-122"/>
                <a:ea typeface="微软雅黑" pitchFamily="34" charset="-122"/>
              </a:endParaRPr>
            </a:p>
            <a:p>
              <a:pPr algn="ctr"/>
              <a:r>
                <a:rPr lang="zh-CN" altLang="en-US" sz="1400" dirty="0">
                  <a:solidFill>
                    <a:prstClr val="white"/>
                  </a:solidFill>
                  <a:latin typeface="微软雅黑" pitchFamily="34" charset="-122"/>
                  <a:ea typeface="微软雅黑" pitchFamily="34" charset="-122"/>
                </a:rPr>
                <a:t>文字</a:t>
              </a:r>
            </a:p>
          </p:txBody>
        </p:sp>
      </p:grpSp>
      <p:grpSp>
        <p:nvGrpSpPr>
          <p:cNvPr id="3" name="组合 102"/>
          <p:cNvGrpSpPr/>
          <p:nvPr/>
        </p:nvGrpSpPr>
        <p:grpSpPr>
          <a:xfrm>
            <a:off x="2874303" y="1307783"/>
            <a:ext cx="524509" cy="525734"/>
            <a:chOff x="3002267" y="2879803"/>
            <a:chExt cx="775207" cy="776778"/>
          </a:xfrm>
        </p:grpSpPr>
        <p:sp>
          <p:nvSpPr>
            <p:cNvPr id="140" name="椭圆 80"/>
            <p:cNvSpPr/>
            <p:nvPr/>
          </p:nvSpPr>
          <p:spPr bwMode="auto">
            <a:xfrm>
              <a:off x="3002267" y="2879803"/>
              <a:ext cx="775207" cy="776778"/>
            </a:xfrm>
            <a:prstGeom prst="ellipse">
              <a:avLst/>
            </a:prstGeom>
            <a:solidFill>
              <a:schemeClr val="accent1"/>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FFFFFF"/>
                </a:solidFill>
                <a:latin typeface="微软雅黑"/>
                <a:ea typeface="微软雅黑"/>
              </a:endParaRPr>
            </a:p>
          </p:txBody>
        </p:sp>
        <p:sp>
          <p:nvSpPr>
            <p:cNvPr id="138" name="TextBox 59"/>
            <p:cNvSpPr txBox="1"/>
            <p:nvPr/>
          </p:nvSpPr>
          <p:spPr>
            <a:xfrm>
              <a:off x="3021853" y="3001038"/>
              <a:ext cx="739230" cy="591350"/>
            </a:xfrm>
            <a:prstGeom prst="rect">
              <a:avLst/>
            </a:prstGeom>
            <a:noFill/>
            <a:ln>
              <a:noFill/>
            </a:ln>
          </p:spPr>
          <p:txBody>
            <a:bodyPr wrap="square" rtlCol="0">
              <a:spAutoFit/>
            </a:bodyPr>
            <a:lstStyle/>
            <a:p>
              <a:pPr algn="ctr"/>
              <a:r>
                <a:rPr lang="en-US" altLang="zh-CN" sz="2000" dirty="0">
                  <a:solidFill>
                    <a:prstClr val="white"/>
                  </a:solidFill>
                  <a:latin typeface="微软雅黑" pitchFamily="34" charset="-122"/>
                </a:rPr>
                <a:t>01</a:t>
              </a:r>
              <a:endParaRPr lang="zh-CN" altLang="en-US" sz="2000" dirty="0">
                <a:solidFill>
                  <a:prstClr val="white"/>
                </a:solidFill>
                <a:latin typeface="微软雅黑" pitchFamily="34" charset="-122"/>
              </a:endParaRPr>
            </a:p>
          </p:txBody>
        </p:sp>
      </p:grpSp>
      <p:grpSp>
        <p:nvGrpSpPr>
          <p:cNvPr id="4" name="组合 103"/>
          <p:cNvGrpSpPr/>
          <p:nvPr/>
        </p:nvGrpSpPr>
        <p:grpSpPr>
          <a:xfrm>
            <a:off x="4130184" y="2294914"/>
            <a:ext cx="524509" cy="525734"/>
            <a:chOff x="3002267" y="2879805"/>
            <a:chExt cx="775207" cy="776779"/>
          </a:xfrm>
        </p:grpSpPr>
        <p:sp>
          <p:nvSpPr>
            <p:cNvPr id="134" name="椭圆 80"/>
            <p:cNvSpPr/>
            <p:nvPr/>
          </p:nvSpPr>
          <p:spPr bwMode="auto">
            <a:xfrm>
              <a:off x="3002267" y="2879805"/>
              <a:ext cx="775207" cy="776779"/>
            </a:xfrm>
            <a:prstGeom prst="ellipse">
              <a:avLst/>
            </a:prstGeom>
            <a:solidFill>
              <a:schemeClr val="accent2"/>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FFFFFF"/>
                </a:solidFill>
                <a:latin typeface="微软雅黑"/>
                <a:ea typeface="微软雅黑"/>
              </a:endParaRPr>
            </a:p>
          </p:txBody>
        </p:sp>
        <p:sp>
          <p:nvSpPr>
            <p:cNvPr id="132" name="TextBox 53"/>
            <p:cNvSpPr txBox="1"/>
            <p:nvPr/>
          </p:nvSpPr>
          <p:spPr>
            <a:xfrm>
              <a:off x="3021853" y="2989777"/>
              <a:ext cx="739230" cy="591350"/>
            </a:xfrm>
            <a:prstGeom prst="rect">
              <a:avLst/>
            </a:prstGeom>
            <a:noFill/>
            <a:ln>
              <a:noFill/>
            </a:ln>
          </p:spPr>
          <p:txBody>
            <a:bodyPr wrap="square" rtlCol="0">
              <a:spAutoFit/>
            </a:bodyPr>
            <a:lstStyle/>
            <a:p>
              <a:pPr algn="ctr"/>
              <a:r>
                <a:rPr lang="en-US" altLang="zh-CN" sz="2000" dirty="0">
                  <a:solidFill>
                    <a:prstClr val="white"/>
                  </a:solidFill>
                  <a:latin typeface="微软雅黑" pitchFamily="34" charset="-122"/>
                </a:rPr>
                <a:t>02</a:t>
              </a:r>
              <a:endParaRPr lang="zh-CN" altLang="en-US" sz="2000" dirty="0">
                <a:solidFill>
                  <a:prstClr val="white"/>
                </a:solidFill>
                <a:latin typeface="微软雅黑" pitchFamily="34" charset="-122"/>
              </a:endParaRPr>
            </a:p>
          </p:txBody>
        </p:sp>
      </p:grpSp>
      <p:grpSp>
        <p:nvGrpSpPr>
          <p:cNvPr id="5" name="组合 104"/>
          <p:cNvGrpSpPr/>
          <p:nvPr/>
        </p:nvGrpSpPr>
        <p:grpSpPr>
          <a:xfrm>
            <a:off x="1653966" y="2282194"/>
            <a:ext cx="524509" cy="525734"/>
            <a:chOff x="3002267" y="2879807"/>
            <a:chExt cx="775207" cy="776779"/>
          </a:xfrm>
        </p:grpSpPr>
        <p:sp>
          <p:nvSpPr>
            <p:cNvPr id="128" name="椭圆 80"/>
            <p:cNvSpPr/>
            <p:nvPr/>
          </p:nvSpPr>
          <p:spPr bwMode="auto">
            <a:xfrm>
              <a:off x="3002267" y="2879807"/>
              <a:ext cx="775207" cy="776779"/>
            </a:xfrm>
            <a:prstGeom prst="ellipse">
              <a:avLst/>
            </a:prstGeom>
            <a:solidFill>
              <a:schemeClr val="accent5"/>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FFFFFF"/>
                </a:solidFill>
                <a:latin typeface="微软雅黑"/>
                <a:ea typeface="微软雅黑"/>
              </a:endParaRPr>
            </a:p>
          </p:txBody>
        </p:sp>
        <p:sp>
          <p:nvSpPr>
            <p:cNvPr id="126" name="TextBox 47"/>
            <p:cNvSpPr txBox="1"/>
            <p:nvPr/>
          </p:nvSpPr>
          <p:spPr>
            <a:xfrm>
              <a:off x="3021853" y="2989776"/>
              <a:ext cx="739230" cy="591350"/>
            </a:xfrm>
            <a:prstGeom prst="rect">
              <a:avLst/>
            </a:prstGeom>
            <a:noFill/>
            <a:ln>
              <a:noFill/>
            </a:ln>
          </p:spPr>
          <p:txBody>
            <a:bodyPr wrap="square" rtlCol="0">
              <a:spAutoFit/>
            </a:bodyPr>
            <a:lstStyle/>
            <a:p>
              <a:pPr algn="ctr"/>
              <a:r>
                <a:rPr lang="en-US" altLang="zh-CN" sz="2000" dirty="0">
                  <a:solidFill>
                    <a:prstClr val="white"/>
                  </a:solidFill>
                  <a:latin typeface="微软雅黑" pitchFamily="34" charset="-122"/>
                </a:rPr>
                <a:t>03</a:t>
              </a:r>
              <a:endParaRPr lang="zh-CN" altLang="en-US" sz="2000" dirty="0">
                <a:solidFill>
                  <a:prstClr val="white"/>
                </a:solidFill>
                <a:latin typeface="微软雅黑" pitchFamily="34" charset="-122"/>
              </a:endParaRPr>
            </a:p>
          </p:txBody>
        </p:sp>
      </p:grpSp>
      <p:grpSp>
        <p:nvGrpSpPr>
          <p:cNvPr id="6" name="组合 105"/>
          <p:cNvGrpSpPr/>
          <p:nvPr/>
        </p:nvGrpSpPr>
        <p:grpSpPr>
          <a:xfrm>
            <a:off x="2139101" y="3744422"/>
            <a:ext cx="524509" cy="525734"/>
            <a:chOff x="3002266" y="2879803"/>
            <a:chExt cx="775207" cy="776778"/>
          </a:xfrm>
        </p:grpSpPr>
        <p:sp>
          <p:nvSpPr>
            <p:cNvPr id="122" name="椭圆 80"/>
            <p:cNvSpPr/>
            <p:nvPr/>
          </p:nvSpPr>
          <p:spPr bwMode="auto">
            <a:xfrm>
              <a:off x="3002266" y="2879803"/>
              <a:ext cx="775207" cy="776778"/>
            </a:xfrm>
            <a:prstGeom prst="ellipse">
              <a:avLst/>
            </a:prstGeom>
            <a:solidFill>
              <a:schemeClr val="accent4"/>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FFFFFF"/>
                </a:solidFill>
                <a:latin typeface="微软雅黑"/>
                <a:ea typeface="微软雅黑"/>
              </a:endParaRPr>
            </a:p>
          </p:txBody>
        </p:sp>
        <p:sp>
          <p:nvSpPr>
            <p:cNvPr id="120" name="TextBox 41"/>
            <p:cNvSpPr txBox="1"/>
            <p:nvPr/>
          </p:nvSpPr>
          <p:spPr>
            <a:xfrm>
              <a:off x="3021853" y="2989776"/>
              <a:ext cx="739230" cy="591350"/>
            </a:xfrm>
            <a:prstGeom prst="rect">
              <a:avLst/>
            </a:prstGeom>
            <a:noFill/>
            <a:ln>
              <a:noFill/>
            </a:ln>
          </p:spPr>
          <p:txBody>
            <a:bodyPr wrap="square" rtlCol="0">
              <a:spAutoFit/>
            </a:bodyPr>
            <a:lstStyle/>
            <a:p>
              <a:pPr algn="ctr"/>
              <a:r>
                <a:rPr lang="en-US" altLang="zh-CN" sz="2000" dirty="0">
                  <a:solidFill>
                    <a:prstClr val="white"/>
                  </a:solidFill>
                  <a:latin typeface="微软雅黑" pitchFamily="34" charset="-122"/>
                </a:rPr>
                <a:t>04</a:t>
              </a:r>
              <a:endParaRPr lang="zh-CN" altLang="en-US" sz="2000" dirty="0">
                <a:solidFill>
                  <a:prstClr val="white"/>
                </a:solidFill>
                <a:latin typeface="微软雅黑" pitchFamily="34" charset="-122"/>
              </a:endParaRPr>
            </a:p>
          </p:txBody>
        </p:sp>
      </p:grpSp>
      <p:grpSp>
        <p:nvGrpSpPr>
          <p:cNvPr id="7" name="组合 106"/>
          <p:cNvGrpSpPr/>
          <p:nvPr/>
        </p:nvGrpSpPr>
        <p:grpSpPr>
          <a:xfrm>
            <a:off x="3645318" y="3744422"/>
            <a:ext cx="524509" cy="525734"/>
            <a:chOff x="3002264" y="2879803"/>
            <a:chExt cx="775207" cy="776778"/>
          </a:xfrm>
        </p:grpSpPr>
        <p:sp>
          <p:nvSpPr>
            <p:cNvPr id="116" name="椭圆 80"/>
            <p:cNvSpPr/>
            <p:nvPr/>
          </p:nvSpPr>
          <p:spPr bwMode="auto">
            <a:xfrm>
              <a:off x="3002264" y="2879803"/>
              <a:ext cx="775207" cy="776778"/>
            </a:xfrm>
            <a:prstGeom prst="ellipse">
              <a:avLst/>
            </a:prstGeom>
            <a:solidFill>
              <a:schemeClr val="accent3"/>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sz="3300" kern="0" dirty="0">
                <a:solidFill>
                  <a:srgbClr val="FFFFFF"/>
                </a:solidFill>
                <a:latin typeface="微软雅黑"/>
                <a:ea typeface="微软雅黑"/>
              </a:endParaRPr>
            </a:p>
          </p:txBody>
        </p:sp>
        <p:sp>
          <p:nvSpPr>
            <p:cNvPr id="114" name="TextBox 35"/>
            <p:cNvSpPr txBox="1"/>
            <p:nvPr/>
          </p:nvSpPr>
          <p:spPr>
            <a:xfrm>
              <a:off x="3021853" y="2989776"/>
              <a:ext cx="739230" cy="591350"/>
            </a:xfrm>
            <a:prstGeom prst="rect">
              <a:avLst/>
            </a:prstGeom>
            <a:noFill/>
            <a:ln>
              <a:noFill/>
            </a:ln>
          </p:spPr>
          <p:txBody>
            <a:bodyPr wrap="square" rtlCol="0">
              <a:spAutoFit/>
            </a:bodyPr>
            <a:lstStyle/>
            <a:p>
              <a:pPr algn="ctr"/>
              <a:r>
                <a:rPr lang="en-US" altLang="zh-CN" sz="2000" dirty="0">
                  <a:solidFill>
                    <a:prstClr val="white"/>
                  </a:solidFill>
                  <a:latin typeface="微软雅黑" pitchFamily="34" charset="-122"/>
                </a:rPr>
                <a:t>05</a:t>
              </a:r>
              <a:endParaRPr lang="zh-CN" altLang="en-US" sz="2000" dirty="0">
                <a:solidFill>
                  <a:prstClr val="white"/>
                </a:solidFill>
                <a:latin typeface="微软雅黑" pitchFamily="34" charset="-122"/>
              </a:endParaRPr>
            </a:p>
          </p:txBody>
        </p:sp>
      </p:grpSp>
      <p:sp>
        <p:nvSpPr>
          <p:cNvPr id="108" name="TextBox 29"/>
          <p:cNvSpPr txBox="1"/>
          <p:nvPr/>
        </p:nvSpPr>
        <p:spPr>
          <a:xfrm>
            <a:off x="1833533" y="1402050"/>
            <a:ext cx="800080" cy="276999"/>
          </a:xfrm>
          <a:prstGeom prst="rect">
            <a:avLst/>
          </a:prstGeom>
          <a:noFill/>
        </p:spPr>
        <p:txBody>
          <a:bodyPr wrap="none" rtlCol="0">
            <a:spAutoFit/>
          </a:bodyPr>
          <a:lstStyle/>
          <a:p>
            <a:pPr algn="ctr"/>
            <a:r>
              <a:rPr lang="zh-CN" altLang="en-US" sz="1200" b="1" dirty="0">
                <a:solidFill>
                  <a:schemeClr val="tx1">
                    <a:lumMod val="65000"/>
                    <a:lumOff val="35000"/>
                  </a:schemeClr>
                </a:solidFill>
                <a:latin typeface="微软雅黑" pitchFamily="34" charset="-122"/>
                <a:ea typeface="微软雅黑" pitchFamily="34" charset="-122"/>
              </a:rPr>
              <a:t>标题文字</a:t>
            </a:r>
          </a:p>
        </p:txBody>
      </p:sp>
      <p:sp>
        <p:nvSpPr>
          <p:cNvPr id="109" name="TextBox 30"/>
          <p:cNvSpPr txBox="1"/>
          <p:nvPr/>
        </p:nvSpPr>
        <p:spPr>
          <a:xfrm>
            <a:off x="4844877" y="2418870"/>
            <a:ext cx="800080" cy="276999"/>
          </a:xfrm>
          <a:prstGeom prst="rect">
            <a:avLst/>
          </a:prstGeom>
          <a:noFill/>
        </p:spPr>
        <p:txBody>
          <a:bodyPr wrap="none" rtlCol="0">
            <a:spAutoFit/>
          </a:bodyPr>
          <a:lstStyle/>
          <a:p>
            <a:r>
              <a:rPr lang="zh-CN" altLang="en-US" sz="1200" b="1" dirty="0">
                <a:solidFill>
                  <a:schemeClr val="tx1">
                    <a:lumMod val="65000"/>
                    <a:lumOff val="35000"/>
                  </a:schemeClr>
                </a:solidFill>
                <a:latin typeface="微软雅黑" pitchFamily="34" charset="-122"/>
                <a:ea typeface="微软雅黑" pitchFamily="34" charset="-122"/>
              </a:rPr>
              <a:t>标题文字</a:t>
            </a:r>
          </a:p>
        </p:txBody>
      </p:sp>
      <p:sp>
        <p:nvSpPr>
          <p:cNvPr id="110" name="TextBox 31"/>
          <p:cNvSpPr txBox="1"/>
          <p:nvPr/>
        </p:nvSpPr>
        <p:spPr>
          <a:xfrm>
            <a:off x="4338219" y="3921369"/>
            <a:ext cx="800080" cy="276999"/>
          </a:xfrm>
          <a:prstGeom prst="rect">
            <a:avLst/>
          </a:prstGeom>
          <a:noFill/>
        </p:spPr>
        <p:txBody>
          <a:bodyPr wrap="none" rtlCol="0">
            <a:spAutoFit/>
          </a:bodyPr>
          <a:lstStyle/>
          <a:p>
            <a:r>
              <a:rPr lang="zh-CN" altLang="en-US" sz="1200" b="1" dirty="0">
                <a:solidFill>
                  <a:schemeClr val="tx1">
                    <a:lumMod val="65000"/>
                    <a:lumOff val="35000"/>
                  </a:schemeClr>
                </a:solidFill>
                <a:latin typeface="微软雅黑" pitchFamily="34" charset="-122"/>
                <a:ea typeface="微软雅黑" pitchFamily="34" charset="-122"/>
              </a:rPr>
              <a:t>标题文字</a:t>
            </a:r>
          </a:p>
        </p:txBody>
      </p:sp>
      <p:sp>
        <p:nvSpPr>
          <p:cNvPr id="111" name="TextBox 32"/>
          <p:cNvSpPr txBox="1"/>
          <p:nvPr/>
        </p:nvSpPr>
        <p:spPr>
          <a:xfrm>
            <a:off x="527474" y="2452358"/>
            <a:ext cx="846560" cy="276999"/>
          </a:xfrm>
          <a:prstGeom prst="rect">
            <a:avLst/>
          </a:prstGeom>
          <a:noFill/>
        </p:spPr>
        <p:txBody>
          <a:bodyPr wrap="none" rtlCol="0">
            <a:spAutoFit/>
          </a:bodyPr>
          <a:lstStyle/>
          <a:p>
            <a:pPr algn="ctr"/>
            <a:r>
              <a:rPr lang="zh-CN" altLang="en-US" sz="1200" b="1" dirty="0">
                <a:solidFill>
                  <a:schemeClr val="tx1">
                    <a:lumMod val="65000"/>
                    <a:lumOff val="35000"/>
                  </a:schemeClr>
                </a:solidFill>
                <a:latin typeface="微软雅黑" pitchFamily="34" charset="-122"/>
                <a:ea typeface="微软雅黑" pitchFamily="34" charset="-122"/>
              </a:rPr>
              <a:t>标题文字 </a:t>
            </a:r>
          </a:p>
        </p:txBody>
      </p:sp>
      <p:sp>
        <p:nvSpPr>
          <p:cNvPr id="112" name="TextBox 33"/>
          <p:cNvSpPr txBox="1"/>
          <p:nvPr/>
        </p:nvSpPr>
        <p:spPr>
          <a:xfrm>
            <a:off x="1061245" y="3871510"/>
            <a:ext cx="800080" cy="276999"/>
          </a:xfrm>
          <a:prstGeom prst="rect">
            <a:avLst/>
          </a:prstGeom>
          <a:noFill/>
        </p:spPr>
        <p:txBody>
          <a:bodyPr wrap="none" rtlCol="0">
            <a:spAutoFit/>
          </a:bodyPr>
          <a:lstStyle/>
          <a:p>
            <a:pPr algn="ctr"/>
            <a:r>
              <a:rPr lang="zh-CN" altLang="en-US" sz="1200" b="1" dirty="0">
                <a:solidFill>
                  <a:schemeClr val="tx1">
                    <a:lumMod val="65000"/>
                    <a:lumOff val="35000"/>
                  </a:schemeClr>
                </a:solidFill>
                <a:latin typeface="微软雅黑" pitchFamily="34" charset="-122"/>
                <a:ea typeface="微软雅黑" pitchFamily="34" charset="-122"/>
              </a:rPr>
              <a:t>标题文字</a:t>
            </a:r>
          </a:p>
        </p:txBody>
      </p:sp>
      <p:sp>
        <p:nvSpPr>
          <p:cNvPr id="202" name="TextBox 71"/>
          <p:cNvSpPr txBox="1"/>
          <p:nvPr/>
        </p:nvSpPr>
        <p:spPr>
          <a:xfrm>
            <a:off x="6120603" y="2626839"/>
            <a:ext cx="2528098" cy="1061829"/>
          </a:xfrm>
          <a:prstGeom prst="rect">
            <a:avLst/>
          </a:prstGeom>
          <a:noFill/>
        </p:spPr>
        <p:txBody>
          <a:bodyPr wrap="square" rtlCol="0">
            <a:spAutoFit/>
          </a:bodyPr>
          <a:lstStyle/>
          <a:p>
            <a:pPr>
              <a:defRPr/>
            </a:pPr>
            <a:r>
              <a:rPr lang="zh-CN" altLang="en-US" sz="900" kern="0" dirty="0">
                <a:solidFill>
                  <a:schemeClr val="tx1">
                    <a:lumMod val="50000"/>
                    <a:lumOff val="50000"/>
                  </a:schemeClr>
                </a:solidFill>
                <a:latin typeface="微软雅黑" pitchFamily="34" charset="-122"/>
                <a:ea typeface="微软雅黑" pitchFamily="34" charset="-122"/>
              </a:rPr>
              <a:t>在此添加文字添加</a:t>
            </a:r>
            <a:r>
              <a:rPr lang="en-US" altLang="zh-CN" sz="900" kern="0" dirty="0">
                <a:solidFill>
                  <a:schemeClr val="tx1">
                    <a:lumMod val="50000"/>
                    <a:lumOff val="50000"/>
                  </a:schemeClr>
                </a:solidFill>
                <a:latin typeface="微软雅黑" pitchFamily="34" charset="-122"/>
                <a:ea typeface="微软雅黑" pitchFamily="34" charset="-122"/>
              </a:rPr>
              <a:t>· </a:t>
            </a:r>
            <a:r>
              <a:rPr lang="zh-CN" altLang="en-US" sz="900" kern="0" dirty="0">
                <a:solidFill>
                  <a:schemeClr val="tx1">
                    <a:lumMod val="50000"/>
                    <a:lumOff val="50000"/>
                  </a:schemeClr>
                </a:solidFill>
                <a:latin typeface="微软雅黑" pitchFamily="34" charset="-122"/>
                <a:ea typeface="微软雅黑" pitchFamily="34" charset="-122"/>
              </a:rPr>
              <a:t>在此添加文字介绍</a:t>
            </a:r>
            <a:r>
              <a:rPr lang="en-US" altLang="zh-CN" sz="900" kern="0" dirty="0">
                <a:solidFill>
                  <a:schemeClr val="tx1">
                    <a:lumMod val="50000"/>
                    <a:lumOff val="50000"/>
                  </a:schemeClr>
                </a:solidFill>
                <a:latin typeface="微软雅黑" pitchFamily="34" charset="-122"/>
                <a:ea typeface="微软雅黑" pitchFamily="34" charset="-122"/>
              </a:rPr>
              <a:t>· </a:t>
            </a:r>
            <a:r>
              <a:rPr lang="zh-CN" altLang="en-US" sz="900" kern="0" dirty="0">
                <a:solidFill>
                  <a:schemeClr val="tx1">
                    <a:lumMod val="50000"/>
                    <a:lumOff val="50000"/>
                  </a:schemeClr>
                </a:solidFill>
                <a:latin typeface="微软雅黑" pitchFamily="34" charset="-122"/>
                <a:ea typeface="微软雅黑" pitchFamily="34" charset="-122"/>
              </a:rPr>
              <a:t>在此添加文字介绍</a:t>
            </a:r>
            <a:r>
              <a:rPr lang="en-US" altLang="zh-CN" sz="900" kern="0" dirty="0">
                <a:solidFill>
                  <a:schemeClr val="tx1">
                    <a:lumMod val="50000"/>
                    <a:lumOff val="50000"/>
                  </a:schemeClr>
                </a:solidFill>
                <a:latin typeface="微软雅黑" pitchFamily="34" charset="-122"/>
                <a:ea typeface="微软雅黑" pitchFamily="34" charset="-122"/>
              </a:rPr>
              <a:t>· </a:t>
            </a:r>
            <a:r>
              <a:rPr lang="zh-CN" altLang="en-US" sz="900" kern="0" dirty="0">
                <a:solidFill>
                  <a:schemeClr val="tx1">
                    <a:lumMod val="50000"/>
                    <a:lumOff val="50000"/>
                  </a:schemeClr>
                </a:solidFill>
                <a:latin typeface="微软雅黑" pitchFamily="34" charset="-122"/>
                <a:ea typeface="微软雅黑" pitchFamily="34" charset="-122"/>
              </a:rPr>
              <a:t>在此添加文字添加在此添加文字添加</a:t>
            </a:r>
            <a:r>
              <a:rPr lang="en-US" altLang="zh-CN" sz="900" kern="0" dirty="0">
                <a:solidFill>
                  <a:schemeClr val="tx1">
                    <a:lumMod val="50000"/>
                    <a:lumOff val="50000"/>
                  </a:schemeClr>
                </a:solidFill>
                <a:latin typeface="微软雅黑" pitchFamily="34" charset="-122"/>
                <a:ea typeface="微软雅黑" pitchFamily="34" charset="-122"/>
              </a:rPr>
              <a:t>· </a:t>
            </a:r>
            <a:r>
              <a:rPr lang="zh-CN" altLang="en-US" sz="900" kern="0" dirty="0">
                <a:solidFill>
                  <a:schemeClr val="tx1">
                    <a:lumMod val="50000"/>
                    <a:lumOff val="50000"/>
                  </a:schemeClr>
                </a:solidFill>
                <a:latin typeface="微软雅黑" pitchFamily="34" charset="-122"/>
                <a:ea typeface="微软雅黑" pitchFamily="34" charset="-122"/>
              </a:rPr>
              <a:t>在此添加文字介绍</a:t>
            </a:r>
            <a:r>
              <a:rPr lang="en-US" altLang="zh-CN" sz="900" kern="0" dirty="0">
                <a:solidFill>
                  <a:schemeClr val="tx1">
                    <a:lumMod val="50000"/>
                    <a:lumOff val="50000"/>
                  </a:schemeClr>
                </a:solidFill>
                <a:latin typeface="微软雅黑" pitchFamily="34" charset="-122"/>
                <a:ea typeface="微软雅黑" pitchFamily="34" charset="-122"/>
              </a:rPr>
              <a:t>· </a:t>
            </a:r>
            <a:r>
              <a:rPr lang="zh-CN" altLang="en-US" sz="900" kern="0" dirty="0">
                <a:solidFill>
                  <a:schemeClr val="tx1">
                    <a:lumMod val="50000"/>
                    <a:lumOff val="50000"/>
                  </a:schemeClr>
                </a:solidFill>
                <a:latin typeface="微软雅黑" pitchFamily="34" charset="-122"/>
                <a:ea typeface="微软雅黑" pitchFamily="34" charset="-122"/>
              </a:rPr>
              <a:t>在此添加文字介</a:t>
            </a:r>
            <a:r>
              <a:rPr lang="en-US" altLang="zh-CN" sz="900" kern="0" dirty="0">
                <a:solidFill>
                  <a:schemeClr val="tx1">
                    <a:lumMod val="50000"/>
                    <a:lumOff val="50000"/>
                  </a:schemeClr>
                </a:solidFill>
                <a:latin typeface="微软雅黑" pitchFamily="34" charset="-122"/>
                <a:ea typeface="微软雅黑" pitchFamily="34" charset="-122"/>
              </a:rPr>
              <a:t>· </a:t>
            </a:r>
            <a:r>
              <a:rPr lang="zh-CN" altLang="en-US" sz="900" kern="0" dirty="0">
                <a:solidFill>
                  <a:schemeClr val="tx1">
                    <a:lumMod val="50000"/>
                    <a:lumOff val="50000"/>
                  </a:schemeClr>
                </a:solidFill>
                <a:latin typeface="微软雅黑" pitchFamily="34" charset="-122"/>
                <a:ea typeface="微软雅黑" pitchFamily="34" charset="-122"/>
              </a:rPr>
              <a:t>在此添加文字添加</a:t>
            </a:r>
            <a:r>
              <a:rPr lang="en-US" altLang="zh-CN" sz="900" kern="0" dirty="0">
                <a:solidFill>
                  <a:schemeClr val="tx1">
                    <a:lumMod val="50000"/>
                    <a:lumOff val="50000"/>
                  </a:schemeClr>
                </a:solidFill>
                <a:latin typeface="微软雅黑" pitchFamily="34" charset="-122"/>
                <a:ea typeface="微软雅黑" pitchFamily="34" charset="-122"/>
              </a:rPr>
              <a:t>· </a:t>
            </a:r>
            <a:r>
              <a:rPr lang="zh-CN" altLang="en-US" sz="900" kern="0" dirty="0">
                <a:solidFill>
                  <a:schemeClr val="tx1">
                    <a:lumMod val="50000"/>
                    <a:lumOff val="50000"/>
                  </a:schemeClr>
                </a:solidFill>
                <a:latin typeface="微软雅黑" pitchFamily="34" charset="-122"/>
                <a:ea typeface="微软雅黑" pitchFamily="34" charset="-122"/>
              </a:rPr>
              <a:t>在此添加文字添加</a:t>
            </a:r>
            <a:r>
              <a:rPr lang="en-US" altLang="zh-CN" sz="900" kern="0" dirty="0">
                <a:solidFill>
                  <a:schemeClr val="tx1">
                    <a:lumMod val="50000"/>
                    <a:lumOff val="50000"/>
                  </a:schemeClr>
                </a:solidFill>
                <a:latin typeface="微软雅黑" pitchFamily="34" charset="-122"/>
                <a:ea typeface="微软雅黑" pitchFamily="34" charset="-122"/>
              </a:rPr>
              <a:t>· </a:t>
            </a:r>
            <a:r>
              <a:rPr lang="zh-CN" altLang="en-US" sz="900" kern="0" dirty="0">
                <a:solidFill>
                  <a:schemeClr val="tx1">
                    <a:lumMod val="50000"/>
                    <a:lumOff val="50000"/>
                  </a:schemeClr>
                </a:solidFill>
                <a:latin typeface="微软雅黑" pitchFamily="34" charset="-122"/>
                <a:ea typeface="微软雅黑" pitchFamily="34" charset="-122"/>
              </a:rPr>
              <a:t>在此添加文字介绍</a:t>
            </a:r>
            <a:r>
              <a:rPr lang="en-US" altLang="zh-CN" sz="900" kern="0" dirty="0">
                <a:solidFill>
                  <a:schemeClr val="tx1">
                    <a:lumMod val="50000"/>
                    <a:lumOff val="50000"/>
                  </a:schemeClr>
                </a:solidFill>
                <a:latin typeface="微软雅黑" pitchFamily="34" charset="-122"/>
                <a:ea typeface="微软雅黑" pitchFamily="34" charset="-122"/>
              </a:rPr>
              <a:t>· </a:t>
            </a:r>
            <a:r>
              <a:rPr lang="zh-CN" altLang="en-US" sz="900" kern="0" dirty="0">
                <a:solidFill>
                  <a:schemeClr val="tx1">
                    <a:lumMod val="50000"/>
                    <a:lumOff val="50000"/>
                  </a:schemeClr>
                </a:solidFill>
                <a:latin typeface="微软雅黑" pitchFamily="34" charset="-122"/>
                <a:ea typeface="微软雅黑" pitchFamily="34" charset="-122"/>
              </a:rPr>
              <a:t>在此添加文字介绍</a:t>
            </a:r>
            <a:r>
              <a:rPr lang="en-US" altLang="zh-CN" sz="900" kern="0" dirty="0">
                <a:solidFill>
                  <a:schemeClr val="tx1">
                    <a:lumMod val="50000"/>
                    <a:lumOff val="50000"/>
                  </a:schemeClr>
                </a:solidFill>
                <a:latin typeface="微软雅黑" pitchFamily="34" charset="-122"/>
                <a:ea typeface="微软雅黑" pitchFamily="34" charset="-122"/>
              </a:rPr>
              <a:t>· </a:t>
            </a:r>
            <a:r>
              <a:rPr lang="zh-CN" altLang="en-US" sz="900" kern="0" dirty="0">
                <a:solidFill>
                  <a:schemeClr val="tx1">
                    <a:lumMod val="50000"/>
                    <a:lumOff val="50000"/>
                  </a:schemeClr>
                </a:solidFill>
                <a:latin typeface="微软雅黑" pitchFamily="34" charset="-122"/>
                <a:ea typeface="微软雅黑" pitchFamily="34" charset="-122"/>
              </a:rPr>
              <a:t>在此添加文字添加</a:t>
            </a:r>
            <a:endParaRPr lang="en-US" altLang="zh-CN" sz="900" kern="0" dirty="0">
              <a:solidFill>
                <a:schemeClr val="tx1">
                  <a:lumMod val="50000"/>
                  <a:lumOff val="50000"/>
                </a:schemeClr>
              </a:solidFill>
              <a:latin typeface="微软雅黑" panose="020B0503020204020204" pitchFamily="34" charset="-122"/>
            </a:endParaRPr>
          </a:p>
          <a:p>
            <a:pPr defTabSz="914583">
              <a:defRPr/>
            </a:pPr>
            <a:endParaRPr lang="en-US" altLang="zh-CN" sz="900" kern="0" dirty="0">
              <a:solidFill>
                <a:schemeClr val="tx1">
                  <a:lumMod val="50000"/>
                  <a:lumOff val="50000"/>
                </a:schemeClr>
              </a:solidFill>
              <a:latin typeface="微软雅黑" panose="020B0503020204020204" pitchFamily="34" charset="-122"/>
            </a:endParaRPr>
          </a:p>
        </p:txBody>
      </p:sp>
      <p:grpSp>
        <p:nvGrpSpPr>
          <p:cNvPr id="8" name="组合 202"/>
          <p:cNvGrpSpPr/>
          <p:nvPr/>
        </p:nvGrpSpPr>
        <p:grpSpPr>
          <a:xfrm>
            <a:off x="6287545" y="2093251"/>
            <a:ext cx="1052212" cy="351860"/>
            <a:chOff x="4516579" y="746402"/>
            <a:chExt cx="1052212" cy="351751"/>
          </a:xfrm>
        </p:grpSpPr>
        <p:sp>
          <p:nvSpPr>
            <p:cNvPr id="207" name="圆角矩形 206"/>
            <p:cNvSpPr/>
            <p:nvPr/>
          </p:nvSpPr>
          <p:spPr>
            <a:xfrm>
              <a:off x="4516579" y="746402"/>
              <a:ext cx="1052212" cy="319506"/>
            </a:xfrm>
            <a:prstGeom prst="roundRect">
              <a:avLst/>
            </a:prstGeom>
            <a:solidFill>
              <a:schemeClr val="accent1"/>
            </a:solidFill>
            <a:ln w="25400" cap="flat" cmpd="sng" algn="ctr">
              <a:noFill/>
              <a:prstDash val="solid"/>
            </a:ln>
            <a:effectLst>
              <a:innerShdw blurRad="63500" dist="25400" dir="18660000">
                <a:prstClr val="black">
                  <a:alpha val="35000"/>
                </a:prstClr>
              </a:innerShdw>
            </a:effectLst>
          </p:spPr>
          <p:txBody>
            <a:bodyPr anchor="ctr"/>
            <a:lstStyle/>
            <a:p>
              <a:pPr algn="ctr" fontAlgn="base">
                <a:spcBef>
                  <a:spcPct val="0"/>
                </a:spcBef>
                <a:spcAft>
                  <a:spcPct val="0"/>
                </a:spcAft>
              </a:pPr>
              <a:endParaRPr lang="zh-CN" altLang="en-US" kern="0" dirty="0">
                <a:solidFill>
                  <a:srgbClr val="FFFFFF"/>
                </a:solidFill>
                <a:ea typeface="宋体" panose="02010600030101010101" pitchFamily="2" charset="-122"/>
              </a:endParaRPr>
            </a:p>
          </p:txBody>
        </p:sp>
        <p:sp>
          <p:nvSpPr>
            <p:cNvPr id="205" name="矩形 204"/>
            <p:cNvSpPr/>
            <p:nvPr/>
          </p:nvSpPr>
          <p:spPr>
            <a:xfrm>
              <a:off x="4516579" y="759599"/>
              <a:ext cx="1005404" cy="338554"/>
            </a:xfrm>
            <a:prstGeom prst="rect">
              <a:avLst/>
            </a:prstGeom>
          </p:spPr>
          <p:txBody>
            <a:bodyPr wrap="none">
              <a:spAutoFit/>
            </a:bodyPr>
            <a:lstStyle/>
            <a:p>
              <a:pPr algn="ctr"/>
              <a:r>
                <a:rPr lang="zh-CN" altLang="en-US" sz="1600" dirty="0">
                  <a:solidFill>
                    <a:prstClr val="white"/>
                  </a:solidFill>
                  <a:latin typeface="微软雅黑" panose="020B0503020204020204" pitchFamily="34" charset="-122"/>
                </a:rPr>
                <a:t>添加标题</a:t>
              </a:r>
            </a:p>
          </p:txBody>
        </p:sp>
      </p:grpSp>
    </p:spTree>
    <p:extLst>
      <p:ext uri="{BB962C8B-B14F-4D97-AF65-F5344CB8AC3E}">
        <p14:creationId xmlns:p14="http://schemas.microsoft.com/office/powerpoint/2010/main" val="644201808"/>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1000"/>
                                        <p:tgtEl>
                                          <p:spTgt spid="101"/>
                                        </p:tgtEl>
                                      </p:cBhvr>
                                    </p:animEffect>
                                    <p:anim calcmode="lin" valueType="num">
                                      <p:cBhvr>
                                        <p:cTn id="8" dur="1000" fill="hold"/>
                                        <p:tgtEl>
                                          <p:spTgt spid="101"/>
                                        </p:tgtEl>
                                        <p:attrNameLst>
                                          <p:attrName>ppt_x</p:attrName>
                                        </p:attrNameLst>
                                      </p:cBhvr>
                                      <p:tavLst>
                                        <p:tav tm="0">
                                          <p:val>
                                            <p:strVal val="#ppt_x"/>
                                          </p:val>
                                        </p:tav>
                                        <p:tav tm="100000">
                                          <p:val>
                                            <p:strVal val="#ppt_x"/>
                                          </p:val>
                                        </p:tav>
                                      </p:tavLst>
                                    </p:anim>
                                    <p:anim calcmode="lin" valueType="num">
                                      <p:cBhvr>
                                        <p:cTn id="9" dur="1000" fill="hold"/>
                                        <p:tgtEl>
                                          <p:spTgt spid="10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1"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0-#ppt_h/2"/>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par>
                                <p:cTn id="28" presetID="2" presetClass="entr" presetSubtype="12"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0-#ppt_w/2"/>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2" presetClass="entr" presetSubtype="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1+#ppt_w/2"/>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par>
                          <p:cTn id="36" fill="hold">
                            <p:stCondLst>
                              <p:cond delay="1500"/>
                            </p:stCondLst>
                            <p:childTnLst>
                              <p:par>
                                <p:cTn id="37" presetID="42" presetClass="entr" presetSubtype="0" fill="hold" grpId="0" nodeType="afterEffect">
                                  <p:stCondLst>
                                    <p:cond delay="0"/>
                                  </p:stCondLst>
                                  <p:childTnLst>
                                    <p:set>
                                      <p:cBhvr>
                                        <p:cTn id="38" dur="1" fill="hold">
                                          <p:stCondLst>
                                            <p:cond delay="0"/>
                                          </p:stCondLst>
                                        </p:cTn>
                                        <p:tgtEl>
                                          <p:spTgt spid="108"/>
                                        </p:tgtEl>
                                        <p:attrNameLst>
                                          <p:attrName>style.visibility</p:attrName>
                                        </p:attrNameLst>
                                      </p:cBhvr>
                                      <p:to>
                                        <p:strVal val="visible"/>
                                      </p:to>
                                    </p:set>
                                    <p:animEffect transition="in" filter="fade">
                                      <p:cBhvr>
                                        <p:cTn id="39" dur="1000"/>
                                        <p:tgtEl>
                                          <p:spTgt spid="108"/>
                                        </p:tgtEl>
                                      </p:cBhvr>
                                    </p:animEffect>
                                    <p:anim calcmode="lin" valueType="num">
                                      <p:cBhvr>
                                        <p:cTn id="40" dur="1000" fill="hold"/>
                                        <p:tgtEl>
                                          <p:spTgt spid="108"/>
                                        </p:tgtEl>
                                        <p:attrNameLst>
                                          <p:attrName>ppt_x</p:attrName>
                                        </p:attrNameLst>
                                      </p:cBhvr>
                                      <p:tavLst>
                                        <p:tav tm="0">
                                          <p:val>
                                            <p:strVal val="#ppt_x"/>
                                          </p:val>
                                        </p:tav>
                                        <p:tav tm="100000">
                                          <p:val>
                                            <p:strVal val="#ppt_x"/>
                                          </p:val>
                                        </p:tav>
                                      </p:tavLst>
                                    </p:anim>
                                    <p:anim calcmode="lin" valueType="num">
                                      <p:cBhvr>
                                        <p:cTn id="41" dur="1000" fill="hold"/>
                                        <p:tgtEl>
                                          <p:spTgt spid="10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09"/>
                                        </p:tgtEl>
                                        <p:attrNameLst>
                                          <p:attrName>style.visibility</p:attrName>
                                        </p:attrNameLst>
                                      </p:cBhvr>
                                      <p:to>
                                        <p:strVal val="visible"/>
                                      </p:to>
                                    </p:set>
                                    <p:animEffect transition="in" filter="fade">
                                      <p:cBhvr>
                                        <p:cTn id="44" dur="1000"/>
                                        <p:tgtEl>
                                          <p:spTgt spid="109"/>
                                        </p:tgtEl>
                                      </p:cBhvr>
                                    </p:animEffect>
                                    <p:anim calcmode="lin" valueType="num">
                                      <p:cBhvr>
                                        <p:cTn id="45" dur="1000" fill="hold"/>
                                        <p:tgtEl>
                                          <p:spTgt spid="109"/>
                                        </p:tgtEl>
                                        <p:attrNameLst>
                                          <p:attrName>ppt_x</p:attrName>
                                        </p:attrNameLst>
                                      </p:cBhvr>
                                      <p:tavLst>
                                        <p:tav tm="0">
                                          <p:val>
                                            <p:strVal val="#ppt_x"/>
                                          </p:val>
                                        </p:tav>
                                        <p:tav tm="100000">
                                          <p:val>
                                            <p:strVal val="#ppt_x"/>
                                          </p:val>
                                        </p:tav>
                                      </p:tavLst>
                                    </p:anim>
                                    <p:anim calcmode="lin" valueType="num">
                                      <p:cBhvr>
                                        <p:cTn id="46" dur="1000" fill="hold"/>
                                        <p:tgtEl>
                                          <p:spTgt spid="10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11"/>
                                        </p:tgtEl>
                                        <p:attrNameLst>
                                          <p:attrName>style.visibility</p:attrName>
                                        </p:attrNameLst>
                                      </p:cBhvr>
                                      <p:to>
                                        <p:strVal val="visible"/>
                                      </p:to>
                                    </p:set>
                                    <p:animEffect transition="in" filter="fade">
                                      <p:cBhvr>
                                        <p:cTn id="49" dur="1000"/>
                                        <p:tgtEl>
                                          <p:spTgt spid="111"/>
                                        </p:tgtEl>
                                      </p:cBhvr>
                                    </p:animEffect>
                                    <p:anim calcmode="lin" valueType="num">
                                      <p:cBhvr>
                                        <p:cTn id="50" dur="1000" fill="hold"/>
                                        <p:tgtEl>
                                          <p:spTgt spid="111"/>
                                        </p:tgtEl>
                                        <p:attrNameLst>
                                          <p:attrName>ppt_x</p:attrName>
                                        </p:attrNameLst>
                                      </p:cBhvr>
                                      <p:tavLst>
                                        <p:tav tm="0">
                                          <p:val>
                                            <p:strVal val="#ppt_x"/>
                                          </p:val>
                                        </p:tav>
                                        <p:tav tm="100000">
                                          <p:val>
                                            <p:strVal val="#ppt_x"/>
                                          </p:val>
                                        </p:tav>
                                      </p:tavLst>
                                    </p:anim>
                                    <p:anim calcmode="lin" valueType="num">
                                      <p:cBhvr>
                                        <p:cTn id="51" dur="1000" fill="hold"/>
                                        <p:tgtEl>
                                          <p:spTgt spid="11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12"/>
                                        </p:tgtEl>
                                        <p:attrNameLst>
                                          <p:attrName>style.visibility</p:attrName>
                                        </p:attrNameLst>
                                      </p:cBhvr>
                                      <p:to>
                                        <p:strVal val="visible"/>
                                      </p:to>
                                    </p:set>
                                    <p:animEffect transition="in" filter="fade">
                                      <p:cBhvr>
                                        <p:cTn id="54" dur="1000"/>
                                        <p:tgtEl>
                                          <p:spTgt spid="112"/>
                                        </p:tgtEl>
                                      </p:cBhvr>
                                    </p:animEffect>
                                    <p:anim calcmode="lin" valueType="num">
                                      <p:cBhvr>
                                        <p:cTn id="55" dur="1000" fill="hold"/>
                                        <p:tgtEl>
                                          <p:spTgt spid="112"/>
                                        </p:tgtEl>
                                        <p:attrNameLst>
                                          <p:attrName>ppt_x</p:attrName>
                                        </p:attrNameLst>
                                      </p:cBhvr>
                                      <p:tavLst>
                                        <p:tav tm="0">
                                          <p:val>
                                            <p:strVal val="#ppt_x"/>
                                          </p:val>
                                        </p:tav>
                                        <p:tav tm="100000">
                                          <p:val>
                                            <p:strVal val="#ppt_x"/>
                                          </p:val>
                                        </p:tav>
                                      </p:tavLst>
                                    </p:anim>
                                    <p:anim calcmode="lin" valueType="num">
                                      <p:cBhvr>
                                        <p:cTn id="56" dur="1000" fill="hold"/>
                                        <p:tgtEl>
                                          <p:spTgt spid="11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10"/>
                                        </p:tgtEl>
                                        <p:attrNameLst>
                                          <p:attrName>style.visibility</p:attrName>
                                        </p:attrNameLst>
                                      </p:cBhvr>
                                      <p:to>
                                        <p:strVal val="visible"/>
                                      </p:to>
                                    </p:set>
                                    <p:animEffect transition="in" filter="fade">
                                      <p:cBhvr>
                                        <p:cTn id="59" dur="1000"/>
                                        <p:tgtEl>
                                          <p:spTgt spid="110"/>
                                        </p:tgtEl>
                                      </p:cBhvr>
                                    </p:animEffect>
                                    <p:anim calcmode="lin" valueType="num">
                                      <p:cBhvr>
                                        <p:cTn id="60" dur="1000" fill="hold"/>
                                        <p:tgtEl>
                                          <p:spTgt spid="110"/>
                                        </p:tgtEl>
                                        <p:attrNameLst>
                                          <p:attrName>ppt_x</p:attrName>
                                        </p:attrNameLst>
                                      </p:cBhvr>
                                      <p:tavLst>
                                        <p:tav tm="0">
                                          <p:val>
                                            <p:strVal val="#ppt_x"/>
                                          </p:val>
                                        </p:tav>
                                        <p:tav tm="100000">
                                          <p:val>
                                            <p:strVal val="#ppt_x"/>
                                          </p:val>
                                        </p:tav>
                                      </p:tavLst>
                                    </p:anim>
                                    <p:anim calcmode="lin" valueType="num">
                                      <p:cBhvr>
                                        <p:cTn id="61" dur="1000" fill="hold"/>
                                        <p:tgtEl>
                                          <p:spTgt spid="110"/>
                                        </p:tgtEl>
                                        <p:attrNameLst>
                                          <p:attrName>ppt_y</p:attrName>
                                        </p:attrNameLst>
                                      </p:cBhvr>
                                      <p:tavLst>
                                        <p:tav tm="0">
                                          <p:val>
                                            <p:strVal val="#ppt_y+.1"/>
                                          </p:val>
                                        </p:tav>
                                        <p:tav tm="100000">
                                          <p:val>
                                            <p:strVal val="#ppt_y"/>
                                          </p:val>
                                        </p:tav>
                                      </p:tavLst>
                                    </p:anim>
                                  </p:childTnLst>
                                </p:cTn>
                              </p:par>
                            </p:childTnLst>
                          </p:cTn>
                        </p:par>
                        <p:par>
                          <p:cTn id="62" fill="hold">
                            <p:stCondLst>
                              <p:cond delay="2500"/>
                            </p:stCondLst>
                            <p:childTnLst>
                              <p:par>
                                <p:cTn id="63" presetID="2" presetClass="entr" presetSubtype="2" fill="hold" nodeType="after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500" fill="hold"/>
                                        <p:tgtEl>
                                          <p:spTgt spid="8"/>
                                        </p:tgtEl>
                                        <p:attrNameLst>
                                          <p:attrName>ppt_x</p:attrName>
                                        </p:attrNameLst>
                                      </p:cBhvr>
                                      <p:tavLst>
                                        <p:tav tm="0">
                                          <p:val>
                                            <p:strVal val="1+#ppt_w/2"/>
                                          </p:val>
                                        </p:tav>
                                        <p:tav tm="100000">
                                          <p:val>
                                            <p:strVal val="#ppt_x"/>
                                          </p:val>
                                        </p:tav>
                                      </p:tavLst>
                                    </p:anim>
                                    <p:anim calcmode="lin" valueType="num">
                                      <p:cBhvr additive="base">
                                        <p:cTn id="66" dur="500" fill="hold"/>
                                        <p:tgtEl>
                                          <p:spTgt spid="8"/>
                                        </p:tgtEl>
                                        <p:attrNameLst>
                                          <p:attrName>ppt_y</p:attrName>
                                        </p:attrNameLst>
                                      </p:cBhvr>
                                      <p:tavLst>
                                        <p:tav tm="0">
                                          <p:val>
                                            <p:strVal val="#ppt_y"/>
                                          </p:val>
                                        </p:tav>
                                        <p:tav tm="100000">
                                          <p:val>
                                            <p:strVal val="#ppt_y"/>
                                          </p:val>
                                        </p:tav>
                                      </p:tavLst>
                                    </p:anim>
                                  </p:childTnLst>
                                </p:cTn>
                              </p:par>
                            </p:childTnLst>
                          </p:cTn>
                        </p:par>
                        <p:par>
                          <p:cTn id="67" fill="hold">
                            <p:stCondLst>
                              <p:cond delay="3000"/>
                            </p:stCondLst>
                            <p:childTnLst>
                              <p:par>
                                <p:cTn id="68" presetID="42" presetClass="entr" presetSubtype="0" fill="hold" grpId="0" nodeType="afterEffect">
                                  <p:stCondLst>
                                    <p:cond delay="0"/>
                                  </p:stCondLst>
                                  <p:childTnLst>
                                    <p:set>
                                      <p:cBhvr>
                                        <p:cTn id="69" dur="1" fill="hold">
                                          <p:stCondLst>
                                            <p:cond delay="0"/>
                                          </p:stCondLst>
                                        </p:cTn>
                                        <p:tgtEl>
                                          <p:spTgt spid="202"/>
                                        </p:tgtEl>
                                        <p:attrNameLst>
                                          <p:attrName>style.visibility</p:attrName>
                                        </p:attrNameLst>
                                      </p:cBhvr>
                                      <p:to>
                                        <p:strVal val="visible"/>
                                      </p:to>
                                    </p:set>
                                    <p:animEffect transition="in" filter="fade">
                                      <p:cBhvr>
                                        <p:cTn id="70" dur="1000"/>
                                        <p:tgtEl>
                                          <p:spTgt spid="202"/>
                                        </p:tgtEl>
                                      </p:cBhvr>
                                    </p:animEffect>
                                    <p:anim calcmode="lin" valueType="num">
                                      <p:cBhvr>
                                        <p:cTn id="71" dur="1000" fill="hold"/>
                                        <p:tgtEl>
                                          <p:spTgt spid="202"/>
                                        </p:tgtEl>
                                        <p:attrNameLst>
                                          <p:attrName>ppt_x</p:attrName>
                                        </p:attrNameLst>
                                      </p:cBhvr>
                                      <p:tavLst>
                                        <p:tav tm="0">
                                          <p:val>
                                            <p:strVal val="#ppt_x"/>
                                          </p:val>
                                        </p:tav>
                                        <p:tav tm="100000">
                                          <p:val>
                                            <p:strVal val="#ppt_x"/>
                                          </p:val>
                                        </p:tav>
                                      </p:tavLst>
                                    </p:anim>
                                    <p:anim calcmode="lin" valueType="num">
                                      <p:cBhvr>
                                        <p:cTn id="72" dur="1000" fill="hold"/>
                                        <p:tgtEl>
                                          <p:spTgt spid="2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8" grpId="0"/>
      <p:bldP spid="109" grpId="0"/>
      <p:bldP spid="110" grpId="0"/>
      <p:bldP spid="111" grpId="0"/>
      <p:bldP spid="112" grpId="0"/>
      <p:bldP spid="20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671048" y="2866125"/>
            <a:ext cx="1806674" cy="1329743"/>
            <a:chOff x="0" y="0"/>
            <a:chExt cx="4817566" cy="3544850"/>
          </a:xfrm>
        </p:grpSpPr>
        <p:sp>
          <p:nvSpPr>
            <p:cNvPr id="54275" name="AutoShape 3"/>
            <p:cNvSpPr>
              <a:spLocks/>
            </p:cNvSpPr>
            <p:nvPr/>
          </p:nvSpPr>
          <p:spPr bwMode="auto">
            <a:xfrm>
              <a:off x="0" y="420683"/>
              <a:ext cx="4814391" cy="2619348"/>
            </a:xfrm>
            <a:custGeom>
              <a:avLst/>
              <a:gdLst>
                <a:gd name="T0" fmla="*/ 2407073 w 19679"/>
                <a:gd name="T1" fmla="*/ 1437520 h 19679"/>
                <a:gd name="T2" fmla="*/ 2407073 w 19679"/>
                <a:gd name="T3" fmla="*/ 1437520 h 19679"/>
                <a:gd name="T4" fmla="*/ 2407073 w 19679"/>
                <a:gd name="T5" fmla="*/ 1437520 h 19679"/>
                <a:gd name="T6" fmla="*/ 2407073 w 19679"/>
                <a:gd name="T7" fmla="*/ 1437520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4276" name="AutoShape 4"/>
            <p:cNvSpPr>
              <a:spLocks/>
            </p:cNvSpPr>
            <p:nvPr/>
          </p:nvSpPr>
          <p:spPr bwMode="auto">
            <a:xfrm>
              <a:off x="1115898" y="477832"/>
              <a:ext cx="2619105" cy="2617761"/>
            </a:xfrm>
            <a:custGeom>
              <a:avLst/>
              <a:gdLst>
                <a:gd name="T0" fmla="*/ 1309486 w 19679"/>
                <a:gd name="T1" fmla="*/ 1436649 h 19679"/>
                <a:gd name="T2" fmla="*/ 1309486 w 19679"/>
                <a:gd name="T3" fmla="*/ 1436649 h 19679"/>
                <a:gd name="T4" fmla="*/ 1309486 w 19679"/>
                <a:gd name="T5" fmla="*/ 1436649 h 19679"/>
                <a:gd name="T6" fmla="*/ 1309486 w 19679"/>
                <a:gd name="T7" fmla="*/ 143664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chemeClr val="bg1">
                <a:lumMod val="65000"/>
              </a:scheme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4277" name="AutoShape 5"/>
            <p:cNvSpPr>
              <a:spLocks/>
            </p:cNvSpPr>
            <p:nvPr/>
          </p:nvSpPr>
          <p:spPr bwMode="auto">
            <a:xfrm>
              <a:off x="1766706" y="1090601"/>
              <a:ext cx="1307965" cy="1306499"/>
            </a:xfrm>
            <a:custGeom>
              <a:avLst/>
              <a:gdLst>
                <a:gd name="T0" fmla="*/ 653949 w 19679"/>
                <a:gd name="T1" fmla="*/ 717018 h 19679"/>
                <a:gd name="T2" fmla="*/ 653949 w 19679"/>
                <a:gd name="T3" fmla="*/ 717018 h 19679"/>
                <a:gd name="T4" fmla="*/ 653949 w 19679"/>
                <a:gd name="T5" fmla="*/ 717018 h 19679"/>
                <a:gd name="T6" fmla="*/ 653949 w 19679"/>
                <a:gd name="T7" fmla="*/ 71701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tx1">
                <a:lumMod val="50000"/>
                <a:lumOff val="50000"/>
              </a:scheme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4278" name="AutoShape 6"/>
            <p:cNvSpPr>
              <a:spLocks/>
            </p:cNvSpPr>
            <p:nvPr/>
          </p:nvSpPr>
          <p:spPr bwMode="auto">
            <a:xfrm>
              <a:off x="2119094" y="1427147"/>
              <a:ext cx="263498" cy="263522"/>
            </a:xfrm>
            <a:custGeom>
              <a:avLst/>
              <a:gdLst>
                <a:gd name="T0" fmla="*/ 131742 w 19679"/>
                <a:gd name="T1" fmla="*/ 144623 h 19679"/>
                <a:gd name="T2" fmla="*/ 131742 w 19679"/>
                <a:gd name="T3" fmla="*/ 144623 h 19679"/>
                <a:gd name="T4" fmla="*/ 131742 w 19679"/>
                <a:gd name="T5" fmla="*/ 144623 h 19679"/>
                <a:gd name="T6" fmla="*/ 131742 w 19679"/>
                <a:gd name="T7" fmla="*/ 144623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4279" name="AutoShape 7"/>
            <p:cNvSpPr>
              <a:spLocks/>
            </p:cNvSpPr>
            <p:nvPr/>
          </p:nvSpPr>
          <p:spPr bwMode="auto">
            <a:xfrm>
              <a:off x="1576225" y="755642"/>
              <a:ext cx="566679" cy="566731"/>
            </a:xfrm>
            <a:custGeom>
              <a:avLst/>
              <a:gdLst>
                <a:gd name="T0" fmla="*/ 283325 w 19679"/>
                <a:gd name="T1" fmla="*/ 311027 h 19679"/>
                <a:gd name="T2" fmla="*/ 283325 w 19679"/>
                <a:gd name="T3" fmla="*/ 311027 h 19679"/>
                <a:gd name="T4" fmla="*/ 283325 w 19679"/>
                <a:gd name="T5" fmla="*/ 311027 h 19679"/>
                <a:gd name="T6" fmla="*/ 283325 w 19679"/>
                <a:gd name="T7" fmla="*/ 311027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4280" name="AutoShape 8"/>
            <p:cNvSpPr>
              <a:spLocks/>
            </p:cNvSpPr>
            <p:nvPr/>
          </p:nvSpPr>
          <p:spPr bwMode="auto">
            <a:xfrm>
              <a:off x="3175" y="0"/>
              <a:ext cx="4814391" cy="3544850"/>
            </a:xfrm>
            <a:custGeom>
              <a:avLst/>
              <a:gdLst>
                <a:gd name="T0" fmla="*/ 2407196 w 21600"/>
                <a:gd name="T1" fmla="*/ 1772339 h 20595"/>
                <a:gd name="T2" fmla="*/ 2407196 w 21600"/>
                <a:gd name="T3" fmla="*/ 1772339 h 20595"/>
                <a:gd name="T4" fmla="*/ 2407196 w 21600"/>
                <a:gd name="T5" fmla="*/ 1772339 h 20595"/>
                <a:gd name="T6" fmla="*/ 2407196 w 21600"/>
                <a:gd name="T7" fmla="*/ 1772339 h 205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0595">
                  <a:moveTo>
                    <a:pt x="10800" y="0"/>
                  </a:moveTo>
                  <a:cubicBezTo>
                    <a:pt x="8035" y="0"/>
                    <a:pt x="5271" y="1005"/>
                    <a:pt x="3162" y="3016"/>
                  </a:cubicBezTo>
                  <a:cubicBezTo>
                    <a:pt x="1053" y="5026"/>
                    <a:pt x="0" y="7662"/>
                    <a:pt x="0" y="10297"/>
                  </a:cubicBezTo>
                  <a:cubicBezTo>
                    <a:pt x="0" y="8930"/>
                    <a:pt x="1053" y="7563"/>
                    <a:pt x="3162" y="6520"/>
                  </a:cubicBezTo>
                  <a:cubicBezTo>
                    <a:pt x="7380" y="4434"/>
                    <a:pt x="14219" y="4434"/>
                    <a:pt x="18437" y="6520"/>
                  </a:cubicBezTo>
                  <a:cubicBezTo>
                    <a:pt x="20546" y="7563"/>
                    <a:pt x="21599" y="8930"/>
                    <a:pt x="21599" y="10297"/>
                  </a:cubicBezTo>
                  <a:cubicBezTo>
                    <a:pt x="21599" y="7662"/>
                    <a:pt x="20546" y="5026"/>
                    <a:pt x="18437" y="3016"/>
                  </a:cubicBezTo>
                  <a:cubicBezTo>
                    <a:pt x="16328" y="1005"/>
                    <a:pt x="13564" y="0"/>
                    <a:pt x="10800" y="0"/>
                  </a:cubicBezTo>
                  <a:close/>
                  <a:moveTo>
                    <a:pt x="21599" y="10297"/>
                  </a:moveTo>
                  <a:cubicBezTo>
                    <a:pt x="21599" y="11664"/>
                    <a:pt x="20546" y="13031"/>
                    <a:pt x="18437" y="14074"/>
                  </a:cubicBezTo>
                  <a:cubicBezTo>
                    <a:pt x="14219" y="16159"/>
                    <a:pt x="7380" y="16159"/>
                    <a:pt x="3162" y="14074"/>
                  </a:cubicBezTo>
                  <a:cubicBezTo>
                    <a:pt x="1053" y="13031"/>
                    <a:pt x="0" y="11664"/>
                    <a:pt x="0" y="10297"/>
                  </a:cubicBezTo>
                  <a:cubicBezTo>
                    <a:pt x="0" y="12932"/>
                    <a:pt x="1053" y="15567"/>
                    <a:pt x="3162" y="17578"/>
                  </a:cubicBezTo>
                  <a:cubicBezTo>
                    <a:pt x="7380" y="21600"/>
                    <a:pt x="14219" y="21599"/>
                    <a:pt x="18437" y="17578"/>
                  </a:cubicBezTo>
                  <a:cubicBezTo>
                    <a:pt x="20546" y="15567"/>
                    <a:pt x="21599" y="12932"/>
                    <a:pt x="21599" y="10297"/>
                  </a:cubicBezTo>
                  <a:close/>
                </a:path>
              </a:pathLst>
            </a:custGeom>
            <a:solidFill>
              <a:schemeClr val="accent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54284" name="Line 12"/>
          <p:cNvSpPr>
            <a:spLocks noChangeShapeType="1"/>
          </p:cNvSpPr>
          <p:nvPr/>
        </p:nvSpPr>
        <p:spPr bwMode="auto">
          <a:xfrm flipH="1" flipV="1">
            <a:off x="3813320" y="2542175"/>
            <a:ext cx="314902" cy="315017"/>
          </a:xfrm>
          <a:prstGeom prst="line">
            <a:avLst/>
          </a:prstGeom>
          <a:noFill/>
          <a:ln w="6350" cap="flat" cmpd="sng">
            <a:solidFill>
              <a:schemeClr val="bg1">
                <a:lumMod val="65000"/>
              </a:schemeClr>
            </a:solidFill>
            <a:prstDash val="dash"/>
            <a:round/>
            <a:headEnd type="oval" w="med" len="me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171458">
              <a:defRPr/>
            </a:pPr>
            <a:endParaRPr lang="es-ES" sz="5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4285" name="Line 13"/>
          <p:cNvSpPr>
            <a:spLocks noChangeShapeType="1"/>
          </p:cNvSpPr>
          <p:nvPr/>
        </p:nvSpPr>
        <p:spPr bwMode="auto">
          <a:xfrm flipV="1">
            <a:off x="5056859" y="2580286"/>
            <a:ext cx="289307" cy="290006"/>
          </a:xfrm>
          <a:prstGeom prst="line">
            <a:avLst/>
          </a:prstGeom>
          <a:noFill/>
          <a:ln w="6350" cap="flat" cmpd="sng">
            <a:solidFill>
              <a:schemeClr val="bg1">
                <a:lumMod val="65000"/>
              </a:schemeClr>
            </a:solidFill>
            <a:prstDash val="dash"/>
            <a:round/>
            <a:headEnd type="oval" w="med" len="me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171458">
              <a:defRPr/>
            </a:pPr>
            <a:endParaRPr lang="es-ES" sz="5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4286" name="Line 14"/>
          <p:cNvSpPr>
            <a:spLocks noChangeShapeType="1"/>
          </p:cNvSpPr>
          <p:nvPr/>
        </p:nvSpPr>
        <p:spPr bwMode="auto">
          <a:xfrm flipV="1">
            <a:off x="4578254" y="2189642"/>
            <a:ext cx="0" cy="617529"/>
          </a:xfrm>
          <a:prstGeom prst="line">
            <a:avLst/>
          </a:prstGeom>
          <a:noFill/>
          <a:ln w="6350" cap="flat" cmpd="sng">
            <a:solidFill>
              <a:schemeClr val="bg1">
                <a:lumMod val="65000"/>
              </a:schemeClr>
            </a:solidFill>
            <a:prstDash val="dash"/>
            <a:round/>
            <a:headEnd type="oval" w="med" len="me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171458">
              <a:defRPr/>
            </a:pPr>
            <a:endParaRPr lang="es-ES" sz="5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4287" name="Line 15"/>
          <p:cNvSpPr>
            <a:spLocks noChangeShapeType="1"/>
          </p:cNvSpPr>
          <p:nvPr/>
        </p:nvSpPr>
        <p:spPr bwMode="auto">
          <a:xfrm flipH="1">
            <a:off x="3178156" y="3207641"/>
            <a:ext cx="463128" cy="0"/>
          </a:xfrm>
          <a:prstGeom prst="line">
            <a:avLst/>
          </a:prstGeom>
          <a:noFill/>
          <a:ln w="6350" cap="flat" cmpd="sng">
            <a:solidFill>
              <a:schemeClr val="bg1">
                <a:lumMod val="65000"/>
              </a:schemeClr>
            </a:solidFill>
            <a:prstDash val="dash"/>
            <a:round/>
            <a:headEnd type="oval" w="med" len="me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171458">
              <a:defRPr/>
            </a:pPr>
            <a:endParaRPr lang="es-ES" sz="5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4288" name="Line 16"/>
          <p:cNvSpPr>
            <a:spLocks noChangeShapeType="1"/>
          </p:cNvSpPr>
          <p:nvPr/>
        </p:nvSpPr>
        <p:spPr bwMode="auto">
          <a:xfrm flipH="1">
            <a:off x="3178156" y="3944568"/>
            <a:ext cx="463128" cy="0"/>
          </a:xfrm>
          <a:prstGeom prst="line">
            <a:avLst/>
          </a:prstGeom>
          <a:noFill/>
          <a:ln w="6350" cap="flat" cmpd="sng">
            <a:solidFill>
              <a:schemeClr val="bg1">
                <a:lumMod val="65000"/>
              </a:schemeClr>
            </a:solidFill>
            <a:prstDash val="dash"/>
            <a:round/>
            <a:headEnd type="oval" w="med" len="me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171458">
              <a:defRPr/>
            </a:pPr>
            <a:endParaRPr lang="es-ES" sz="5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4289" name="Line 17"/>
          <p:cNvSpPr>
            <a:spLocks noChangeShapeType="1"/>
          </p:cNvSpPr>
          <p:nvPr/>
        </p:nvSpPr>
        <p:spPr bwMode="auto">
          <a:xfrm flipH="1">
            <a:off x="5576538" y="3207641"/>
            <a:ext cx="463128" cy="0"/>
          </a:xfrm>
          <a:prstGeom prst="line">
            <a:avLst/>
          </a:prstGeom>
          <a:noFill/>
          <a:ln w="6350" cap="flat" cmpd="sng">
            <a:solidFill>
              <a:schemeClr val="bg1">
                <a:lumMod val="65000"/>
              </a:schemeClr>
            </a:solidFill>
            <a:prstDash val="dash"/>
            <a:round/>
            <a:headEnd type="oval" w="med" len="me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171458">
              <a:defRPr/>
            </a:pPr>
            <a:endParaRPr lang="es-ES" sz="5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4290" name="Line 18"/>
          <p:cNvSpPr>
            <a:spLocks noChangeShapeType="1"/>
          </p:cNvSpPr>
          <p:nvPr/>
        </p:nvSpPr>
        <p:spPr bwMode="auto">
          <a:xfrm flipH="1">
            <a:off x="5576538" y="3944568"/>
            <a:ext cx="463128" cy="0"/>
          </a:xfrm>
          <a:prstGeom prst="line">
            <a:avLst/>
          </a:prstGeom>
          <a:noFill/>
          <a:ln w="6350" cap="flat" cmpd="sng">
            <a:solidFill>
              <a:schemeClr val="bg1">
                <a:lumMod val="65000"/>
              </a:schemeClr>
            </a:solidFill>
            <a:prstDash val="dash"/>
            <a:round/>
            <a:headEnd type="oval" w="med" len="me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defTabSz="171458">
              <a:defRPr/>
            </a:pPr>
            <a:endParaRPr lang="es-ES" sz="50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4291" name="AutoShape 19"/>
          <p:cNvSpPr>
            <a:spLocks/>
          </p:cNvSpPr>
          <p:nvPr/>
        </p:nvSpPr>
        <p:spPr bwMode="auto">
          <a:xfrm>
            <a:off x="3318046" y="2045531"/>
            <a:ext cx="503012" cy="502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3"/>
          </a:solidFill>
          <a:ln>
            <a:noFill/>
          </a:ln>
          <a:effectLst/>
          <a:extLst/>
        </p:spPr>
        <p:txBody>
          <a:bodyPr lIns="0" tIns="0" rIns="0" bIns="0" anchor="ctr"/>
          <a:lstStyle/>
          <a:p>
            <a:pPr algn="ctr">
              <a:defRPr/>
            </a:pPr>
            <a:endParaRPr lang="es-ES" sz="1100" dirty="0">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54292" name="AutoShape 20"/>
          <p:cNvSpPr>
            <a:spLocks/>
          </p:cNvSpPr>
          <p:nvPr/>
        </p:nvSpPr>
        <p:spPr bwMode="auto">
          <a:xfrm>
            <a:off x="3402875" y="2171181"/>
            <a:ext cx="333357" cy="2512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100" b="0" dirty="0">
                <a:latin typeface="Arial" panose="020B0604020202020204" pitchFamily="34" charset="0"/>
                <a:ea typeface="微软雅黑" panose="020B0503020204020204" pitchFamily="34" charset="-122"/>
                <a:sym typeface="Arial" panose="020B0604020202020204" pitchFamily="34" charset="0"/>
              </a:rPr>
              <a:t>03</a:t>
            </a:r>
            <a:endParaRPr lang="es-ES" altLang="zh-CN"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54293" name="AutoShape 21"/>
          <p:cNvSpPr>
            <a:spLocks/>
          </p:cNvSpPr>
          <p:nvPr/>
        </p:nvSpPr>
        <p:spPr bwMode="auto">
          <a:xfrm>
            <a:off x="5331878" y="2093171"/>
            <a:ext cx="503012" cy="502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5"/>
          </a:solidFill>
          <a:ln>
            <a:noFill/>
          </a:ln>
          <a:effectLst/>
          <a:extLst/>
        </p:spPr>
        <p:txBody>
          <a:bodyPr lIns="0" tIns="0" rIns="0" bIns="0" anchor="ctr"/>
          <a:lstStyle/>
          <a:p>
            <a:pPr algn="ctr">
              <a:defRPr/>
            </a:pPr>
            <a:endParaRPr lang="es-ES" sz="1100" dirty="0">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54294" name="AutoShape 22"/>
          <p:cNvSpPr>
            <a:spLocks/>
          </p:cNvSpPr>
          <p:nvPr/>
        </p:nvSpPr>
        <p:spPr bwMode="auto">
          <a:xfrm>
            <a:off x="5416706" y="2208102"/>
            <a:ext cx="333357" cy="2518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100" b="0" dirty="0">
                <a:latin typeface="Arial" panose="020B0604020202020204" pitchFamily="34" charset="0"/>
                <a:ea typeface="微软雅黑" panose="020B0503020204020204" pitchFamily="34" charset="-122"/>
                <a:sym typeface="Arial" panose="020B0604020202020204" pitchFamily="34" charset="0"/>
              </a:rPr>
              <a:t>05</a:t>
            </a:r>
            <a:endParaRPr lang="es-ES" altLang="zh-CN"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54295" name="AutoShape 23"/>
          <p:cNvSpPr>
            <a:spLocks/>
          </p:cNvSpPr>
          <p:nvPr/>
        </p:nvSpPr>
        <p:spPr bwMode="auto">
          <a:xfrm>
            <a:off x="5930134" y="2296235"/>
            <a:ext cx="1222188" cy="2524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just">
              <a:lnSpc>
                <a:spcPct val="120000"/>
              </a:lnSpc>
              <a:defRPr sz="1800">
                <a:solidFill>
                  <a:srgbClr val="000000"/>
                </a:solidFill>
              </a:defRPr>
            </a:pPr>
            <a:r>
              <a:rPr lang="zh-CN" altLang="en-US" sz="8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4296" name="AutoShape 24"/>
          <p:cNvSpPr>
            <a:spLocks/>
          </p:cNvSpPr>
          <p:nvPr/>
        </p:nvSpPr>
        <p:spPr bwMode="auto">
          <a:xfrm>
            <a:off x="5930134" y="2083046"/>
            <a:ext cx="1075670" cy="1429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lnSpc>
                <a:spcPct val="120000"/>
              </a:lnSpc>
            </a:pPr>
            <a:r>
              <a:rPr lang="zh-CN" altLang="en-US" sz="14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文字内容</a:t>
            </a:r>
            <a:endParaRPr lang="es-ES" altLang="zh-CN" sz="14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4297" name="AutoShape 25"/>
          <p:cNvSpPr>
            <a:spLocks/>
          </p:cNvSpPr>
          <p:nvPr/>
        </p:nvSpPr>
        <p:spPr bwMode="auto">
          <a:xfrm>
            <a:off x="1993470" y="2267650"/>
            <a:ext cx="1222188" cy="2524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spcBef>
                <a:spcPts val="637"/>
              </a:spcBef>
            </a:pPr>
            <a:r>
              <a:rPr lang="zh-CN" altLang="en-US" sz="8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a:p>
            <a:pPr algn="r" eaLnBrk="1">
              <a:lnSpc>
                <a:spcPct val="120000"/>
              </a:lnSpc>
              <a:spcBef>
                <a:spcPts val="637"/>
              </a:spcBef>
            </a:pPr>
            <a:r>
              <a:rPr lang="en-US" altLang="zh-CN" sz="60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a:t>
            </a:r>
            <a:endParaRPr lang="es-ES" altLang="zh-CN" sz="60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4298" name="AutoShape 26"/>
          <p:cNvSpPr>
            <a:spLocks/>
          </p:cNvSpPr>
          <p:nvPr/>
        </p:nvSpPr>
        <p:spPr bwMode="auto">
          <a:xfrm>
            <a:off x="2190587" y="2054462"/>
            <a:ext cx="1025072" cy="153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pPr>
            <a:r>
              <a:rPr lang="zh-CN" altLang="en-US" sz="14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文字内容</a:t>
            </a:r>
            <a:endParaRPr lang="es-ES" altLang="zh-CN" sz="14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4299" name="AutoShape 27"/>
          <p:cNvSpPr>
            <a:spLocks/>
          </p:cNvSpPr>
          <p:nvPr/>
        </p:nvSpPr>
        <p:spPr bwMode="auto">
          <a:xfrm>
            <a:off x="4325260" y="1532213"/>
            <a:ext cx="502417" cy="502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4"/>
          </a:solidFill>
          <a:ln>
            <a:noFill/>
          </a:ln>
          <a:effectLst/>
          <a:extLst/>
        </p:spPr>
        <p:txBody>
          <a:bodyPr lIns="0" tIns="0" rIns="0" bIns="0" anchor="ctr"/>
          <a:lstStyle/>
          <a:p>
            <a:pPr algn="ctr">
              <a:defRPr/>
            </a:pPr>
            <a:endParaRPr lang="es-ES" sz="1100" dirty="0">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54300" name="AutoShape 28"/>
          <p:cNvSpPr>
            <a:spLocks/>
          </p:cNvSpPr>
          <p:nvPr/>
        </p:nvSpPr>
        <p:spPr bwMode="auto">
          <a:xfrm>
            <a:off x="4409790" y="1657268"/>
            <a:ext cx="333357" cy="2512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100" b="0" dirty="0">
                <a:latin typeface="Arial" panose="020B0604020202020204" pitchFamily="34" charset="0"/>
                <a:ea typeface="微软雅黑" panose="020B0503020204020204" pitchFamily="34" charset="-122"/>
                <a:sym typeface="Arial" panose="020B0604020202020204" pitchFamily="34" charset="0"/>
              </a:rPr>
              <a:t>04</a:t>
            </a:r>
            <a:endParaRPr lang="es-ES" altLang="zh-CN"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54301" name="AutoShape 29"/>
          <p:cNvSpPr>
            <a:spLocks/>
          </p:cNvSpPr>
          <p:nvPr/>
        </p:nvSpPr>
        <p:spPr bwMode="auto">
          <a:xfrm>
            <a:off x="2550958" y="3693270"/>
            <a:ext cx="502417" cy="502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1"/>
          </a:solidFill>
          <a:ln>
            <a:noFill/>
          </a:ln>
          <a:effectLst/>
          <a:extLst/>
        </p:spPr>
        <p:txBody>
          <a:bodyPr lIns="0" tIns="0" rIns="0" bIns="0" anchor="ctr"/>
          <a:lstStyle/>
          <a:p>
            <a:pPr algn="ctr">
              <a:defRPr/>
            </a:pPr>
            <a:endParaRPr lang="es-ES" sz="1100" dirty="0">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54302" name="AutoShape 30"/>
          <p:cNvSpPr>
            <a:spLocks/>
          </p:cNvSpPr>
          <p:nvPr/>
        </p:nvSpPr>
        <p:spPr bwMode="auto">
          <a:xfrm>
            <a:off x="2635488" y="3818920"/>
            <a:ext cx="333357" cy="2512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100" b="0" dirty="0">
                <a:latin typeface="Arial" panose="020B0604020202020204" pitchFamily="34" charset="0"/>
                <a:ea typeface="微软雅黑" panose="020B0503020204020204" pitchFamily="34" charset="-122"/>
                <a:sym typeface="Arial" panose="020B0604020202020204" pitchFamily="34" charset="0"/>
              </a:rPr>
              <a:t>01</a:t>
            </a:r>
            <a:endParaRPr lang="es-ES" altLang="zh-CN"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54303" name="AutoShape 31"/>
          <p:cNvSpPr>
            <a:spLocks/>
          </p:cNvSpPr>
          <p:nvPr/>
        </p:nvSpPr>
        <p:spPr bwMode="auto">
          <a:xfrm>
            <a:off x="2550958" y="2956044"/>
            <a:ext cx="502417" cy="5031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2"/>
          </a:solidFill>
          <a:ln>
            <a:noFill/>
          </a:ln>
          <a:effectLst/>
          <a:extLst/>
        </p:spPr>
        <p:txBody>
          <a:bodyPr lIns="0" tIns="0" rIns="0" bIns="0" anchor="ctr"/>
          <a:lstStyle/>
          <a:p>
            <a:pPr algn="ctr">
              <a:defRPr/>
            </a:pPr>
            <a:endParaRPr lang="es-ES" sz="1100" dirty="0">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54304" name="AutoShape 32"/>
          <p:cNvSpPr>
            <a:spLocks/>
          </p:cNvSpPr>
          <p:nvPr/>
        </p:nvSpPr>
        <p:spPr bwMode="auto">
          <a:xfrm>
            <a:off x="2635488" y="3081693"/>
            <a:ext cx="333357" cy="2518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100" b="0" dirty="0">
                <a:latin typeface="Arial" panose="020B0604020202020204" pitchFamily="34" charset="0"/>
                <a:ea typeface="微软雅黑" panose="020B0503020204020204" pitchFamily="34" charset="-122"/>
                <a:sym typeface="Arial" panose="020B0604020202020204" pitchFamily="34" charset="0"/>
              </a:rPr>
              <a:t>02</a:t>
            </a:r>
            <a:endParaRPr lang="es-ES" altLang="zh-CN"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54309" name="AutoShape 37"/>
          <p:cNvSpPr>
            <a:spLocks/>
          </p:cNvSpPr>
          <p:nvPr/>
        </p:nvSpPr>
        <p:spPr bwMode="auto">
          <a:xfrm>
            <a:off x="6138483" y="3693270"/>
            <a:ext cx="502417" cy="502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5"/>
          </a:solidFill>
          <a:ln>
            <a:noFill/>
          </a:ln>
          <a:effectLst/>
          <a:extLst/>
        </p:spPr>
        <p:txBody>
          <a:bodyPr lIns="0" tIns="0" rIns="0" bIns="0" anchor="ctr"/>
          <a:lstStyle/>
          <a:p>
            <a:pPr algn="ctr">
              <a:defRPr/>
            </a:pPr>
            <a:endParaRPr lang="es-ES" sz="1100" dirty="0">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54310" name="AutoShape 38"/>
          <p:cNvSpPr>
            <a:spLocks/>
          </p:cNvSpPr>
          <p:nvPr/>
        </p:nvSpPr>
        <p:spPr bwMode="auto">
          <a:xfrm>
            <a:off x="6138483" y="2956044"/>
            <a:ext cx="502417" cy="5031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chemeClr val="accent6"/>
          </a:solidFill>
          <a:ln>
            <a:noFill/>
          </a:ln>
          <a:effectLst/>
          <a:extLst/>
        </p:spPr>
        <p:txBody>
          <a:bodyPr lIns="0" tIns="0" rIns="0" bIns="0" anchor="ctr"/>
          <a:lstStyle/>
          <a:p>
            <a:pPr algn="ctr">
              <a:defRPr/>
            </a:pPr>
            <a:endParaRPr lang="es-ES" sz="1100" dirty="0">
              <a:effectLst>
                <a:outerShdw blurRad="38100" dist="38100" dir="2700000" algn="tl">
                  <a:srgbClr val="000000"/>
                </a:outerShdw>
              </a:effectLst>
              <a:latin typeface="Arial" panose="020B0604020202020204" pitchFamily="34" charset="0"/>
              <a:ea typeface="微软雅黑" panose="020B0503020204020204" pitchFamily="34" charset="-122"/>
              <a:cs typeface="Gill Sans" charset="0"/>
              <a:sym typeface="Arial" panose="020B0604020202020204" pitchFamily="34" charset="0"/>
            </a:endParaRPr>
          </a:p>
        </p:txBody>
      </p:sp>
      <p:sp>
        <p:nvSpPr>
          <p:cNvPr id="54311" name="AutoShape 39"/>
          <p:cNvSpPr>
            <a:spLocks/>
          </p:cNvSpPr>
          <p:nvPr/>
        </p:nvSpPr>
        <p:spPr bwMode="auto">
          <a:xfrm>
            <a:off x="6223013" y="3081693"/>
            <a:ext cx="333357" cy="2518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100" b="0" dirty="0">
                <a:latin typeface="Arial" panose="020B0604020202020204" pitchFamily="34" charset="0"/>
                <a:ea typeface="微软雅黑" panose="020B0503020204020204" pitchFamily="34" charset="-122"/>
                <a:sym typeface="Arial" panose="020B0604020202020204" pitchFamily="34" charset="0"/>
              </a:rPr>
              <a:t>06</a:t>
            </a:r>
            <a:endParaRPr lang="es-ES" altLang="zh-CN"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54312" name="AutoShape 40"/>
          <p:cNvSpPr>
            <a:spLocks/>
          </p:cNvSpPr>
          <p:nvPr/>
        </p:nvSpPr>
        <p:spPr bwMode="auto">
          <a:xfrm>
            <a:off x="6223013" y="3818920"/>
            <a:ext cx="333357" cy="2512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1100" b="0" dirty="0">
                <a:latin typeface="Arial" panose="020B0604020202020204" pitchFamily="34" charset="0"/>
                <a:ea typeface="微软雅黑" panose="020B0503020204020204" pitchFamily="34" charset="-122"/>
                <a:sym typeface="Arial" panose="020B0604020202020204" pitchFamily="34" charset="0"/>
              </a:rPr>
              <a:t>07</a:t>
            </a:r>
            <a:endParaRPr lang="es-ES" altLang="zh-CN" sz="1100" dirty="0">
              <a:latin typeface="Arial" panose="020B0604020202020204" pitchFamily="34" charset="0"/>
              <a:ea typeface="微软雅黑" panose="020B0503020204020204" pitchFamily="34" charset="-122"/>
              <a:sym typeface="Arial" panose="020B0604020202020204" pitchFamily="34" charset="0"/>
            </a:endParaRPr>
          </a:p>
        </p:txBody>
      </p:sp>
      <p:sp>
        <p:nvSpPr>
          <p:cNvPr id="40" name="AutoShape 25"/>
          <p:cNvSpPr>
            <a:spLocks/>
          </p:cNvSpPr>
          <p:nvPr/>
        </p:nvSpPr>
        <p:spPr bwMode="auto">
          <a:xfrm>
            <a:off x="1207763" y="3162054"/>
            <a:ext cx="1222188" cy="2524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spcBef>
                <a:spcPts val="637"/>
              </a:spcBef>
            </a:pPr>
            <a:r>
              <a:rPr lang="zh-CN" altLang="en-US" sz="8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a:p>
            <a:pPr algn="r" eaLnBrk="1">
              <a:lnSpc>
                <a:spcPct val="120000"/>
              </a:lnSpc>
              <a:spcBef>
                <a:spcPts val="637"/>
              </a:spcBef>
            </a:pPr>
            <a:r>
              <a:rPr lang="en-US" altLang="zh-CN" sz="60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rPr>
              <a:t>.</a:t>
            </a:r>
            <a:endParaRPr lang="es-ES" altLang="zh-CN" sz="600" b="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AutoShape 26"/>
          <p:cNvSpPr>
            <a:spLocks/>
          </p:cNvSpPr>
          <p:nvPr/>
        </p:nvSpPr>
        <p:spPr bwMode="auto">
          <a:xfrm>
            <a:off x="1404880" y="2948867"/>
            <a:ext cx="1025072" cy="153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pPr>
            <a:r>
              <a:rPr lang="zh-CN" altLang="en-US" sz="14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文字内容</a:t>
            </a:r>
            <a:endParaRPr lang="es-ES" altLang="zh-CN" sz="14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AutoShape 25"/>
          <p:cNvSpPr>
            <a:spLocks/>
          </p:cNvSpPr>
          <p:nvPr/>
        </p:nvSpPr>
        <p:spPr bwMode="auto">
          <a:xfrm>
            <a:off x="1207763" y="3934496"/>
            <a:ext cx="1222188" cy="2524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just">
              <a:lnSpc>
                <a:spcPct val="120000"/>
              </a:lnSpc>
              <a:defRPr sz="1800">
                <a:solidFill>
                  <a:srgbClr val="000000"/>
                </a:solidFill>
              </a:defRPr>
            </a:pPr>
            <a:r>
              <a:rPr lang="zh-CN" altLang="en-US" sz="8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AutoShape 26"/>
          <p:cNvSpPr>
            <a:spLocks/>
          </p:cNvSpPr>
          <p:nvPr/>
        </p:nvSpPr>
        <p:spPr bwMode="auto">
          <a:xfrm>
            <a:off x="1404880" y="3721308"/>
            <a:ext cx="1025072" cy="1536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r" eaLnBrk="1">
              <a:lnSpc>
                <a:spcPct val="120000"/>
              </a:lnSpc>
            </a:pPr>
            <a:r>
              <a:rPr lang="zh-CN" altLang="en-US" sz="14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文字内容</a:t>
            </a:r>
            <a:endParaRPr lang="es-ES" altLang="zh-CN" sz="14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AutoShape 23"/>
          <p:cNvSpPr>
            <a:spLocks/>
          </p:cNvSpPr>
          <p:nvPr/>
        </p:nvSpPr>
        <p:spPr bwMode="auto">
          <a:xfrm>
            <a:off x="6729387" y="3163537"/>
            <a:ext cx="1222188" cy="2524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just">
              <a:lnSpc>
                <a:spcPct val="120000"/>
              </a:lnSpc>
              <a:defRPr sz="1800">
                <a:solidFill>
                  <a:srgbClr val="000000"/>
                </a:solidFill>
              </a:defRPr>
            </a:pPr>
            <a:r>
              <a:rPr lang="zh-CN" altLang="en-US" sz="8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AutoShape 24"/>
          <p:cNvSpPr>
            <a:spLocks/>
          </p:cNvSpPr>
          <p:nvPr/>
        </p:nvSpPr>
        <p:spPr bwMode="auto">
          <a:xfrm>
            <a:off x="6729388" y="2950348"/>
            <a:ext cx="1075670" cy="1429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lnSpc>
                <a:spcPct val="120000"/>
              </a:lnSpc>
            </a:pPr>
            <a:r>
              <a:rPr lang="zh-CN" altLang="en-US" sz="14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文字内容</a:t>
            </a:r>
            <a:endParaRPr lang="es-ES" altLang="zh-CN" sz="14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AutoShape 23"/>
          <p:cNvSpPr>
            <a:spLocks/>
          </p:cNvSpPr>
          <p:nvPr/>
        </p:nvSpPr>
        <p:spPr bwMode="auto">
          <a:xfrm>
            <a:off x="6729387" y="3908874"/>
            <a:ext cx="1222188" cy="2524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647700" eaLnBrk="0">
              <a:defRPr sz="2500" b="1">
                <a:solidFill>
                  <a:srgbClr val="FFFFFF"/>
                </a:solidFill>
                <a:latin typeface="Lato" charset="0"/>
                <a:ea typeface="MS PGothic" panose="020B0600070205080204" pitchFamily="34" charset="-128"/>
                <a:sym typeface="Lato" charset="0"/>
              </a:defRPr>
            </a:lvl1pPr>
            <a:lvl2pPr marL="742950" indent="-285750" defTabSz="647700" eaLnBrk="0">
              <a:defRPr sz="2500" b="1">
                <a:solidFill>
                  <a:srgbClr val="FFFFFF"/>
                </a:solidFill>
                <a:latin typeface="Lato" charset="0"/>
                <a:ea typeface="MS PGothic" panose="020B0600070205080204" pitchFamily="34" charset="-128"/>
                <a:sym typeface="Lato" charset="0"/>
              </a:defRPr>
            </a:lvl2pPr>
            <a:lvl3pPr marL="1143000" indent="-228600" defTabSz="647700" eaLnBrk="0">
              <a:defRPr sz="2500" b="1">
                <a:solidFill>
                  <a:srgbClr val="FFFFFF"/>
                </a:solidFill>
                <a:latin typeface="Lato" charset="0"/>
                <a:ea typeface="MS PGothic" panose="020B0600070205080204" pitchFamily="34" charset="-128"/>
                <a:sym typeface="Lato" charset="0"/>
              </a:defRPr>
            </a:lvl3pPr>
            <a:lvl4pPr marL="1600200" indent="-228600" defTabSz="647700" eaLnBrk="0">
              <a:defRPr sz="2500" b="1">
                <a:solidFill>
                  <a:srgbClr val="FFFFFF"/>
                </a:solidFill>
                <a:latin typeface="Lato" charset="0"/>
                <a:ea typeface="MS PGothic" panose="020B0600070205080204" pitchFamily="34" charset="-128"/>
                <a:sym typeface="Lato" charset="0"/>
              </a:defRPr>
            </a:lvl4pPr>
            <a:lvl5pPr marL="2057400" indent="-228600" defTabSz="647700" eaLnBrk="0">
              <a:defRPr sz="2500" b="1">
                <a:solidFill>
                  <a:srgbClr val="FFFFFF"/>
                </a:solidFill>
                <a:latin typeface="Lato" charset="0"/>
                <a:ea typeface="MS PGothic" panose="020B0600070205080204" pitchFamily="34" charset="-128"/>
                <a:sym typeface="Lato" charset="0"/>
              </a:defRPr>
            </a:lvl5pPr>
            <a:lvl6pPr marL="25146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6477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just">
              <a:lnSpc>
                <a:spcPct val="120000"/>
              </a:lnSpc>
              <a:defRPr sz="1800">
                <a:solidFill>
                  <a:srgbClr val="000000"/>
                </a:solidFill>
              </a:defRPr>
            </a:pPr>
            <a:r>
              <a:rPr lang="zh-CN" altLang="en-US" sz="8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6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AutoShape 24"/>
          <p:cNvSpPr>
            <a:spLocks/>
          </p:cNvSpPr>
          <p:nvPr/>
        </p:nvSpPr>
        <p:spPr bwMode="auto">
          <a:xfrm>
            <a:off x="6729388" y="3695686"/>
            <a:ext cx="1075670" cy="1429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4289" tIns="14289" rIns="14289" bIns="14289"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l" eaLnBrk="1">
              <a:lnSpc>
                <a:spcPct val="120000"/>
              </a:lnSpc>
            </a:pPr>
            <a:r>
              <a:rPr lang="zh-CN" altLang="en-US" sz="14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文字内容</a:t>
            </a:r>
            <a:endParaRPr lang="es-ES" altLang="zh-CN" sz="14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4046718195"/>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 presetClass="entr" presetSubtype="32" fill="hold" nodeType="afterEffect">
                                  <p:stCondLst>
                                    <p:cond delay="10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500"/>
                                        <p:tgtEl>
                                          <p:spTgt spid="2"/>
                                        </p:tgtEl>
                                      </p:cBhvr>
                                    </p:animEffect>
                                  </p:childTnLst>
                                </p:cTn>
                              </p:par>
                            </p:childTnLst>
                          </p:cTn>
                        </p:par>
                        <p:par>
                          <p:cTn id="8" fill="hold" nodeType="afterGroup">
                            <p:stCondLst>
                              <p:cond delay="600"/>
                            </p:stCondLst>
                            <p:childTnLst>
                              <p:par>
                                <p:cTn id="9" presetID="22" presetClass="entr" presetSubtype="4" fill="hold" nodeType="afterEffect">
                                  <p:stCondLst>
                                    <p:cond delay="100"/>
                                  </p:stCondLst>
                                  <p:childTnLst>
                                    <p:set>
                                      <p:cBhvr>
                                        <p:cTn id="10" dur="1" fill="hold">
                                          <p:stCondLst>
                                            <p:cond delay="0"/>
                                          </p:stCondLst>
                                        </p:cTn>
                                        <p:tgtEl>
                                          <p:spTgt spid="54286"/>
                                        </p:tgtEl>
                                        <p:attrNameLst>
                                          <p:attrName>style.visibility</p:attrName>
                                        </p:attrNameLst>
                                      </p:cBhvr>
                                      <p:to>
                                        <p:strVal val="visible"/>
                                      </p:to>
                                    </p:set>
                                    <p:animEffect transition="in" filter="wipe(down)">
                                      <p:cBhvr>
                                        <p:cTn id="11" dur="500"/>
                                        <p:tgtEl>
                                          <p:spTgt spid="54286"/>
                                        </p:tgtEl>
                                      </p:cBhvr>
                                    </p:animEffect>
                                  </p:childTnLst>
                                </p:cTn>
                              </p:par>
                            </p:childTnLst>
                          </p:cTn>
                        </p:par>
                        <p:par>
                          <p:cTn id="12" fill="hold" nodeType="afterGroup">
                            <p:stCondLst>
                              <p:cond delay="1200"/>
                            </p:stCondLst>
                            <p:childTnLst>
                              <p:par>
                                <p:cTn id="13" presetID="22" presetClass="entr" presetSubtype="4" fill="hold" nodeType="afterEffect">
                                  <p:stCondLst>
                                    <p:cond delay="100"/>
                                  </p:stCondLst>
                                  <p:childTnLst>
                                    <p:set>
                                      <p:cBhvr>
                                        <p:cTn id="14" dur="1" fill="hold">
                                          <p:stCondLst>
                                            <p:cond delay="0"/>
                                          </p:stCondLst>
                                        </p:cTn>
                                        <p:tgtEl>
                                          <p:spTgt spid="54284"/>
                                        </p:tgtEl>
                                        <p:attrNameLst>
                                          <p:attrName>style.visibility</p:attrName>
                                        </p:attrNameLst>
                                      </p:cBhvr>
                                      <p:to>
                                        <p:strVal val="visible"/>
                                      </p:to>
                                    </p:set>
                                    <p:animEffect transition="in" filter="wipe(down)">
                                      <p:cBhvr>
                                        <p:cTn id="15" dur="500"/>
                                        <p:tgtEl>
                                          <p:spTgt spid="54284"/>
                                        </p:tgtEl>
                                      </p:cBhvr>
                                    </p:animEffect>
                                  </p:childTnLst>
                                </p:cTn>
                              </p:par>
                            </p:childTnLst>
                          </p:cTn>
                        </p:par>
                        <p:par>
                          <p:cTn id="16" fill="hold" nodeType="afterGroup">
                            <p:stCondLst>
                              <p:cond delay="1800"/>
                            </p:stCondLst>
                            <p:childTnLst>
                              <p:par>
                                <p:cTn id="17" presetID="22" presetClass="entr" presetSubtype="4" fill="hold" nodeType="afterEffect">
                                  <p:stCondLst>
                                    <p:cond delay="100"/>
                                  </p:stCondLst>
                                  <p:childTnLst>
                                    <p:set>
                                      <p:cBhvr>
                                        <p:cTn id="18" dur="1" fill="hold">
                                          <p:stCondLst>
                                            <p:cond delay="0"/>
                                          </p:stCondLst>
                                        </p:cTn>
                                        <p:tgtEl>
                                          <p:spTgt spid="54285"/>
                                        </p:tgtEl>
                                        <p:attrNameLst>
                                          <p:attrName>style.visibility</p:attrName>
                                        </p:attrNameLst>
                                      </p:cBhvr>
                                      <p:to>
                                        <p:strVal val="visible"/>
                                      </p:to>
                                    </p:set>
                                    <p:animEffect transition="in" filter="wipe(down)">
                                      <p:cBhvr>
                                        <p:cTn id="19" dur="500"/>
                                        <p:tgtEl>
                                          <p:spTgt spid="54285"/>
                                        </p:tgtEl>
                                      </p:cBhvr>
                                    </p:animEffect>
                                  </p:childTnLst>
                                </p:cTn>
                              </p:par>
                            </p:childTnLst>
                          </p:cTn>
                        </p:par>
                        <p:par>
                          <p:cTn id="20" fill="hold" nodeType="afterGroup">
                            <p:stCondLst>
                              <p:cond delay="2400"/>
                            </p:stCondLst>
                            <p:childTnLst>
                              <p:par>
                                <p:cTn id="21" presetID="22" presetClass="entr" presetSubtype="2" fill="hold" nodeType="afterEffect">
                                  <p:stCondLst>
                                    <p:cond delay="100"/>
                                  </p:stCondLst>
                                  <p:childTnLst>
                                    <p:set>
                                      <p:cBhvr>
                                        <p:cTn id="22" dur="1" fill="hold">
                                          <p:stCondLst>
                                            <p:cond delay="0"/>
                                          </p:stCondLst>
                                        </p:cTn>
                                        <p:tgtEl>
                                          <p:spTgt spid="54287"/>
                                        </p:tgtEl>
                                        <p:attrNameLst>
                                          <p:attrName>style.visibility</p:attrName>
                                        </p:attrNameLst>
                                      </p:cBhvr>
                                      <p:to>
                                        <p:strVal val="visible"/>
                                      </p:to>
                                    </p:set>
                                    <p:animEffect transition="in" filter="wipe(right)">
                                      <p:cBhvr>
                                        <p:cTn id="23" dur="500"/>
                                        <p:tgtEl>
                                          <p:spTgt spid="54287"/>
                                        </p:tgtEl>
                                      </p:cBhvr>
                                    </p:animEffect>
                                  </p:childTnLst>
                                </p:cTn>
                              </p:par>
                            </p:childTnLst>
                          </p:cTn>
                        </p:par>
                        <p:par>
                          <p:cTn id="24" fill="hold" nodeType="afterGroup">
                            <p:stCondLst>
                              <p:cond delay="3000"/>
                            </p:stCondLst>
                            <p:childTnLst>
                              <p:par>
                                <p:cTn id="25" presetID="22" presetClass="entr" presetSubtype="8" fill="hold" nodeType="afterEffect">
                                  <p:stCondLst>
                                    <p:cond delay="100"/>
                                  </p:stCondLst>
                                  <p:childTnLst>
                                    <p:set>
                                      <p:cBhvr>
                                        <p:cTn id="26" dur="1" fill="hold">
                                          <p:stCondLst>
                                            <p:cond delay="0"/>
                                          </p:stCondLst>
                                        </p:cTn>
                                        <p:tgtEl>
                                          <p:spTgt spid="54289"/>
                                        </p:tgtEl>
                                        <p:attrNameLst>
                                          <p:attrName>style.visibility</p:attrName>
                                        </p:attrNameLst>
                                      </p:cBhvr>
                                      <p:to>
                                        <p:strVal val="visible"/>
                                      </p:to>
                                    </p:set>
                                    <p:animEffect transition="in" filter="wipe(left)">
                                      <p:cBhvr>
                                        <p:cTn id="27" dur="500"/>
                                        <p:tgtEl>
                                          <p:spTgt spid="54289"/>
                                        </p:tgtEl>
                                      </p:cBhvr>
                                    </p:animEffect>
                                  </p:childTnLst>
                                </p:cTn>
                              </p:par>
                            </p:childTnLst>
                          </p:cTn>
                        </p:par>
                        <p:par>
                          <p:cTn id="28" fill="hold" nodeType="afterGroup">
                            <p:stCondLst>
                              <p:cond delay="3600"/>
                            </p:stCondLst>
                            <p:childTnLst>
                              <p:par>
                                <p:cTn id="29" presetID="22" presetClass="entr" presetSubtype="2" fill="hold" nodeType="afterEffect">
                                  <p:stCondLst>
                                    <p:cond delay="100"/>
                                  </p:stCondLst>
                                  <p:childTnLst>
                                    <p:set>
                                      <p:cBhvr>
                                        <p:cTn id="30" dur="1" fill="hold">
                                          <p:stCondLst>
                                            <p:cond delay="0"/>
                                          </p:stCondLst>
                                        </p:cTn>
                                        <p:tgtEl>
                                          <p:spTgt spid="54288"/>
                                        </p:tgtEl>
                                        <p:attrNameLst>
                                          <p:attrName>style.visibility</p:attrName>
                                        </p:attrNameLst>
                                      </p:cBhvr>
                                      <p:to>
                                        <p:strVal val="visible"/>
                                      </p:to>
                                    </p:set>
                                    <p:animEffect transition="in" filter="wipe(right)">
                                      <p:cBhvr>
                                        <p:cTn id="31" dur="500"/>
                                        <p:tgtEl>
                                          <p:spTgt spid="54288"/>
                                        </p:tgtEl>
                                      </p:cBhvr>
                                    </p:animEffect>
                                  </p:childTnLst>
                                </p:cTn>
                              </p:par>
                            </p:childTnLst>
                          </p:cTn>
                        </p:par>
                        <p:par>
                          <p:cTn id="32" fill="hold" nodeType="afterGroup">
                            <p:stCondLst>
                              <p:cond delay="4200"/>
                            </p:stCondLst>
                            <p:childTnLst>
                              <p:par>
                                <p:cTn id="33" presetID="22" presetClass="entr" presetSubtype="8" fill="hold" nodeType="afterEffect">
                                  <p:stCondLst>
                                    <p:cond delay="100"/>
                                  </p:stCondLst>
                                  <p:childTnLst>
                                    <p:set>
                                      <p:cBhvr>
                                        <p:cTn id="34" dur="1" fill="hold">
                                          <p:stCondLst>
                                            <p:cond delay="0"/>
                                          </p:stCondLst>
                                        </p:cTn>
                                        <p:tgtEl>
                                          <p:spTgt spid="54290"/>
                                        </p:tgtEl>
                                        <p:attrNameLst>
                                          <p:attrName>style.visibility</p:attrName>
                                        </p:attrNameLst>
                                      </p:cBhvr>
                                      <p:to>
                                        <p:strVal val="visible"/>
                                      </p:to>
                                    </p:set>
                                    <p:animEffect transition="in" filter="wipe(left)">
                                      <p:cBhvr>
                                        <p:cTn id="35" dur="500"/>
                                        <p:tgtEl>
                                          <p:spTgt spid="54290"/>
                                        </p:tgtEl>
                                      </p:cBhvr>
                                    </p:animEffect>
                                  </p:childTnLst>
                                </p:cTn>
                              </p:par>
                            </p:childTnLst>
                          </p:cTn>
                        </p:par>
                        <p:par>
                          <p:cTn id="36" fill="hold" nodeType="afterGroup">
                            <p:stCondLst>
                              <p:cond delay="4800"/>
                            </p:stCondLst>
                            <p:childTnLst>
                              <p:par>
                                <p:cTn id="37" presetID="9" presetClass="entr" presetSubtype="0" fill="hold" nodeType="afterEffect">
                                  <p:stCondLst>
                                    <p:cond delay="100"/>
                                  </p:stCondLst>
                                  <p:childTnLst>
                                    <p:set>
                                      <p:cBhvr>
                                        <p:cTn id="38" dur="1" fill="hold">
                                          <p:stCondLst>
                                            <p:cond delay="0"/>
                                          </p:stCondLst>
                                        </p:cTn>
                                        <p:tgtEl>
                                          <p:spTgt spid="54291"/>
                                        </p:tgtEl>
                                        <p:attrNameLst>
                                          <p:attrName>style.visibility</p:attrName>
                                        </p:attrNameLst>
                                      </p:cBhvr>
                                      <p:to>
                                        <p:strVal val="visible"/>
                                      </p:to>
                                    </p:set>
                                    <p:animEffect transition="in" filter="dissolve">
                                      <p:cBhvr>
                                        <p:cTn id="39" dur="500"/>
                                        <p:tgtEl>
                                          <p:spTgt spid="54291"/>
                                        </p:tgtEl>
                                      </p:cBhvr>
                                    </p:animEffect>
                                  </p:childTnLst>
                                </p:cTn>
                              </p:par>
                            </p:childTnLst>
                          </p:cTn>
                        </p:par>
                        <p:par>
                          <p:cTn id="40" fill="hold" nodeType="afterGroup">
                            <p:stCondLst>
                              <p:cond delay="5400"/>
                            </p:stCondLst>
                            <p:childTnLst>
                              <p:par>
                                <p:cTn id="41" presetID="9" presetClass="entr" presetSubtype="0" fill="hold" grpId="0" nodeType="afterEffect">
                                  <p:stCondLst>
                                    <p:cond delay="100"/>
                                  </p:stCondLst>
                                  <p:childTnLst>
                                    <p:set>
                                      <p:cBhvr>
                                        <p:cTn id="42" dur="1" fill="hold">
                                          <p:stCondLst>
                                            <p:cond delay="0"/>
                                          </p:stCondLst>
                                        </p:cTn>
                                        <p:tgtEl>
                                          <p:spTgt spid="54292"/>
                                        </p:tgtEl>
                                        <p:attrNameLst>
                                          <p:attrName>style.visibility</p:attrName>
                                        </p:attrNameLst>
                                      </p:cBhvr>
                                      <p:to>
                                        <p:strVal val="visible"/>
                                      </p:to>
                                    </p:set>
                                    <p:animEffect transition="in" filter="dissolve">
                                      <p:cBhvr>
                                        <p:cTn id="43" dur="500"/>
                                        <p:tgtEl>
                                          <p:spTgt spid="54292"/>
                                        </p:tgtEl>
                                      </p:cBhvr>
                                    </p:animEffect>
                                  </p:childTnLst>
                                </p:cTn>
                              </p:par>
                            </p:childTnLst>
                          </p:cTn>
                        </p:par>
                        <p:par>
                          <p:cTn id="44" fill="hold" nodeType="afterGroup">
                            <p:stCondLst>
                              <p:cond delay="6000"/>
                            </p:stCondLst>
                            <p:childTnLst>
                              <p:par>
                                <p:cTn id="45" presetID="9" presetClass="entr" presetSubtype="0" fill="hold" nodeType="afterEffect">
                                  <p:stCondLst>
                                    <p:cond delay="100"/>
                                  </p:stCondLst>
                                  <p:childTnLst>
                                    <p:set>
                                      <p:cBhvr>
                                        <p:cTn id="46" dur="1" fill="hold">
                                          <p:stCondLst>
                                            <p:cond delay="0"/>
                                          </p:stCondLst>
                                        </p:cTn>
                                        <p:tgtEl>
                                          <p:spTgt spid="54293"/>
                                        </p:tgtEl>
                                        <p:attrNameLst>
                                          <p:attrName>style.visibility</p:attrName>
                                        </p:attrNameLst>
                                      </p:cBhvr>
                                      <p:to>
                                        <p:strVal val="visible"/>
                                      </p:to>
                                    </p:set>
                                    <p:animEffect transition="in" filter="dissolve">
                                      <p:cBhvr>
                                        <p:cTn id="47" dur="500"/>
                                        <p:tgtEl>
                                          <p:spTgt spid="54293"/>
                                        </p:tgtEl>
                                      </p:cBhvr>
                                    </p:animEffect>
                                  </p:childTnLst>
                                </p:cTn>
                              </p:par>
                            </p:childTnLst>
                          </p:cTn>
                        </p:par>
                        <p:par>
                          <p:cTn id="48" fill="hold" nodeType="afterGroup">
                            <p:stCondLst>
                              <p:cond delay="6600"/>
                            </p:stCondLst>
                            <p:childTnLst>
                              <p:par>
                                <p:cTn id="49" presetID="9" presetClass="entr" presetSubtype="0" fill="hold" grpId="0" nodeType="afterEffect">
                                  <p:stCondLst>
                                    <p:cond delay="100"/>
                                  </p:stCondLst>
                                  <p:childTnLst>
                                    <p:set>
                                      <p:cBhvr>
                                        <p:cTn id="50" dur="1" fill="hold">
                                          <p:stCondLst>
                                            <p:cond delay="0"/>
                                          </p:stCondLst>
                                        </p:cTn>
                                        <p:tgtEl>
                                          <p:spTgt spid="54294"/>
                                        </p:tgtEl>
                                        <p:attrNameLst>
                                          <p:attrName>style.visibility</p:attrName>
                                        </p:attrNameLst>
                                      </p:cBhvr>
                                      <p:to>
                                        <p:strVal val="visible"/>
                                      </p:to>
                                    </p:set>
                                    <p:animEffect transition="in" filter="dissolve">
                                      <p:cBhvr>
                                        <p:cTn id="51" dur="500"/>
                                        <p:tgtEl>
                                          <p:spTgt spid="54294"/>
                                        </p:tgtEl>
                                      </p:cBhvr>
                                    </p:animEffect>
                                  </p:childTnLst>
                                </p:cTn>
                              </p:par>
                            </p:childTnLst>
                          </p:cTn>
                        </p:par>
                        <p:par>
                          <p:cTn id="52" fill="hold" nodeType="afterGroup">
                            <p:stCondLst>
                              <p:cond delay="7200"/>
                            </p:stCondLst>
                            <p:childTnLst>
                              <p:par>
                                <p:cTn id="53" presetID="2" presetClass="entr" presetSubtype="4" fill="hold" grpId="0" nodeType="afterEffect">
                                  <p:stCondLst>
                                    <p:cond delay="100"/>
                                  </p:stCondLst>
                                  <p:childTnLst>
                                    <p:set>
                                      <p:cBhvr>
                                        <p:cTn id="54" dur="1" fill="hold">
                                          <p:stCondLst>
                                            <p:cond delay="0"/>
                                          </p:stCondLst>
                                        </p:cTn>
                                        <p:tgtEl>
                                          <p:spTgt spid="54296"/>
                                        </p:tgtEl>
                                        <p:attrNameLst>
                                          <p:attrName>style.visibility</p:attrName>
                                        </p:attrNameLst>
                                      </p:cBhvr>
                                      <p:to>
                                        <p:strVal val="visible"/>
                                      </p:to>
                                    </p:set>
                                    <p:anim calcmode="lin" valueType="num">
                                      <p:cBhvr additive="base">
                                        <p:cTn id="55" dur="500" fill="hold"/>
                                        <p:tgtEl>
                                          <p:spTgt spid="54296"/>
                                        </p:tgtEl>
                                        <p:attrNameLst>
                                          <p:attrName>ppt_x</p:attrName>
                                        </p:attrNameLst>
                                      </p:cBhvr>
                                      <p:tavLst>
                                        <p:tav tm="0">
                                          <p:val>
                                            <p:strVal val="#ppt_x"/>
                                          </p:val>
                                        </p:tav>
                                        <p:tav tm="100000">
                                          <p:val>
                                            <p:strVal val="#ppt_x"/>
                                          </p:val>
                                        </p:tav>
                                      </p:tavLst>
                                    </p:anim>
                                    <p:anim calcmode="lin" valueType="num">
                                      <p:cBhvr additive="base">
                                        <p:cTn id="56" dur="500" fill="hold"/>
                                        <p:tgtEl>
                                          <p:spTgt spid="54296"/>
                                        </p:tgtEl>
                                        <p:attrNameLst>
                                          <p:attrName>ppt_y</p:attrName>
                                        </p:attrNameLst>
                                      </p:cBhvr>
                                      <p:tavLst>
                                        <p:tav tm="0">
                                          <p:val>
                                            <p:strVal val="1+#ppt_h/2"/>
                                          </p:val>
                                        </p:tav>
                                        <p:tav tm="100000">
                                          <p:val>
                                            <p:strVal val="#ppt_y"/>
                                          </p:val>
                                        </p:tav>
                                      </p:tavLst>
                                    </p:anim>
                                  </p:childTnLst>
                                </p:cTn>
                              </p:par>
                            </p:childTnLst>
                          </p:cTn>
                        </p:par>
                        <p:par>
                          <p:cTn id="57" fill="hold" nodeType="afterGroup">
                            <p:stCondLst>
                              <p:cond delay="7800"/>
                            </p:stCondLst>
                            <p:childTnLst>
                              <p:par>
                                <p:cTn id="58" presetID="2" presetClass="entr" presetSubtype="2" fill="hold" grpId="0" nodeType="afterEffect">
                                  <p:stCondLst>
                                    <p:cond delay="100"/>
                                  </p:stCondLst>
                                  <p:childTnLst>
                                    <p:set>
                                      <p:cBhvr>
                                        <p:cTn id="59" dur="1" fill="hold">
                                          <p:stCondLst>
                                            <p:cond delay="0"/>
                                          </p:stCondLst>
                                        </p:cTn>
                                        <p:tgtEl>
                                          <p:spTgt spid="54295"/>
                                        </p:tgtEl>
                                        <p:attrNameLst>
                                          <p:attrName>style.visibility</p:attrName>
                                        </p:attrNameLst>
                                      </p:cBhvr>
                                      <p:to>
                                        <p:strVal val="visible"/>
                                      </p:to>
                                    </p:set>
                                    <p:anim calcmode="lin" valueType="num">
                                      <p:cBhvr additive="base">
                                        <p:cTn id="60" dur="500" fill="hold"/>
                                        <p:tgtEl>
                                          <p:spTgt spid="54295"/>
                                        </p:tgtEl>
                                        <p:attrNameLst>
                                          <p:attrName>ppt_x</p:attrName>
                                        </p:attrNameLst>
                                      </p:cBhvr>
                                      <p:tavLst>
                                        <p:tav tm="0">
                                          <p:val>
                                            <p:strVal val="1+#ppt_w/2"/>
                                          </p:val>
                                        </p:tav>
                                        <p:tav tm="100000">
                                          <p:val>
                                            <p:strVal val="#ppt_x"/>
                                          </p:val>
                                        </p:tav>
                                      </p:tavLst>
                                    </p:anim>
                                    <p:anim calcmode="lin" valueType="num">
                                      <p:cBhvr additive="base">
                                        <p:cTn id="61" dur="500" fill="hold"/>
                                        <p:tgtEl>
                                          <p:spTgt spid="54295"/>
                                        </p:tgtEl>
                                        <p:attrNameLst>
                                          <p:attrName>ppt_y</p:attrName>
                                        </p:attrNameLst>
                                      </p:cBhvr>
                                      <p:tavLst>
                                        <p:tav tm="0">
                                          <p:val>
                                            <p:strVal val="#ppt_y"/>
                                          </p:val>
                                        </p:tav>
                                        <p:tav tm="100000">
                                          <p:val>
                                            <p:strVal val="#ppt_y"/>
                                          </p:val>
                                        </p:tav>
                                      </p:tavLst>
                                    </p:anim>
                                  </p:childTnLst>
                                </p:cTn>
                              </p:par>
                            </p:childTnLst>
                          </p:cTn>
                        </p:par>
                        <p:par>
                          <p:cTn id="62" fill="hold" nodeType="afterGroup">
                            <p:stCondLst>
                              <p:cond delay="8400"/>
                            </p:stCondLst>
                            <p:childTnLst>
                              <p:par>
                                <p:cTn id="63" presetID="2" presetClass="entr" presetSubtype="8" fill="hold" grpId="0" nodeType="afterEffect">
                                  <p:stCondLst>
                                    <p:cond delay="100"/>
                                  </p:stCondLst>
                                  <p:childTnLst>
                                    <p:set>
                                      <p:cBhvr>
                                        <p:cTn id="64" dur="1" fill="hold">
                                          <p:stCondLst>
                                            <p:cond delay="0"/>
                                          </p:stCondLst>
                                        </p:cTn>
                                        <p:tgtEl>
                                          <p:spTgt spid="54298"/>
                                        </p:tgtEl>
                                        <p:attrNameLst>
                                          <p:attrName>style.visibility</p:attrName>
                                        </p:attrNameLst>
                                      </p:cBhvr>
                                      <p:to>
                                        <p:strVal val="visible"/>
                                      </p:to>
                                    </p:set>
                                    <p:anim calcmode="lin" valueType="num">
                                      <p:cBhvr additive="base">
                                        <p:cTn id="65" dur="500" fill="hold"/>
                                        <p:tgtEl>
                                          <p:spTgt spid="54298"/>
                                        </p:tgtEl>
                                        <p:attrNameLst>
                                          <p:attrName>ppt_x</p:attrName>
                                        </p:attrNameLst>
                                      </p:cBhvr>
                                      <p:tavLst>
                                        <p:tav tm="0">
                                          <p:val>
                                            <p:strVal val="0-#ppt_w/2"/>
                                          </p:val>
                                        </p:tav>
                                        <p:tav tm="100000">
                                          <p:val>
                                            <p:strVal val="#ppt_x"/>
                                          </p:val>
                                        </p:tav>
                                      </p:tavLst>
                                    </p:anim>
                                    <p:anim calcmode="lin" valueType="num">
                                      <p:cBhvr additive="base">
                                        <p:cTn id="66" dur="500" fill="hold"/>
                                        <p:tgtEl>
                                          <p:spTgt spid="54298"/>
                                        </p:tgtEl>
                                        <p:attrNameLst>
                                          <p:attrName>ppt_y</p:attrName>
                                        </p:attrNameLst>
                                      </p:cBhvr>
                                      <p:tavLst>
                                        <p:tav tm="0">
                                          <p:val>
                                            <p:strVal val="#ppt_y"/>
                                          </p:val>
                                        </p:tav>
                                        <p:tav tm="100000">
                                          <p:val>
                                            <p:strVal val="#ppt_y"/>
                                          </p:val>
                                        </p:tav>
                                      </p:tavLst>
                                    </p:anim>
                                  </p:childTnLst>
                                </p:cTn>
                              </p:par>
                            </p:childTnLst>
                          </p:cTn>
                        </p:par>
                        <p:par>
                          <p:cTn id="67" fill="hold" nodeType="afterGroup">
                            <p:stCondLst>
                              <p:cond delay="9000"/>
                            </p:stCondLst>
                            <p:childTnLst>
                              <p:par>
                                <p:cTn id="68" presetID="2" presetClass="entr" presetSubtype="8" fill="hold" grpId="0" nodeType="afterEffect">
                                  <p:stCondLst>
                                    <p:cond delay="100"/>
                                  </p:stCondLst>
                                  <p:childTnLst>
                                    <p:set>
                                      <p:cBhvr>
                                        <p:cTn id="69" dur="1" fill="hold">
                                          <p:stCondLst>
                                            <p:cond delay="0"/>
                                          </p:stCondLst>
                                        </p:cTn>
                                        <p:tgtEl>
                                          <p:spTgt spid="54297"/>
                                        </p:tgtEl>
                                        <p:attrNameLst>
                                          <p:attrName>style.visibility</p:attrName>
                                        </p:attrNameLst>
                                      </p:cBhvr>
                                      <p:to>
                                        <p:strVal val="visible"/>
                                      </p:to>
                                    </p:set>
                                    <p:anim calcmode="lin" valueType="num">
                                      <p:cBhvr additive="base">
                                        <p:cTn id="70" dur="500" fill="hold"/>
                                        <p:tgtEl>
                                          <p:spTgt spid="54297"/>
                                        </p:tgtEl>
                                        <p:attrNameLst>
                                          <p:attrName>ppt_x</p:attrName>
                                        </p:attrNameLst>
                                      </p:cBhvr>
                                      <p:tavLst>
                                        <p:tav tm="0">
                                          <p:val>
                                            <p:strVal val="0-#ppt_w/2"/>
                                          </p:val>
                                        </p:tav>
                                        <p:tav tm="100000">
                                          <p:val>
                                            <p:strVal val="#ppt_x"/>
                                          </p:val>
                                        </p:tav>
                                      </p:tavLst>
                                    </p:anim>
                                    <p:anim calcmode="lin" valueType="num">
                                      <p:cBhvr additive="base">
                                        <p:cTn id="71" dur="500" fill="hold"/>
                                        <p:tgtEl>
                                          <p:spTgt spid="54297"/>
                                        </p:tgtEl>
                                        <p:attrNameLst>
                                          <p:attrName>ppt_y</p:attrName>
                                        </p:attrNameLst>
                                      </p:cBhvr>
                                      <p:tavLst>
                                        <p:tav tm="0">
                                          <p:val>
                                            <p:strVal val="#ppt_y"/>
                                          </p:val>
                                        </p:tav>
                                        <p:tav tm="100000">
                                          <p:val>
                                            <p:strVal val="#ppt_y"/>
                                          </p:val>
                                        </p:tav>
                                      </p:tavLst>
                                    </p:anim>
                                  </p:childTnLst>
                                </p:cTn>
                              </p:par>
                            </p:childTnLst>
                          </p:cTn>
                        </p:par>
                        <p:par>
                          <p:cTn id="72" fill="hold" nodeType="afterGroup">
                            <p:stCondLst>
                              <p:cond delay="9600"/>
                            </p:stCondLst>
                            <p:childTnLst>
                              <p:par>
                                <p:cTn id="73" presetID="9" presetClass="entr" presetSubtype="0" fill="hold" grpId="0" nodeType="afterEffect">
                                  <p:stCondLst>
                                    <p:cond delay="100"/>
                                  </p:stCondLst>
                                  <p:childTnLst>
                                    <p:set>
                                      <p:cBhvr>
                                        <p:cTn id="74" dur="1" fill="hold">
                                          <p:stCondLst>
                                            <p:cond delay="0"/>
                                          </p:stCondLst>
                                        </p:cTn>
                                        <p:tgtEl>
                                          <p:spTgt spid="54300"/>
                                        </p:tgtEl>
                                        <p:attrNameLst>
                                          <p:attrName>style.visibility</p:attrName>
                                        </p:attrNameLst>
                                      </p:cBhvr>
                                      <p:to>
                                        <p:strVal val="visible"/>
                                      </p:to>
                                    </p:set>
                                    <p:animEffect transition="in" filter="dissolve">
                                      <p:cBhvr>
                                        <p:cTn id="75" dur="500"/>
                                        <p:tgtEl>
                                          <p:spTgt spid="54300"/>
                                        </p:tgtEl>
                                      </p:cBhvr>
                                    </p:animEffect>
                                  </p:childTnLst>
                                </p:cTn>
                              </p:par>
                            </p:childTnLst>
                          </p:cTn>
                        </p:par>
                        <p:par>
                          <p:cTn id="76" fill="hold" nodeType="afterGroup">
                            <p:stCondLst>
                              <p:cond delay="10200"/>
                            </p:stCondLst>
                            <p:childTnLst>
                              <p:par>
                                <p:cTn id="77" presetID="9" presetClass="entr" presetSubtype="0" fill="hold" nodeType="afterEffect">
                                  <p:stCondLst>
                                    <p:cond delay="100"/>
                                  </p:stCondLst>
                                  <p:childTnLst>
                                    <p:set>
                                      <p:cBhvr>
                                        <p:cTn id="78" dur="1" fill="hold">
                                          <p:stCondLst>
                                            <p:cond delay="0"/>
                                          </p:stCondLst>
                                        </p:cTn>
                                        <p:tgtEl>
                                          <p:spTgt spid="54299"/>
                                        </p:tgtEl>
                                        <p:attrNameLst>
                                          <p:attrName>style.visibility</p:attrName>
                                        </p:attrNameLst>
                                      </p:cBhvr>
                                      <p:to>
                                        <p:strVal val="visible"/>
                                      </p:to>
                                    </p:set>
                                    <p:animEffect transition="in" filter="dissolve">
                                      <p:cBhvr>
                                        <p:cTn id="79" dur="500"/>
                                        <p:tgtEl>
                                          <p:spTgt spid="54299"/>
                                        </p:tgtEl>
                                      </p:cBhvr>
                                    </p:animEffect>
                                  </p:childTnLst>
                                </p:cTn>
                              </p:par>
                            </p:childTnLst>
                          </p:cTn>
                        </p:par>
                        <p:par>
                          <p:cTn id="80" fill="hold" nodeType="afterGroup">
                            <p:stCondLst>
                              <p:cond delay="10800"/>
                            </p:stCondLst>
                            <p:childTnLst>
                              <p:par>
                                <p:cTn id="81" presetID="9" presetClass="entr" presetSubtype="0" fill="hold" nodeType="afterEffect">
                                  <p:stCondLst>
                                    <p:cond delay="100"/>
                                  </p:stCondLst>
                                  <p:childTnLst>
                                    <p:set>
                                      <p:cBhvr>
                                        <p:cTn id="82" dur="1" fill="hold">
                                          <p:stCondLst>
                                            <p:cond delay="0"/>
                                          </p:stCondLst>
                                        </p:cTn>
                                        <p:tgtEl>
                                          <p:spTgt spid="54301"/>
                                        </p:tgtEl>
                                        <p:attrNameLst>
                                          <p:attrName>style.visibility</p:attrName>
                                        </p:attrNameLst>
                                      </p:cBhvr>
                                      <p:to>
                                        <p:strVal val="visible"/>
                                      </p:to>
                                    </p:set>
                                    <p:animEffect transition="in" filter="dissolve">
                                      <p:cBhvr>
                                        <p:cTn id="83" dur="500"/>
                                        <p:tgtEl>
                                          <p:spTgt spid="54301"/>
                                        </p:tgtEl>
                                      </p:cBhvr>
                                    </p:animEffect>
                                  </p:childTnLst>
                                </p:cTn>
                              </p:par>
                            </p:childTnLst>
                          </p:cTn>
                        </p:par>
                        <p:par>
                          <p:cTn id="84" fill="hold" nodeType="afterGroup">
                            <p:stCondLst>
                              <p:cond delay="11400"/>
                            </p:stCondLst>
                            <p:childTnLst>
                              <p:par>
                                <p:cTn id="85" presetID="9" presetClass="entr" presetSubtype="0" fill="hold" grpId="0" nodeType="afterEffect">
                                  <p:stCondLst>
                                    <p:cond delay="200"/>
                                  </p:stCondLst>
                                  <p:childTnLst>
                                    <p:set>
                                      <p:cBhvr>
                                        <p:cTn id="86" dur="1" fill="hold">
                                          <p:stCondLst>
                                            <p:cond delay="0"/>
                                          </p:stCondLst>
                                        </p:cTn>
                                        <p:tgtEl>
                                          <p:spTgt spid="54302"/>
                                        </p:tgtEl>
                                        <p:attrNameLst>
                                          <p:attrName>style.visibility</p:attrName>
                                        </p:attrNameLst>
                                      </p:cBhvr>
                                      <p:to>
                                        <p:strVal val="visible"/>
                                      </p:to>
                                    </p:set>
                                    <p:animEffect transition="in" filter="dissolve">
                                      <p:cBhvr>
                                        <p:cTn id="87" dur="500"/>
                                        <p:tgtEl>
                                          <p:spTgt spid="54302"/>
                                        </p:tgtEl>
                                      </p:cBhvr>
                                    </p:animEffect>
                                  </p:childTnLst>
                                </p:cTn>
                              </p:par>
                            </p:childTnLst>
                          </p:cTn>
                        </p:par>
                        <p:par>
                          <p:cTn id="88" fill="hold" nodeType="afterGroup">
                            <p:stCondLst>
                              <p:cond delay="12100"/>
                            </p:stCondLst>
                            <p:childTnLst>
                              <p:par>
                                <p:cTn id="89" presetID="9" presetClass="entr" presetSubtype="0" fill="hold" nodeType="afterEffect">
                                  <p:stCondLst>
                                    <p:cond delay="100"/>
                                  </p:stCondLst>
                                  <p:childTnLst>
                                    <p:set>
                                      <p:cBhvr>
                                        <p:cTn id="90" dur="1" fill="hold">
                                          <p:stCondLst>
                                            <p:cond delay="0"/>
                                          </p:stCondLst>
                                        </p:cTn>
                                        <p:tgtEl>
                                          <p:spTgt spid="54303"/>
                                        </p:tgtEl>
                                        <p:attrNameLst>
                                          <p:attrName>style.visibility</p:attrName>
                                        </p:attrNameLst>
                                      </p:cBhvr>
                                      <p:to>
                                        <p:strVal val="visible"/>
                                      </p:to>
                                    </p:set>
                                    <p:animEffect transition="in" filter="dissolve">
                                      <p:cBhvr>
                                        <p:cTn id="91" dur="500"/>
                                        <p:tgtEl>
                                          <p:spTgt spid="54303"/>
                                        </p:tgtEl>
                                      </p:cBhvr>
                                    </p:animEffect>
                                  </p:childTnLst>
                                </p:cTn>
                              </p:par>
                            </p:childTnLst>
                          </p:cTn>
                        </p:par>
                        <p:par>
                          <p:cTn id="92" fill="hold" nodeType="afterGroup">
                            <p:stCondLst>
                              <p:cond delay="12700"/>
                            </p:stCondLst>
                            <p:childTnLst>
                              <p:par>
                                <p:cTn id="93" presetID="9" presetClass="entr" presetSubtype="0" fill="hold" grpId="0" nodeType="afterEffect">
                                  <p:stCondLst>
                                    <p:cond delay="200"/>
                                  </p:stCondLst>
                                  <p:childTnLst>
                                    <p:set>
                                      <p:cBhvr>
                                        <p:cTn id="94" dur="1" fill="hold">
                                          <p:stCondLst>
                                            <p:cond delay="0"/>
                                          </p:stCondLst>
                                        </p:cTn>
                                        <p:tgtEl>
                                          <p:spTgt spid="54304"/>
                                        </p:tgtEl>
                                        <p:attrNameLst>
                                          <p:attrName>style.visibility</p:attrName>
                                        </p:attrNameLst>
                                      </p:cBhvr>
                                      <p:to>
                                        <p:strVal val="visible"/>
                                      </p:to>
                                    </p:set>
                                    <p:animEffect transition="in" filter="dissolve">
                                      <p:cBhvr>
                                        <p:cTn id="95" dur="500"/>
                                        <p:tgtEl>
                                          <p:spTgt spid="54304"/>
                                        </p:tgtEl>
                                      </p:cBhvr>
                                    </p:animEffect>
                                  </p:childTnLst>
                                </p:cTn>
                              </p:par>
                            </p:childTnLst>
                          </p:cTn>
                        </p:par>
                        <p:par>
                          <p:cTn id="96" fill="hold" nodeType="afterGroup">
                            <p:stCondLst>
                              <p:cond delay="13400"/>
                            </p:stCondLst>
                            <p:childTnLst>
                              <p:par>
                                <p:cTn id="97" presetID="9" presetClass="entr" presetSubtype="0" fill="hold" nodeType="afterEffect">
                                  <p:stCondLst>
                                    <p:cond delay="100"/>
                                  </p:stCondLst>
                                  <p:childTnLst>
                                    <p:set>
                                      <p:cBhvr>
                                        <p:cTn id="98" dur="1" fill="hold">
                                          <p:stCondLst>
                                            <p:cond delay="0"/>
                                          </p:stCondLst>
                                        </p:cTn>
                                        <p:tgtEl>
                                          <p:spTgt spid="54309"/>
                                        </p:tgtEl>
                                        <p:attrNameLst>
                                          <p:attrName>style.visibility</p:attrName>
                                        </p:attrNameLst>
                                      </p:cBhvr>
                                      <p:to>
                                        <p:strVal val="visible"/>
                                      </p:to>
                                    </p:set>
                                    <p:animEffect transition="in" filter="dissolve">
                                      <p:cBhvr>
                                        <p:cTn id="99" dur="500"/>
                                        <p:tgtEl>
                                          <p:spTgt spid="54309"/>
                                        </p:tgtEl>
                                      </p:cBhvr>
                                    </p:animEffect>
                                  </p:childTnLst>
                                </p:cTn>
                              </p:par>
                            </p:childTnLst>
                          </p:cTn>
                        </p:par>
                        <p:par>
                          <p:cTn id="100" fill="hold" nodeType="afterGroup">
                            <p:stCondLst>
                              <p:cond delay="14000"/>
                            </p:stCondLst>
                            <p:childTnLst>
                              <p:par>
                                <p:cTn id="101" presetID="9" presetClass="entr" presetSubtype="0" fill="hold" nodeType="afterEffect">
                                  <p:stCondLst>
                                    <p:cond delay="100"/>
                                  </p:stCondLst>
                                  <p:childTnLst>
                                    <p:set>
                                      <p:cBhvr>
                                        <p:cTn id="102" dur="1" fill="hold">
                                          <p:stCondLst>
                                            <p:cond delay="0"/>
                                          </p:stCondLst>
                                        </p:cTn>
                                        <p:tgtEl>
                                          <p:spTgt spid="54310"/>
                                        </p:tgtEl>
                                        <p:attrNameLst>
                                          <p:attrName>style.visibility</p:attrName>
                                        </p:attrNameLst>
                                      </p:cBhvr>
                                      <p:to>
                                        <p:strVal val="visible"/>
                                      </p:to>
                                    </p:set>
                                    <p:animEffect transition="in" filter="dissolve">
                                      <p:cBhvr>
                                        <p:cTn id="103" dur="500"/>
                                        <p:tgtEl>
                                          <p:spTgt spid="54310"/>
                                        </p:tgtEl>
                                      </p:cBhvr>
                                    </p:animEffect>
                                  </p:childTnLst>
                                </p:cTn>
                              </p:par>
                            </p:childTnLst>
                          </p:cTn>
                        </p:par>
                        <p:par>
                          <p:cTn id="104" fill="hold" nodeType="afterGroup">
                            <p:stCondLst>
                              <p:cond delay="14600"/>
                            </p:stCondLst>
                            <p:childTnLst>
                              <p:par>
                                <p:cTn id="105" presetID="9" presetClass="entr" presetSubtype="0" fill="hold" grpId="0" nodeType="afterEffect">
                                  <p:stCondLst>
                                    <p:cond delay="200"/>
                                  </p:stCondLst>
                                  <p:childTnLst>
                                    <p:set>
                                      <p:cBhvr>
                                        <p:cTn id="106" dur="1" fill="hold">
                                          <p:stCondLst>
                                            <p:cond delay="0"/>
                                          </p:stCondLst>
                                        </p:cTn>
                                        <p:tgtEl>
                                          <p:spTgt spid="54311"/>
                                        </p:tgtEl>
                                        <p:attrNameLst>
                                          <p:attrName>style.visibility</p:attrName>
                                        </p:attrNameLst>
                                      </p:cBhvr>
                                      <p:to>
                                        <p:strVal val="visible"/>
                                      </p:to>
                                    </p:set>
                                    <p:animEffect transition="in" filter="dissolve">
                                      <p:cBhvr>
                                        <p:cTn id="107" dur="500"/>
                                        <p:tgtEl>
                                          <p:spTgt spid="54311"/>
                                        </p:tgtEl>
                                      </p:cBhvr>
                                    </p:animEffect>
                                  </p:childTnLst>
                                </p:cTn>
                              </p:par>
                            </p:childTnLst>
                          </p:cTn>
                        </p:par>
                        <p:par>
                          <p:cTn id="108" fill="hold" nodeType="afterGroup">
                            <p:stCondLst>
                              <p:cond delay="15300"/>
                            </p:stCondLst>
                            <p:childTnLst>
                              <p:par>
                                <p:cTn id="109" presetID="9" presetClass="entr" presetSubtype="0" fill="hold" grpId="0" nodeType="afterEffect">
                                  <p:stCondLst>
                                    <p:cond delay="200"/>
                                  </p:stCondLst>
                                  <p:childTnLst>
                                    <p:set>
                                      <p:cBhvr>
                                        <p:cTn id="110" dur="1" fill="hold">
                                          <p:stCondLst>
                                            <p:cond delay="0"/>
                                          </p:stCondLst>
                                        </p:cTn>
                                        <p:tgtEl>
                                          <p:spTgt spid="54312"/>
                                        </p:tgtEl>
                                        <p:attrNameLst>
                                          <p:attrName>style.visibility</p:attrName>
                                        </p:attrNameLst>
                                      </p:cBhvr>
                                      <p:to>
                                        <p:strVal val="visible"/>
                                      </p:to>
                                    </p:set>
                                    <p:animEffect transition="in" filter="dissolve">
                                      <p:cBhvr>
                                        <p:cTn id="111" dur="500"/>
                                        <p:tgtEl>
                                          <p:spTgt spid="54312"/>
                                        </p:tgtEl>
                                      </p:cBhvr>
                                    </p:animEffect>
                                  </p:childTnLst>
                                </p:cTn>
                              </p:par>
                            </p:childTnLst>
                          </p:cTn>
                        </p:par>
                        <p:par>
                          <p:cTn id="112" fill="hold">
                            <p:stCondLst>
                              <p:cond delay="16000"/>
                            </p:stCondLst>
                            <p:childTnLst>
                              <p:par>
                                <p:cTn id="113" presetID="2" presetClass="entr" presetSubtype="8" fill="hold" grpId="0" nodeType="afterEffect">
                                  <p:stCondLst>
                                    <p:cond delay="100"/>
                                  </p:stCondLst>
                                  <p:childTnLst>
                                    <p:set>
                                      <p:cBhvr>
                                        <p:cTn id="114" dur="1" fill="hold">
                                          <p:stCondLst>
                                            <p:cond delay="0"/>
                                          </p:stCondLst>
                                        </p:cTn>
                                        <p:tgtEl>
                                          <p:spTgt spid="41"/>
                                        </p:tgtEl>
                                        <p:attrNameLst>
                                          <p:attrName>style.visibility</p:attrName>
                                        </p:attrNameLst>
                                      </p:cBhvr>
                                      <p:to>
                                        <p:strVal val="visible"/>
                                      </p:to>
                                    </p:set>
                                    <p:anim calcmode="lin" valueType="num">
                                      <p:cBhvr additive="base">
                                        <p:cTn id="115" dur="500" fill="hold"/>
                                        <p:tgtEl>
                                          <p:spTgt spid="41"/>
                                        </p:tgtEl>
                                        <p:attrNameLst>
                                          <p:attrName>ppt_x</p:attrName>
                                        </p:attrNameLst>
                                      </p:cBhvr>
                                      <p:tavLst>
                                        <p:tav tm="0">
                                          <p:val>
                                            <p:strVal val="0-#ppt_w/2"/>
                                          </p:val>
                                        </p:tav>
                                        <p:tav tm="100000">
                                          <p:val>
                                            <p:strVal val="#ppt_x"/>
                                          </p:val>
                                        </p:tav>
                                      </p:tavLst>
                                    </p:anim>
                                    <p:anim calcmode="lin" valueType="num">
                                      <p:cBhvr additive="base">
                                        <p:cTn id="116" dur="500" fill="hold"/>
                                        <p:tgtEl>
                                          <p:spTgt spid="41"/>
                                        </p:tgtEl>
                                        <p:attrNameLst>
                                          <p:attrName>ppt_y</p:attrName>
                                        </p:attrNameLst>
                                      </p:cBhvr>
                                      <p:tavLst>
                                        <p:tav tm="0">
                                          <p:val>
                                            <p:strVal val="#ppt_y"/>
                                          </p:val>
                                        </p:tav>
                                        <p:tav tm="100000">
                                          <p:val>
                                            <p:strVal val="#ppt_y"/>
                                          </p:val>
                                        </p:tav>
                                      </p:tavLst>
                                    </p:anim>
                                  </p:childTnLst>
                                </p:cTn>
                              </p:par>
                            </p:childTnLst>
                          </p:cTn>
                        </p:par>
                        <p:par>
                          <p:cTn id="117" fill="hold">
                            <p:stCondLst>
                              <p:cond delay="16600"/>
                            </p:stCondLst>
                            <p:childTnLst>
                              <p:par>
                                <p:cTn id="118" presetID="2" presetClass="entr" presetSubtype="8" fill="hold" grpId="0" nodeType="afterEffect">
                                  <p:stCondLst>
                                    <p:cond delay="100"/>
                                  </p:stCondLst>
                                  <p:childTnLst>
                                    <p:set>
                                      <p:cBhvr>
                                        <p:cTn id="119" dur="1" fill="hold">
                                          <p:stCondLst>
                                            <p:cond delay="0"/>
                                          </p:stCondLst>
                                        </p:cTn>
                                        <p:tgtEl>
                                          <p:spTgt spid="40"/>
                                        </p:tgtEl>
                                        <p:attrNameLst>
                                          <p:attrName>style.visibility</p:attrName>
                                        </p:attrNameLst>
                                      </p:cBhvr>
                                      <p:to>
                                        <p:strVal val="visible"/>
                                      </p:to>
                                    </p:set>
                                    <p:anim calcmode="lin" valueType="num">
                                      <p:cBhvr additive="base">
                                        <p:cTn id="120" dur="500" fill="hold"/>
                                        <p:tgtEl>
                                          <p:spTgt spid="40"/>
                                        </p:tgtEl>
                                        <p:attrNameLst>
                                          <p:attrName>ppt_x</p:attrName>
                                        </p:attrNameLst>
                                      </p:cBhvr>
                                      <p:tavLst>
                                        <p:tav tm="0">
                                          <p:val>
                                            <p:strVal val="0-#ppt_w/2"/>
                                          </p:val>
                                        </p:tav>
                                        <p:tav tm="100000">
                                          <p:val>
                                            <p:strVal val="#ppt_x"/>
                                          </p:val>
                                        </p:tav>
                                      </p:tavLst>
                                    </p:anim>
                                    <p:anim calcmode="lin" valueType="num">
                                      <p:cBhvr additive="base">
                                        <p:cTn id="121" dur="500" fill="hold"/>
                                        <p:tgtEl>
                                          <p:spTgt spid="40"/>
                                        </p:tgtEl>
                                        <p:attrNameLst>
                                          <p:attrName>ppt_y</p:attrName>
                                        </p:attrNameLst>
                                      </p:cBhvr>
                                      <p:tavLst>
                                        <p:tav tm="0">
                                          <p:val>
                                            <p:strVal val="#ppt_y"/>
                                          </p:val>
                                        </p:tav>
                                        <p:tav tm="100000">
                                          <p:val>
                                            <p:strVal val="#ppt_y"/>
                                          </p:val>
                                        </p:tav>
                                      </p:tavLst>
                                    </p:anim>
                                  </p:childTnLst>
                                </p:cTn>
                              </p:par>
                            </p:childTnLst>
                          </p:cTn>
                        </p:par>
                        <p:par>
                          <p:cTn id="122" fill="hold">
                            <p:stCondLst>
                              <p:cond delay="17200"/>
                            </p:stCondLst>
                            <p:childTnLst>
                              <p:par>
                                <p:cTn id="123" presetID="2" presetClass="entr" presetSubtype="8" fill="hold" grpId="0" nodeType="afterEffect">
                                  <p:stCondLst>
                                    <p:cond delay="100"/>
                                  </p:stCondLst>
                                  <p:childTnLst>
                                    <p:set>
                                      <p:cBhvr>
                                        <p:cTn id="124" dur="1" fill="hold">
                                          <p:stCondLst>
                                            <p:cond delay="0"/>
                                          </p:stCondLst>
                                        </p:cTn>
                                        <p:tgtEl>
                                          <p:spTgt spid="43"/>
                                        </p:tgtEl>
                                        <p:attrNameLst>
                                          <p:attrName>style.visibility</p:attrName>
                                        </p:attrNameLst>
                                      </p:cBhvr>
                                      <p:to>
                                        <p:strVal val="visible"/>
                                      </p:to>
                                    </p:set>
                                    <p:anim calcmode="lin" valueType="num">
                                      <p:cBhvr additive="base">
                                        <p:cTn id="125" dur="500" fill="hold"/>
                                        <p:tgtEl>
                                          <p:spTgt spid="43"/>
                                        </p:tgtEl>
                                        <p:attrNameLst>
                                          <p:attrName>ppt_x</p:attrName>
                                        </p:attrNameLst>
                                      </p:cBhvr>
                                      <p:tavLst>
                                        <p:tav tm="0">
                                          <p:val>
                                            <p:strVal val="0-#ppt_w/2"/>
                                          </p:val>
                                        </p:tav>
                                        <p:tav tm="100000">
                                          <p:val>
                                            <p:strVal val="#ppt_x"/>
                                          </p:val>
                                        </p:tav>
                                      </p:tavLst>
                                    </p:anim>
                                    <p:anim calcmode="lin" valueType="num">
                                      <p:cBhvr additive="base">
                                        <p:cTn id="126" dur="500" fill="hold"/>
                                        <p:tgtEl>
                                          <p:spTgt spid="43"/>
                                        </p:tgtEl>
                                        <p:attrNameLst>
                                          <p:attrName>ppt_y</p:attrName>
                                        </p:attrNameLst>
                                      </p:cBhvr>
                                      <p:tavLst>
                                        <p:tav tm="0">
                                          <p:val>
                                            <p:strVal val="#ppt_y"/>
                                          </p:val>
                                        </p:tav>
                                        <p:tav tm="100000">
                                          <p:val>
                                            <p:strVal val="#ppt_y"/>
                                          </p:val>
                                        </p:tav>
                                      </p:tavLst>
                                    </p:anim>
                                  </p:childTnLst>
                                </p:cTn>
                              </p:par>
                            </p:childTnLst>
                          </p:cTn>
                        </p:par>
                        <p:par>
                          <p:cTn id="127" fill="hold">
                            <p:stCondLst>
                              <p:cond delay="17800"/>
                            </p:stCondLst>
                            <p:childTnLst>
                              <p:par>
                                <p:cTn id="128" presetID="2" presetClass="entr" presetSubtype="8" fill="hold" grpId="0" nodeType="afterEffect">
                                  <p:stCondLst>
                                    <p:cond delay="100"/>
                                  </p:stCondLst>
                                  <p:childTnLst>
                                    <p:set>
                                      <p:cBhvr>
                                        <p:cTn id="129" dur="1" fill="hold">
                                          <p:stCondLst>
                                            <p:cond delay="0"/>
                                          </p:stCondLst>
                                        </p:cTn>
                                        <p:tgtEl>
                                          <p:spTgt spid="42"/>
                                        </p:tgtEl>
                                        <p:attrNameLst>
                                          <p:attrName>style.visibility</p:attrName>
                                        </p:attrNameLst>
                                      </p:cBhvr>
                                      <p:to>
                                        <p:strVal val="visible"/>
                                      </p:to>
                                    </p:set>
                                    <p:anim calcmode="lin" valueType="num">
                                      <p:cBhvr additive="base">
                                        <p:cTn id="130" dur="500" fill="hold"/>
                                        <p:tgtEl>
                                          <p:spTgt spid="42"/>
                                        </p:tgtEl>
                                        <p:attrNameLst>
                                          <p:attrName>ppt_x</p:attrName>
                                        </p:attrNameLst>
                                      </p:cBhvr>
                                      <p:tavLst>
                                        <p:tav tm="0">
                                          <p:val>
                                            <p:strVal val="0-#ppt_w/2"/>
                                          </p:val>
                                        </p:tav>
                                        <p:tav tm="100000">
                                          <p:val>
                                            <p:strVal val="#ppt_x"/>
                                          </p:val>
                                        </p:tav>
                                      </p:tavLst>
                                    </p:anim>
                                    <p:anim calcmode="lin" valueType="num">
                                      <p:cBhvr additive="base">
                                        <p:cTn id="131" dur="500" fill="hold"/>
                                        <p:tgtEl>
                                          <p:spTgt spid="42"/>
                                        </p:tgtEl>
                                        <p:attrNameLst>
                                          <p:attrName>ppt_y</p:attrName>
                                        </p:attrNameLst>
                                      </p:cBhvr>
                                      <p:tavLst>
                                        <p:tav tm="0">
                                          <p:val>
                                            <p:strVal val="#ppt_y"/>
                                          </p:val>
                                        </p:tav>
                                        <p:tav tm="100000">
                                          <p:val>
                                            <p:strVal val="#ppt_y"/>
                                          </p:val>
                                        </p:tav>
                                      </p:tavLst>
                                    </p:anim>
                                  </p:childTnLst>
                                </p:cTn>
                              </p:par>
                            </p:childTnLst>
                          </p:cTn>
                        </p:par>
                        <p:par>
                          <p:cTn id="132" fill="hold">
                            <p:stCondLst>
                              <p:cond delay="18400"/>
                            </p:stCondLst>
                            <p:childTnLst>
                              <p:par>
                                <p:cTn id="133" presetID="2" presetClass="entr" presetSubtype="4" fill="hold" grpId="0" nodeType="afterEffect">
                                  <p:stCondLst>
                                    <p:cond delay="100"/>
                                  </p:stCondLst>
                                  <p:childTnLst>
                                    <p:set>
                                      <p:cBhvr>
                                        <p:cTn id="134" dur="1" fill="hold">
                                          <p:stCondLst>
                                            <p:cond delay="0"/>
                                          </p:stCondLst>
                                        </p:cTn>
                                        <p:tgtEl>
                                          <p:spTgt spid="45"/>
                                        </p:tgtEl>
                                        <p:attrNameLst>
                                          <p:attrName>style.visibility</p:attrName>
                                        </p:attrNameLst>
                                      </p:cBhvr>
                                      <p:to>
                                        <p:strVal val="visible"/>
                                      </p:to>
                                    </p:set>
                                    <p:anim calcmode="lin" valueType="num">
                                      <p:cBhvr additive="base">
                                        <p:cTn id="135" dur="500" fill="hold"/>
                                        <p:tgtEl>
                                          <p:spTgt spid="45"/>
                                        </p:tgtEl>
                                        <p:attrNameLst>
                                          <p:attrName>ppt_x</p:attrName>
                                        </p:attrNameLst>
                                      </p:cBhvr>
                                      <p:tavLst>
                                        <p:tav tm="0">
                                          <p:val>
                                            <p:strVal val="#ppt_x"/>
                                          </p:val>
                                        </p:tav>
                                        <p:tav tm="100000">
                                          <p:val>
                                            <p:strVal val="#ppt_x"/>
                                          </p:val>
                                        </p:tav>
                                      </p:tavLst>
                                    </p:anim>
                                    <p:anim calcmode="lin" valueType="num">
                                      <p:cBhvr additive="base">
                                        <p:cTn id="136" dur="500" fill="hold"/>
                                        <p:tgtEl>
                                          <p:spTgt spid="45"/>
                                        </p:tgtEl>
                                        <p:attrNameLst>
                                          <p:attrName>ppt_y</p:attrName>
                                        </p:attrNameLst>
                                      </p:cBhvr>
                                      <p:tavLst>
                                        <p:tav tm="0">
                                          <p:val>
                                            <p:strVal val="1+#ppt_h/2"/>
                                          </p:val>
                                        </p:tav>
                                        <p:tav tm="100000">
                                          <p:val>
                                            <p:strVal val="#ppt_y"/>
                                          </p:val>
                                        </p:tav>
                                      </p:tavLst>
                                    </p:anim>
                                  </p:childTnLst>
                                </p:cTn>
                              </p:par>
                            </p:childTnLst>
                          </p:cTn>
                        </p:par>
                        <p:par>
                          <p:cTn id="137" fill="hold">
                            <p:stCondLst>
                              <p:cond delay="19000"/>
                            </p:stCondLst>
                            <p:childTnLst>
                              <p:par>
                                <p:cTn id="138" presetID="2" presetClass="entr" presetSubtype="2" fill="hold" grpId="0" nodeType="afterEffect">
                                  <p:stCondLst>
                                    <p:cond delay="100"/>
                                  </p:stCondLst>
                                  <p:childTnLst>
                                    <p:set>
                                      <p:cBhvr>
                                        <p:cTn id="139" dur="1" fill="hold">
                                          <p:stCondLst>
                                            <p:cond delay="0"/>
                                          </p:stCondLst>
                                        </p:cTn>
                                        <p:tgtEl>
                                          <p:spTgt spid="44"/>
                                        </p:tgtEl>
                                        <p:attrNameLst>
                                          <p:attrName>style.visibility</p:attrName>
                                        </p:attrNameLst>
                                      </p:cBhvr>
                                      <p:to>
                                        <p:strVal val="visible"/>
                                      </p:to>
                                    </p:set>
                                    <p:anim calcmode="lin" valueType="num">
                                      <p:cBhvr additive="base">
                                        <p:cTn id="140" dur="500" fill="hold"/>
                                        <p:tgtEl>
                                          <p:spTgt spid="44"/>
                                        </p:tgtEl>
                                        <p:attrNameLst>
                                          <p:attrName>ppt_x</p:attrName>
                                        </p:attrNameLst>
                                      </p:cBhvr>
                                      <p:tavLst>
                                        <p:tav tm="0">
                                          <p:val>
                                            <p:strVal val="1+#ppt_w/2"/>
                                          </p:val>
                                        </p:tav>
                                        <p:tav tm="100000">
                                          <p:val>
                                            <p:strVal val="#ppt_x"/>
                                          </p:val>
                                        </p:tav>
                                      </p:tavLst>
                                    </p:anim>
                                    <p:anim calcmode="lin" valueType="num">
                                      <p:cBhvr additive="base">
                                        <p:cTn id="141" dur="500" fill="hold"/>
                                        <p:tgtEl>
                                          <p:spTgt spid="44"/>
                                        </p:tgtEl>
                                        <p:attrNameLst>
                                          <p:attrName>ppt_y</p:attrName>
                                        </p:attrNameLst>
                                      </p:cBhvr>
                                      <p:tavLst>
                                        <p:tav tm="0">
                                          <p:val>
                                            <p:strVal val="#ppt_y"/>
                                          </p:val>
                                        </p:tav>
                                        <p:tav tm="100000">
                                          <p:val>
                                            <p:strVal val="#ppt_y"/>
                                          </p:val>
                                        </p:tav>
                                      </p:tavLst>
                                    </p:anim>
                                  </p:childTnLst>
                                </p:cTn>
                              </p:par>
                            </p:childTnLst>
                          </p:cTn>
                        </p:par>
                        <p:par>
                          <p:cTn id="142" fill="hold">
                            <p:stCondLst>
                              <p:cond delay="19600"/>
                            </p:stCondLst>
                            <p:childTnLst>
                              <p:par>
                                <p:cTn id="143" presetID="2" presetClass="entr" presetSubtype="4" fill="hold" grpId="0" nodeType="afterEffect">
                                  <p:stCondLst>
                                    <p:cond delay="100"/>
                                  </p:stCondLst>
                                  <p:childTnLst>
                                    <p:set>
                                      <p:cBhvr>
                                        <p:cTn id="144" dur="1" fill="hold">
                                          <p:stCondLst>
                                            <p:cond delay="0"/>
                                          </p:stCondLst>
                                        </p:cTn>
                                        <p:tgtEl>
                                          <p:spTgt spid="47"/>
                                        </p:tgtEl>
                                        <p:attrNameLst>
                                          <p:attrName>style.visibility</p:attrName>
                                        </p:attrNameLst>
                                      </p:cBhvr>
                                      <p:to>
                                        <p:strVal val="visible"/>
                                      </p:to>
                                    </p:set>
                                    <p:anim calcmode="lin" valueType="num">
                                      <p:cBhvr additive="base">
                                        <p:cTn id="145" dur="500" fill="hold"/>
                                        <p:tgtEl>
                                          <p:spTgt spid="47"/>
                                        </p:tgtEl>
                                        <p:attrNameLst>
                                          <p:attrName>ppt_x</p:attrName>
                                        </p:attrNameLst>
                                      </p:cBhvr>
                                      <p:tavLst>
                                        <p:tav tm="0">
                                          <p:val>
                                            <p:strVal val="#ppt_x"/>
                                          </p:val>
                                        </p:tav>
                                        <p:tav tm="100000">
                                          <p:val>
                                            <p:strVal val="#ppt_x"/>
                                          </p:val>
                                        </p:tav>
                                      </p:tavLst>
                                    </p:anim>
                                    <p:anim calcmode="lin" valueType="num">
                                      <p:cBhvr additive="base">
                                        <p:cTn id="146" dur="500" fill="hold"/>
                                        <p:tgtEl>
                                          <p:spTgt spid="47"/>
                                        </p:tgtEl>
                                        <p:attrNameLst>
                                          <p:attrName>ppt_y</p:attrName>
                                        </p:attrNameLst>
                                      </p:cBhvr>
                                      <p:tavLst>
                                        <p:tav tm="0">
                                          <p:val>
                                            <p:strVal val="1+#ppt_h/2"/>
                                          </p:val>
                                        </p:tav>
                                        <p:tav tm="100000">
                                          <p:val>
                                            <p:strVal val="#ppt_y"/>
                                          </p:val>
                                        </p:tav>
                                      </p:tavLst>
                                    </p:anim>
                                  </p:childTnLst>
                                </p:cTn>
                              </p:par>
                            </p:childTnLst>
                          </p:cTn>
                        </p:par>
                        <p:par>
                          <p:cTn id="147" fill="hold">
                            <p:stCondLst>
                              <p:cond delay="20200"/>
                            </p:stCondLst>
                            <p:childTnLst>
                              <p:par>
                                <p:cTn id="148" presetID="2" presetClass="entr" presetSubtype="2" fill="hold" grpId="0" nodeType="afterEffect">
                                  <p:stCondLst>
                                    <p:cond delay="100"/>
                                  </p:stCondLst>
                                  <p:childTnLst>
                                    <p:set>
                                      <p:cBhvr>
                                        <p:cTn id="149" dur="1" fill="hold">
                                          <p:stCondLst>
                                            <p:cond delay="0"/>
                                          </p:stCondLst>
                                        </p:cTn>
                                        <p:tgtEl>
                                          <p:spTgt spid="46"/>
                                        </p:tgtEl>
                                        <p:attrNameLst>
                                          <p:attrName>style.visibility</p:attrName>
                                        </p:attrNameLst>
                                      </p:cBhvr>
                                      <p:to>
                                        <p:strVal val="visible"/>
                                      </p:to>
                                    </p:set>
                                    <p:anim calcmode="lin" valueType="num">
                                      <p:cBhvr additive="base">
                                        <p:cTn id="150" dur="500" fill="hold"/>
                                        <p:tgtEl>
                                          <p:spTgt spid="46"/>
                                        </p:tgtEl>
                                        <p:attrNameLst>
                                          <p:attrName>ppt_x</p:attrName>
                                        </p:attrNameLst>
                                      </p:cBhvr>
                                      <p:tavLst>
                                        <p:tav tm="0">
                                          <p:val>
                                            <p:strVal val="1+#ppt_w/2"/>
                                          </p:val>
                                        </p:tav>
                                        <p:tav tm="100000">
                                          <p:val>
                                            <p:strVal val="#ppt_x"/>
                                          </p:val>
                                        </p:tav>
                                      </p:tavLst>
                                    </p:anim>
                                    <p:anim calcmode="lin" valueType="num">
                                      <p:cBhvr additive="base">
                                        <p:cTn id="151"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92" grpId="0" autoUpdateAnimBg="0"/>
      <p:bldP spid="54294" grpId="0" autoUpdateAnimBg="0"/>
      <p:bldP spid="54295" grpId="0" autoUpdateAnimBg="0"/>
      <p:bldP spid="54296" grpId="0" autoUpdateAnimBg="0"/>
      <p:bldP spid="54297" grpId="0" autoUpdateAnimBg="0"/>
      <p:bldP spid="54298" grpId="0" autoUpdateAnimBg="0"/>
      <p:bldP spid="54300" grpId="0" autoUpdateAnimBg="0"/>
      <p:bldP spid="54302" grpId="0" autoUpdateAnimBg="0"/>
      <p:bldP spid="54304" grpId="0" autoUpdateAnimBg="0"/>
      <p:bldP spid="54311" grpId="0" autoUpdateAnimBg="0"/>
      <p:bldP spid="54312" grpId="0" autoUpdateAnimBg="0"/>
      <p:bldP spid="40" grpId="0" autoUpdateAnimBg="0"/>
      <p:bldP spid="41" grpId="0" autoUpdateAnimBg="0"/>
      <p:bldP spid="42" grpId="0" autoUpdateAnimBg="0"/>
      <p:bldP spid="43" grpId="0" autoUpdateAnimBg="0"/>
      <p:bldP spid="44" grpId="0" autoUpdateAnimBg="0"/>
      <p:bldP spid="45" grpId="0" autoUpdateAnimBg="0"/>
      <p:bldP spid="46" grpId="0" autoUpdateAnimBg="0"/>
      <p:bldP spid="47"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03848" y="2140496"/>
            <a:ext cx="791698" cy="79194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5316" tIns="32658" rIns="65316" bIns="32658" rtlCol="0" anchor="ctr"/>
          <a:lstStyle/>
          <a:p>
            <a:pPr algn="ctr"/>
            <a:r>
              <a:rPr lang="en-US" altLang="zh-CN" sz="4400" dirty="0">
                <a:solidFill>
                  <a:schemeClr val="bg1"/>
                </a:solidFill>
                <a:latin typeface="微软雅黑" panose="020B0503020204020204" pitchFamily="34" charset="-122"/>
                <a:ea typeface="微软雅黑" panose="020B0503020204020204" pitchFamily="34" charset="-122"/>
              </a:rPr>
              <a:t>3</a:t>
            </a:r>
            <a:endParaRPr lang="zh-CN" altLang="en-US" sz="4400" dirty="0">
              <a:solidFill>
                <a:schemeClr val="bg1"/>
              </a:solidFill>
              <a:latin typeface="微软雅黑" panose="020B0503020204020204" pitchFamily="34" charset="-122"/>
              <a:ea typeface="微软雅黑" panose="020B0503020204020204" pitchFamily="34" charset="-122"/>
            </a:endParaRPr>
          </a:p>
        </p:txBody>
      </p:sp>
      <p:sp>
        <p:nvSpPr>
          <p:cNvPr id="5" name="Rectangle 33"/>
          <p:cNvSpPr>
            <a:spLocks noChangeArrowheads="1"/>
          </p:cNvSpPr>
          <p:nvPr/>
        </p:nvSpPr>
        <p:spPr bwMode="auto">
          <a:xfrm>
            <a:off x="4338859" y="2043312"/>
            <a:ext cx="2637999" cy="457224"/>
          </a:xfrm>
          <a:prstGeom prst="rect">
            <a:avLst/>
          </a:prstGeom>
          <a:noFill/>
          <a:ln w="9525" algn="ctr">
            <a:noFill/>
            <a:miter lim="800000"/>
          </a:ln>
        </p:spPr>
        <p:txBody>
          <a:bodyPr wrap="none" lIns="87043" tIns="43521" rIns="87043" bIns="43521">
            <a:spAutoFit/>
          </a:bodyPr>
          <a:lstStyle/>
          <a:p>
            <a:r>
              <a:rPr lang="zh-CN" altLang="en-US" sz="2400" dirty="0">
                <a:solidFill>
                  <a:schemeClr val="accent1"/>
                </a:solidFill>
                <a:latin typeface="微软雅黑" panose="020B0503020204020204" pitchFamily="34" charset="-122"/>
                <a:ea typeface="微软雅黑" panose="020B0503020204020204" pitchFamily="34" charset="-122"/>
              </a:rPr>
              <a:t>单击此处添加标题</a:t>
            </a:r>
          </a:p>
        </p:txBody>
      </p:sp>
      <p:sp>
        <p:nvSpPr>
          <p:cNvPr id="6" name="Line 34"/>
          <p:cNvSpPr>
            <a:spLocks noChangeShapeType="1"/>
          </p:cNvSpPr>
          <p:nvPr/>
        </p:nvSpPr>
        <p:spPr bwMode="auto">
          <a:xfrm>
            <a:off x="3959932" y="2555927"/>
            <a:ext cx="5184068" cy="0"/>
          </a:xfrm>
          <a:prstGeom prst="line">
            <a:avLst/>
          </a:prstGeom>
          <a:solidFill>
            <a:schemeClr val="accent1">
              <a:lumMod val="75000"/>
            </a:schemeClr>
          </a:solidFill>
          <a:ln w="12700">
            <a:solidFill>
              <a:schemeClr val="accent1"/>
            </a:solidFill>
            <a:round/>
          </a:ln>
        </p:spPr>
        <p:txBody>
          <a:bodyPr wrap="none" lIns="87043" tIns="43521" rIns="87043" bIns="43521" anchor="ctr"/>
          <a:lstStyle/>
          <a:p>
            <a:endParaRPr lang="zh-CN" altLang="en-US" sz="1700" dirty="0">
              <a:latin typeface="微软雅黑" panose="020B0503020204020204" pitchFamily="34" charset="-122"/>
              <a:ea typeface="微软雅黑" panose="020B0503020204020204" pitchFamily="34" charset="-122"/>
            </a:endParaRPr>
          </a:p>
        </p:txBody>
      </p:sp>
      <p:sp>
        <p:nvSpPr>
          <p:cNvPr id="7" name="文本框 7"/>
          <p:cNvSpPr txBox="1">
            <a:spLocks noChangeArrowheads="1"/>
          </p:cNvSpPr>
          <p:nvPr/>
        </p:nvSpPr>
        <p:spPr bwMode="auto">
          <a:xfrm>
            <a:off x="4391980" y="2752564"/>
            <a:ext cx="1368152" cy="276999"/>
          </a:xfrm>
          <a:prstGeom prst="rect">
            <a:avLst/>
          </a:prstGeom>
          <a:noFill/>
          <a:ln w="9525">
            <a:noFill/>
            <a:miter lim="800000"/>
            <a:headEnd/>
            <a:tailEnd/>
          </a:ln>
        </p:spPr>
        <p:txBody>
          <a:bodyPr wrap="square">
            <a:spAutoFit/>
          </a:bodyPr>
          <a:lstStyle/>
          <a:p>
            <a:r>
              <a:rPr lang="zh-CN" altLang="en-US" sz="1200" dirty="0">
                <a:solidFill>
                  <a:schemeClr val="tx1">
                    <a:lumMod val="65000"/>
                    <a:lumOff val="35000"/>
                  </a:schemeClr>
                </a:solidFill>
                <a:latin typeface="微软雅黑" pitchFamily="34" charset="-122"/>
                <a:ea typeface="微软雅黑" pitchFamily="34" charset="-122"/>
              </a:rPr>
              <a:t>添加小节标题</a:t>
            </a:r>
            <a:endParaRPr lang="zh-CN" altLang="en-US" sz="1200" dirty="0">
              <a:solidFill>
                <a:schemeClr val="tx1">
                  <a:lumMod val="65000"/>
                  <a:lumOff val="35000"/>
                </a:schemeClr>
              </a:solidFill>
            </a:endParaRPr>
          </a:p>
        </p:txBody>
      </p:sp>
      <p:sp>
        <p:nvSpPr>
          <p:cNvPr id="8" name="文本框 7"/>
          <p:cNvSpPr txBox="1">
            <a:spLocks noChangeArrowheads="1"/>
          </p:cNvSpPr>
          <p:nvPr/>
        </p:nvSpPr>
        <p:spPr bwMode="auto">
          <a:xfrm>
            <a:off x="4391980" y="3076600"/>
            <a:ext cx="1368152" cy="276999"/>
          </a:xfrm>
          <a:prstGeom prst="rect">
            <a:avLst/>
          </a:prstGeom>
          <a:noFill/>
          <a:ln w="9525">
            <a:noFill/>
            <a:miter lim="800000"/>
            <a:headEnd/>
            <a:tailEnd/>
          </a:ln>
        </p:spPr>
        <p:txBody>
          <a:bodyPr wrap="square">
            <a:spAutoFit/>
          </a:bodyPr>
          <a:lstStyle/>
          <a:p>
            <a:r>
              <a:rPr lang="zh-CN" altLang="en-US" sz="1200" dirty="0">
                <a:solidFill>
                  <a:schemeClr val="tx1">
                    <a:lumMod val="65000"/>
                    <a:lumOff val="35000"/>
                  </a:schemeClr>
                </a:solidFill>
                <a:latin typeface="微软雅黑" pitchFamily="34" charset="-122"/>
                <a:ea typeface="微软雅黑" pitchFamily="34" charset="-122"/>
              </a:rPr>
              <a:t>添加小节标题</a:t>
            </a:r>
            <a:endParaRPr lang="zh-CN" altLang="en-US" sz="1200" dirty="0">
              <a:solidFill>
                <a:schemeClr val="tx1">
                  <a:lumMod val="65000"/>
                  <a:lumOff val="35000"/>
                </a:schemeClr>
              </a:solidFill>
            </a:endParaRPr>
          </a:p>
        </p:txBody>
      </p:sp>
      <p:sp>
        <p:nvSpPr>
          <p:cNvPr id="9" name="文本框 7"/>
          <p:cNvSpPr txBox="1">
            <a:spLocks noChangeArrowheads="1"/>
          </p:cNvSpPr>
          <p:nvPr/>
        </p:nvSpPr>
        <p:spPr bwMode="auto">
          <a:xfrm>
            <a:off x="5940152" y="2738626"/>
            <a:ext cx="1368152" cy="276999"/>
          </a:xfrm>
          <a:prstGeom prst="rect">
            <a:avLst/>
          </a:prstGeom>
          <a:noFill/>
          <a:ln w="9525">
            <a:noFill/>
            <a:miter lim="800000"/>
            <a:headEnd/>
            <a:tailEnd/>
          </a:ln>
        </p:spPr>
        <p:txBody>
          <a:bodyPr wrap="square">
            <a:spAutoFit/>
          </a:bodyPr>
          <a:lstStyle/>
          <a:p>
            <a:r>
              <a:rPr lang="zh-CN" altLang="en-US" sz="1200" dirty="0">
                <a:solidFill>
                  <a:schemeClr val="tx1">
                    <a:lumMod val="65000"/>
                    <a:lumOff val="35000"/>
                  </a:schemeClr>
                </a:solidFill>
                <a:latin typeface="微软雅黑" pitchFamily="34" charset="-122"/>
                <a:ea typeface="微软雅黑" pitchFamily="34" charset="-122"/>
              </a:rPr>
              <a:t>添加小节标题</a:t>
            </a:r>
            <a:endParaRPr lang="zh-CN" altLang="en-US" sz="1200" dirty="0">
              <a:solidFill>
                <a:schemeClr val="tx1">
                  <a:lumMod val="65000"/>
                  <a:lumOff val="35000"/>
                </a:schemeClr>
              </a:solidFill>
            </a:endParaRPr>
          </a:p>
        </p:txBody>
      </p:sp>
      <p:sp>
        <p:nvSpPr>
          <p:cNvPr id="10" name="文本框 7"/>
          <p:cNvSpPr txBox="1">
            <a:spLocks noChangeArrowheads="1"/>
          </p:cNvSpPr>
          <p:nvPr/>
        </p:nvSpPr>
        <p:spPr bwMode="auto">
          <a:xfrm>
            <a:off x="5940152" y="3087633"/>
            <a:ext cx="1368152" cy="276999"/>
          </a:xfrm>
          <a:prstGeom prst="rect">
            <a:avLst/>
          </a:prstGeom>
          <a:noFill/>
          <a:ln w="9525">
            <a:noFill/>
            <a:miter lim="800000"/>
            <a:headEnd/>
            <a:tailEnd/>
          </a:ln>
        </p:spPr>
        <p:txBody>
          <a:bodyPr wrap="square">
            <a:spAutoFit/>
          </a:bodyPr>
          <a:lstStyle/>
          <a:p>
            <a:r>
              <a:rPr lang="zh-CN" altLang="en-US" sz="1200" dirty="0">
                <a:solidFill>
                  <a:schemeClr val="tx1">
                    <a:lumMod val="65000"/>
                    <a:lumOff val="35000"/>
                  </a:schemeClr>
                </a:solidFill>
                <a:latin typeface="微软雅黑" pitchFamily="34" charset="-122"/>
                <a:ea typeface="微软雅黑" pitchFamily="34" charset="-122"/>
              </a:rPr>
              <a:t>添加小节标题</a:t>
            </a:r>
            <a:endParaRPr lang="zh-CN" altLang="en-US" sz="1200" dirty="0">
              <a:solidFill>
                <a:schemeClr val="tx1">
                  <a:lumMod val="65000"/>
                  <a:lumOff val="35000"/>
                </a:schemeClr>
              </a:solidFill>
            </a:endParaRPr>
          </a:p>
        </p:txBody>
      </p:sp>
      <p:sp>
        <p:nvSpPr>
          <p:cNvPr id="12" name="任意多边形 11"/>
          <p:cNvSpPr/>
          <p:nvPr/>
        </p:nvSpPr>
        <p:spPr>
          <a:xfrm flipV="1">
            <a:off x="0" y="4156720"/>
            <a:ext cx="9297489" cy="1125409"/>
          </a:xfrm>
          <a:custGeom>
            <a:avLst/>
            <a:gdLst>
              <a:gd name="connsiteX0" fmla="*/ 0 w 9238129"/>
              <a:gd name="connsiteY0" fmla="*/ 95623 h 957729"/>
              <a:gd name="connsiteX1" fmla="*/ 403412 w 9238129"/>
              <a:gd name="connsiteY1" fmla="*/ 624540 h 957729"/>
              <a:gd name="connsiteX2" fmla="*/ 1201271 w 9238129"/>
              <a:gd name="connsiteY2" fmla="*/ 355599 h 957729"/>
              <a:gd name="connsiteX3" fmla="*/ 2070847 w 9238129"/>
              <a:gd name="connsiteY3" fmla="*/ 947270 h 957729"/>
              <a:gd name="connsiteX4" fmla="*/ 3388659 w 9238129"/>
              <a:gd name="connsiteY4" fmla="*/ 292846 h 957729"/>
              <a:gd name="connsiteX5" fmla="*/ 4572000 w 9238129"/>
              <a:gd name="connsiteY5" fmla="*/ 776940 h 957729"/>
              <a:gd name="connsiteX6" fmla="*/ 5683624 w 9238129"/>
              <a:gd name="connsiteY6" fmla="*/ 274917 h 957729"/>
              <a:gd name="connsiteX7" fmla="*/ 6813177 w 9238129"/>
              <a:gd name="connsiteY7" fmla="*/ 669364 h 957729"/>
              <a:gd name="connsiteX8" fmla="*/ 7826189 w 9238129"/>
              <a:gd name="connsiteY8" fmla="*/ 140446 h 957729"/>
              <a:gd name="connsiteX9" fmla="*/ 9018494 w 9238129"/>
              <a:gd name="connsiteY9" fmla="*/ 651434 h 957729"/>
              <a:gd name="connsiteX10" fmla="*/ 9144000 w 9238129"/>
              <a:gd name="connsiteY10" fmla="*/ 651434 h 957729"/>
              <a:gd name="connsiteX11" fmla="*/ 9152965 w 9238129"/>
              <a:gd name="connsiteY11" fmla="*/ 454211 h 957729"/>
              <a:gd name="connsiteX12" fmla="*/ 9188824 w 9238129"/>
              <a:gd name="connsiteY12" fmla="*/ 68729 h 957729"/>
              <a:gd name="connsiteX13" fmla="*/ 9170894 w 9238129"/>
              <a:gd name="connsiteY13" fmla="*/ 41834 h 957729"/>
              <a:gd name="connsiteX14" fmla="*/ 0 w 9238129"/>
              <a:gd name="connsiteY14" fmla="*/ 95623 h 95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38129" h="957729">
                <a:moveTo>
                  <a:pt x="0" y="95623"/>
                </a:moveTo>
                <a:cubicBezTo>
                  <a:pt x="101600" y="338417"/>
                  <a:pt x="203200" y="581211"/>
                  <a:pt x="403412" y="624540"/>
                </a:cubicBezTo>
                <a:cubicBezTo>
                  <a:pt x="603624" y="667869"/>
                  <a:pt x="923365" y="301811"/>
                  <a:pt x="1201271" y="355599"/>
                </a:cubicBezTo>
                <a:cubicBezTo>
                  <a:pt x="1479177" y="409387"/>
                  <a:pt x="1706282" y="957729"/>
                  <a:pt x="2070847" y="947270"/>
                </a:cubicBezTo>
                <a:cubicBezTo>
                  <a:pt x="2435412" y="936811"/>
                  <a:pt x="2971800" y="321234"/>
                  <a:pt x="3388659" y="292846"/>
                </a:cubicBezTo>
                <a:cubicBezTo>
                  <a:pt x="3805518" y="264458"/>
                  <a:pt x="4189506" y="779928"/>
                  <a:pt x="4572000" y="776940"/>
                </a:cubicBezTo>
                <a:cubicBezTo>
                  <a:pt x="4954494" y="773952"/>
                  <a:pt x="5310094" y="292846"/>
                  <a:pt x="5683624" y="274917"/>
                </a:cubicBezTo>
                <a:cubicBezTo>
                  <a:pt x="6057154" y="256988"/>
                  <a:pt x="6456083" y="691776"/>
                  <a:pt x="6813177" y="669364"/>
                </a:cubicBezTo>
                <a:cubicBezTo>
                  <a:pt x="7170271" y="646952"/>
                  <a:pt x="7458636" y="143434"/>
                  <a:pt x="7826189" y="140446"/>
                </a:cubicBezTo>
                <a:cubicBezTo>
                  <a:pt x="8193742" y="137458"/>
                  <a:pt x="8798859" y="566269"/>
                  <a:pt x="9018494" y="651434"/>
                </a:cubicBezTo>
                <a:cubicBezTo>
                  <a:pt x="9238129" y="736599"/>
                  <a:pt x="9121588" y="684305"/>
                  <a:pt x="9144000" y="651434"/>
                </a:cubicBezTo>
                <a:cubicBezTo>
                  <a:pt x="9166412" y="618564"/>
                  <a:pt x="9145494" y="551328"/>
                  <a:pt x="9152965" y="454211"/>
                </a:cubicBezTo>
                <a:cubicBezTo>
                  <a:pt x="9160436" y="357094"/>
                  <a:pt x="9185836" y="137458"/>
                  <a:pt x="9188824" y="68729"/>
                </a:cubicBezTo>
                <a:cubicBezTo>
                  <a:pt x="9191812" y="0"/>
                  <a:pt x="9170894" y="41834"/>
                  <a:pt x="9170894" y="41834"/>
                </a:cubicBezTo>
                <a:lnTo>
                  <a:pt x="0" y="956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2" descr="C:\Users\Administrator\Desktop\58ad33896e773.png">
            <a:extLst>
              <a:ext uri="{FF2B5EF4-FFF2-40B4-BE49-F238E27FC236}">
                <a16:creationId xmlns:a16="http://schemas.microsoft.com/office/drawing/2014/main" id="{EE199811-3671-4FFB-B988-6BD35BB4EC87}"/>
              </a:ext>
            </a:extLst>
          </p:cNvPr>
          <p:cNvPicPr>
            <a:picLocks noChangeAspect="1" noChangeArrowheads="1"/>
          </p:cNvPicPr>
          <p:nvPr/>
        </p:nvPicPr>
        <p:blipFill>
          <a:blip r:embed="rId3" cstate="print"/>
          <a:srcRect t="52392"/>
          <a:stretch>
            <a:fillRect/>
          </a:stretch>
        </p:blipFill>
        <p:spPr bwMode="auto">
          <a:xfrm flipH="1">
            <a:off x="1907235" y="1481698"/>
            <a:ext cx="1584740" cy="1317595"/>
          </a:xfrm>
          <a:prstGeom prst="rect">
            <a:avLst/>
          </a:prstGeom>
          <a:noFill/>
        </p:spPr>
      </p:pic>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par>
                          <p:cTn id="10" fill="hold">
                            <p:stCondLst>
                              <p:cond delay="1000"/>
                            </p:stCondLst>
                            <p:childTnLst>
                              <p:par>
                                <p:cTn id="11" presetID="15"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2500"/>
                            </p:stCondLst>
                            <p:childTnLst>
                              <p:par>
                                <p:cTn id="22" presetID="2"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par>
                                <p:cTn id="26" presetID="12" presetClass="entr" presetSubtype="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p:tgtEl>
                                          <p:spTgt spid="7"/>
                                        </p:tgtEl>
                                        <p:attrNameLst>
                                          <p:attrName>ppt_y</p:attrName>
                                        </p:attrNameLst>
                                      </p:cBhvr>
                                      <p:tavLst>
                                        <p:tav tm="0">
                                          <p:val>
                                            <p:strVal val="#ppt_y-#ppt_h*1.125000"/>
                                          </p:val>
                                        </p:tav>
                                        <p:tav tm="100000">
                                          <p:val>
                                            <p:strVal val="#ppt_y"/>
                                          </p:val>
                                        </p:tav>
                                      </p:tavLst>
                                    </p:anim>
                                    <p:animEffect transition="in" filter="wipe(down)">
                                      <p:cBhvr>
                                        <p:cTn id="29" dur="500"/>
                                        <p:tgtEl>
                                          <p:spTgt spid="7"/>
                                        </p:tgtEl>
                                      </p:cBhvr>
                                    </p:animEffect>
                                  </p:childTnLst>
                                </p:cTn>
                              </p:par>
                              <p:par>
                                <p:cTn id="30" presetID="12" presetClass="entr" presetSubtype="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p:tgtEl>
                                          <p:spTgt spid="8"/>
                                        </p:tgtEl>
                                        <p:attrNameLst>
                                          <p:attrName>ppt_y</p:attrName>
                                        </p:attrNameLst>
                                      </p:cBhvr>
                                      <p:tavLst>
                                        <p:tav tm="0">
                                          <p:val>
                                            <p:strVal val="#ppt_y-#ppt_h*1.125000"/>
                                          </p:val>
                                        </p:tav>
                                        <p:tav tm="100000">
                                          <p:val>
                                            <p:strVal val="#ppt_y"/>
                                          </p:val>
                                        </p:tav>
                                      </p:tavLst>
                                    </p:anim>
                                    <p:animEffect transition="in" filter="wipe(down)">
                                      <p:cBhvr>
                                        <p:cTn id="33" dur="500"/>
                                        <p:tgtEl>
                                          <p:spTgt spid="8"/>
                                        </p:tgtEl>
                                      </p:cBhvr>
                                    </p:animEffect>
                                  </p:childTnLst>
                                </p:cTn>
                              </p:par>
                              <p:par>
                                <p:cTn id="34" presetID="12" presetClass="entr" presetSubtype="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p:tgtEl>
                                          <p:spTgt spid="9"/>
                                        </p:tgtEl>
                                        <p:attrNameLst>
                                          <p:attrName>ppt_y</p:attrName>
                                        </p:attrNameLst>
                                      </p:cBhvr>
                                      <p:tavLst>
                                        <p:tav tm="0">
                                          <p:val>
                                            <p:strVal val="#ppt_y-#ppt_h*1.125000"/>
                                          </p:val>
                                        </p:tav>
                                        <p:tav tm="100000">
                                          <p:val>
                                            <p:strVal val="#ppt_y"/>
                                          </p:val>
                                        </p:tav>
                                      </p:tavLst>
                                    </p:anim>
                                    <p:animEffect transition="in" filter="wipe(down)">
                                      <p:cBhvr>
                                        <p:cTn id="37" dur="500"/>
                                        <p:tgtEl>
                                          <p:spTgt spid="9"/>
                                        </p:tgtEl>
                                      </p:cBhvr>
                                    </p:animEffect>
                                  </p:childTnLst>
                                </p:cTn>
                              </p:par>
                              <p:par>
                                <p:cTn id="38" presetID="12" presetClass="entr" presetSubtype="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p:tgtEl>
                                          <p:spTgt spid="10"/>
                                        </p:tgtEl>
                                        <p:attrNameLst>
                                          <p:attrName>ppt_y</p:attrName>
                                        </p:attrNameLst>
                                      </p:cBhvr>
                                      <p:tavLst>
                                        <p:tav tm="0">
                                          <p:val>
                                            <p:strVal val="#ppt_y-#ppt_h*1.125000"/>
                                          </p:val>
                                        </p:tav>
                                        <p:tav tm="100000">
                                          <p:val>
                                            <p:strVal val="#ppt_y"/>
                                          </p:val>
                                        </p:tav>
                                      </p:tavLst>
                                    </p:anim>
                                    <p:animEffect transition="in" filter="wipe(down)">
                                      <p:cBhvr>
                                        <p:cTn id="41" dur="500"/>
                                        <p:tgtEl>
                                          <p:spTgt spid="10"/>
                                        </p:tgtEl>
                                      </p:cBhvr>
                                    </p:animEffect>
                                  </p:childTnLst>
                                </p:cTn>
                              </p:par>
                            </p:childTnLst>
                          </p:cTn>
                        </p:par>
                        <p:par>
                          <p:cTn id="42" fill="hold">
                            <p:stCondLst>
                              <p:cond delay="3000"/>
                            </p:stCondLst>
                            <p:childTnLst>
                              <p:par>
                                <p:cTn id="43" presetID="47" presetClass="entr" presetSubtype="0"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p:bldP spid="9" grpId="0"/>
      <p:bldP spid="10"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Freeform 5"/>
          <p:cNvSpPr>
            <a:spLocks noEditPoints="1"/>
          </p:cNvSpPr>
          <p:nvPr/>
        </p:nvSpPr>
        <p:spPr bwMode="auto">
          <a:xfrm>
            <a:off x="3607595" y="1101670"/>
            <a:ext cx="1874044" cy="1874623"/>
          </a:xfrm>
          <a:custGeom>
            <a:avLst/>
            <a:gdLst>
              <a:gd name="T0" fmla="*/ 1097 w 1097"/>
              <a:gd name="T1" fmla="*/ 670 h 1097"/>
              <a:gd name="T2" fmla="*/ 1097 w 1097"/>
              <a:gd name="T3" fmla="*/ 450 h 1097"/>
              <a:gd name="T4" fmla="*/ 1079 w 1097"/>
              <a:gd name="T5" fmla="*/ 433 h 1097"/>
              <a:gd name="T6" fmla="*/ 908 w 1097"/>
              <a:gd name="T7" fmla="*/ 352 h 1097"/>
              <a:gd name="T8" fmla="*/ 1018 w 1097"/>
              <a:gd name="T9" fmla="*/ 243 h 1097"/>
              <a:gd name="T10" fmla="*/ 862 w 1097"/>
              <a:gd name="T11" fmla="*/ 87 h 1097"/>
              <a:gd name="T12" fmla="*/ 838 w 1097"/>
              <a:gd name="T13" fmla="*/ 87 h 1097"/>
              <a:gd name="T14" fmla="*/ 664 w 1097"/>
              <a:gd name="T15" fmla="*/ 153 h 1097"/>
              <a:gd name="T16" fmla="*/ 664 w 1097"/>
              <a:gd name="T17" fmla="*/ 0 h 1097"/>
              <a:gd name="T18" fmla="*/ 444 w 1097"/>
              <a:gd name="T19" fmla="*/ 0 h 1097"/>
              <a:gd name="T20" fmla="*/ 427 w 1097"/>
              <a:gd name="T21" fmla="*/ 17 h 1097"/>
              <a:gd name="T22" fmla="*/ 355 w 1097"/>
              <a:gd name="T23" fmla="*/ 183 h 1097"/>
              <a:gd name="T24" fmla="*/ 247 w 1097"/>
              <a:gd name="T25" fmla="*/ 75 h 1097"/>
              <a:gd name="T26" fmla="*/ 91 w 1097"/>
              <a:gd name="T27" fmla="*/ 230 h 1097"/>
              <a:gd name="T28" fmla="*/ 91 w 1097"/>
              <a:gd name="T29" fmla="*/ 255 h 1097"/>
              <a:gd name="T30" fmla="*/ 151 w 1097"/>
              <a:gd name="T31" fmla="*/ 427 h 1097"/>
              <a:gd name="T32" fmla="*/ 0 w 1097"/>
              <a:gd name="T33" fmla="*/ 427 h 1097"/>
              <a:gd name="T34" fmla="*/ 0 w 1097"/>
              <a:gd name="T35" fmla="*/ 647 h 1097"/>
              <a:gd name="T36" fmla="*/ 17 w 1097"/>
              <a:gd name="T37" fmla="*/ 664 h 1097"/>
              <a:gd name="T38" fmla="*/ 185 w 1097"/>
              <a:gd name="T39" fmla="*/ 748 h 1097"/>
              <a:gd name="T40" fmla="*/ 79 w 1097"/>
              <a:gd name="T41" fmla="*/ 854 h 1097"/>
              <a:gd name="T42" fmla="*/ 234 w 1097"/>
              <a:gd name="T43" fmla="*/ 1010 h 1097"/>
              <a:gd name="T44" fmla="*/ 259 w 1097"/>
              <a:gd name="T45" fmla="*/ 1010 h 1097"/>
              <a:gd name="T46" fmla="*/ 432 w 1097"/>
              <a:gd name="T47" fmla="*/ 945 h 1097"/>
              <a:gd name="T48" fmla="*/ 432 w 1097"/>
              <a:gd name="T49" fmla="*/ 1097 h 1097"/>
              <a:gd name="T50" fmla="*/ 653 w 1097"/>
              <a:gd name="T51" fmla="*/ 1097 h 1097"/>
              <a:gd name="T52" fmla="*/ 670 w 1097"/>
              <a:gd name="T53" fmla="*/ 1080 h 1097"/>
              <a:gd name="T54" fmla="*/ 740 w 1097"/>
              <a:gd name="T55" fmla="*/ 912 h 1097"/>
              <a:gd name="T56" fmla="*/ 850 w 1097"/>
              <a:gd name="T57" fmla="*/ 1022 h 1097"/>
              <a:gd name="T58" fmla="*/ 1006 w 1097"/>
              <a:gd name="T59" fmla="*/ 867 h 1097"/>
              <a:gd name="T60" fmla="*/ 1006 w 1097"/>
              <a:gd name="T61" fmla="*/ 842 h 1097"/>
              <a:gd name="T62" fmla="*/ 940 w 1097"/>
              <a:gd name="T63" fmla="*/ 670 h 1097"/>
              <a:gd name="T64" fmla="*/ 792 w 1097"/>
              <a:gd name="T65" fmla="*/ 549 h 1097"/>
              <a:gd name="T66" fmla="*/ 299 w 1097"/>
              <a:gd name="T67" fmla="*/ 549 h 1097"/>
              <a:gd name="T68" fmla="*/ 792 w 1097"/>
              <a:gd name="T69" fmla="*/ 549 h 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7" h="1097">
                <a:moveTo>
                  <a:pt x="1079" y="670"/>
                </a:moveTo>
                <a:cubicBezTo>
                  <a:pt x="1097" y="670"/>
                  <a:pt x="1097" y="670"/>
                  <a:pt x="1097" y="670"/>
                </a:cubicBezTo>
                <a:cubicBezTo>
                  <a:pt x="1097" y="653"/>
                  <a:pt x="1097" y="653"/>
                  <a:pt x="1097" y="653"/>
                </a:cubicBezTo>
                <a:cubicBezTo>
                  <a:pt x="1097" y="450"/>
                  <a:pt x="1097" y="450"/>
                  <a:pt x="1097" y="450"/>
                </a:cubicBezTo>
                <a:cubicBezTo>
                  <a:pt x="1097" y="433"/>
                  <a:pt x="1097" y="433"/>
                  <a:pt x="1097" y="433"/>
                </a:cubicBezTo>
                <a:cubicBezTo>
                  <a:pt x="1079" y="433"/>
                  <a:pt x="1079" y="433"/>
                  <a:pt x="1079" y="433"/>
                </a:cubicBezTo>
                <a:cubicBezTo>
                  <a:pt x="941" y="433"/>
                  <a:pt x="941" y="433"/>
                  <a:pt x="941" y="433"/>
                </a:cubicBezTo>
                <a:cubicBezTo>
                  <a:pt x="933" y="405"/>
                  <a:pt x="922" y="378"/>
                  <a:pt x="908" y="352"/>
                </a:cubicBezTo>
                <a:cubicBezTo>
                  <a:pt x="1006" y="255"/>
                  <a:pt x="1006" y="255"/>
                  <a:pt x="1006" y="255"/>
                </a:cubicBezTo>
                <a:cubicBezTo>
                  <a:pt x="1018" y="243"/>
                  <a:pt x="1018" y="243"/>
                  <a:pt x="1018" y="243"/>
                </a:cubicBezTo>
                <a:cubicBezTo>
                  <a:pt x="1006" y="230"/>
                  <a:pt x="1006" y="230"/>
                  <a:pt x="1006" y="230"/>
                </a:cubicBezTo>
                <a:cubicBezTo>
                  <a:pt x="862" y="87"/>
                  <a:pt x="862" y="87"/>
                  <a:pt x="862" y="87"/>
                </a:cubicBezTo>
                <a:cubicBezTo>
                  <a:pt x="850" y="75"/>
                  <a:pt x="850" y="75"/>
                  <a:pt x="850" y="75"/>
                </a:cubicBezTo>
                <a:cubicBezTo>
                  <a:pt x="838" y="87"/>
                  <a:pt x="838" y="87"/>
                  <a:pt x="838" y="87"/>
                </a:cubicBezTo>
                <a:cubicBezTo>
                  <a:pt x="740" y="185"/>
                  <a:pt x="740" y="185"/>
                  <a:pt x="740" y="185"/>
                </a:cubicBezTo>
                <a:cubicBezTo>
                  <a:pt x="716" y="172"/>
                  <a:pt x="690" y="161"/>
                  <a:pt x="664" y="153"/>
                </a:cubicBezTo>
                <a:cubicBezTo>
                  <a:pt x="664" y="17"/>
                  <a:pt x="664" y="17"/>
                  <a:pt x="664" y="17"/>
                </a:cubicBezTo>
                <a:cubicBezTo>
                  <a:pt x="664" y="0"/>
                  <a:pt x="664" y="0"/>
                  <a:pt x="664" y="0"/>
                </a:cubicBezTo>
                <a:cubicBezTo>
                  <a:pt x="647" y="0"/>
                  <a:pt x="647" y="0"/>
                  <a:pt x="647" y="0"/>
                </a:cubicBezTo>
                <a:cubicBezTo>
                  <a:pt x="444" y="0"/>
                  <a:pt x="444" y="0"/>
                  <a:pt x="444" y="0"/>
                </a:cubicBezTo>
                <a:cubicBezTo>
                  <a:pt x="427" y="0"/>
                  <a:pt x="427" y="0"/>
                  <a:pt x="427" y="0"/>
                </a:cubicBezTo>
                <a:cubicBezTo>
                  <a:pt x="427" y="17"/>
                  <a:pt x="427" y="17"/>
                  <a:pt x="427" y="17"/>
                </a:cubicBezTo>
                <a:cubicBezTo>
                  <a:pt x="427" y="153"/>
                  <a:pt x="427" y="153"/>
                  <a:pt x="427" y="153"/>
                </a:cubicBezTo>
                <a:cubicBezTo>
                  <a:pt x="402" y="161"/>
                  <a:pt x="378" y="171"/>
                  <a:pt x="355" y="183"/>
                </a:cubicBezTo>
                <a:cubicBezTo>
                  <a:pt x="259" y="87"/>
                  <a:pt x="259" y="87"/>
                  <a:pt x="259" y="87"/>
                </a:cubicBezTo>
                <a:cubicBezTo>
                  <a:pt x="247" y="75"/>
                  <a:pt x="247" y="75"/>
                  <a:pt x="247" y="75"/>
                </a:cubicBezTo>
                <a:cubicBezTo>
                  <a:pt x="234" y="87"/>
                  <a:pt x="234" y="87"/>
                  <a:pt x="234" y="87"/>
                </a:cubicBezTo>
                <a:cubicBezTo>
                  <a:pt x="91" y="230"/>
                  <a:pt x="91" y="230"/>
                  <a:pt x="91" y="230"/>
                </a:cubicBezTo>
                <a:cubicBezTo>
                  <a:pt x="79" y="243"/>
                  <a:pt x="79" y="243"/>
                  <a:pt x="79" y="243"/>
                </a:cubicBezTo>
                <a:cubicBezTo>
                  <a:pt x="91" y="255"/>
                  <a:pt x="91" y="255"/>
                  <a:pt x="91" y="255"/>
                </a:cubicBezTo>
                <a:cubicBezTo>
                  <a:pt x="185" y="349"/>
                  <a:pt x="185" y="349"/>
                  <a:pt x="185" y="349"/>
                </a:cubicBezTo>
                <a:cubicBezTo>
                  <a:pt x="171" y="374"/>
                  <a:pt x="160" y="400"/>
                  <a:pt x="151" y="427"/>
                </a:cubicBezTo>
                <a:cubicBezTo>
                  <a:pt x="17" y="427"/>
                  <a:pt x="17" y="427"/>
                  <a:pt x="17" y="427"/>
                </a:cubicBezTo>
                <a:cubicBezTo>
                  <a:pt x="0" y="427"/>
                  <a:pt x="0" y="427"/>
                  <a:pt x="0" y="427"/>
                </a:cubicBezTo>
                <a:cubicBezTo>
                  <a:pt x="0" y="444"/>
                  <a:pt x="0" y="444"/>
                  <a:pt x="0" y="444"/>
                </a:cubicBezTo>
                <a:cubicBezTo>
                  <a:pt x="0" y="647"/>
                  <a:pt x="0" y="647"/>
                  <a:pt x="0" y="647"/>
                </a:cubicBezTo>
                <a:cubicBezTo>
                  <a:pt x="0" y="664"/>
                  <a:pt x="0" y="664"/>
                  <a:pt x="0" y="664"/>
                </a:cubicBezTo>
                <a:cubicBezTo>
                  <a:pt x="17" y="664"/>
                  <a:pt x="17" y="664"/>
                  <a:pt x="17" y="664"/>
                </a:cubicBezTo>
                <a:cubicBezTo>
                  <a:pt x="150" y="664"/>
                  <a:pt x="150" y="664"/>
                  <a:pt x="150" y="664"/>
                </a:cubicBezTo>
                <a:cubicBezTo>
                  <a:pt x="158" y="694"/>
                  <a:pt x="170" y="722"/>
                  <a:pt x="185" y="748"/>
                </a:cubicBezTo>
                <a:cubicBezTo>
                  <a:pt x="91" y="842"/>
                  <a:pt x="91" y="842"/>
                  <a:pt x="91" y="842"/>
                </a:cubicBezTo>
                <a:cubicBezTo>
                  <a:pt x="79" y="854"/>
                  <a:pt x="79" y="854"/>
                  <a:pt x="79" y="854"/>
                </a:cubicBezTo>
                <a:cubicBezTo>
                  <a:pt x="91" y="867"/>
                  <a:pt x="91" y="867"/>
                  <a:pt x="91" y="867"/>
                </a:cubicBezTo>
                <a:cubicBezTo>
                  <a:pt x="234" y="1010"/>
                  <a:pt x="234" y="1010"/>
                  <a:pt x="234" y="1010"/>
                </a:cubicBezTo>
                <a:cubicBezTo>
                  <a:pt x="247" y="1022"/>
                  <a:pt x="247" y="1022"/>
                  <a:pt x="247" y="1022"/>
                </a:cubicBezTo>
                <a:cubicBezTo>
                  <a:pt x="259" y="1010"/>
                  <a:pt x="259" y="1010"/>
                  <a:pt x="259" y="1010"/>
                </a:cubicBezTo>
                <a:cubicBezTo>
                  <a:pt x="355" y="914"/>
                  <a:pt x="355" y="914"/>
                  <a:pt x="355" y="914"/>
                </a:cubicBezTo>
                <a:cubicBezTo>
                  <a:pt x="379" y="927"/>
                  <a:pt x="406" y="938"/>
                  <a:pt x="432" y="945"/>
                </a:cubicBezTo>
                <a:cubicBezTo>
                  <a:pt x="432" y="1080"/>
                  <a:pt x="432" y="1080"/>
                  <a:pt x="432" y="1080"/>
                </a:cubicBezTo>
                <a:cubicBezTo>
                  <a:pt x="432" y="1097"/>
                  <a:pt x="432" y="1097"/>
                  <a:pt x="432" y="1097"/>
                </a:cubicBezTo>
                <a:cubicBezTo>
                  <a:pt x="450" y="1097"/>
                  <a:pt x="450" y="1097"/>
                  <a:pt x="450" y="1097"/>
                </a:cubicBezTo>
                <a:cubicBezTo>
                  <a:pt x="653" y="1097"/>
                  <a:pt x="653" y="1097"/>
                  <a:pt x="653" y="1097"/>
                </a:cubicBezTo>
                <a:cubicBezTo>
                  <a:pt x="670" y="1097"/>
                  <a:pt x="670" y="1097"/>
                  <a:pt x="670" y="1097"/>
                </a:cubicBezTo>
                <a:cubicBezTo>
                  <a:pt x="670" y="1080"/>
                  <a:pt x="670" y="1080"/>
                  <a:pt x="670" y="1080"/>
                </a:cubicBezTo>
                <a:cubicBezTo>
                  <a:pt x="670" y="942"/>
                  <a:pt x="670" y="942"/>
                  <a:pt x="670" y="942"/>
                </a:cubicBezTo>
                <a:cubicBezTo>
                  <a:pt x="694" y="934"/>
                  <a:pt x="718" y="924"/>
                  <a:pt x="740" y="912"/>
                </a:cubicBezTo>
                <a:cubicBezTo>
                  <a:pt x="838" y="1010"/>
                  <a:pt x="838" y="1010"/>
                  <a:pt x="838" y="1010"/>
                </a:cubicBezTo>
                <a:cubicBezTo>
                  <a:pt x="850" y="1022"/>
                  <a:pt x="850" y="1022"/>
                  <a:pt x="850" y="1022"/>
                </a:cubicBezTo>
                <a:cubicBezTo>
                  <a:pt x="862" y="1010"/>
                  <a:pt x="862" y="1010"/>
                  <a:pt x="862" y="1010"/>
                </a:cubicBezTo>
                <a:cubicBezTo>
                  <a:pt x="1006" y="867"/>
                  <a:pt x="1006" y="867"/>
                  <a:pt x="1006" y="867"/>
                </a:cubicBezTo>
                <a:cubicBezTo>
                  <a:pt x="1018" y="854"/>
                  <a:pt x="1018" y="854"/>
                  <a:pt x="1018" y="854"/>
                </a:cubicBezTo>
                <a:cubicBezTo>
                  <a:pt x="1006" y="842"/>
                  <a:pt x="1006" y="842"/>
                  <a:pt x="1006" y="842"/>
                </a:cubicBezTo>
                <a:cubicBezTo>
                  <a:pt x="908" y="745"/>
                  <a:pt x="908" y="745"/>
                  <a:pt x="908" y="745"/>
                </a:cubicBezTo>
                <a:cubicBezTo>
                  <a:pt x="921" y="721"/>
                  <a:pt x="932" y="696"/>
                  <a:pt x="940" y="670"/>
                </a:cubicBezTo>
                <a:cubicBezTo>
                  <a:pt x="1079" y="670"/>
                  <a:pt x="1079" y="670"/>
                  <a:pt x="1079" y="670"/>
                </a:cubicBezTo>
                <a:close/>
                <a:moveTo>
                  <a:pt x="792" y="549"/>
                </a:moveTo>
                <a:cubicBezTo>
                  <a:pt x="792" y="684"/>
                  <a:pt x="681" y="795"/>
                  <a:pt x="545" y="795"/>
                </a:cubicBezTo>
                <a:cubicBezTo>
                  <a:pt x="410" y="795"/>
                  <a:pt x="299" y="684"/>
                  <a:pt x="299" y="549"/>
                </a:cubicBezTo>
                <a:cubicBezTo>
                  <a:pt x="299" y="413"/>
                  <a:pt x="410" y="302"/>
                  <a:pt x="545" y="302"/>
                </a:cubicBezTo>
                <a:cubicBezTo>
                  <a:pt x="681" y="302"/>
                  <a:pt x="792" y="413"/>
                  <a:pt x="792" y="549"/>
                </a:cubicBezTo>
                <a:close/>
              </a:path>
            </a:pathLst>
          </a:custGeom>
          <a:solidFill>
            <a:schemeClr val="accent3"/>
          </a:solidFill>
          <a:ln>
            <a:noFill/>
          </a:ln>
        </p:spPr>
        <p:txBody>
          <a:bodyPr vert="horz" wrap="square" lIns="68594" tIns="34297" rIns="68594" bIns="34297" numCol="1" anchor="t" anchorCtr="0" compatLnSpc="1">
            <a:prstTxWarp prst="textNoShape">
              <a:avLst/>
            </a:prstTxWarp>
          </a:bodyPr>
          <a:lstStyle/>
          <a:p>
            <a:endParaRPr lang="en-IN" sz="1100" dirty="0">
              <a:solidFill>
                <a:schemeClr val="tx2"/>
              </a:solidFill>
              <a:latin typeface="微软雅黑" panose="020B0503020204020204" pitchFamily="34" charset="-122"/>
              <a:ea typeface="微软雅黑" panose="020B0503020204020204" pitchFamily="34" charset="-122"/>
            </a:endParaRPr>
          </a:p>
        </p:txBody>
      </p:sp>
      <p:sp>
        <p:nvSpPr>
          <p:cNvPr id="99" name="TextBox 8"/>
          <p:cNvSpPr txBox="1"/>
          <p:nvPr/>
        </p:nvSpPr>
        <p:spPr>
          <a:xfrm>
            <a:off x="4275982" y="1715716"/>
            <a:ext cx="556679" cy="646531"/>
          </a:xfrm>
          <a:prstGeom prst="rect">
            <a:avLst/>
          </a:prstGeom>
          <a:noFill/>
        </p:spPr>
        <p:txBody>
          <a:bodyPr wrap="square" lIns="91458" tIns="45729" rIns="91458" bIns="45729" rtlCol="0">
            <a:spAutoFit/>
          </a:bodyPr>
          <a:lstStyle/>
          <a:p>
            <a:r>
              <a:rPr lang="zh-CN" altLang="en-US" sz="1200" dirty="0">
                <a:solidFill>
                  <a:schemeClr val="accent3"/>
                </a:solidFill>
                <a:latin typeface="微软雅黑" panose="020B0503020204020204" pitchFamily="34" charset="-122"/>
                <a:ea typeface="微软雅黑" panose="020B0503020204020204" pitchFamily="34" charset="-122"/>
              </a:rPr>
              <a:t>单击编辑标题</a:t>
            </a:r>
          </a:p>
        </p:txBody>
      </p:sp>
      <p:grpSp>
        <p:nvGrpSpPr>
          <p:cNvPr id="2" name="Group 8"/>
          <p:cNvGrpSpPr>
            <a:grpSpLocks noChangeAspect="1"/>
          </p:cNvGrpSpPr>
          <p:nvPr/>
        </p:nvGrpSpPr>
        <p:grpSpPr bwMode="auto">
          <a:xfrm>
            <a:off x="1166814" y="1505950"/>
            <a:ext cx="2440781" cy="1665636"/>
            <a:chOff x="898" y="1539"/>
            <a:chExt cx="2209" cy="1507"/>
          </a:xfrm>
        </p:grpSpPr>
        <p:sp>
          <p:nvSpPr>
            <p:cNvPr id="101" name="Freeform 9"/>
            <p:cNvSpPr>
              <a:spLocks noEditPoints="1"/>
            </p:cNvSpPr>
            <p:nvPr/>
          </p:nvSpPr>
          <p:spPr bwMode="auto">
            <a:xfrm>
              <a:off x="898" y="1539"/>
              <a:ext cx="1318" cy="1322"/>
            </a:xfrm>
            <a:custGeom>
              <a:avLst/>
              <a:gdLst>
                <a:gd name="T0" fmla="*/ 556 w 556"/>
                <a:gd name="T1" fmla="*/ 264 h 557"/>
                <a:gd name="T2" fmla="*/ 493 w 556"/>
                <a:gd name="T3" fmla="*/ 201 h 557"/>
                <a:gd name="T4" fmla="*/ 466 w 556"/>
                <a:gd name="T5" fmla="*/ 201 h 557"/>
                <a:gd name="T6" fmla="*/ 530 w 556"/>
                <a:gd name="T7" fmla="*/ 137 h 557"/>
                <a:gd name="T8" fmla="*/ 464 w 556"/>
                <a:gd name="T9" fmla="*/ 71 h 557"/>
                <a:gd name="T10" fmla="*/ 375 w 556"/>
                <a:gd name="T11" fmla="*/ 71 h 557"/>
                <a:gd name="T12" fmla="*/ 356 w 556"/>
                <a:gd name="T13" fmla="*/ 90 h 557"/>
                <a:gd name="T14" fmla="*/ 356 w 556"/>
                <a:gd name="T15" fmla="*/ 0 h 557"/>
                <a:gd name="T16" fmla="*/ 263 w 556"/>
                <a:gd name="T17" fmla="*/ 0 h 557"/>
                <a:gd name="T18" fmla="*/ 200 w 556"/>
                <a:gd name="T19" fmla="*/ 63 h 557"/>
                <a:gd name="T20" fmla="*/ 200 w 556"/>
                <a:gd name="T21" fmla="*/ 91 h 557"/>
                <a:gd name="T22" fmla="*/ 136 w 556"/>
                <a:gd name="T23" fmla="*/ 27 h 557"/>
                <a:gd name="T24" fmla="*/ 71 w 556"/>
                <a:gd name="T25" fmla="*/ 92 h 557"/>
                <a:gd name="T26" fmla="*/ 71 w 556"/>
                <a:gd name="T27" fmla="*/ 181 h 557"/>
                <a:gd name="T28" fmla="*/ 90 w 556"/>
                <a:gd name="T29" fmla="*/ 201 h 557"/>
                <a:gd name="T30" fmla="*/ 0 w 556"/>
                <a:gd name="T31" fmla="*/ 201 h 557"/>
                <a:gd name="T32" fmla="*/ 0 w 556"/>
                <a:gd name="T33" fmla="*/ 293 h 557"/>
                <a:gd name="T34" fmla="*/ 63 w 556"/>
                <a:gd name="T35" fmla="*/ 356 h 557"/>
                <a:gd name="T36" fmla="*/ 90 w 556"/>
                <a:gd name="T37" fmla="*/ 356 h 557"/>
                <a:gd name="T38" fmla="*/ 26 w 556"/>
                <a:gd name="T39" fmla="*/ 420 h 557"/>
                <a:gd name="T40" fmla="*/ 91 w 556"/>
                <a:gd name="T41" fmla="*/ 485 h 557"/>
                <a:gd name="T42" fmla="*/ 181 w 556"/>
                <a:gd name="T43" fmla="*/ 485 h 557"/>
                <a:gd name="T44" fmla="*/ 200 w 556"/>
                <a:gd name="T45" fmla="*/ 466 h 557"/>
                <a:gd name="T46" fmla="*/ 200 w 556"/>
                <a:gd name="T47" fmla="*/ 557 h 557"/>
                <a:gd name="T48" fmla="*/ 292 w 556"/>
                <a:gd name="T49" fmla="*/ 557 h 557"/>
                <a:gd name="T50" fmla="*/ 356 w 556"/>
                <a:gd name="T51" fmla="*/ 493 h 557"/>
                <a:gd name="T52" fmla="*/ 356 w 556"/>
                <a:gd name="T53" fmla="*/ 466 h 557"/>
                <a:gd name="T54" fmla="*/ 420 w 556"/>
                <a:gd name="T55" fmla="*/ 530 h 557"/>
                <a:gd name="T56" fmla="*/ 485 w 556"/>
                <a:gd name="T57" fmla="*/ 465 h 557"/>
                <a:gd name="T58" fmla="*/ 485 w 556"/>
                <a:gd name="T59" fmla="*/ 375 h 557"/>
                <a:gd name="T60" fmla="*/ 466 w 556"/>
                <a:gd name="T61" fmla="*/ 356 h 557"/>
                <a:gd name="T62" fmla="*/ 556 w 556"/>
                <a:gd name="T63" fmla="*/ 356 h 557"/>
                <a:gd name="T64" fmla="*/ 556 w 556"/>
                <a:gd name="T65" fmla="*/ 264 h 557"/>
                <a:gd name="T66" fmla="*/ 278 w 556"/>
                <a:gd name="T67" fmla="*/ 393 h 557"/>
                <a:gd name="T68" fmla="*/ 163 w 556"/>
                <a:gd name="T69" fmla="*/ 278 h 557"/>
                <a:gd name="T70" fmla="*/ 278 w 556"/>
                <a:gd name="T71" fmla="*/ 164 h 557"/>
                <a:gd name="T72" fmla="*/ 393 w 556"/>
                <a:gd name="T73" fmla="*/ 278 h 557"/>
                <a:gd name="T74" fmla="*/ 278 w 556"/>
                <a:gd name="T75" fmla="*/ 393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6" h="557">
                  <a:moveTo>
                    <a:pt x="556" y="264"/>
                  </a:moveTo>
                  <a:cubicBezTo>
                    <a:pt x="556" y="229"/>
                    <a:pt x="528" y="201"/>
                    <a:pt x="493" y="201"/>
                  </a:cubicBezTo>
                  <a:cubicBezTo>
                    <a:pt x="466" y="201"/>
                    <a:pt x="466" y="201"/>
                    <a:pt x="466" y="201"/>
                  </a:cubicBezTo>
                  <a:cubicBezTo>
                    <a:pt x="530" y="137"/>
                    <a:pt x="530" y="137"/>
                    <a:pt x="530" y="137"/>
                  </a:cubicBezTo>
                  <a:cubicBezTo>
                    <a:pt x="464" y="71"/>
                    <a:pt x="464" y="71"/>
                    <a:pt x="464" y="71"/>
                  </a:cubicBezTo>
                  <a:cubicBezTo>
                    <a:pt x="440" y="47"/>
                    <a:pt x="399" y="47"/>
                    <a:pt x="375" y="71"/>
                  </a:cubicBezTo>
                  <a:cubicBezTo>
                    <a:pt x="356" y="90"/>
                    <a:pt x="356" y="90"/>
                    <a:pt x="356" y="90"/>
                  </a:cubicBezTo>
                  <a:cubicBezTo>
                    <a:pt x="356" y="0"/>
                    <a:pt x="356" y="0"/>
                    <a:pt x="356" y="0"/>
                  </a:cubicBezTo>
                  <a:cubicBezTo>
                    <a:pt x="263" y="0"/>
                    <a:pt x="263" y="0"/>
                    <a:pt x="263" y="0"/>
                  </a:cubicBezTo>
                  <a:cubicBezTo>
                    <a:pt x="228" y="0"/>
                    <a:pt x="200" y="28"/>
                    <a:pt x="200" y="63"/>
                  </a:cubicBezTo>
                  <a:cubicBezTo>
                    <a:pt x="200" y="91"/>
                    <a:pt x="200" y="91"/>
                    <a:pt x="200" y="91"/>
                  </a:cubicBezTo>
                  <a:cubicBezTo>
                    <a:pt x="136" y="27"/>
                    <a:pt x="136" y="27"/>
                    <a:pt x="136" y="27"/>
                  </a:cubicBezTo>
                  <a:cubicBezTo>
                    <a:pt x="71" y="92"/>
                    <a:pt x="71" y="92"/>
                    <a:pt x="71" y="92"/>
                  </a:cubicBezTo>
                  <a:cubicBezTo>
                    <a:pt x="46" y="117"/>
                    <a:pt x="46" y="157"/>
                    <a:pt x="71" y="181"/>
                  </a:cubicBezTo>
                  <a:cubicBezTo>
                    <a:pt x="90" y="201"/>
                    <a:pt x="90" y="201"/>
                    <a:pt x="90" y="201"/>
                  </a:cubicBezTo>
                  <a:cubicBezTo>
                    <a:pt x="0" y="201"/>
                    <a:pt x="0" y="201"/>
                    <a:pt x="0" y="201"/>
                  </a:cubicBezTo>
                  <a:cubicBezTo>
                    <a:pt x="0" y="293"/>
                    <a:pt x="0" y="293"/>
                    <a:pt x="0" y="293"/>
                  </a:cubicBezTo>
                  <a:cubicBezTo>
                    <a:pt x="0" y="328"/>
                    <a:pt x="28" y="356"/>
                    <a:pt x="63" y="356"/>
                  </a:cubicBezTo>
                  <a:cubicBezTo>
                    <a:pt x="90" y="356"/>
                    <a:pt x="90" y="356"/>
                    <a:pt x="90" y="356"/>
                  </a:cubicBezTo>
                  <a:cubicBezTo>
                    <a:pt x="26" y="420"/>
                    <a:pt x="26" y="420"/>
                    <a:pt x="26" y="420"/>
                  </a:cubicBezTo>
                  <a:cubicBezTo>
                    <a:pt x="91" y="485"/>
                    <a:pt x="91" y="485"/>
                    <a:pt x="91" y="485"/>
                  </a:cubicBezTo>
                  <a:cubicBezTo>
                    <a:pt x="116" y="510"/>
                    <a:pt x="156" y="510"/>
                    <a:pt x="181" y="485"/>
                  </a:cubicBezTo>
                  <a:cubicBezTo>
                    <a:pt x="200" y="466"/>
                    <a:pt x="200" y="466"/>
                    <a:pt x="200" y="466"/>
                  </a:cubicBezTo>
                  <a:cubicBezTo>
                    <a:pt x="200" y="557"/>
                    <a:pt x="200" y="557"/>
                    <a:pt x="200" y="557"/>
                  </a:cubicBezTo>
                  <a:cubicBezTo>
                    <a:pt x="292" y="557"/>
                    <a:pt x="292" y="557"/>
                    <a:pt x="292" y="557"/>
                  </a:cubicBezTo>
                  <a:cubicBezTo>
                    <a:pt x="327" y="557"/>
                    <a:pt x="356" y="528"/>
                    <a:pt x="356" y="493"/>
                  </a:cubicBezTo>
                  <a:cubicBezTo>
                    <a:pt x="356" y="466"/>
                    <a:pt x="356" y="466"/>
                    <a:pt x="356" y="466"/>
                  </a:cubicBezTo>
                  <a:cubicBezTo>
                    <a:pt x="420" y="530"/>
                    <a:pt x="420" y="530"/>
                    <a:pt x="420" y="530"/>
                  </a:cubicBezTo>
                  <a:cubicBezTo>
                    <a:pt x="485" y="465"/>
                    <a:pt x="485" y="465"/>
                    <a:pt x="485" y="465"/>
                  </a:cubicBezTo>
                  <a:cubicBezTo>
                    <a:pt x="510" y="440"/>
                    <a:pt x="510" y="400"/>
                    <a:pt x="485" y="375"/>
                  </a:cubicBezTo>
                  <a:cubicBezTo>
                    <a:pt x="466" y="356"/>
                    <a:pt x="466" y="356"/>
                    <a:pt x="466" y="356"/>
                  </a:cubicBezTo>
                  <a:cubicBezTo>
                    <a:pt x="556" y="356"/>
                    <a:pt x="556" y="356"/>
                    <a:pt x="556" y="356"/>
                  </a:cubicBezTo>
                  <a:lnTo>
                    <a:pt x="556" y="264"/>
                  </a:lnTo>
                  <a:close/>
                  <a:moveTo>
                    <a:pt x="278" y="393"/>
                  </a:moveTo>
                  <a:cubicBezTo>
                    <a:pt x="214" y="393"/>
                    <a:pt x="163" y="342"/>
                    <a:pt x="163" y="278"/>
                  </a:cubicBezTo>
                  <a:cubicBezTo>
                    <a:pt x="163" y="215"/>
                    <a:pt x="214" y="164"/>
                    <a:pt x="278" y="164"/>
                  </a:cubicBezTo>
                  <a:cubicBezTo>
                    <a:pt x="341" y="164"/>
                    <a:pt x="393" y="215"/>
                    <a:pt x="393" y="278"/>
                  </a:cubicBezTo>
                  <a:cubicBezTo>
                    <a:pt x="393" y="342"/>
                    <a:pt x="341" y="393"/>
                    <a:pt x="278" y="39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IN" sz="1100" dirty="0">
                <a:solidFill>
                  <a:schemeClr val="tx2"/>
                </a:solidFill>
                <a:latin typeface="微软雅黑" panose="020B0503020204020204" pitchFamily="34" charset="-122"/>
                <a:ea typeface="微软雅黑" panose="020B0503020204020204" pitchFamily="34" charset="-122"/>
              </a:endParaRPr>
            </a:p>
          </p:txBody>
        </p:sp>
        <p:sp>
          <p:nvSpPr>
            <p:cNvPr id="102" name="Freeform 10"/>
            <p:cNvSpPr>
              <a:spLocks noEditPoints="1"/>
            </p:cNvSpPr>
            <p:nvPr/>
          </p:nvSpPr>
          <p:spPr bwMode="auto">
            <a:xfrm>
              <a:off x="2152" y="2090"/>
              <a:ext cx="955" cy="956"/>
            </a:xfrm>
            <a:custGeom>
              <a:avLst/>
              <a:gdLst>
                <a:gd name="T0" fmla="*/ 403 w 403"/>
                <a:gd name="T1" fmla="*/ 191 h 403"/>
                <a:gd name="T2" fmla="*/ 357 w 403"/>
                <a:gd name="T3" fmla="*/ 145 h 403"/>
                <a:gd name="T4" fmla="*/ 337 w 403"/>
                <a:gd name="T5" fmla="*/ 145 h 403"/>
                <a:gd name="T6" fmla="*/ 383 w 403"/>
                <a:gd name="T7" fmla="*/ 99 h 403"/>
                <a:gd name="T8" fmla="*/ 336 w 403"/>
                <a:gd name="T9" fmla="*/ 52 h 403"/>
                <a:gd name="T10" fmla="*/ 272 w 403"/>
                <a:gd name="T11" fmla="*/ 52 h 403"/>
                <a:gd name="T12" fmla="*/ 258 w 403"/>
                <a:gd name="T13" fmla="*/ 66 h 403"/>
                <a:gd name="T14" fmla="*/ 258 w 403"/>
                <a:gd name="T15" fmla="*/ 0 h 403"/>
                <a:gd name="T16" fmla="*/ 191 w 403"/>
                <a:gd name="T17" fmla="*/ 0 h 403"/>
                <a:gd name="T18" fmla="*/ 145 w 403"/>
                <a:gd name="T19" fmla="*/ 46 h 403"/>
                <a:gd name="T20" fmla="*/ 145 w 403"/>
                <a:gd name="T21" fmla="*/ 66 h 403"/>
                <a:gd name="T22" fmla="*/ 99 w 403"/>
                <a:gd name="T23" fmla="*/ 20 h 403"/>
                <a:gd name="T24" fmla="*/ 52 w 403"/>
                <a:gd name="T25" fmla="*/ 67 h 403"/>
                <a:gd name="T26" fmla="*/ 52 w 403"/>
                <a:gd name="T27" fmla="*/ 131 h 403"/>
                <a:gd name="T28" fmla="*/ 66 w 403"/>
                <a:gd name="T29" fmla="*/ 145 h 403"/>
                <a:gd name="T30" fmla="*/ 0 w 403"/>
                <a:gd name="T31" fmla="*/ 145 h 403"/>
                <a:gd name="T32" fmla="*/ 0 w 403"/>
                <a:gd name="T33" fmla="*/ 212 h 403"/>
                <a:gd name="T34" fmla="*/ 46 w 403"/>
                <a:gd name="T35" fmla="*/ 258 h 403"/>
                <a:gd name="T36" fmla="*/ 66 w 403"/>
                <a:gd name="T37" fmla="*/ 258 h 403"/>
                <a:gd name="T38" fmla="*/ 19 w 403"/>
                <a:gd name="T39" fmla="*/ 304 h 403"/>
                <a:gd name="T40" fmla="*/ 67 w 403"/>
                <a:gd name="T41" fmla="*/ 351 h 403"/>
                <a:gd name="T42" fmla="*/ 131 w 403"/>
                <a:gd name="T43" fmla="*/ 351 h 403"/>
                <a:gd name="T44" fmla="*/ 145 w 403"/>
                <a:gd name="T45" fmla="*/ 337 h 403"/>
                <a:gd name="T46" fmla="*/ 145 w 403"/>
                <a:gd name="T47" fmla="*/ 403 h 403"/>
                <a:gd name="T48" fmla="*/ 212 w 403"/>
                <a:gd name="T49" fmla="*/ 403 h 403"/>
                <a:gd name="T50" fmla="*/ 258 w 403"/>
                <a:gd name="T51" fmla="*/ 357 h 403"/>
                <a:gd name="T52" fmla="*/ 258 w 403"/>
                <a:gd name="T53" fmla="*/ 337 h 403"/>
                <a:gd name="T54" fmla="*/ 304 w 403"/>
                <a:gd name="T55" fmla="*/ 384 h 403"/>
                <a:gd name="T56" fmla="*/ 351 w 403"/>
                <a:gd name="T57" fmla="*/ 336 h 403"/>
                <a:gd name="T58" fmla="*/ 351 w 403"/>
                <a:gd name="T59" fmla="*/ 272 h 403"/>
                <a:gd name="T60" fmla="*/ 337 w 403"/>
                <a:gd name="T61" fmla="*/ 258 h 403"/>
                <a:gd name="T62" fmla="*/ 403 w 403"/>
                <a:gd name="T63" fmla="*/ 258 h 403"/>
                <a:gd name="T64" fmla="*/ 403 w 403"/>
                <a:gd name="T65" fmla="*/ 191 h 403"/>
                <a:gd name="T66" fmla="*/ 201 w 403"/>
                <a:gd name="T67" fmla="*/ 285 h 403"/>
                <a:gd name="T68" fmla="*/ 118 w 403"/>
                <a:gd name="T69" fmla="*/ 202 h 403"/>
                <a:gd name="T70" fmla="*/ 201 w 403"/>
                <a:gd name="T71" fmla="*/ 119 h 403"/>
                <a:gd name="T72" fmla="*/ 284 w 403"/>
                <a:gd name="T73" fmla="*/ 202 h 403"/>
                <a:gd name="T74" fmla="*/ 201 w 403"/>
                <a:gd name="T75" fmla="*/ 285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3" h="403">
                  <a:moveTo>
                    <a:pt x="403" y="191"/>
                  </a:moveTo>
                  <a:cubicBezTo>
                    <a:pt x="403" y="166"/>
                    <a:pt x="382" y="145"/>
                    <a:pt x="357" y="145"/>
                  </a:cubicBezTo>
                  <a:cubicBezTo>
                    <a:pt x="337" y="145"/>
                    <a:pt x="337" y="145"/>
                    <a:pt x="337" y="145"/>
                  </a:cubicBezTo>
                  <a:cubicBezTo>
                    <a:pt x="383" y="99"/>
                    <a:pt x="383" y="99"/>
                    <a:pt x="383" y="99"/>
                  </a:cubicBezTo>
                  <a:cubicBezTo>
                    <a:pt x="336" y="52"/>
                    <a:pt x="336" y="52"/>
                    <a:pt x="336" y="52"/>
                  </a:cubicBezTo>
                  <a:cubicBezTo>
                    <a:pt x="318" y="34"/>
                    <a:pt x="289" y="34"/>
                    <a:pt x="272" y="52"/>
                  </a:cubicBezTo>
                  <a:cubicBezTo>
                    <a:pt x="258" y="66"/>
                    <a:pt x="258" y="66"/>
                    <a:pt x="258" y="66"/>
                  </a:cubicBezTo>
                  <a:cubicBezTo>
                    <a:pt x="258" y="0"/>
                    <a:pt x="258" y="0"/>
                    <a:pt x="258" y="0"/>
                  </a:cubicBezTo>
                  <a:cubicBezTo>
                    <a:pt x="191" y="0"/>
                    <a:pt x="191" y="0"/>
                    <a:pt x="191" y="0"/>
                  </a:cubicBezTo>
                  <a:cubicBezTo>
                    <a:pt x="166" y="0"/>
                    <a:pt x="145" y="21"/>
                    <a:pt x="145" y="46"/>
                  </a:cubicBezTo>
                  <a:cubicBezTo>
                    <a:pt x="145" y="66"/>
                    <a:pt x="145" y="66"/>
                    <a:pt x="145" y="66"/>
                  </a:cubicBezTo>
                  <a:cubicBezTo>
                    <a:pt x="99" y="20"/>
                    <a:pt x="99" y="20"/>
                    <a:pt x="99" y="20"/>
                  </a:cubicBezTo>
                  <a:cubicBezTo>
                    <a:pt x="52" y="67"/>
                    <a:pt x="52" y="67"/>
                    <a:pt x="52" y="67"/>
                  </a:cubicBezTo>
                  <a:cubicBezTo>
                    <a:pt x="34" y="85"/>
                    <a:pt x="34" y="114"/>
                    <a:pt x="52" y="131"/>
                  </a:cubicBezTo>
                  <a:cubicBezTo>
                    <a:pt x="66" y="145"/>
                    <a:pt x="66" y="145"/>
                    <a:pt x="66" y="145"/>
                  </a:cubicBezTo>
                  <a:cubicBezTo>
                    <a:pt x="0" y="145"/>
                    <a:pt x="0" y="145"/>
                    <a:pt x="0" y="145"/>
                  </a:cubicBezTo>
                  <a:cubicBezTo>
                    <a:pt x="0" y="212"/>
                    <a:pt x="0" y="212"/>
                    <a:pt x="0" y="212"/>
                  </a:cubicBezTo>
                  <a:cubicBezTo>
                    <a:pt x="0" y="237"/>
                    <a:pt x="21" y="258"/>
                    <a:pt x="46" y="258"/>
                  </a:cubicBezTo>
                  <a:cubicBezTo>
                    <a:pt x="66" y="258"/>
                    <a:pt x="66" y="258"/>
                    <a:pt x="66" y="258"/>
                  </a:cubicBezTo>
                  <a:cubicBezTo>
                    <a:pt x="19" y="304"/>
                    <a:pt x="19" y="304"/>
                    <a:pt x="19" y="304"/>
                  </a:cubicBezTo>
                  <a:cubicBezTo>
                    <a:pt x="67" y="351"/>
                    <a:pt x="67" y="351"/>
                    <a:pt x="67" y="351"/>
                  </a:cubicBezTo>
                  <a:cubicBezTo>
                    <a:pt x="84" y="369"/>
                    <a:pt x="113" y="369"/>
                    <a:pt x="131" y="351"/>
                  </a:cubicBezTo>
                  <a:cubicBezTo>
                    <a:pt x="145" y="337"/>
                    <a:pt x="145" y="337"/>
                    <a:pt x="145" y="337"/>
                  </a:cubicBezTo>
                  <a:cubicBezTo>
                    <a:pt x="145" y="403"/>
                    <a:pt x="145" y="403"/>
                    <a:pt x="145" y="403"/>
                  </a:cubicBezTo>
                  <a:cubicBezTo>
                    <a:pt x="212" y="403"/>
                    <a:pt x="212" y="403"/>
                    <a:pt x="212" y="403"/>
                  </a:cubicBezTo>
                  <a:cubicBezTo>
                    <a:pt x="237" y="403"/>
                    <a:pt x="258" y="382"/>
                    <a:pt x="258" y="357"/>
                  </a:cubicBezTo>
                  <a:cubicBezTo>
                    <a:pt x="258" y="337"/>
                    <a:pt x="258" y="337"/>
                    <a:pt x="258" y="337"/>
                  </a:cubicBezTo>
                  <a:cubicBezTo>
                    <a:pt x="304" y="384"/>
                    <a:pt x="304" y="384"/>
                    <a:pt x="304" y="384"/>
                  </a:cubicBezTo>
                  <a:cubicBezTo>
                    <a:pt x="351" y="336"/>
                    <a:pt x="351" y="336"/>
                    <a:pt x="351" y="336"/>
                  </a:cubicBezTo>
                  <a:cubicBezTo>
                    <a:pt x="369" y="319"/>
                    <a:pt x="369" y="290"/>
                    <a:pt x="351" y="272"/>
                  </a:cubicBezTo>
                  <a:cubicBezTo>
                    <a:pt x="337" y="258"/>
                    <a:pt x="337" y="258"/>
                    <a:pt x="337" y="258"/>
                  </a:cubicBezTo>
                  <a:cubicBezTo>
                    <a:pt x="403" y="258"/>
                    <a:pt x="403" y="258"/>
                    <a:pt x="403" y="258"/>
                  </a:cubicBezTo>
                  <a:lnTo>
                    <a:pt x="403" y="191"/>
                  </a:lnTo>
                  <a:close/>
                  <a:moveTo>
                    <a:pt x="201" y="285"/>
                  </a:moveTo>
                  <a:cubicBezTo>
                    <a:pt x="156" y="285"/>
                    <a:pt x="118" y="247"/>
                    <a:pt x="118" y="202"/>
                  </a:cubicBezTo>
                  <a:cubicBezTo>
                    <a:pt x="118" y="156"/>
                    <a:pt x="156" y="119"/>
                    <a:pt x="201" y="119"/>
                  </a:cubicBezTo>
                  <a:cubicBezTo>
                    <a:pt x="247" y="119"/>
                    <a:pt x="284" y="156"/>
                    <a:pt x="284" y="202"/>
                  </a:cubicBezTo>
                  <a:cubicBezTo>
                    <a:pt x="284" y="247"/>
                    <a:pt x="247" y="285"/>
                    <a:pt x="201" y="28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IN" sz="1100" dirty="0">
                <a:solidFill>
                  <a:schemeClr val="tx2"/>
                </a:solidFill>
                <a:latin typeface="微软雅黑" panose="020B0503020204020204" pitchFamily="34" charset="-122"/>
                <a:ea typeface="微软雅黑" panose="020B0503020204020204" pitchFamily="34" charset="-122"/>
              </a:endParaRPr>
            </a:p>
          </p:txBody>
        </p:sp>
      </p:grpSp>
      <p:grpSp>
        <p:nvGrpSpPr>
          <p:cNvPr id="3" name="Group 8"/>
          <p:cNvGrpSpPr>
            <a:grpSpLocks noChangeAspect="1"/>
          </p:cNvGrpSpPr>
          <p:nvPr/>
        </p:nvGrpSpPr>
        <p:grpSpPr bwMode="auto">
          <a:xfrm flipH="1">
            <a:off x="5481639" y="1505950"/>
            <a:ext cx="2440781" cy="1665636"/>
            <a:chOff x="898" y="1539"/>
            <a:chExt cx="2209" cy="1507"/>
          </a:xfrm>
        </p:grpSpPr>
        <p:sp>
          <p:nvSpPr>
            <p:cNvPr id="104" name="Freeform 9"/>
            <p:cNvSpPr>
              <a:spLocks noEditPoints="1"/>
            </p:cNvSpPr>
            <p:nvPr/>
          </p:nvSpPr>
          <p:spPr bwMode="auto">
            <a:xfrm>
              <a:off x="898" y="1539"/>
              <a:ext cx="1318" cy="1322"/>
            </a:xfrm>
            <a:custGeom>
              <a:avLst/>
              <a:gdLst>
                <a:gd name="T0" fmla="*/ 556 w 556"/>
                <a:gd name="T1" fmla="*/ 264 h 557"/>
                <a:gd name="T2" fmla="*/ 493 w 556"/>
                <a:gd name="T3" fmla="*/ 201 h 557"/>
                <a:gd name="T4" fmla="*/ 466 w 556"/>
                <a:gd name="T5" fmla="*/ 201 h 557"/>
                <a:gd name="T6" fmla="*/ 530 w 556"/>
                <a:gd name="T7" fmla="*/ 137 h 557"/>
                <a:gd name="T8" fmla="*/ 464 w 556"/>
                <a:gd name="T9" fmla="*/ 71 h 557"/>
                <a:gd name="T10" fmla="*/ 375 w 556"/>
                <a:gd name="T11" fmla="*/ 71 h 557"/>
                <a:gd name="T12" fmla="*/ 356 w 556"/>
                <a:gd name="T13" fmla="*/ 90 h 557"/>
                <a:gd name="T14" fmla="*/ 356 w 556"/>
                <a:gd name="T15" fmla="*/ 0 h 557"/>
                <a:gd name="T16" fmla="*/ 263 w 556"/>
                <a:gd name="T17" fmla="*/ 0 h 557"/>
                <a:gd name="T18" fmla="*/ 200 w 556"/>
                <a:gd name="T19" fmla="*/ 63 h 557"/>
                <a:gd name="T20" fmla="*/ 200 w 556"/>
                <a:gd name="T21" fmla="*/ 91 h 557"/>
                <a:gd name="T22" fmla="*/ 136 w 556"/>
                <a:gd name="T23" fmla="*/ 27 h 557"/>
                <a:gd name="T24" fmla="*/ 71 w 556"/>
                <a:gd name="T25" fmla="*/ 92 h 557"/>
                <a:gd name="T26" fmla="*/ 71 w 556"/>
                <a:gd name="T27" fmla="*/ 181 h 557"/>
                <a:gd name="T28" fmla="*/ 90 w 556"/>
                <a:gd name="T29" fmla="*/ 201 h 557"/>
                <a:gd name="T30" fmla="*/ 0 w 556"/>
                <a:gd name="T31" fmla="*/ 201 h 557"/>
                <a:gd name="T32" fmla="*/ 0 w 556"/>
                <a:gd name="T33" fmla="*/ 293 h 557"/>
                <a:gd name="T34" fmla="*/ 63 w 556"/>
                <a:gd name="T35" fmla="*/ 356 h 557"/>
                <a:gd name="T36" fmla="*/ 90 w 556"/>
                <a:gd name="T37" fmla="*/ 356 h 557"/>
                <a:gd name="T38" fmla="*/ 26 w 556"/>
                <a:gd name="T39" fmla="*/ 420 h 557"/>
                <a:gd name="T40" fmla="*/ 91 w 556"/>
                <a:gd name="T41" fmla="*/ 485 h 557"/>
                <a:gd name="T42" fmla="*/ 181 w 556"/>
                <a:gd name="T43" fmla="*/ 485 h 557"/>
                <a:gd name="T44" fmla="*/ 200 w 556"/>
                <a:gd name="T45" fmla="*/ 466 h 557"/>
                <a:gd name="T46" fmla="*/ 200 w 556"/>
                <a:gd name="T47" fmla="*/ 557 h 557"/>
                <a:gd name="T48" fmla="*/ 292 w 556"/>
                <a:gd name="T49" fmla="*/ 557 h 557"/>
                <a:gd name="T50" fmla="*/ 356 w 556"/>
                <a:gd name="T51" fmla="*/ 493 h 557"/>
                <a:gd name="T52" fmla="*/ 356 w 556"/>
                <a:gd name="T53" fmla="*/ 466 h 557"/>
                <a:gd name="T54" fmla="*/ 420 w 556"/>
                <a:gd name="T55" fmla="*/ 530 h 557"/>
                <a:gd name="T56" fmla="*/ 485 w 556"/>
                <a:gd name="T57" fmla="*/ 465 h 557"/>
                <a:gd name="T58" fmla="*/ 485 w 556"/>
                <a:gd name="T59" fmla="*/ 375 h 557"/>
                <a:gd name="T60" fmla="*/ 466 w 556"/>
                <a:gd name="T61" fmla="*/ 356 h 557"/>
                <a:gd name="T62" fmla="*/ 556 w 556"/>
                <a:gd name="T63" fmla="*/ 356 h 557"/>
                <a:gd name="T64" fmla="*/ 556 w 556"/>
                <a:gd name="T65" fmla="*/ 264 h 557"/>
                <a:gd name="T66" fmla="*/ 278 w 556"/>
                <a:gd name="T67" fmla="*/ 393 h 557"/>
                <a:gd name="T68" fmla="*/ 163 w 556"/>
                <a:gd name="T69" fmla="*/ 278 h 557"/>
                <a:gd name="T70" fmla="*/ 278 w 556"/>
                <a:gd name="T71" fmla="*/ 164 h 557"/>
                <a:gd name="T72" fmla="*/ 393 w 556"/>
                <a:gd name="T73" fmla="*/ 278 h 557"/>
                <a:gd name="T74" fmla="*/ 278 w 556"/>
                <a:gd name="T75" fmla="*/ 393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6" h="557">
                  <a:moveTo>
                    <a:pt x="556" y="264"/>
                  </a:moveTo>
                  <a:cubicBezTo>
                    <a:pt x="556" y="229"/>
                    <a:pt x="528" y="201"/>
                    <a:pt x="493" y="201"/>
                  </a:cubicBezTo>
                  <a:cubicBezTo>
                    <a:pt x="466" y="201"/>
                    <a:pt x="466" y="201"/>
                    <a:pt x="466" y="201"/>
                  </a:cubicBezTo>
                  <a:cubicBezTo>
                    <a:pt x="530" y="137"/>
                    <a:pt x="530" y="137"/>
                    <a:pt x="530" y="137"/>
                  </a:cubicBezTo>
                  <a:cubicBezTo>
                    <a:pt x="464" y="71"/>
                    <a:pt x="464" y="71"/>
                    <a:pt x="464" y="71"/>
                  </a:cubicBezTo>
                  <a:cubicBezTo>
                    <a:pt x="440" y="47"/>
                    <a:pt x="399" y="47"/>
                    <a:pt x="375" y="71"/>
                  </a:cubicBezTo>
                  <a:cubicBezTo>
                    <a:pt x="356" y="90"/>
                    <a:pt x="356" y="90"/>
                    <a:pt x="356" y="90"/>
                  </a:cubicBezTo>
                  <a:cubicBezTo>
                    <a:pt x="356" y="0"/>
                    <a:pt x="356" y="0"/>
                    <a:pt x="356" y="0"/>
                  </a:cubicBezTo>
                  <a:cubicBezTo>
                    <a:pt x="263" y="0"/>
                    <a:pt x="263" y="0"/>
                    <a:pt x="263" y="0"/>
                  </a:cubicBezTo>
                  <a:cubicBezTo>
                    <a:pt x="228" y="0"/>
                    <a:pt x="200" y="28"/>
                    <a:pt x="200" y="63"/>
                  </a:cubicBezTo>
                  <a:cubicBezTo>
                    <a:pt x="200" y="91"/>
                    <a:pt x="200" y="91"/>
                    <a:pt x="200" y="91"/>
                  </a:cubicBezTo>
                  <a:cubicBezTo>
                    <a:pt x="136" y="27"/>
                    <a:pt x="136" y="27"/>
                    <a:pt x="136" y="27"/>
                  </a:cubicBezTo>
                  <a:cubicBezTo>
                    <a:pt x="71" y="92"/>
                    <a:pt x="71" y="92"/>
                    <a:pt x="71" y="92"/>
                  </a:cubicBezTo>
                  <a:cubicBezTo>
                    <a:pt x="46" y="117"/>
                    <a:pt x="46" y="157"/>
                    <a:pt x="71" y="181"/>
                  </a:cubicBezTo>
                  <a:cubicBezTo>
                    <a:pt x="90" y="201"/>
                    <a:pt x="90" y="201"/>
                    <a:pt x="90" y="201"/>
                  </a:cubicBezTo>
                  <a:cubicBezTo>
                    <a:pt x="0" y="201"/>
                    <a:pt x="0" y="201"/>
                    <a:pt x="0" y="201"/>
                  </a:cubicBezTo>
                  <a:cubicBezTo>
                    <a:pt x="0" y="293"/>
                    <a:pt x="0" y="293"/>
                    <a:pt x="0" y="293"/>
                  </a:cubicBezTo>
                  <a:cubicBezTo>
                    <a:pt x="0" y="328"/>
                    <a:pt x="28" y="356"/>
                    <a:pt x="63" y="356"/>
                  </a:cubicBezTo>
                  <a:cubicBezTo>
                    <a:pt x="90" y="356"/>
                    <a:pt x="90" y="356"/>
                    <a:pt x="90" y="356"/>
                  </a:cubicBezTo>
                  <a:cubicBezTo>
                    <a:pt x="26" y="420"/>
                    <a:pt x="26" y="420"/>
                    <a:pt x="26" y="420"/>
                  </a:cubicBezTo>
                  <a:cubicBezTo>
                    <a:pt x="91" y="485"/>
                    <a:pt x="91" y="485"/>
                    <a:pt x="91" y="485"/>
                  </a:cubicBezTo>
                  <a:cubicBezTo>
                    <a:pt x="116" y="510"/>
                    <a:pt x="156" y="510"/>
                    <a:pt x="181" y="485"/>
                  </a:cubicBezTo>
                  <a:cubicBezTo>
                    <a:pt x="200" y="466"/>
                    <a:pt x="200" y="466"/>
                    <a:pt x="200" y="466"/>
                  </a:cubicBezTo>
                  <a:cubicBezTo>
                    <a:pt x="200" y="557"/>
                    <a:pt x="200" y="557"/>
                    <a:pt x="200" y="557"/>
                  </a:cubicBezTo>
                  <a:cubicBezTo>
                    <a:pt x="292" y="557"/>
                    <a:pt x="292" y="557"/>
                    <a:pt x="292" y="557"/>
                  </a:cubicBezTo>
                  <a:cubicBezTo>
                    <a:pt x="327" y="557"/>
                    <a:pt x="356" y="528"/>
                    <a:pt x="356" y="493"/>
                  </a:cubicBezTo>
                  <a:cubicBezTo>
                    <a:pt x="356" y="466"/>
                    <a:pt x="356" y="466"/>
                    <a:pt x="356" y="466"/>
                  </a:cubicBezTo>
                  <a:cubicBezTo>
                    <a:pt x="420" y="530"/>
                    <a:pt x="420" y="530"/>
                    <a:pt x="420" y="530"/>
                  </a:cubicBezTo>
                  <a:cubicBezTo>
                    <a:pt x="485" y="465"/>
                    <a:pt x="485" y="465"/>
                    <a:pt x="485" y="465"/>
                  </a:cubicBezTo>
                  <a:cubicBezTo>
                    <a:pt x="510" y="440"/>
                    <a:pt x="510" y="400"/>
                    <a:pt x="485" y="375"/>
                  </a:cubicBezTo>
                  <a:cubicBezTo>
                    <a:pt x="466" y="356"/>
                    <a:pt x="466" y="356"/>
                    <a:pt x="466" y="356"/>
                  </a:cubicBezTo>
                  <a:cubicBezTo>
                    <a:pt x="556" y="356"/>
                    <a:pt x="556" y="356"/>
                    <a:pt x="556" y="356"/>
                  </a:cubicBezTo>
                  <a:lnTo>
                    <a:pt x="556" y="264"/>
                  </a:lnTo>
                  <a:close/>
                  <a:moveTo>
                    <a:pt x="278" y="393"/>
                  </a:moveTo>
                  <a:cubicBezTo>
                    <a:pt x="214" y="393"/>
                    <a:pt x="163" y="342"/>
                    <a:pt x="163" y="278"/>
                  </a:cubicBezTo>
                  <a:cubicBezTo>
                    <a:pt x="163" y="215"/>
                    <a:pt x="214" y="164"/>
                    <a:pt x="278" y="164"/>
                  </a:cubicBezTo>
                  <a:cubicBezTo>
                    <a:pt x="341" y="164"/>
                    <a:pt x="393" y="215"/>
                    <a:pt x="393" y="278"/>
                  </a:cubicBezTo>
                  <a:cubicBezTo>
                    <a:pt x="393" y="342"/>
                    <a:pt x="341" y="393"/>
                    <a:pt x="278" y="39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IN" sz="1100" dirty="0">
                <a:solidFill>
                  <a:schemeClr val="tx2"/>
                </a:solidFill>
                <a:latin typeface="微软雅黑" panose="020B0503020204020204" pitchFamily="34" charset="-122"/>
                <a:ea typeface="微软雅黑" panose="020B0503020204020204" pitchFamily="34" charset="-122"/>
              </a:endParaRPr>
            </a:p>
          </p:txBody>
        </p:sp>
        <p:sp>
          <p:nvSpPr>
            <p:cNvPr id="105" name="Freeform 10"/>
            <p:cNvSpPr>
              <a:spLocks noEditPoints="1"/>
            </p:cNvSpPr>
            <p:nvPr/>
          </p:nvSpPr>
          <p:spPr bwMode="auto">
            <a:xfrm>
              <a:off x="2152" y="2090"/>
              <a:ext cx="955" cy="956"/>
            </a:xfrm>
            <a:custGeom>
              <a:avLst/>
              <a:gdLst>
                <a:gd name="T0" fmla="*/ 403 w 403"/>
                <a:gd name="T1" fmla="*/ 191 h 403"/>
                <a:gd name="T2" fmla="*/ 357 w 403"/>
                <a:gd name="T3" fmla="*/ 145 h 403"/>
                <a:gd name="T4" fmla="*/ 337 w 403"/>
                <a:gd name="T5" fmla="*/ 145 h 403"/>
                <a:gd name="T6" fmla="*/ 383 w 403"/>
                <a:gd name="T7" fmla="*/ 99 h 403"/>
                <a:gd name="T8" fmla="*/ 336 w 403"/>
                <a:gd name="T9" fmla="*/ 52 h 403"/>
                <a:gd name="T10" fmla="*/ 272 w 403"/>
                <a:gd name="T11" fmla="*/ 52 h 403"/>
                <a:gd name="T12" fmla="*/ 258 w 403"/>
                <a:gd name="T13" fmla="*/ 66 h 403"/>
                <a:gd name="T14" fmla="*/ 258 w 403"/>
                <a:gd name="T15" fmla="*/ 0 h 403"/>
                <a:gd name="T16" fmla="*/ 191 w 403"/>
                <a:gd name="T17" fmla="*/ 0 h 403"/>
                <a:gd name="T18" fmla="*/ 145 w 403"/>
                <a:gd name="T19" fmla="*/ 46 h 403"/>
                <a:gd name="T20" fmla="*/ 145 w 403"/>
                <a:gd name="T21" fmla="*/ 66 h 403"/>
                <a:gd name="T22" fmla="*/ 99 w 403"/>
                <a:gd name="T23" fmla="*/ 20 h 403"/>
                <a:gd name="T24" fmla="*/ 52 w 403"/>
                <a:gd name="T25" fmla="*/ 67 h 403"/>
                <a:gd name="T26" fmla="*/ 52 w 403"/>
                <a:gd name="T27" fmla="*/ 131 h 403"/>
                <a:gd name="T28" fmla="*/ 66 w 403"/>
                <a:gd name="T29" fmla="*/ 145 h 403"/>
                <a:gd name="T30" fmla="*/ 0 w 403"/>
                <a:gd name="T31" fmla="*/ 145 h 403"/>
                <a:gd name="T32" fmla="*/ 0 w 403"/>
                <a:gd name="T33" fmla="*/ 212 h 403"/>
                <a:gd name="T34" fmla="*/ 46 w 403"/>
                <a:gd name="T35" fmla="*/ 258 h 403"/>
                <a:gd name="T36" fmla="*/ 66 w 403"/>
                <a:gd name="T37" fmla="*/ 258 h 403"/>
                <a:gd name="T38" fmla="*/ 19 w 403"/>
                <a:gd name="T39" fmla="*/ 304 h 403"/>
                <a:gd name="T40" fmla="*/ 67 w 403"/>
                <a:gd name="T41" fmla="*/ 351 h 403"/>
                <a:gd name="T42" fmla="*/ 131 w 403"/>
                <a:gd name="T43" fmla="*/ 351 h 403"/>
                <a:gd name="T44" fmla="*/ 145 w 403"/>
                <a:gd name="T45" fmla="*/ 337 h 403"/>
                <a:gd name="T46" fmla="*/ 145 w 403"/>
                <a:gd name="T47" fmla="*/ 403 h 403"/>
                <a:gd name="T48" fmla="*/ 212 w 403"/>
                <a:gd name="T49" fmla="*/ 403 h 403"/>
                <a:gd name="T50" fmla="*/ 258 w 403"/>
                <a:gd name="T51" fmla="*/ 357 h 403"/>
                <a:gd name="T52" fmla="*/ 258 w 403"/>
                <a:gd name="T53" fmla="*/ 337 h 403"/>
                <a:gd name="T54" fmla="*/ 304 w 403"/>
                <a:gd name="T55" fmla="*/ 384 h 403"/>
                <a:gd name="T56" fmla="*/ 351 w 403"/>
                <a:gd name="T57" fmla="*/ 336 h 403"/>
                <a:gd name="T58" fmla="*/ 351 w 403"/>
                <a:gd name="T59" fmla="*/ 272 h 403"/>
                <a:gd name="T60" fmla="*/ 337 w 403"/>
                <a:gd name="T61" fmla="*/ 258 h 403"/>
                <a:gd name="T62" fmla="*/ 403 w 403"/>
                <a:gd name="T63" fmla="*/ 258 h 403"/>
                <a:gd name="T64" fmla="*/ 403 w 403"/>
                <a:gd name="T65" fmla="*/ 191 h 403"/>
                <a:gd name="T66" fmla="*/ 201 w 403"/>
                <a:gd name="T67" fmla="*/ 285 h 403"/>
                <a:gd name="T68" fmla="*/ 118 w 403"/>
                <a:gd name="T69" fmla="*/ 202 h 403"/>
                <a:gd name="T70" fmla="*/ 201 w 403"/>
                <a:gd name="T71" fmla="*/ 119 h 403"/>
                <a:gd name="T72" fmla="*/ 284 w 403"/>
                <a:gd name="T73" fmla="*/ 202 h 403"/>
                <a:gd name="T74" fmla="*/ 201 w 403"/>
                <a:gd name="T75" fmla="*/ 285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3" h="403">
                  <a:moveTo>
                    <a:pt x="403" y="191"/>
                  </a:moveTo>
                  <a:cubicBezTo>
                    <a:pt x="403" y="166"/>
                    <a:pt x="382" y="145"/>
                    <a:pt x="357" y="145"/>
                  </a:cubicBezTo>
                  <a:cubicBezTo>
                    <a:pt x="337" y="145"/>
                    <a:pt x="337" y="145"/>
                    <a:pt x="337" y="145"/>
                  </a:cubicBezTo>
                  <a:cubicBezTo>
                    <a:pt x="383" y="99"/>
                    <a:pt x="383" y="99"/>
                    <a:pt x="383" y="99"/>
                  </a:cubicBezTo>
                  <a:cubicBezTo>
                    <a:pt x="336" y="52"/>
                    <a:pt x="336" y="52"/>
                    <a:pt x="336" y="52"/>
                  </a:cubicBezTo>
                  <a:cubicBezTo>
                    <a:pt x="318" y="34"/>
                    <a:pt x="289" y="34"/>
                    <a:pt x="272" y="52"/>
                  </a:cubicBezTo>
                  <a:cubicBezTo>
                    <a:pt x="258" y="66"/>
                    <a:pt x="258" y="66"/>
                    <a:pt x="258" y="66"/>
                  </a:cubicBezTo>
                  <a:cubicBezTo>
                    <a:pt x="258" y="0"/>
                    <a:pt x="258" y="0"/>
                    <a:pt x="258" y="0"/>
                  </a:cubicBezTo>
                  <a:cubicBezTo>
                    <a:pt x="191" y="0"/>
                    <a:pt x="191" y="0"/>
                    <a:pt x="191" y="0"/>
                  </a:cubicBezTo>
                  <a:cubicBezTo>
                    <a:pt x="166" y="0"/>
                    <a:pt x="145" y="21"/>
                    <a:pt x="145" y="46"/>
                  </a:cubicBezTo>
                  <a:cubicBezTo>
                    <a:pt x="145" y="66"/>
                    <a:pt x="145" y="66"/>
                    <a:pt x="145" y="66"/>
                  </a:cubicBezTo>
                  <a:cubicBezTo>
                    <a:pt x="99" y="20"/>
                    <a:pt x="99" y="20"/>
                    <a:pt x="99" y="20"/>
                  </a:cubicBezTo>
                  <a:cubicBezTo>
                    <a:pt x="52" y="67"/>
                    <a:pt x="52" y="67"/>
                    <a:pt x="52" y="67"/>
                  </a:cubicBezTo>
                  <a:cubicBezTo>
                    <a:pt x="34" y="85"/>
                    <a:pt x="34" y="114"/>
                    <a:pt x="52" y="131"/>
                  </a:cubicBezTo>
                  <a:cubicBezTo>
                    <a:pt x="66" y="145"/>
                    <a:pt x="66" y="145"/>
                    <a:pt x="66" y="145"/>
                  </a:cubicBezTo>
                  <a:cubicBezTo>
                    <a:pt x="0" y="145"/>
                    <a:pt x="0" y="145"/>
                    <a:pt x="0" y="145"/>
                  </a:cubicBezTo>
                  <a:cubicBezTo>
                    <a:pt x="0" y="212"/>
                    <a:pt x="0" y="212"/>
                    <a:pt x="0" y="212"/>
                  </a:cubicBezTo>
                  <a:cubicBezTo>
                    <a:pt x="0" y="237"/>
                    <a:pt x="21" y="258"/>
                    <a:pt x="46" y="258"/>
                  </a:cubicBezTo>
                  <a:cubicBezTo>
                    <a:pt x="66" y="258"/>
                    <a:pt x="66" y="258"/>
                    <a:pt x="66" y="258"/>
                  </a:cubicBezTo>
                  <a:cubicBezTo>
                    <a:pt x="19" y="304"/>
                    <a:pt x="19" y="304"/>
                    <a:pt x="19" y="304"/>
                  </a:cubicBezTo>
                  <a:cubicBezTo>
                    <a:pt x="67" y="351"/>
                    <a:pt x="67" y="351"/>
                    <a:pt x="67" y="351"/>
                  </a:cubicBezTo>
                  <a:cubicBezTo>
                    <a:pt x="84" y="369"/>
                    <a:pt x="113" y="369"/>
                    <a:pt x="131" y="351"/>
                  </a:cubicBezTo>
                  <a:cubicBezTo>
                    <a:pt x="145" y="337"/>
                    <a:pt x="145" y="337"/>
                    <a:pt x="145" y="337"/>
                  </a:cubicBezTo>
                  <a:cubicBezTo>
                    <a:pt x="145" y="403"/>
                    <a:pt x="145" y="403"/>
                    <a:pt x="145" y="403"/>
                  </a:cubicBezTo>
                  <a:cubicBezTo>
                    <a:pt x="212" y="403"/>
                    <a:pt x="212" y="403"/>
                    <a:pt x="212" y="403"/>
                  </a:cubicBezTo>
                  <a:cubicBezTo>
                    <a:pt x="237" y="403"/>
                    <a:pt x="258" y="382"/>
                    <a:pt x="258" y="357"/>
                  </a:cubicBezTo>
                  <a:cubicBezTo>
                    <a:pt x="258" y="337"/>
                    <a:pt x="258" y="337"/>
                    <a:pt x="258" y="337"/>
                  </a:cubicBezTo>
                  <a:cubicBezTo>
                    <a:pt x="304" y="384"/>
                    <a:pt x="304" y="384"/>
                    <a:pt x="304" y="384"/>
                  </a:cubicBezTo>
                  <a:cubicBezTo>
                    <a:pt x="351" y="336"/>
                    <a:pt x="351" y="336"/>
                    <a:pt x="351" y="336"/>
                  </a:cubicBezTo>
                  <a:cubicBezTo>
                    <a:pt x="369" y="319"/>
                    <a:pt x="369" y="290"/>
                    <a:pt x="351" y="272"/>
                  </a:cubicBezTo>
                  <a:cubicBezTo>
                    <a:pt x="337" y="258"/>
                    <a:pt x="337" y="258"/>
                    <a:pt x="337" y="258"/>
                  </a:cubicBezTo>
                  <a:cubicBezTo>
                    <a:pt x="403" y="258"/>
                    <a:pt x="403" y="258"/>
                    <a:pt x="403" y="258"/>
                  </a:cubicBezTo>
                  <a:lnTo>
                    <a:pt x="403" y="191"/>
                  </a:lnTo>
                  <a:close/>
                  <a:moveTo>
                    <a:pt x="201" y="285"/>
                  </a:moveTo>
                  <a:cubicBezTo>
                    <a:pt x="156" y="285"/>
                    <a:pt x="118" y="247"/>
                    <a:pt x="118" y="202"/>
                  </a:cubicBezTo>
                  <a:cubicBezTo>
                    <a:pt x="118" y="156"/>
                    <a:pt x="156" y="119"/>
                    <a:pt x="201" y="119"/>
                  </a:cubicBezTo>
                  <a:cubicBezTo>
                    <a:pt x="247" y="119"/>
                    <a:pt x="284" y="156"/>
                    <a:pt x="284" y="202"/>
                  </a:cubicBezTo>
                  <a:cubicBezTo>
                    <a:pt x="284" y="247"/>
                    <a:pt x="247" y="285"/>
                    <a:pt x="201" y="28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IN" sz="1100" dirty="0">
                <a:solidFill>
                  <a:schemeClr val="tx2"/>
                </a:solidFill>
                <a:latin typeface="微软雅黑" panose="020B0503020204020204" pitchFamily="34" charset="-122"/>
                <a:ea typeface="微软雅黑" panose="020B0503020204020204" pitchFamily="34" charset="-122"/>
              </a:endParaRPr>
            </a:p>
          </p:txBody>
        </p:sp>
      </p:grpSp>
      <p:sp>
        <p:nvSpPr>
          <p:cNvPr id="106" name="TextBox 19"/>
          <p:cNvSpPr txBox="1"/>
          <p:nvPr/>
        </p:nvSpPr>
        <p:spPr>
          <a:xfrm>
            <a:off x="1459238" y="1251958"/>
            <a:ext cx="1107996" cy="277085"/>
          </a:xfrm>
          <a:prstGeom prst="rect">
            <a:avLst/>
          </a:prstGeom>
          <a:noFill/>
        </p:spPr>
        <p:txBody>
          <a:bodyPr wrap="none" lIns="91458" tIns="45729" rIns="91458" bIns="45729" rtlCol="0">
            <a:spAutoFit/>
          </a:bodyPr>
          <a:lstStyle/>
          <a:p>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rPr>
              <a:t>单击编辑标题</a:t>
            </a:r>
          </a:p>
        </p:txBody>
      </p:sp>
      <p:sp>
        <p:nvSpPr>
          <p:cNvPr id="107" name="TextBox 136"/>
          <p:cNvSpPr txBox="1"/>
          <p:nvPr/>
        </p:nvSpPr>
        <p:spPr>
          <a:xfrm>
            <a:off x="2662578" y="3171588"/>
            <a:ext cx="1107996" cy="277085"/>
          </a:xfrm>
          <a:prstGeom prst="rect">
            <a:avLst/>
          </a:prstGeom>
          <a:noFill/>
        </p:spPr>
        <p:txBody>
          <a:bodyPr wrap="none" lIns="91458" tIns="45729" rIns="91458" bIns="45729" rtlCol="0">
            <a:spAutoFit/>
          </a:bodyPr>
          <a:lstStyle/>
          <a:p>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rPr>
              <a:t>单击编辑标题</a:t>
            </a:r>
          </a:p>
        </p:txBody>
      </p:sp>
      <p:sp>
        <p:nvSpPr>
          <p:cNvPr id="108" name="TextBox 137"/>
          <p:cNvSpPr txBox="1"/>
          <p:nvPr/>
        </p:nvSpPr>
        <p:spPr>
          <a:xfrm>
            <a:off x="5594686" y="3171588"/>
            <a:ext cx="1107996" cy="277085"/>
          </a:xfrm>
          <a:prstGeom prst="rect">
            <a:avLst/>
          </a:prstGeom>
          <a:noFill/>
        </p:spPr>
        <p:txBody>
          <a:bodyPr wrap="none" lIns="91458" tIns="45729" rIns="91458" bIns="45729" rtlCol="0">
            <a:spAutoFit/>
          </a:bodyPr>
          <a:lstStyle/>
          <a:p>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rPr>
              <a:t>单击编辑标题</a:t>
            </a:r>
          </a:p>
        </p:txBody>
      </p:sp>
      <p:sp>
        <p:nvSpPr>
          <p:cNvPr id="109" name="TextBox 138"/>
          <p:cNvSpPr txBox="1"/>
          <p:nvPr/>
        </p:nvSpPr>
        <p:spPr>
          <a:xfrm>
            <a:off x="6758552" y="1251958"/>
            <a:ext cx="1107996" cy="277085"/>
          </a:xfrm>
          <a:prstGeom prst="rect">
            <a:avLst/>
          </a:prstGeom>
          <a:noFill/>
        </p:spPr>
        <p:txBody>
          <a:bodyPr wrap="none" lIns="91458" tIns="45729" rIns="91458" bIns="45729" rtlCol="0">
            <a:spAutoFit/>
          </a:bodyPr>
          <a:lstStyle/>
          <a:p>
            <a:r>
              <a:rPr lang="zh-CN" altLang="en-US" sz="1200" b="1" dirty="0">
                <a:solidFill>
                  <a:schemeClr val="tx1">
                    <a:lumMod val="65000"/>
                    <a:lumOff val="35000"/>
                  </a:schemeClr>
                </a:solidFill>
                <a:latin typeface="微软雅黑" panose="020B0503020204020204" pitchFamily="34" charset="-122"/>
                <a:ea typeface="微软雅黑" panose="020B0503020204020204" pitchFamily="34" charset="-122"/>
              </a:rPr>
              <a:t>单击编辑标题</a:t>
            </a:r>
          </a:p>
        </p:txBody>
      </p:sp>
      <p:sp>
        <p:nvSpPr>
          <p:cNvPr id="110" name="TextBox 39"/>
          <p:cNvSpPr txBox="1"/>
          <p:nvPr/>
        </p:nvSpPr>
        <p:spPr>
          <a:xfrm>
            <a:off x="1630530" y="2054273"/>
            <a:ext cx="628626" cy="338572"/>
          </a:xfrm>
          <a:prstGeom prst="rect">
            <a:avLst/>
          </a:prstGeom>
          <a:noFill/>
        </p:spPr>
        <p:txBody>
          <a:bodyPr wrap="none" lIns="91458" tIns="45729" rIns="91458" bIns="45729" rtlCol="0">
            <a:spAutoFit/>
          </a:bodyPr>
          <a:lstStyle/>
          <a:p>
            <a:r>
              <a:rPr lang="en-GB" sz="1600" dirty="0">
                <a:solidFill>
                  <a:schemeClr val="tx2"/>
                </a:solidFill>
                <a:latin typeface="微软雅黑" panose="020B0503020204020204" pitchFamily="34" charset="-122"/>
                <a:ea typeface="微软雅黑" panose="020B0503020204020204" pitchFamily="34" charset="-122"/>
              </a:rPr>
              <a:t>60%</a:t>
            </a:r>
            <a:endParaRPr lang="en-IN" sz="1600" dirty="0">
              <a:solidFill>
                <a:schemeClr val="tx2"/>
              </a:solidFill>
              <a:latin typeface="微软雅黑" panose="020B0503020204020204" pitchFamily="34" charset="-122"/>
              <a:ea typeface="微软雅黑" panose="020B0503020204020204" pitchFamily="34" charset="-122"/>
            </a:endParaRPr>
          </a:p>
        </p:txBody>
      </p:sp>
      <p:sp>
        <p:nvSpPr>
          <p:cNvPr id="111" name="TextBox 139"/>
          <p:cNvSpPr txBox="1"/>
          <p:nvPr/>
        </p:nvSpPr>
        <p:spPr>
          <a:xfrm>
            <a:off x="2833772" y="2493182"/>
            <a:ext cx="516434" cy="277017"/>
          </a:xfrm>
          <a:prstGeom prst="rect">
            <a:avLst/>
          </a:prstGeom>
          <a:noFill/>
        </p:spPr>
        <p:txBody>
          <a:bodyPr wrap="none" lIns="91458" tIns="45729" rIns="91458" bIns="45729" rtlCol="0">
            <a:spAutoFit/>
          </a:bodyPr>
          <a:lstStyle/>
          <a:p>
            <a:r>
              <a:rPr lang="en-GB" sz="1200" dirty="0">
                <a:solidFill>
                  <a:schemeClr val="tx2"/>
                </a:solidFill>
                <a:latin typeface="微软雅黑" panose="020B0503020204020204" pitchFamily="34" charset="-122"/>
                <a:ea typeface="微软雅黑" panose="020B0503020204020204" pitchFamily="34" charset="-122"/>
              </a:rPr>
              <a:t>70%</a:t>
            </a:r>
            <a:endParaRPr lang="en-IN" sz="1200" dirty="0">
              <a:solidFill>
                <a:schemeClr val="tx2"/>
              </a:solidFill>
              <a:latin typeface="微软雅黑" panose="020B0503020204020204" pitchFamily="34" charset="-122"/>
              <a:ea typeface="微软雅黑" panose="020B0503020204020204" pitchFamily="34" charset="-122"/>
            </a:endParaRPr>
          </a:p>
        </p:txBody>
      </p:sp>
      <p:sp>
        <p:nvSpPr>
          <p:cNvPr id="112" name="TextBox 141"/>
          <p:cNvSpPr txBox="1"/>
          <p:nvPr/>
        </p:nvSpPr>
        <p:spPr>
          <a:xfrm>
            <a:off x="5811185" y="2511552"/>
            <a:ext cx="500407" cy="277017"/>
          </a:xfrm>
          <a:prstGeom prst="rect">
            <a:avLst/>
          </a:prstGeom>
          <a:noFill/>
        </p:spPr>
        <p:txBody>
          <a:bodyPr wrap="none" lIns="91458" tIns="45729" rIns="91458" bIns="45729" rtlCol="0">
            <a:spAutoFit/>
          </a:bodyPr>
          <a:lstStyle/>
          <a:p>
            <a:r>
              <a:rPr lang="en-GB" sz="1200" dirty="0">
                <a:solidFill>
                  <a:schemeClr val="tx2"/>
                </a:solidFill>
                <a:latin typeface="微软雅黑" panose="020B0503020204020204" pitchFamily="34" charset="-122"/>
                <a:ea typeface="微软雅黑" panose="020B0503020204020204" pitchFamily="34" charset="-122"/>
              </a:rPr>
              <a:t>75%</a:t>
            </a:r>
            <a:endParaRPr lang="en-IN" sz="1200" dirty="0">
              <a:solidFill>
                <a:schemeClr val="tx2"/>
              </a:solidFill>
              <a:latin typeface="微软雅黑" panose="020B0503020204020204" pitchFamily="34" charset="-122"/>
              <a:ea typeface="微软雅黑" panose="020B0503020204020204" pitchFamily="34" charset="-122"/>
            </a:endParaRPr>
          </a:p>
        </p:txBody>
      </p:sp>
      <p:sp>
        <p:nvSpPr>
          <p:cNvPr id="113" name="TextBox 142"/>
          <p:cNvSpPr txBox="1"/>
          <p:nvPr/>
        </p:nvSpPr>
        <p:spPr>
          <a:xfrm>
            <a:off x="6945246" y="2089956"/>
            <a:ext cx="607789" cy="338572"/>
          </a:xfrm>
          <a:prstGeom prst="rect">
            <a:avLst/>
          </a:prstGeom>
          <a:noFill/>
        </p:spPr>
        <p:txBody>
          <a:bodyPr wrap="none" lIns="91458" tIns="45729" rIns="91458" bIns="45729" rtlCol="0">
            <a:spAutoFit/>
          </a:bodyPr>
          <a:lstStyle/>
          <a:p>
            <a:r>
              <a:rPr lang="en-GB" sz="1600" dirty="0">
                <a:solidFill>
                  <a:schemeClr val="tx2"/>
                </a:solidFill>
                <a:latin typeface="微软雅黑" panose="020B0503020204020204" pitchFamily="34" charset="-122"/>
                <a:ea typeface="微软雅黑" panose="020B0503020204020204" pitchFamily="34" charset="-122"/>
              </a:rPr>
              <a:t>85%</a:t>
            </a:r>
            <a:endParaRPr lang="en-IN" sz="1600" dirty="0">
              <a:solidFill>
                <a:schemeClr val="tx2"/>
              </a:solidFill>
              <a:latin typeface="微软雅黑" panose="020B0503020204020204" pitchFamily="34" charset="-122"/>
              <a:ea typeface="微软雅黑" panose="020B0503020204020204" pitchFamily="34" charset="-122"/>
            </a:endParaRPr>
          </a:p>
        </p:txBody>
      </p:sp>
      <p:sp>
        <p:nvSpPr>
          <p:cNvPr id="115" name="Rectangle 144"/>
          <p:cNvSpPr/>
          <p:nvPr/>
        </p:nvSpPr>
        <p:spPr>
          <a:xfrm>
            <a:off x="1116216" y="3845973"/>
            <a:ext cx="7055559" cy="461683"/>
          </a:xfrm>
          <a:prstGeom prst="rect">
            <a:avLst/>
          </a:prstGeom>
        </p:spPr>
        <p:txBody>
          <a:bodyPr wrap="square" lIns="91458" tIns="45729" rIns="91458" bIns="45729">
            <a:spAutoFit/>
          </a:bodyPr>
          <a:lstStyle/>
          <a:p>
            <a:pPr algn="ctr">
              <a:lnSpc>
                <a:spcPct val="120000"/>
              </a:lnSpc>
              <a:spcBef>
                <a:spcPct val="20000"/>
              </a:spcBef>
            </a:pPr>
            <a:r>
              <a:rPr lang="zh-CN" altLang="en-US" sz="1000" dirty="0">
                <a:solidFill>
                  <a:schemeClr val="tx1">
                    <a:lumMod val="65000"/>
                    <a:lumOff val="35000"/>
                  </a:schemeClr>
                </a:solidFill>
                <a:latin typeface="微软雅黑" pitchFamily="34" charset="-122"/>
                <a:ea typeface="微软雅黑" pitchFamily="34" charset="-122"/>
                <a:sym typeface="Arial"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000" dirty="0">
              <a:solidFill>
                <a:schemeClr val="tx1">
                  <a:lumMod val="65000"/>
                  <a:lumOff val="35000"/>
                </a:schemeClr>
              </a:solidFill>
              <a:latin typeface="微软雅黑" pitchFamily="34" charset="-122"/>
              <a:ea typeface="微软雅黑" pitchFamily="34" charset="-122"/>
              <a:sym typeface="Arial" pitchFamily="34" charset="0"/>
            </a:endParaRPr>
          </a:p>
        </p:txBody>
      </p:sp>
    </p:spTree>
    <p:extLst>
      <p:ext uri="{BB962C8B-B14F-4D97-AF65-F5344CB8AC3E}">
        <p14:creationId xmlns:p14="http://schemas.microsoft.com/office/powerpoint/2010/main" val="3741511189"/>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wheel(1)">
                                      <p:cBhvr>
                                        <p:cTn id="7" dur="500"/>
                                        <p:tgtEl>
                                          <p:spTgt spid="9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9"/>
                                        </p:tgtEl>
                                        <p:attrNameLst>
                                          <p:attrName>style.visibility</p:attrName>
                                        </p:attrNameLst>
                                      </p:cBhvr>
                                      <p:to>
                                        <p:strVal val="visible"/>
                                      </p:to>
                                    </p:set>
                                    <p:animEffect transition="in" filter="fade">
                                      <p:cBhvr>
                                        <p:cTn id="11" dur="500"/>
                                        <p:tgtEl>
                                          <p:spTgt spid="9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anim calcmode="lin" valueType="num">
                                      <p:cBhvr>
                                        <p:cTn id="16" dur="500" fill="hold"/>
                                        <p:tgtEl>
                                          <p:spTgt spid="2"/>
                                        </p:tgtEl>
                                        <p:attrNameLst>
                                          <p:attrName>ppt_x</p:attrName>
                                        </p:attrNameLst>
                                      </p:cBhvr>
                                      <p:tavLst>
                                        <p:tav tm="0">
                                          <p:val>
                                            <p:strVal val="#ppt_x"/>
                                          </p:val>
                                        </p:tav>
                                        <p:tav tm="100000">
                                          <p:val>
                                            <p:strVal val="#ppt_x"/>
                                          </p:val>
                                        </p:tav>
                                      </p:tavLst>
                                    </p:anim>
                                    <p:anim calcmode="lin" valueType="num">
                                      <p:cBhvr>
                                        <p:cTn id="17" dur="5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06"/>
                                        </p:tgtEl>
                                        <p:attrNameLst>
                                          <p:attrName>style.visibility</p:attrName>
                                        </p:attrNameLst>
                                      </p:cBhvr>
                                      <p:to>
                                        <p:strVal val="visible"/>
                                      </p:to>
                                    </p:set>
                                    <p:animEffect transition="in" filter="fade">
                                      <p:cBhvr>
                                        <p:cTn id="21" dur="500"/>
                                        <p:tgtEl>
                                          <p:spTgt spid="106"/>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fade">
                                      <p:cBhvr>
                                        <p:cTn id="25" dur="500"/>
                                        <p:tgtEl>
                                          <p:spTgt spid="110"/>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107"/>
                                        </p:tgtEl>
                                        <p:attrNameLst>
                                          <p:attrName>style.visibility</p:attrName>
                                        </p:attrNameLst>
                                      </p:cBhvr>
                                      <p:to>
                                        <p:strVal val="visible"/>
                                      </p:to>
                                    </p:set>
                                    <p:animEffect transition="in" filter="fade">
                                      <p:cBhvr>
                                        <p:cTn id="29" dur="500"/>
                                        <p:tgtEl>
                                          <p:spTgt spid="107"/>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111"/>
                                        </p:tgtEl>
                                        <p:attrNameLst>
                                          <p:attrName>style.visibility</p:attrName>
                                        </p:attrNameLst>
                                      </p:cBhvr>
                                      <p:to>
                                        <p:strVal val="visible"/>
                                      </p:to>
                                    </p:set>
                                    <p:animEffect transition="in" filter="fade">
                                      <p:cBhvr>
                                        <p:cTn id="33" dur="500"/>
                                        <p:tgtEl>
                                          <p:spTgt spid="111"/>
                                        </p:tgtEl>
                                      </p:cBhvr>
                                    </p:animEffect>
                                  </p:childTnLst>
                                </p:cTn>
                              </p:par>
                            </p:childTnLst>
                          </p:cTn>
                        </p:par>
                        <p:par>
                          <p:cTn id="34" fill="hold">
                            <p:stCondLst>
                              <p:cond delay="3500"/>
                            </p:stCondLst>
                            <p:childTnLst>
                              <p:par>
                                <p:cTn id="35" presetID="42"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anim calcmode="lin" valueType="num">
                                      <p:cBhvr>
                                        <p:cTn id="38" dur="500" fill="hold"/>
                                        <p:tgtEl>
                                          <p:spTgt spid="3"/>
                                        </p:tgtEl>
                                        <p:attrNameLst>
                                          <p:attrName>ppt_x</p:attrName>
                                        </p:attrNameLst>
                                      </p:cBhvr>
                                      <p:tavLst>
                                        <p:tav tm="0">
                                          <p:val>
                                            <p:strVal val="#ppt_x"/>
                                          </p:val>
                                        </p:tav>
                                        <p:tav tm="100000">
                                          <p:val>
                                            <p:strVal val="#ppt_x"/>
                                          </p:val>
                                        </p:tav>
                                      </p:tavLst>
                                    </p:anim>
                                    <p:anim calcmode="lin" valueType="num">
                                      <p:cBhvr>
                                        <p:cTn id="39" dur="500" fill="hold"/>
                                        <p:tgtEl>
                                          <p:spTgt spid="3"/>
                                        </p:tgtEl>
                                        <p:attrNameLst>
                                          <p:attrName>ppt_y</p:attrName>
                                        </p:attrNameLst>
                                      </p:cBhvr>
                                      <p:tavLst>
                                        <p:tav tm="0">
                                          <p:val>
                                            <p:strVal val="#ppt_y+.1"/>
                                          </p:val>
                                        </p:tav>
                                        <p:tav tm="100000">
                                          <p:val>
                                            <p:strVal val="#ppt_y"/>
                                          </p:val>
                                        </p:tav>
                                      </p:tavLst>
                                    </p:anim>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109"/>
                                        </p:tgtEl>
                                        <p:attrNameLst>
                                          <p:attrName>style.visibility</p:attrName>
                                        </p:attrNameLst>
                                      </p:cBhvr>
                                      <p:to>
                                        <p:strVal val="visible"/>
                                      </p:to>
                                    </p:set>
                                    <p:animEffect transition="in" filter="fade">
                                      <p:cBhvr>
                                        <p:cTn id="43" dur="500"/>
                                        <p:tgtEl>
                                          <p:spTgt spid="109"/>
                                        </p:tgtEl>
                                      </p:cBhvr>
                                    </p:animEffect>
                                  </p:childTnLst>
                                </p:cTn>
                              </p:par>
                            </p:childTnLst>
                          </p:cTn>
                        </p:par>
                        <p:par>
                          <p:cTn id="44" fill="hold">
                            <p:stCondLst>
                              <p:cond delay="4500"/>
                            </p:stCondLst>
                            <p:childTnLst>
                              <p:par>
                                <p:cTn id="45" presetID="10" presetClass="entr" presetSubtype="0" fill="hold" grpId="0" nodeType="afterEffect">
                                  <p:stCondLst>
                                    <p:cond delay="0"/>
                                  </p:stCondLst>
                                  <p:childTnLst>
                                    <p:set>
                                      <p:cBhvr>
                                        <p:cTn id="46" dur="1" fill="hold">
                                          <p:stCondLst>
                                            <p:cond delay="0"/>
                                          </p:stCondLst>
                                        </p:cTn>
                                        <p:tgtEl>
                                          <p:spTgt spid="113"/>
                                        </p:tgtEl>
                                        <p:attrNameLst>
                                          <p:attrName>style.visibility</p:attrName>
                                        </p:attrNameLst>
                                      </p:cBhvr>
                                      <p:to>
                                        <p:strVal val="visible"/>
                                      </p:to>
                                    </p:set>
                                    <p:animEffect transition="in" filter="fade">
                                      <p:cBhvr>
                                        <p:cTn id="47" dur="500"/>
                                        <p:tgtEl>
                                          <p:spTgt spid="113"/>
                                        </p:tgtEl>
                                      </p:cBhvr>
                                    </p:animEffect>
                                  </p:childTnLst>
                                </p:cTn>
                              </p:par>
                            </p:childTnLst>
                          </p:cTn>
                        </p:par>
                        <p:par>
                          <p:cTn id="48" fill="hold">
                            <p:stCondLst>
                              <p:cond delay="5000"/>
                            </p:stCondLst>
                            <p:childTnLst>
                              <p:par>
                                <p:cTn id="49" presetID="10" presetClass="entr" presetSubtype="0" fill="hold" grpId="0" nodeType="afterEffect">
                                  <p:stCondLst>
                                    <p:cond delay="0"/>
                                  </p:stCondLst>
                                  <p:childTnLst>
                                    <p:set>
                                      <p:cBhvr>
                                        <p:cTn id="50" dur="1" fill="hold">
                                          <p:stCondLst>
                                            <p:cond delay="0"/>
                                          </p:stCondLst>
                                        </p:cTn>
                                        <p:tgtEl>
                                          <p:spTgt spid="108"/>
                                        </p:tgtEl>
                                        <p:attrNameLst>
                                          <p:attrName>style.visibility</p:attrName>
                                        </p:attrNameLst>
                                      </p:cBhvr>
                                      <p:to>
                                        <p:strVal val="visible"/>
                                      </p:to>
                                    </p:set>
                                    <p:animEffect transition="in" filter="fade">
                                      <p:cBhvr>
                                        <p:cTn id="51" dur="500"/>
                                        <p:tgtEl>
                                          <p:spTgt spid="108"/>
                                        </p:tgtEl>
                                      </p:cBhvr>
                                    </p:animEffect>
                                  </p:childTnLst>
                                </p:cTn>
                              </p:par>
                            </p:childTnLst>
                          </p:cTn>
                        </p:par>
                        <p:par>
                          <p:cTn id="52" fill="hold">
                            <p:stCondLst>
                              <p:cond delay="5500"/>
                            </p:stCondLst>
                            <p:childTnLst>
                              <p:par>
                                <p:cTn id="53" presetID="10" presetClass="entr" presetSubtype="0" fill="hold" grpId="0" nodeType="afterEffect">
                                  <p:stCondLst>
                                    <p:cond delay="0"/>
                                  </p:stCondLst>
                                  <p:childTnLst>
                                    <p:set>
                                      <p:cBhvr>
                                        <p:cTn id="54" dur="1" fill="hold">
                                          <p:stCondLst>
                                            <p:cond delay="0"/>
                                          </p:stCondLst>
                                        </p:cTn>
                                        <p:tgtEl>
                                          <p:spTgt spid="112"/>
                                        </p:tgtEl>
                                        <p:attrNameLst>
                                          <p:attrName>style.visibility</p:attrName>
                                        </p:attrNameLst>
                                      </p:cBhvr>
                                      <p:to>
                                        <p:strVal val="visible"/>
                                      </p:to>
                                    </p:set>
                                    <p:animEffect transition="in" filter="fade">
                                      <p:cBhvr>
                                        <p:cTn id="55" dur="500"/>
                                        <p:tgtEl>
                                          <p:spTgt spid="112"/>
                                        </p:tgtEl>
                                      </p:cBhvr>
                                    </p:animEffect>
                                  </p:childTnLst>
                                </p:cTn>
                              </p:par>
                            </p:childTnLst>
                          </p:cTn>
                        </p:par>
                        <p:par>
                          <p:cTn id="56" fill="hold">
                            <p:stCondLst>
                              <p:cond delay="6000"/>
                            </p:stCondLst>
                            <p:childTnLst>
                              <p:par>
                                <p:cTn id="57" presetID="22" presetClass="entr" presetSubtype="8" fill="hold" grpId="0" nodeType="afterEffect">
                                  <p:stCondLst>
                                    <p:cond delay="0"/>
                                  </p:stCondLst>
                                  <p:childTnLst>
                                    <p:set>
                                      <p:cBhvr>
                                        <p:cTn id="58" dur="1" fill="hold">
                                          <p:stCondLst>
                                            <p:cond delay="0"/>
                                          </p:stCondLst>
                                        </p:cTn>
                                        <p:tgtEl>
                                          <p:spTgt spid="115"/>
                                        </p:tgtEl>
                                        <p:attrNameLst>
                                          <p:attrName>style.visibility</p:attrName>
                                        </p:attrNameLst>
                                      </p:cBhvr>
                                      <p:to>
                                        <p:strVal val="visible"/>
                                      </p:to>
                                    </p:set>
                                    <p:animEffect transition="in" filter="wipe(left)">
                                      <p:cBhvr>
                                        <p:cTn id="59"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p:bldP spid="106" grpId="0"/>
      <p:bldP spid="107" grpId="0"/>
      <p:bldP spid="108" grpId="0"/>
      <p:bldP spid="109" grpId="0"/>
      <p:bldP spid="110" grpId="0"/>
      <p:bldP spid="111" grpId="0"/>
      <p:bldP spid="112" grpId="0"/>
      <p:bldP spid="113" grpId="0"/>
      <p:bldP spid="1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Elbow Connector 6"/>
          <p:cNvCxnSpPr/>
          <p:nvPr/>
        </p:nvCxnSpPr>
        <p:spPr>
          <a:xfrm>
            <a:off x="4964707" y="2750454"/>
            <a:ext cx="616190" cy="171770"/>
          </a:xfrm>
          <a:prstGeom prst="bentConnector3">
            <a:avLst>
              <a:gd name="adj1" fmla="val 50000"/>
            </a:avLst>
          </a:prstGeom>
          <a:ln w="9525" cmpd="sng">
            <a:solidFill>
              <a:schemeClr val="bg1">
                <a:lumMod val="6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Elbow Connector 7"/>
          <p:cNvCxnSpPr/>
          <p:nvPr/>
        </p:nvCxnSpPr>
        <p:spPr>
          <a:xfrm flipV="1">
            <a:off x="4954783" y="2227059"/>
            <a:ext cx="616190" cy="171770"/>
          </a:xfrm>
          <a:prstGeom prst="bentConnector3">
            <a:avLst>
              <a:gd name="adj1" fmla="val 50000"/>
            </a:avLst>
          </a:prstGeom>
          <a:ln w="9525" cmpd="sng">
            <a:solidFill>
              <a:schemeClr val="bg1">
                <a:lumMod val="6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Elbow Connector 8"/>
          <p:cNvCxnSpPr/>
          <p:nvPr/>
        </p:nvCxnSpPr>
        <p:spPr>
          <a:xfrm flipH="1">
            <a:off x="3576286" y="2763523"/>
            <a:ext cx="616190" cy="171770"/>
          </a:xfrm>
          <a:prstGeom prst="bentConnector3">
            <a:avLst>
              <a:gd name="adj1" fmla="val 50000"/>
            </a:avLst>
          </a:prstGeom>
          <a:ln w="9525" cmpd="sng">
            <a:solidFill>
              <a:schemeClr val="bg1">
                <a:lumMod val="6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2" name="Group 9"/>
          <p:cNvGrpSpPr/>
          <p:nvPr/>
        </p:nvGrpSpPr>
        <p:grpSpPr>
          <a:xfrm>
            <a:off x="5612091" y="1979724"/>
            <a:ext cx="2138092" cy="498525"/>
            <a:chOff x="7699508" y="2223969"/>
            <a:chExt cx="3283266" cy="765303"/>
          </a:xfrm>
        </p:grpSpPr>
        <p:sp>
          <p:nvSpPr>
            <p:cNvPr id="11" name="Round Same Side Corner Rectangle 10"/>
            <p:cNvSpPr/>
            <p:nvPr/>
          </p:nvSpPr>
          <p:spPr>
            <a:xfrm rot="5400000">
              <a:off x="9371697" y="1378195"/>
              <a:ext cx="765300" cy="2456854"/>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Round Same Side Corner Rectangle 13"/>
            <p:cNvSpPr/>
            <p:nvPr/>
          </p:nvSpPr>
          <p:spPr>
            <a:xfrm rot="16200000">
              <a:off x="7730064" y="2193413"/>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 name="Group 15"/>
          <p:cNvGrpSpPr/>
          <p:nvPr/>
        </p:nvGrpSpPr>
        <p:grpSpPr>
          <a:xfrm>
            <a:off x="5612091" y="2675833"/>
            <a:ext cx="2138092" cy="498524"/>
            <a:chOff x="7699508" y="3292593"/>
            <a:chExt cx="3283266" cy="765302"/>
          </a:xfrm>
        </p:grpSpPr>
        <p:sp>
          <p:nvSpPr>
            <p:cNvPr id="17" name="Round Same Side Corner Rectangle 16"/>
            <p:cNvSpPr/>
            <p:nvPr/>
          </p:nvSpPr>
          <p:spPr>
            <a:xfrm rot="5400000">
              <a:off x="9371697" y="2446818"/>
              <a:ext cx="765300" cy="2456854"/>
            </a:xfrm>
            <a:prstGeom prst="round2SameRect">
              <a:avLst>
                <a:gd name="adj1" fmla="val 5000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Round Same Side Corner Rectangle 19"/>
            <p:cNvSpPr/>
            <p:nvPr/>
          </p:nvSpPr>
          <p:spPr>
            <a:xfrm rot="16200000">
              <a:off x="7730064" y="3262037"/>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 name="Group 21"/>
          <p:cNvGrpSpPr/>
          <p:nvPr/>
        </p:nvGrpSpPr>
        <p:grpSpPr>
          <a:xfrm>
            <a:off x="1409841" y="1987993"/>
            <a:ext cx="2138092" cy="498524"/>
            <a:chOff x="1246506" y="2236667"/>
            <a:chExt cx="3283266" cy="765302"/>
          </a:xfrm>
        </p:grpSpPr>
        <p:sp>
          <p:nvSpPr>
            <p:cNvPr id="23" name="Round Same Side Corner Rectangle 22"/>
            <p:cNvSpPr/>
            <p:nvPr/>
          </p:nvSpPr>
          <p:spPr>
            <a:xfrm rot="5400000" flipH="1" flipV="1">
              <a:off x="2092283" y="1390890"/>
              <a:ext cx="765300" cy="245685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Round Same Side Corner Rectangle 25"/>
            <p:cNvSpPr/>
            <p:nvPr/>
          </p:nvSpPr>
          <p:spPr>
            <a:xfrm rot="16200000" flipH="1" flipV="1">
              <a:off x="3733916" y="2206113"/>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 name="Group 27"/>
          <p:cNvGrpSpPr/>
          <p:nvPr/>
        </p:nvGrpSpPr>
        <p:grpSpPr>
          <a:xfrm>
            <a:off x="1409841" y="2684107"/>
            <a:ext cx="2138092" cy="498525"/>
            <a:chOff x="1246506" y="3305290"/>
            <a:chExt cx="3283266" cy="765303"/>
          </a:xfrm>
        </p:grpSpPr>
        <p:sp>
          <p:nvSpPr>
            <p:cNvPr id="29" name="Round Same Side Corner Rectangle 28"/>
            <p:cNvSpPr/>
            <p:nvPr/>
          </p:nvSpPr>
          <p:spPr>
            <a:xfrm rot="5400000" flipH="1" flipV="1">
              <a:off x="2092283" y="2459513"/>
              <a:ext cx="765300" cy="2456854"/>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Round Same Side Corner Rectangle 31"/>
            <p:cNvSpPr/>
            <p:nvPr/>
          </p:nvSpPr>
          <p:spPr>
            <a:xfrm rot="16200000" flipH="1" flipV="1">
              <a:off x="3733916" y="3274737"/>
              <a:ext cx="765300" cy="826412"/>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6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cxnSp>
        <p:nvCxnSpPr>
          <p:cNvPr id="34" name="Elbow Connector 33"/>
          <p:cNvCxnSpPr/>
          <p:nvPr/>
        </p:nvCxnSpPr>
        <p:spPr>
          <a:xfrm flipH="1" flipV="1">
            <a:off x="3576286" y="2240128"/>
            <a:ext cx="616190" cy="171770"/>
          </a:xfrm>
          <a:prstGeom prst="bentConnector3">
            <a:avLst>
              <a:gd name="adj1" fmla="val 50000"/>
            </a:avLst>
          </a:prstGeom>
          <a:ln w="9525" cmpd="sng">
            <a:solidFill>
              <a:schemeClr val="bg1">
                <a:lumMod val="65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36" name="Freeform 12"/>
          <p:cNvSpPr>
            <a:spLocks/>
          </p:cNvSpPr>
          <p:nvPr/>
        </p:nvSpPr>
        <p:spPr bwMode="auto">
          <a:xfrm>
            <a:off x="3869898" y="1862554"/>
            <a:ext cx="702103" cy="700728"/>
          </a:xfrm>
          <a:custGeom>
            <a:avLst/>
            <a:gdLst>
              <a:gd name="T0" fmla="*/ 372 w 372"/>
              <a:gd name="T1" fmla="*/ 0 h 371"/>
              <a:gd name="T2" fmla="*/ 325 w 372"/>
              <a:gd name="T3" fmla="*/ 0 h 371"/>
              <a:gd name="T4" fmla="*/ 325 w 372"/>
              <a:gd name="T5" fmla="*/ 73 h 371"/>
              <a:gd name="T6" fmla="*/ 263 w 372"/>
              <a:gd name="T7" fmla="*/ 90 h 371"/>
              <a:gd name="T8" fmla="*/ 226 w 372"/>
              <a:gd name="T9" fmla="*/ 26 h 371"/>
              <a:gd name="T10" fmla="*/ 145 w 372"/>
              <a:gd name="T11" fmla="*/ 73 h 371"/>
              <a:gd name="T12" fmla="*/ 182 w 372"/>
              <a:gd name="T13" fmla="*/ 136 h 371"/>
              <a:gd name="T14" fmla="*/ 137 w 372"/>
              <a:gd name="T15" fmla="*/ 183 h 371"/>
              <a:gd name="T16" fmla="*/ 73 w 372"/>
              <a:gd name="T17" fmla="*/ 146 h 371"/>
              <a:gd name="T18" fmla="*/ 28 w 372"/>
              <a:gd name="T19" fmla="*/ 225 h 371"/>
              <a:gd name="T20" fmla="*/ 91 w 372"/>
              <a:gd name="T21" fmla="*/ 262 h 371"/>
              <a:gd name="T22" fmla="*/ 74 w 372"/>
              <a:gd name="T23" fmla="*/ 325 h 371"/>
              <a:gd name="T24" fmla="*/ 0 w 372"/>
              <a:gd name="T25" fmla="*/ 325 h 371"/>
              <a:gd name="T26" fmla="*/ 0 w 372"/>
              <a:gd name="T27" fmla="*/ 371 h 371"/>
              <a:gd name="T28" fmla="*/ 372 w 372"/>
              <a:gd name="T29" fmla="*/ 371 h 371"/>
              <a:gd name="T30" fmla="*/ 372 w 372"/>
              <a:gd name="T31"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2" h="371">
                <a:moveTo>
                  <a:pt x="372" y="0"/>
                </a:moveTo>
                <a:cubicBezTo>
                  <a:pt x="325" y="0"/>
                  <a:pt x="325" y="0"/>
                  <a:pt x="325" y="0"/>
                </a:cubicBezTo>
                <a:cubicBezTo>
                  <a:pt x="325" y="73"/>
                  <a:pt x="325" y="73"/>
                  <a:pt x="325" y="73"/>
                </a:cubicBezTo>
                <a:cubicBezTo>
                  <a:pt x="304" y="77"/>
                  <a:pt x="282" y="83"/>
                  <a:pt x="263" y="90"/>
                </a:cubicBezTo>
                <a:cubicBezTo>
                  <a:pt x="226" y="26"/>
                  <a:pt x="226" y="26"/>
                  <a:pt x="226" y="26"/>
                </a:cubicBezTo>
                <a:cubicBezTo>
                  <a:pt x="145" y="73"/>
                  <a:pt x="145" y="73"/>
                  <a:pt x="145" y="73"/>
                </a:cubicBezTo>
                <a:cubicBezTo>
                  <a:pt x="182" y="136"/>
                  <a:pt x="182" y="136"/>
                  <a:pt x="182" y="136"/>
                </a:cubicBezTo>
                <a:cubicBezTo>
                  <a:pt x="166" y="150"/>
                  <a:pt x="150" y="166"/>
                  <a:pt x="137" y="183"/>
                </a:cubicBezTo>
                <a:cubicBezTo>
                  <a:pt x="73" y="146"/>
                  <a:pt x="73" y="146"/>
                  <a:pt x="73" y="146"/>
                </a:cubicBezTo>
                <a:cubicBezTo>
                  <a:pt x="28" y="225"/>
                  <a:pt x="28" y="225"/>
                  <a:pt x="28" y="225"/>
                </a:cubicBezTo>
                <a:cubicBezTo>
                  <a:pt x="91" y="262"/>
                  <a:pt x="91" y="262"/>
                  <a:pt x="91" y="262"/>
                </a:cubicBezTo>
                <a:cubicBezTo>
                  <a:pt x="82" y="283"/>
                  <a:pt x="78" y="303"/>
                  <a:pt x="74" y="325"/>
                </a:cubicBezTo>
                <a:cubicBezTo>
                  <a:pt x="0" y="325"/>
                  <a:pt x="0" y="325"/>
                  <a:pt x="0" y="325"/>
                </a:cubicBezTo>
                <a:cubicBezTo>
                  <a:pt x="0" y="371"/>
                  <a:pt x="0" y="371"/>
                  <a:pt x="0" y="371"/>
                </a:cubicBezTo>
                <a:cubicBezTo>
                  <a:pt x="372" y="371"/>
                  <a:pt x="372" y="371"/>
                  <a:pt x="372" y="371"/>
                </a:cubicBezTo>
                <a:lnTo>
                  <a:pt x="372" y="0"/>
                </a:lnTo>
                <a:close/>
              </a:path>
            </a:pathLst>
          </a:custGeom>
          <a:solidFill>
            <a:schemeClr val="accent1"/>
          </a:solidFill>
          <a:ln>
            <a:noFill/>
          </a:ln>
        </p:spPr>
        <p:txBody>
          <a:bodyPr vert="horz" wrap="square" lIns="79406" tIns="39703" rIns="79406" bIns="39703"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Freeform 13"/>
          <p:cNvSpPr>
            <a:spLocks/>
          </p:cNvSpPr>
          <p:nvPr/>
        </p:nvSpPr>
        <p:spPr bwMode="auto">
          <a:xfrm>
            <a:off x="4572002" y="1862554"/>
            <a:ext cx="701307" cy="700728"/>
          </a:xfrm>
          <a:custGeom>
            <a:avLst/>
            <a:gdLst>
              <a:gd name="T0" fmla="*/ 0 w 371"/>
              <a:gd name="T1" fmla="*/ 0 h 371"/>
              <a:gd name="T2" fmla="*/ 46 w 371"/>
              <a:gd name="T3" fmla="*/ 0 h 371"/>
              <a:gd name="T4" fmla="*/ 46 w 371"/>
              <a:gd name="T5" fmla="*/ 73 h 371"/>
              <a:gd name="T6" fmla="*/ 108 w 371"/>
              <a:gd name="T7" fmla="*/ 90 h 371"/>
              <a:gd name="T8" fmla="*/ 145 w 371"/>
              <a:gd name="T9" fmla="*/ 26 h 371"/>
              <a:gd name="T10" fmla="*/ 226 w 371"/>
              <a:gd name="T11" fmla="*/ 73 h 371"/>
              <a:gd name="T12" fmla="*/ 189 w 371"/>
              <a:gd name="T13" fmla="*/ 136 h 371"/>
              <a:gd name="T14" fmla="*/ 234 w 371"/>
              <a:gd name="T15" fmla="*/ 183 h 371"/>
              <a:gd name="T16" fmla="*/ 298 w 371"/>
              <a:gd name="T17" fmla="*/ 146 h 371"/>
              <a:gd name="T18" fmla="*/ 344 w 371"/>
              <a:gd name="T19" fmla="*/ 225 h 371"/>
              <a:gd name="T20" fmla="*/ 281 w 371"/>
              <a:gd name="T21" fmla="*/ 262 h 371"/>
              <a:gd name="T22" fmla="*/ 297 w 371"/>
              <a:gd name="T23" fmla="*/ 325 h 371"/>
              <a:gd name="T24" fmla="*/ 371 w 371"/>
              <a:gd name="T25" fmla="*/ 325 h 371"/>
              <a:gd name="T26" fmla="*/ 371 w 371"/>
              <a:gd name="T27" fmla="*/ 371 h 371"/>
              <a:gd name="T28" fmla="*/ 0 w 371"/>
              <a:gd name="T29" fmla="*/ 371 h 371"/>
              <a:gd name="T30" fmla="*/ 0 w 371"/>
              <a:gd name="T31" fmla="*/ 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1" h="371">
                <a:moveTo>
                  <a:pt x="0" y="0"/>
                </a:moveTo>
                <a:cubicBezTo>
                  <a:pt x="46" y="0"/>
                  <a:pt x="46" y="0"/>
                  <a:pt x="46" y="0"/>
                </a:cubicBezTo>
                <a:cubicBezTo>
                  <a:pt x="46" y="73"/>
                  <a:pt x="46" y="73"/>
                  <a:pt x="46" y="73"/>
                </a:cubicBezTo>
                <a:cubicBezTo>
                  <a:pt x="67" y="77"/>
                  <a:pt x="89" y="83"/>
                  <a:pt x="108" y="90"/>
                </a:cubicBezTo>
                <a:cubicBezTo>
                  <a:pt x="145" y="26"/>
                  <a:pt x="145" y="26"/>
                  <a:pt x="145" y="26"/>
                </a:cubicBezTo>
                <a:cubicBezTo>
                  <a:pt x="226" y="73"/>
                  <a:pt x="226" y="73"/>
                  <a:pt x="226" y="73"/>
                </a:cubicBezTo>
                <a:cubicBezTo>
                  <a:pt x="189" y="136"/>
                  <a:pt x="189" y="136"/>
                  <a:pt x="189" y="136"/>
                </a:cubicBezTo>
                <a:cubicBezTo>
                  <a:pt x="206" y="150"/>
                  <a:pt x="221" y="166"/>
                  <a:pt x="234" y="183"/>
                </a:cubicBezTo>
                <a:cubicBezTo>
                  <a:pt x="298" y="146"/>
                  <a:pt x="298" y="146"/>
                  <a:pt x="298" y="146"/>
                </a:cubicBezTo>
                <a:cubicBezTo>
                  <a:pt x="344" y="225"/>
                  <a:pt x="344" y="225"/>
                  <a:pt x="344" y="225"/>
                </a:cubicBezTo>
                <a:cubicBezTo>
                  <a:pt x="281" y="262"/>
                  <a:pt x="281" y="262"/>
                  <a:pt x="281" y="262"/>
                </a:cubicBezTo>
                <a:cubicBezTo>
                  <a:pt x="289" y="283"/>
                  <a:pt x="294" y="303"/>
                  <a:pt x="297" y="325"/>
                </a:cubicBezTo>
                <a:cubicBezTo>
                  <a:pt x="371" y="325"/>
                  <a:pt x="371" y="325"/>
                  <a:pt x="371" y="325"/>
                </a:cubicBezTo>
                <a:cubicBezTo>
                  <a:pt x="371" y="371"/>
                  <a:pt x="371" y="371"/>
                  <a:pt x="371" y="371"/>
                </a:cubicBezTo>
                <a:cubicBezTo>
                  <a:pt x="0" y="371"/>
                  <a:pt x="0" y="371"/>
                  <a:pt x="0" y="371"/>
                </a:cubicBezTo>
                <a:lnTo>
                  <a:pt x="0" y="0"/>
                </a:lnTo>
                <a:close/>
              </a:path>
            </a:pathLst>
          </a:custGeom>
          <a:solidFill>
            <a:schemeClr val="accent3"/>
          </a:solidFill>
          <a:ln>
            <a:noFill/>
          </a:ln>
        </p:spPr>
        <p:txBody>
          <a:bodyPr vert="horz" wrap="square" lIns="79406" tIns="39703" rIns="79406" bIns="39703"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Freeform 15"/>
          <p:cNvSpPr>
            <a:spLocks/>
          </p:cNvSpPr>
          <p:nvPr/>
        </p:nvSpPr>
        <p:spPr bwMode="auto">
          <a:xfrm>
            <a:off x="4572002" y="2563284"/>
            <a:ext cx="701307" cy="699932"/>
          </a:xfrm>
          <a:custGeom>
            <a:avLst/>
            <a:gdLst>
              <a:gd name="T0" fmla="*/ 0 w 371"/>
              <a:gd name="T1" fmla="*/ 371 h 371"/>
              <a:gd name="T2" fmla="*/ 46 w 371"/>
              <a:gd name="T3" fmla="*/ 371 h 371"/>
              <a:gd name="T4" fmla="*/ 46 w 371"/>
              <a:gd name="T5" fmla="*/ 299 h 371"/>
              <a:gd name="T6" fmla="*/ 108 w 371"/>
              <a:gd name="T7" fmla="*/ 282 h 371"/>
              <a:gd name="T8" fmla="*/ 145 w 371"/>
              <a:gd name="T9" fmla="*/ 345 h 371"/>
              <a:gd name="T10" fmla="*/ 226 w 371"/>
              <a:gd name="T11" fmla="*/ 299 h 371"/>
              <a:gd name="T12" fmla="*/ 189 w 371"/>
              <a:gd name="T13" fmla="*/ 236 h 371"/>
              <a:gd name="T14" fmla="*/ 234 w 371"/>
              <a:gd name="T15" fmla="*/ 189 h 371"/>
              <a:gd name="T16" fmla="*/ 298 w 371"/>
              <a:gd name="T17" fmla="*/ 226 h 371"/>
              <a:gd name="T18" fmla="*/ 344 w 371"/>
              <a:gd name="T19" fmla="*/ 146 h 371"/>
              <a:gd name="T20" fmla="*/ 281 w 371"/>
              <a:gd name="T21" fmla="*/ 109 h 371"/>
              <a:gd name="T22" fmla="*/ 297 w 371"/>
              <a:gd name="T23" fmla="*/ 46 h 371"/>
              <a:gd name="T24" fmla="*/ 371 w 371"/>
              <a:gd name="T25" fmla="*/ 46 h 371"/>
              <a:gd name="T26" fmla="*/ 371 w 371"/>
              <a:gd name="T27" fmla="*/ 0 h 371"/>
              <a:gd name="T28" fmla="*/ 0 w 371"/>
              <a:gd name="T29" fmla="*/ 0 h 371"/>
              <a:gd name="T30" fmla="*/ 0 w 371"/>
              <a:gd name="T31" fmla="*/ 37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1" h="371">
                <a:moveTo>
                  <a:pt x="0" y="371"/>
                </a:moveTo>
                <a:cubicBezTo>
                  <a:pt x="46" y="371"/>
                  <a:pt x="46" y="371"/>
                  <a:pt x="46" y="371"/>
                </a:cubicBezTo>
                <a:cubicBezTo>
                  <a:pt x="46" y="299"/>
                  <a:pt x="46" y="299"/>
                  <a:pt x="46" y="299"/>
                </a:cubicBezTo>
                <a:cubicBezTo>
                  <a:pt x="67" y="295"/>
                  <a:pt x="89" y="289"/>
                  <a:pt x="108" y="282"/>
                </a:cubicBezTo>
                <a:cubicBezTo>
                  <a:pt x="145" y="345"/>
                  <a:pt x="145" y="345"/>
                  <a:pt x="145" y="345"/>
                </a:cubicBezTo>
                <a:cubicBezTo>
                  <a:pt x="226" y="299"/>
                  <a:pt x="226" y="299"/>
                  <a:pt x="226" y="299"/>
                </a:cubicBezTo>
                <a:cubicBezTo>
                  <a:pt x="189" y="236"/>
                  <a:pt x="189" y="236"/>
                  <a:pt x="189" y="236"/>
                </a:cubicBezTo>
                <a:cubicBezTo>
                  <a:pt x="206" y="221"/>
                  <a:pt x="221" y="206"/>
                  <a:pt x="234" y="189"/>
                </a:cubicBezTo>
                <a:cubicBezTo>
                  <a:pt x="298" y="226"/>
                  <a:pt x="298" y="226"/>
                  <a:pt x="298" y="226"/>
                </a:cubicBezTo>
                <a:cubicBezTo>
                  <a:pt x="344" y="146"/>
                  <a:pt x="344" y="146"/>
                  <a:pt x="344" y="146"/>
                </a:cubicBezTo>
                <a:cubicBezTo>
                  <a:pt x="281" y="109"/>
                  <a:pt x="281" y="109"/>
                  <a:pt x="281" y="109"/>
                </a:cubicBezTo>
                <a:cubicBezTo>
                  <a:pt x="289" y="89"/>
                  <a:pt x="294" y="69"/>
                  <a:pt x="297" y="46"/>
                </a:cubicBezTo>
                <a:cubicBezTo>
                  <a:pt x="371" y="46"/>
                  <a:pt x="371" y="46"/>
                  <a:pt x="371" y="46"/>
                </a:cubicBezTo>
                <a:cubicBezTo>
                  <a:pt x="371" y="0"/>
                  <a:pt x="371" y="0"/>
                  <a:pt x="371" y="0"/>
                </a:cubicBezTo>
                <a:cubicBezTo>
                  <a:pt x="0" y="0"/>
                  <a:pt x="0" y="0"/>
                  <a:pt x="0" y="0"/>
                </a:cubicBezTo>
                <a:lnTo>
                  <a:pt x="0" y="371"/>
                </a:lnTo>
                <a:close/>
              </a:path>
            </a:pathLst>
          </a:custGeom>
          <a:solidFill>
            <a:schemeClr val="accent4"/>
          </a:solidFill>
          <a:ln>
            <a:noFill/>
          </a:ln>
        </p:spPr>
        <p:txBody>
          <a:bodyPr vert="horz" wrap="square" lIns="79406" tIns="39703" rIns="79406" bIns="39703"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14"/>
          <p:cNvSpPr>
            <a:spLocks/>
          </p:cNvSpPr>
          <p:nvPr/>
        </p:nvSpPr>
        <p:spPr bwMode="auto">
          <a:xfrm>
            <a:off x="3869898" y="2563284"/>
            <a:ext cx="702103" cy="699932"/>
          </a:xfrm>
          <a:custGeom>
            <a:avLst/>
            <a:gdLst>
              <a:gd name="T0" fmla="*/ 372 w 372"/>
              <a:gd name="T1" fmla="*/ 371 h 371"/>
              <a:gd name="T2" fmla="*/ 325 w 372"/>
              <a:gd name="T3" fmla="*/ 371 h 371"/>
              <a:gd name="T4" fmla="*/ 325 w 372"/>
              <a:gd name="T5" fmla="*/ 299 h 371"/>
              <a:gd name="T6" fmla="*/ 263 w 372"/>
              <a:gd name="T7" fmla="*/ 282 h 371"/>
              <a:gd name="T8" fmla="*/ 226 w 372"/>
              <a:gd name="T9" fmla="*/ 345 h 371"/>
              <a:gd name="T10" fmla="*/ 145 w 372"/>
              <a:gd name="T11" fmla="*/ 299 h 371"/>
              <a:gd name="T12" fmla="*/ 182 w 372"/>
              <a:gd name="T13" fmla="*/ 236 h 371"/>
              <a:gd name="T14" fmla="*/ 137 w 372"/>
              <a:gd name="T15" fmla="*/ 189 h 371"/>
              <a:gd name="T16" fmla="*/ 73 w 372"/>
              <a:gd name="T17" fmla="*/ 226 h 371"/>
              <a:gd name="T18" fmla="*/ 28 w 372"/>
              <a:gd name="T19" fmla="*/ 146 h 371"/>
              <a:gd name="T20" fmla="*/ 91 w 372"/>
              <a:gd name="T21" fmla="*/ 109 h 371"/>
              <a:gd name="T22" fmla="*/ 74 w 372"/>
              <a:gd name="T23" fmla="*/ 46 h 371"/>
              <a:gd name="T24" fmla="*/ 0 w 372"/>
              <a:gd name="T25" fmla="*/ 46 h 371"/>
              <a:gd name="T26" fmla="*/ 0 w 372"/>
              <a:gd name="T27" fmla="*/ 0 h 371"/>
              <a:gd name="T28" fmla="*/ 372 w 372"/>
              <a:gd name="T29" fmla="*/ 0 h 371"/>
              <a:gd name="T30" fmla="*/ 372 w 372"/>
              <a:gd name="T31" fmla="*/ 37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2" h="371">
                <a:moveTo>
                  <a:pt x="372" y="371"/>
                </a:moveTo>
                <a:cubicBezTo>
                  <a:pt x="325" y="371"/>
                  <a:pt x="325" y="371"/>
                  <a:pt x="325" y="371"/>
                </a:cubicBezTo>
                <a:cubicBezTo>
                  <a:pt x="325" y="299"/>
                  <a:pt x="325" y="299"/>
                  <a:pt x="325" y="299"/>
                </a:cubicBezTo>
                <a:cubicBezTo>
                  <a:pt x="304" y="295"/>
                  <a:pt x="282" y="289"/>
                  <a:pt x="263" y="282"/>
                </a:cubicBezTo>
                <a:cubicBezTo>
                  <a:pt x="226" y="345"/>
                  <a:pt x="226" y="345"/>
                  <a:pt x="226" y="345"/>
                </a:cubicBezTo>
                <a:cubicBezTo>
                  <a:pt x="145" y="299"/>
                  <a:pt x="145" y="299"/>
                  <a:pt x="145" y="299"/>
                </a:cubicBezTo>
                <a:cubicBezTo>
                  <a:pt x="182" y="236"/>
                  <a:pt x="182" y="236"/>
                  <a:pt x="182" y="236"/>
                </a:cubicBezTo>
                <a:cubicBezTo>
                  <a:pt x="166" y="221"/>
                  <a:pt x="150" y="206"/>
                  <a:pt x="137" y="189"/>
                </a:cubicBezTo>
                <a:cubicBezTo>
                  <a:pt x="73" y="226"/>
                  <a:pt x="73" y="226"/>
                  <a:pt x="73" y="226"/>
                </a:cubicBezTo>
                <a:cubicBezTo>
                  <a:pt x="28" y="146"/>
                  <a:pt x="28" y="146"/>
                  <a:pt x="28" y="146"/>
                </a:cubicBezTo>
                <a:cubicBezTo>
                  <a:pt x="91" y="109"/>
                  <a:pt x="91" y="109"/>
                  <a:pt x="91" y="109"/>
                </a:cubicBezTo>
                <a:cubicBezTo>
                  <a:pt x="82" y="89"/>
                  <a:pt x="78" y="69"/>
                  <a:pt x="74" y="46"/>
                </a:cubicBezTo>
                <a:cubicBezTo>
                  <a:pt x="0" y="46"/>
                  <a:pt x="0" y="46"/>
                  <a:pt x="0" y="46"/>
                </a:cubicBezTo>
                <a:cubicBezTo>
                  <a:pt x="0" y="0"/>
                  <a:pt x="0" y="0"/>
                  <a:pt x="0" y="0"/>
                </a:cubicBezTo>
                <a:cubicBezTo>
                  <a:pt x="372" y="0"/>
                  <a:pt x="372" y="0"/>
                  <a:pt x="372" y="0"/>
                </a:cubicBezTo>
                <a:lnTo>
                  <a:pt x="372" y="371"/>
                </a:lnTo>
                <a:close/>
              </a:path>
            </a:pathLst>
          </a:custGeom>
          <a:solidFill>
            <a:schemeClr val="accent2"/>
          </a:solidFill>
          <a:ln>
            <a:noFill/>
          </a:ln>
        </p:spPr>
        <p:txBody>
          <a:bodyPr vert="horz" wrap="square" lIns="79406" tIns="39703" rIns="79406" bIns="39703"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Text Placeholder 6"/>
          <p:cNvSpPr>
            <a:spLocks noGrp="1"/>
          </p:cNvSpPr>
          <p:nvPr>
            <p:ph type="body" sz="quarter" idx="4294967295"/>
          </p:nvPr>
        </p:nvSpPr>
        <p:spPr>
          <a:xfrm>
            <a:off x="1547664" y="2119313"/>
            <a:ext cx="1303338" cy="246062"/>
          </a:xfrm>
          <a:prstGeom prst="rect">
            <a:avLst/>
          </a:prstGeom>
        </p:spPr>
        <p:txBody>
          <a:bodyPr wrap="square">
            <a:spAutoFit/>
          </a:bodyPr>
          <a:lstStyle/>
          <a:p>
            <a:pPr marL="0" indent="0" algn="ctr">
              <a:spcBef>
                <a:spcPts val="0"/>
              </a:spcBef>
              <a:buNone/>
            </a:pPr>
            <a:r>
              <a:rPr lang="zh-CN" altLang="en-US" sz="10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请替换文字内容</a:t>
            </a:r>
            <a:endParaRPr lang="en-AU" sz="10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7" name="Text Placeholder 7"/>
          <p:cNvSpPr>
            <a:spLocks noGrp="1"/>
          </p:cNvSpPr>
          <p:nvPr>
            <p:ph type="body" sz="quarter" idx="4294967295"/>
          </p:nvPr>
        </p:nvSpPr>
        <p:spPr>
          <a:xfrm>
            <a:off x="1547664" y="2794000"/>
            <a:ext cx="1303338" cy="246063"/>
          </a:xfrm>
          <a:prstGeom prst="rect">
            <a:avLst/>
          </a:prstGeom>
        </p:spPr>
        <p:txBody>
          <a:bodyPr wrap="square">
            <a:spAutoFit/>
          </a:bodyPr>
          <a:lstStyle/>
          <a:p>
            <a:pPr marL="0" indent="0" algn="ctr">
              <a:spcBef>
                <a:spcPts val="0"/>
              </a:spcBef>
              <a:buNone/>
            </a:pPr>
            <a:r>
              <a:rPr lang="zh-CN" altLang="en-US" sz="10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请替换文字内容</a:t>
            </a:r>
            <a:endParaRPr lang="en-AU" sz="10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33" name="Freeform 11"/>
          <p:cNvSpPr>
            <a:spLocks noEditPoints="1"/>
          </p:cNvSpPr>
          <p:nvPr/>
        </p:nvSpPr>
        <p:spPr bwMode="auto">
          <a:xfrm>
            <a:off x="3079334" y="2089786"/>
            <a:ext cx="321850" cy="286050"/>
          </a:xfrm>
          <a:custGeom>
            <a:avLst/>
            <a:gdLst>
              <a:gd name="T0" fmla="*/ 133 w 134"/>
              <a:gd name="T1" fmla="*/ 16 h 119"/>
              <a:gd name="T2" fmla="*/ 121 w 134"/>
              <a:gd name="T3" fmla="*/ 5 h 119"/>
              <a:gd name="T4" fmla="*/ 115 w 134"/>
              <a:gd name="T5" fmla="*/ 5 h 119"/>
              <a:gd name="T6" fmla="*/ 114 w 134"/>
              <a:gd name="T7" fmla="*/ 8 h 119"/>
              <a:gd name="T8" fmla="*/ 111 w 134"/>
              <a:gd name="T9" fmla="*/ 9 h 119"/>
              <a:gd name="T10" fmla="*/ 111 w 134"/>
              <a:gd name="T11" fmla="*/ 9 h 119"/>
              <a:gd name="T12" fmla="*/ 81 w 134"/>
              <a:gd name="T13" fmla="*/ 39 h 119"/>
              <a:gd name="T14" fmla="*/ 79 w 134"/>
              <a:gd name="T15" fmla="*/ 47 h 119"/>
              <a:gd name="T16" fmla="*/ 82 w 134"/>
              <a:gd name="T17" fmla="*/ 50 h 119"/>
              <a:gd name="T18" fmla="*/ 82 w 134"/>
              <a:gd name="T19" fmla="*/ 50 h 119"/>
              <a:gd name="T20" fmla="*/ 83 w 134"/>
              <a:gd name="T21" fmla="*/ 51 h 119"/>
              <a:gd name="T22" fmla="*/ 76 w 134"/>
              <a:gd name="T23" fmla="*/ 57 h 119"/>
              <a:gd name="T24" fmla="*/ 54 w 134"/>
              <a:gd name="T25" fmla="*/ 35 h 119"/>
              <a:gd name="T26" fmla="*/ 47 w 134"/>
              <a:gd name="T27" fmla="*/ 10 h 119"/>
              <a:gd name="T28" fmla="*/ 21 w 134"/>
              <a:gd name="T29" fmla="*/ 3 h 119"/>
              <a:gd name="T30" fmla="*/ 36 w 134"/>
              <a:gd name="T31" fmla="*/ 18 h 119"/>
              <a:gd name="T32" fmla="*/ 32 w 134"/>
              <a:gd name="T33" fmla="*/ 32 h 119"/>
              <a:gd name="T34" fmla="*/ 18 w 134"/>
              <a:gd name="T35" fmla="*/ 36 h 119"/>
              <a:gd name="T36" fmla="*/ 3 w 134"/>
              <a:gd name="T37" fmla="*/ 21 h 119"/>
              <a:gd name="T38" fmla="*/ 10 w 134"/>
              <a:gd name="T39" fmla="*/ 47 h 119"/>
              <a:gd name="T40" fmla="*/ 36 w 134"/>
              <a:gd name="T41" fmla="*/ 53 h 119"/>
              <a:gd name="T42" fmla="*/ 37 w 134"/>
              <a:gd name="T43" fmla="*/ 53 h 119"/>
              <a:gd name="T44" fmla="*/ 58 w 134"/>
              <a:gd name="T45" fmla="*/ 75 h 119"/>
              <a:gd name="T46" fmla="*/ 38 w 134"/>
              <a:gd name="T47" fmla="*/ 96 h 119"/>
              <a:gd name="T48" fmla="*/ 36 w 134"/>
              <a:gd name="T49" fmla="*/ 95 h 119"/>
              <a:gd name="T50" fmla="*/ 31 w 134"/>
              <a:gd name="T51" fmla="*/ 99 h 119"/>
              <a:gd name="T52" fmla="*/ 21 w 134"/>
              <a:gd name="T53" fmla="*/ 115 h 119"/>
              <a:gd name="T54" fmla="*/ 23 w 134"/>
              <a:gd name="T55" fmla="*/ 117 h 119"/>
              <a:gd name="T56" fmla="*/ 39 w 134"/>
              <a:gd name="T57" fmla="*/ 107 h 119"/>
              <a:gd name="T58" fmla="*/ 43 w 134"/>
              <a:gd name="T59" fmla="*/ 101 h 119"/>
              <a:gd name="T60" fmla="*/ 42 w 134"/>
              <a:gd name="T61" fmla="*/ 100 h 119"/>
              <a:gd name="T62" fmla="*/ 63 w 134"/>
              <a:gd name="T63" fmla="*/ 80 h 119"/>
              <a:gd name="T64" fmla="*/ 98 w 134"/>
              <a:gd name="T65" fmla="*/ 115 h 119"/>
              <a:gd name="T66" fmla="*/ 107 w 134"/>
              <a:gd name="T67" fmla="*/ 119 h 119"/>
              <a:gd name="T68" fmla="*/ 116 w 134"/>
              <a:gd name="T69" fmla="*/ 115 h 119"/>
              <a:gd name="T70" fmla="*/ 116 w 134"/>
              <a:gd name="T71" fmla="*/ 97 h 119"/>
              <a:gd name="T72" fmla="*/ 81 w 134"/>
              <a:gd name="T73" fmla="*/ 62 h 119"/>
              <a:gd name="T74" fmla="*/ 87 w 134"/>
              <a:gd name="T75" fmla="*/ 56 h 119"/>
              <a:gd name="T76" fmla="*/ 90 w 134"/>
              <a:gd name="T77" fmla="*/ 59 h 119"/>
              <a:gd name="T78" fmla="*/ 98 w 134"/>
              <a:gd name="T79" fmla="*/ 57 h 119"/>
              <a:gd name="T80" fmla="*/ 128 w 134"/>
              <a:gd name="T81" fmla="*/ 26 h 119"/>
              <a:gd name="T82" fmla="*/ 128 w 134"/>
              <a:gd name="T83" fmla="*/ 26 h 119"/>
              <a:gd name="T84" fmla="*/ 128 w 134"/>
              <a:gd name="T85" fmla="*/ 26 h 119"/>
              <a:gd name="T86" fmla="*/ 129 w 134"/>
              <a:gd name="T87" fmla="*/ 23 h 119"/>
              <a:gd name="T88" fmla="*/ 133 w 134"/>
              <a:gd name="T89" fmla="*/ 22 h 119"/>
              <a:gd name="T90" fmla="*/ 133 w 134"/>
              <a:gd name="T91" fmla="*/ 16 h 119"/>
              <a:gd name="T92" fmla="*/ 108 w 134"/>
              <a:gd name="T93" fmla="*/ 103 h 119"/>
              <a:gd name="T94" fmla="*/ 113 w 134"/>
              <a:gd name="T95" fmla="*/ 108 h 119"/>
              <a:gd name="T96" fmla="*/ 108 w 134"/>
              <a:gd name="T97" fmla="*/ 113 h 119"/>
              <a:gd name="T98" fmla="*/ 103 w 134"/>
              <a:gd name="T99" fmla="*/ 108 h 119"/>
              <a:gd name="T100" fmla="*/ 108 w 134"/>
              <a:gd name="T101" fmla="*/ 103 h 119"/>
              <a:gd name="T102" fmla="*/ 91 w 134"/>
              <a:gd name="T103" fmla="*/ 41 h 119"/>
              <a:gd name="T104" fmla="*/ 89 w 134"/>
              <a:gd name="T105" fmla="*/ 39 h 119"/>
              <a:gd name="T106" fmla="*/ 112 w 134"/>
              <a:gd name="T107" fmla="*/ 17 h 119"/>
              <a:gd name="T108" fmla="*/ 114 w 134"/>
              <a:gd name="T109" fmla="*/ 19 h 119"/>
              <a:gd name="T110" fmla="*/ 91 w 134"/>
              <a:gd name="T111" fmla="*/ 41 h 119"/>
              <a:gd name="T112" fmla="*/ 98 w 134"/>
              <a:gd name="T113" fmla="*/ 48 h 119"/>
              <a:gd name="T114" fmla="*/ 96 w 134"/>
              <a:gd name="T115" fmla="*/ 47 h 119"/>
              <a:gd name="T116" fmla="*/ 119 w 134"/>
              <a:gd name="T117" fmla="*/ 24 h 119"/>
              <a:gd name="T118" fmla="*/ 121 w 134"/>
              <a:gd name="T119" fmla="*/ 26 h 119"/>
              <a:gd name="T120" fmla="*/ 98 w 134"/>
              <a:gd name="T121" fmla="*/ 4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19">
                <a:moveTo>
                  <a:pt x="133" y="16"/>
                </a:moveTo>
                <a:cubicBezTo>
                  <a:pt x="121" y="5"/>
                  <a:pt x="121" y="5"/>
                  <a:pt x="121" y="5"/>
                </a:cubicBezTo>
                <a:cubicBezTo>
                  <a:pt x="119" y="3"/>
                  <a:pt x="117" y="3"/>
                  <a:pt x="115" y="5"/>
                </a:cubicBezTo>
                <a:cubicBezTo>
                  <a:pt x="114" y="6"/>
                  <a:pt x="114" y="7"/>
                  <a:pt x="114" y="8"/>
                </a:cubicBezTo>
                <a:cubicBezTo>
                  <a:pt x="113" y="8"/>
                  <a:pt x="112" y="8"/>
                  <a:pt x="111" y="9"/>
                </a:cubicBezTo>
                <a:cubicBezTo>
                  <a:pt x="111" y="9"/>
                  <a:pt x="111" y="9"/>
                  <a:pt x="111" y="9"/>
                </a:cubicBezTo>
                <a:cubicBezTo>
                  <a:pt x="81" y="39"/>
                  <a:pt x="81" y="39"/>
                  <a:pt x="81" y="39"/>
                </a:cubicBezTo>
                <a:cubicBezTo>
                  <a:pt x="81" y="42"/>
                  <a:pt x="80" y="45"/>
                  <a:pt x="79" y="47"/>
                </a:cubicBezTo>
                <a:cubicBezTo>
                  <a:pt x="82" y="50"/>
                  <a:pt x="82" y="50"/>
                  <a:pt x="82" y="50"/>
                </a:cubicBezTo>
                <a:cubicBezTo>
                  <a:pt x="82" y="50"/>
                  <a:pt x="82" y="50"/>
                  <a:pt x="82" y="50"/>
                </a:cubicBezTo>
                <a:cubicBezTo>
                  <a:pt x="83" y="51"/>
                  <a:pt x="83" y="51"/>
                  <a:pt x="83" y="51"/>
                </a:cubicBezTo>
                <a:cubicBezTo>
                  <a:pt x="76" y="57"/>
                  <a:pt x="76" y="57"/>
                  <a:pt x="76" y="57"/>
                </a:cubicBezTo>
                <a:cubicBezTo>
                  <a:pt x="54" y="35"/>
                  <a:pt x="54" y="35"/>
                  <a:pt x="54" y="35"/>
                </a:cubicBezTo>
                <a:cubicBezTo>
                  <a:pt x="56" y="26"/>
                  <a:pt x="54" y="17"/>
                  <a:pt x="47" y="10"/>
                </a:cubicBezTo>
                <a:cubicBezTo>
                  <a:pt x="40" y="3"/>
                  <a:pt x="30" y="0"/>
                  <a:pt x="21" y="3"/>
                </a:cubicBezTo>
                <a:cubicBezTo>
                  <a:pt x="36" y="18"/>
                  <a:pt x="36" y="18"/>
                  <a:pt x="36" y="18"/>
                </a:cubicBezTo>
                <a:cubicBezTo>
                  <a:pt x="32" y="32"/>
                  <a:pt x="32" y="32"/>
                  <a:pt x="32" y="32"/>
                </a:cubicBezTo>
                <a:cubicBezTo>
                  <a:pt x="18" y="36"/>
                  <a:pt x="18" y="36"/>
                  <a:pt x="18" y="36"/>
                </a:cubicBezTo>
                <a:cubicBezTo>
                  <a:pt x="3" y="21"/>
                  <a:pt x="3" y="21"/>
                  <a:pt x="3" y="21"/>
                </a:cubicBezTo>
                <a:cubicBezTo>
                  <a:pt x="0" y="30"/>
                  <a:pt x="3" y="40"/>
                  <a:pt x="10" y="47"/>
                </a:cubicBezTo>
                <a:cubicBezTo>
                  <a:pt x="17" y="54"/>
                  <a:pt x="27" y="56"/>
                  <a:pt x="36" y="53"/>
                </a:cubicBezTo>
                <a:cubicBezTo>
                  <a:pt x="37" y="53"/>
                  <a:pt x="37" y="53"/>
                  <a:pt x="37" y="53"/>
                </a:cubicBezTo>
                <a:cubicBezTo>
                  <a:pt x="58" y="75"/>
                  <a:pt x="58" y="75"/>
                  <a:pt x="58" y="75"/>
                </a:cubicBezTo>
                <a:cubicBezTo>
                  <a:pt x="38" y="96"/>
                  <a:pt x="38" y="96"/>
                  <a:pt x="38" y="96"/>
                </a:cubicBezTo>
                <a:cubicBezTo>
                  <a:pt x="36" y="95"/>
                  <a:pt x="36" y="95"/>
                  <a:pt x="36" y="95"/>
                </a:cubicBezTo>
                <a:cubicBezTo>
                  <a:pt x="31" y="99"/>
                  <a:pt x="31" y="99"/>
                  <a:pt x="31" y="99"/>
                </a:cubicBezTo>
                <a:cubicBezTo>
                  <a:pt x="21" y="115"/>
                  <a:pt x="21" y="115"/>
                  <a:pt x="21" y="115"/>
                </a:cubicBezTo>
                <a:cubicBezTo>
                  <a:pt x="23" y="117"/>
                  <a:pt x="23" y="117"/>
                  <a:pt x="23" y="117"/>
                </a:cubicBezTo>
                <a:cubicBezTo>
                  <a:pt x="39" y="107"/>
                  <a:pt x="39" y="107"/>
                  <a:pt x="39" y="107"/>
                </a:cubicBezTo>
                <a:cubicBezTo>
                  <a:pt x="43" y="101"/>
                  <a:pt x="43" y="101"/>
                  <a:pt x="43" y="101"/>
                </a:cubicBezTo>
                <a:cubicBezTo>
                  <a:pt x="42" y="100"/>
                  <a:pt x="42" y="100"/>
                  <a:pt x="42" y="100"/>
                </a:cubicBezTo>
                <a:cubicBezTo>
                  <a:pt x="63" y="80"/>
                  <a:pt x="63" y="80"/>
                  <a:pt x="63" y="80"/>
                </a:cubicBezTo>
                <a:cubicBezTo>
                  <a:pt x="98" y="115"/>
                  <a:pt x="98" y="115"/>
                  <a:pt x="98" y="115"/>
                </a:cubicBezTo>
                <a:cubicBezTo>
                  <a:pt x="101" y="117"/>
                  <a:pt x="104" y="119"/>
                  <a:pt x="107" y="119"/>
                </a:cubicBezTo>
                <a:cubicBezTo>
                  <a:pt x="110" y="119"/>
                  <a:pt x="113" y="117"/>
                  <a:pt x="116" y="115"/>
                </a:cubicBezTo>
                <a:cubicBezTo>
                  <a:pt x="121" y="110"/>
                  <a:pt x="121" y="102"/>
                  <a:pt x="116" y="97"/>
                </a:cubicBezTo>
                <a:cubicBezTo>
                  <a:pt x="81" y="62"/>
                  <a:pt x="81" y="62"/>
                  <a:pt x="81" y="62"/>
                </a:cubicBezTo>
                <a:cubicBezTo>
                  <a:pt x="87" y="56"/>
                  <a:pt x="87" y="56"/>
                  <a:pt x="87" y="56"/>
                </a:cubicBezTo>
                <a:cubicBezTo>
                  <a:pt x="90" y="59"/>
                  <a:pt x="90" y="59"/>
                  <a:pt x="90" y="59"/>
                </a:cubicBezTo>
                <a:cubicBezTo>
                  <a:pt x="92" y="57"/>
                  <a:pt x="95" y="56"/>
                  <a:pt x="98" y="57"/>
                </a:cubicBezTo>
                <a:cubicBezTo>
                  <a:pt x="128" y="26"/>
                  <a:pt x="128" y="26"/>
                  <a:pt x="128" y="26"/>
                </a:cubicBezTo>
                <a:cubicBezTo>
                  <a:pt x="128" y="26"/>
                  <a:pt x="128" y="26"/>
                  <a:pt x="128" y="26"/>
                </a:cubicBezTo>
                <a:cubicBezTo>
                  <a:pt x="128" y="26"/>
                  <a:pt x="128" y="26"/>
                  <a:pt x="128" y="26"/>
                </a:cubicBezTo>
                <a:cubicBezTo>
                  <a:pt x="129" y="25"/>
                  <a:pt x="129" y="24"/>
                  <a:pt x="129" y="23"/>
                </a:cubicBezTo>
                <a:cubicBezTo>
                  <a:pt x="130" y="24"/>
                  <a:pt x="132" y="23"/>
                  <a:pt x="133" y="22"/>
                </a:cubicBezTo>
                <a:cubicBezTo>
                  <a:pt x="134" y="21"/>
                  <a:pt x="134" y="18"/>
                  <a:pt x="133" y="16"/>
                </a:cubicBezTo>
                <a:close/>
                <a:moveTo>
                  <a:pt x="108" y="103"/>
                </a:moveTo>
                <a:cubicBezTo>
                  <a:pt x="111" y="103"/>
                  <a:pt x="113" y="106"/>
                  <a:pt x="113" y="108"/>
                </a:cubicBezTo>
                <a:cubicBezTo>
                  <a:pt x="113" y="111"/>
                  <a:pt x="111" y="113"/>
                  <a:pt x="108" y="113"/>
                </a:cubicBezTo>
                <a:cubicBezTo>
                  <a:pt x="105" y="113"/>
                  <a:pt x="103" y="111"/>
                  <a:pt x="103" y="108"/>
                </a:cubicBezTo>
                <a:cubicBezTo>
                  <a:pt x="103" y="106"/>
                  <a:pt x="105" y="103"/>
                  <a:pt x="108" y="103"/>
                </a:cubicBezTo>
                <a:close/>
                <a:moveTo>
                  <a:pt x="91" y="41"/>
                </a:moveTo>
                <a:cubicBezTo>
                  <a:pt x="89" y="39"/>
                  <a:pt x="89" y="39"/>
                  <a:pt x="89" y="39"/>
                </a:cubicBezTo>
                <a:cubicBezTo>
                  <a:pt x="112" y="17"/>
                  <a:pt x="112" y="17"/>
                  <a:pt x="112" y="17"/>
                </a:cubicBezTo>
                <a:cubicBezTo>
                  <a:pt x="114" y="19"/>
                  <a:pt x="114" y="19"/>
                  <a:pt x="114" y="19"/>
                </a:cubicBezTo>
                <a:lnTo>
                  <a:pt x="91" y="41"/>
                </a:lnTo>
                <a:close/>
                <a:moveTo>
                  <a:pt x="98" y="48"/>
                </a:moveTo>
                <a:cubicBezTo>
                  <a:pt x="96" y="47"/>
                  <a:pt x="96" y="47"/>
                  <a:pt x="96" y="47"/>
                </a:cubicBezTo>
                <a:cubicBezTo>
                  <a:pt x="119" y="24"/>
                  <a:pt x="119" y="24"/>
                  <a:pt x="119" y="24"/>
                </a:cubicBezTo>
                <a:cubicBezTo>
                  <a:pt x="121" y="26"/>
                  <a:pt x="121" y="26"/>
                  <a:pt x="121" y="26"/>
                </a:cubicBezTo>
                <a:lnTo>
                  <a:pt x="98" y="48"/>
                </a:lnTo>
                <a:close/>
              </a:path>
            </a:pathLst>
          </a:custGeom>
          <a:solidFill>
            <a:schemeClr val="bg1"/>
          </a:solidFill>
          <a:ln>
            <a:noFill/>
          </a:ln>
        </p:spPr>
        <p:txBody>
          <a:bodyPr vert="horz" wrap="square" lIns="79406" tIns="39703" rIns="79406" bIns="39703"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6" name="Group 1"/>
          <p:cNvGrpSpPr/>
          <p:nvPr/>
        </p:nvGrpSpPr>
        <p:grpSpPr>
          <a:xfrm>
            <a:off x="3089001" y="2771981"/>
            <a:ext cx="312927" cy="311031"/>
            <a:chOff x="7392564" y="5336936"/>
            <a:chExt cx="556472" cy="552928"/>
          </a:xfrm>
          <a:solidFill>
            <a:schemeClr val="bg1"/>
          </a:solidFill>
        </p:grpSpPr>
        <p:sp>
          <p:nvSpPr>
            <p:cNvPr id="35" name="Freeform 8"/>
            <p:cNvSpPr>
              <a:spLocks/>
            </p:cNvSpPr>
            <p:nvPr/>
          </p:nvSpPr>
          <p:spPr bwMode="auto">
            <a:xfrm>
              <a:off x="7392564" y="5740999"/>
              <a:ext cx="148865" cy="148865"/>
            </a:xfrm>
            <a:custGeom>
              <a:avLst/>
              <a:gdLst>
                <a:gd name="T0" fmla="*/ 19 w 42"/>
                <a:gd name="T1" fmla="*/ 1 h 42"/>
                <a:gd name="T2" fmla="*/ 0 w 42"/>
                <a:gd name="T3" fmla="*/ 42 h 42"/>
                <a:gd name="T4" fmla="*/ 42 w 42"/>
                <a:gd name="T5" fmla="*/ 24 h 42"/>
                <a:gd name="T6" fmla="*/ 42 w 42"/>
                <a:gd name="T7" fmla="*/ 24 h 42"/>
                <a:gd name="T8" fmla="*/ 19 w 42"/>
                <a:gd name="T9" fmla="*/ 0 h 42"/>
                <a:gd name="T10" fmla="*/ 19 w 42"/>
                <a:gd name="T11" fmla="*/ 1 h 42"/>
              </a:gdLst>
              <a:ahLst/>
              <a:cxnLst>
                <a:cxn ang="0">
                  <a:pos x="T0" y="T1"/>
                </a:cxn>
                <a:cxn ang="0">
                  <a:pos x="T2" y="T3"/>
                </a:cxn>
                <a:cxn ang="0">
                  <a:pos x="T4" y="T5"/>
                </a:cxn>
                <a:cxn ang="0">
                  <a:pos x="T6" y="T7"/>
                </a:cxn>
                <a:cxn ang="0">
                  <a:pos x="T8" y="T9"/>
                </a:cxn>
                <a:cxn ang="0">
                  <a:pos x="T10" y="T11"/>
                </a:cxn>
              </a:cxnLst>
              <a:rect l="0" t="0" r="r" b="b"/>
              <a:pathLst>
                <a:path w="42" h="42">
                  <a:moveTo>
                    <a:pt x="19" y="1"/>
                  </a:moveTo>
                  <a:lnTo>
                    <a:pt x="0" y="42"/>
                  </a:lnTo>
                  <a:lnTo>
                    <a:pt x="42" y="24"/>
                  </a:lnTo>
                  <a:lnTo>
                    <a:pt x="42" y="24"/>
                  </a:lnTo>
                  <a:lnTo>
                    <a:pt x="19" y="0"/>
                  </a:lnTo>
                  <a:lnTo>
                    <a:pt x="1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861" tIns="52930" rIns="105861" bIns="52930"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Freeform 9"/>
            <p:cNvSpPr>
              <a:spLocks/>
            </p:cNvSpPr>
            <p:nvPr/>
          </p:nvSpPr>
          <p:spPr bwMode="auto">
            <a:xfrm>
              <a:off x="7477630" y="5383014"/>
              <a:ext cx="368619" cy="375707"/>
            </a:xfrm>
            <a:custGeom>
              <a:avLst/>
              <a:gdLst>
                <a:gd name="T0" fmla="*/ 94 w 104"/>
                <a:gd name="T1" fmla="*/ 0 h 106"/>
                <a:gd name="T2" fmla="*/ 0 w 104"/>
                <a:gd name="T3" fmla="*/ 96 h 106"/>
                <a:gd name="T4" fmla="*/ 9 w 104"/>
                <a:gd name="T5" fmla="*/ 106 h 106"/>
                <a:gd name="T6" fmla="*/ 104 w 104"/>
                <a:gd name="T7" fmla="*/ 10 h 106"/>
                <a:gd name="T8" fmla="*/ 94 w 104"/>
                <a:gd name="T9" fmla="*/ 0 h 106"/>
              </a:gdLst>
              <a:ahLst/>
              <a:cxnLst>
                <a:cxn ang="0">
                  <a:pos x="T0" y="T1"/>
                </a:cxn>
                <a:cxn ang="0">
                  <a:pos x="T2" y="T3"/>
                </a:cxn>
                <a:cxn ang="0">
                  <a:pos x="T4" y="T5"/>
                </a:cxn>
                <a:cxn ang="0">
                  <a:pos x="T6" y="T7"/>
                </a:cxn>
                <a:cxn ang="0">
                  <a:pos x="T8" y="T9"/>
                </a:cxn>
              </a:cxnLst>
              <a:rect l="0" t="0" r="r" b="b"/>
              <a:pathLst>
                <a:path w="104" h="106">
                  <a:moveTo>
                    <a:pt x="94" y="0"/>
                  </a:moveTo>
                  <a:lnTo>
                    <a:pt x="0" y="96"/>
                  </a:lnTo>
                  <a:lnTo>
                    <a:pt x="9" y="106"/>
                  </a:lnTo>
                  <a:lnTo>
                    <a:pt x="104" y="10"/>
                  </a:lnTo>
                  <a:lnTo>
                    <a:pt x="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861" tIns="52930" rIns="105861" bIns="52930"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Freeform 10"/>
            <p:cNvSpPr>
              <a:spLocks/>
            </p:cNvSpPr>
            <p:nvPr/>
          </p:nvSpPr>
          <p:spPr bwMode="auto">
            <a:xfrm>
              <a:off x="7527252" y="5439725"/>
              <a:ext cx="368619" cy="368619"/>
            </a:xfrm>
            <a:custGeom>
              <a:avLst/>
              <a:gdLst>
                <a:gd name="T0" fmla="*/ 95 w 104"/>
                <a:gd name="T1" fmla="*/ 0 h 104"/>
                <a:gd name="T2" fmla="*/ 0 w 104"/>
                <a:gd name="T3" fmla="*/ 94 h 104"/>
                <a:gd name="T4" fmla="*/ 10 w 104"/>
                <a:gd name="T5" fmla="*/ 104 h 104"/>
                <a:gd name="T6" fmla="*/ 104 w 104"/>
                <a:gd name="T7" fmla="*/ 9 h 104"/>
                <a:gd name="T8" fmla="*/ 95 w 104"/>
                <a:gd name="T9" fmla="*/ 0 h 104"/>
              </a:gdLst>
              <a:ahLst/>
              <a:cxnLst>
                <a:cxn ang="0">
                  <a:pos x="T0" y="T1"/>
                </a:cxn>
                <a:cxn ang="0">
                  <a:pos x="T2" y="T3"/>
                </a:cxn>
                <a:cxn ang="0">
                  <a:pos x="T4" y="T5"/>
                </a:cxn>
                <a:cxn ang="0">
                  <a:pos x="T6" y="T7"/>
                </a:cxn>
                <a:cxn ang="0">
                  <a:pos x="T8" y="T9"/>
                </a:cxn>
              </a:cxnLst>
              <a:rect l="0" t="0" r="r" b="b"/>
              <a:pathLst>
                <a:path w="104" h="104">
                  <a:moveTo>
                    <a:pt x="95" y="0"/>
                  </a:moveTo>
                  <a:lnTo>
                    <a:pt x="0" y="94"/>
                  </a:lnTo>
                  <a:lnTo>
                    <a:pt x="10" y="104"/>
                  </a:lnTo>
                  <a:lnTo>
                    <a:pt x="104" y="9"/>
                  </a:lnTo>
                  <a:lnTo>
                    <a:pt x="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861" tIns="52930" rIns="105861" bIns="52930"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Freeform 11"/>
            <p:cNvSpPr>
              <a:spLocks/>
            </p:cNvSpPr>
            <p:nvPr/>
          </p:nvSpPr>
          <p:spPr bwMode="auto">
            <a:xfrm>
              <a:off x="7835615" y="5336936"/>
              <a:ext cx="113421" cy="109878"/>
            </a:xfrm>
            <a:custGeom>
              <a:avLst/>
              <a:gdLst>
                <a:gd name="T0" fmla="*/ 17 w 26"/>
                <a:gd name="T1" fmla="*/ 8 h 26"/>
                <a:gd name="T2" fmla="*/ 0 w 26"/>
                <a:gd name="T3" fmla="*/ 7 h 26"/>
                <a:gd name="T4" fmla="*/ 19 w 26"/>
                <a:gd name="T5" fmla="*/ 26 h 26"/>
                <a:gd name="T6" fmla="*/ 17 w 26"/>
                <a:gd name="T7" fmla="*/ 8 h 26"/>
              </a:gdLst>
              <a:ahLst/>
              <a:cxnLst>
                <a:cxn ang="0">
                  <a:pos x="T0" y="T1"/>
                </a:cxn>
                <a:cxn ang="0">
                  <a:pos x="T2" y="T3"/>
                </a:cxn>
                <a:cxn ang="0">
                  <a:pos x="T4" y="T5"/>
                </a:cxn>
                <a:cxn ang="0">
                  <a:pos x="T6" y="T7"/>
                </a:cxn>
              </a:cxnLst>
              <a:rect l="0" t="0" r="r" b="b"/>
              <a:pathLst>
                <a:path w="26" h="26">
                  <a:moveTo>
                    <a:pt x="17" y="8"/>
                  </a:moveTo>
                  <a:cubicBezTo>
                    <a:pt x="9" y="0"/>
                    <a:pt x="0" y="7"/>
                    <a:pt x="0" y="7"/>
                  </a:cubicBezTo>
                  <a:cubicBezTo>
                    <a:pt x="19" y="26"/>
                    <a:pt x="19" y="26"/>
                    <a:pt x="19" y="26"/>
                  </a:cubicBezTo>
                  <a:cubicBezTo>
                    <a:pt x="19" y="26"/>
                    <a:pt x="26" y="17"/>
                    <a:pt x="1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5861" tIns="52930" rIns="105861" bIns="52930"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0" name="Group 2"/>
          <p:cNvGrpSpPr/>
          <p:nvPr/>
        </p:nvGrpSpPr>
        <p:grpSpPr>
          <a:xfrm>
            <a:off x="5828214" y="2082125"/>
            <a:ext cx="200990" cy="269537"/>
            <a:chOff x="8025047" y="2676140"/>
            <a:chExt cx="308642" cy="413776"/>
          </a:xfrm>
        </p:grpSpPr>
        <p:sp>
          <p:nvSpPr>
            <p:cNvPr id="41" name="Freeform 62"/>
            <p:cNvSpPr>
              <a:spLocks noEditPoints="1"/>
            </p:cNvSpPr>
            <p:nvPr/>
          </p:nvSpPr>
          <p:spPr bwMode="auto">
            <a:xfrm>
              <a:off x="8025047" y="2676140"/>
              <a:ext cx="233759" cy="413776"/>
            </a:xfrm>
            <a:custGeom>
              <a:avLst/>
              <a:gdLst>
                <a:gd name="T0" fmla="*/ 66 w 73"/>
                <a:gd name="T1" fmla="*/ 105 h 129"/>
                <a:gd name="T2" fmla="*/ 7 w 73"/>
                <a:gd name="T3" fmla="*/ 105 h 129"/>
                <a:gd name="T4" fmla="*/ 7 w 73"/>
                <a:gd name="T5" fmla="*/ 16 h 129"/>
                <a:gd name="T6" fmla="*/ 66 w 73"/>
                <a:gd name="T7" fmla="*/ 16 h 129"/>
                <a:gd name="T8" fmla="*/ 66 w 73"/>
                <a:gd name="T9" fmla="*/ 35 h 129"/>
                <a:gd name="T10" fmla="*/ 73 w 73"/>
                <a:gd name="T11" fmla="*/ 35 h 129"/>
                <a:gd name="T12" fmla="*/ 73 w 73"/>
                <a:gd name="T13" fmla="*/ 10 h 129"/>
                <a:gd name="T14" fmla="*/ 63 w 73"/>
                <a:gd name="T15" fmla="*/ 0 h 129"/>
                <a:gd name="T16" fmla="*/ 9 w 73"/>
                <a:gd name="T17" fmla="*/ 0 h 129"/>
                <a:gd name="T18" fmla="*/ 0 w 73"/>
                <a:gd name="T19" fmla="*/ 10 h 129"/>
                <a:gd name="T20" fmla="*/ 0 w 73"/>
                <a:gd name="T21" fmla="*/ 120 h 129"/>
                <a:gd name="T22" fmla="*/ 9 w 73"/>
                <a:gd name="T23" fmla="*/ 129 h 129"/>
                <a:gd name="T24" fmla="*/ 63 w 73"/>
                <a:gd name="T25" fmla="*/ 129 h 129"/>
                <a:gd name="T26" fmla="*/ 73 w 73"/>
                <a:gd name="T27" fmla="*/ 120 h 129"/>
                <a:gd name="T28" fmla="*/ 73 w 73"/>
                <a:gd name="T29" fmla="*/ 79 h 129"/>
                <a:gd name="T30" fmla="*/ 66 w 73"/>
                <a:gd name="T31" fmla="*/ 79 h 129"/>
                <a:gd name="T32" fmla="*/ 66 w 73"/>
                <a:gd name="T33" fmla="*/ 105 h 129"/>
                <a:gd name="T34" fmla="*/ 57 w 73"/>
                <a:gd name="T35" fmla="*/ 6 h 129"/>
                <a:gd name="T36" fmla="*/ 60 w 73"/>
                <a:gd name="T37" fmla="*/ 9 h 129"/>
                <a:gd name="T38" fmla="*/ 57 w 73"/>
                <a:gd name="T39" fmla="*/ 11 h 129"/>
                <a:gd name="T40" fmla="*/ 55 w 73"/>
                <a:gd name="T41" fmla="*/ 9 h 129"/>
                <a:gd name="T42" fmla="*/ 57 w 73"/>
                <a:gd name="T43" fmla="*/ 6 h 129"/>
                <a:gd name="T44" fmla="*/ 24 w 73"/>
                <a:gd name="T45" fmla="*/ 7 h 129"/>
                <a:gd name="T46" fmla="*/ 49 w 73"/>
                <a:gd name="T47" fmla="*/ 7 h 129"/>
                <a:gd name="T48" fmla="*/ 49 w 73"/>
                <a:gd name="T49" fmla="*/ 10 h 129"/>
                <a:gd name="T50" fmla="*/ 24 w 73"/>
                <a:gd name="T51" fmla="*/ 10 h 129"/>
                <a:gd name="T52" fmla="*/ 24 w 73"/>
                <a:gd name="T53" fmla="*/ 7 h 129"/>
                <a:gd name="T54" fmla="*/ 48 w 73"/>
                <a:gd name="T55" fmla="*/ 119 h 129"/>
                <a:gd name="T56" fmla="*/ 25 w 73"/>
                <a:gd name="T57" fmla="*/ 119 h 129"/>
                <a:gd name="T58" fmla="*/ 25 w 73"/>
                <a:gd name="T59" fmla="*/ 112 h 129"/>
                <a:gd name="T60" fmla="*/ 48 w 73"/>
                <a:gd name="T61" fmla="*/ 112 h 129"/>
                <a:gd name="T62" fmla="*/ 48 w 73"/>
                <a:gd name="T63" fmla="*/ 11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 h="129">
                  <a:moveTo>
                    <a:pt x="66" y="105"/>
                  </a:moveTo>
                  <a:cubicBezTo>
                    <a:pt x="7" y="105"/>
                    <a:pt x="7" y="105"/>
                    <a:pt x="7" y="105"/>
                  </a:cubicBezTo>
                  <a:cubicBezTo>
                    <a:pt x="7" y="16"/>
                    <a:pt x="7" y="16"/>
                    <a:pt x="7" y="16"/>
                  </a:cubicBezTo>
                  <a:cubicBezTo>
                    <a:pt x="66" y="16"/>
                    <a:pt x="66" y="16"/>
                    <a:pt x="66" y="16"/>
                  </a:cubicBezTo>
                  <a:cubicBezTo>
                    <a:pt x="66" y="35"/>
                    <a:pt x="66" y="35"/>
                    <a:pt x="66" y="35"/>
                  </a:cubicBezTo>
                  <a:cubicBezTo>
                    <a:pt x="73" y="35"/>
                    <a:pt x="73" y="35"/>
                    <a:pt x="73" y="35"/>
                  </a:cubicBezTo>
                  <a:cubicBezTo>
                    <a:pt x="73" y="10"/>
                    <a:pt x="73" y="10"/>
                    <a:pt x="73" y="10"/>
                  </a:cubicBezTo>
                  <a:cubicBezTo>
                    <a:pt x="73" y="5"/>
                    <a:pt x="68" y="0"/>
                    <a:pt x="63" y="0"/>
                  </a:cubicBezTo>
                  <a:cubicBezTo>
                    <a:pt x="9" y="0"/>
                    <a:pt x="9" y="0"/>
                    <a:pt x="9" y="0"/>
                  </a:cubicBezTo>
                  <a:cubicBezTo>
                    <a:pt x="4" y="0"/>
                    <a:pt x="0" y="5"/>
                    <a:pt x="0" y="10"/>
                  </a:cubicBezTo>
                  <a:cubicBezTo>
                    <a:pt x="0" y="120"/>
                    <a:pt x="0" y="120"/>
                    <a:pt x="0" y="120"/>
                  </a:cubicBezTo>
                  <a:cubicBezTo>
                    <a:pt x="0" y="125"/>
                    <a:pt x="4" y="129"/>
                    <a:pt x="9" y="129"/>
                  </a:cubicBezTo>
                  <a:cubicBezTo>
                    <a:pt x="63" y="129"/>
                    <a:pt x="63" y="129"/>
                    <a:pt x="63" y="129"/>
                  </a:cubicBezTo>
                  <a:cubicBezTo>
                    <a:pt x="68" y="129"/>
                    <a:pt x="73" y="125"/>
                    <a:pt x="73" y="120"/>
                  </a:cubicBezTo>
                  <a:cubicBezTo>
                    <a:pt x="73" y="79"/>
                    <a:pt x="73" y="79"/>
                    <a:pt x="73" y="79"/>
                  </a:cubicBezTo>
                  <a:cubicBezTo>
                    <a:pt x="66" y="79"/>
                    <a:pt x="66" y="79"/>
                    <a:pt x="66" y="79"/>
                  </a:cubicBezTo>
                  <a:lnTo>
                    <a:pt x="66" y="105"/>
                  </a:lnTo>
                  <a:close/>
                  <a:moveTo>
                    <a:pt x="57" y="6"/>
                  </a:moveTo>
                  <a:cubicBezTo>
                    <a:pt x="58" y="6"/>
                    <a:pt x="60" y="7"/>
                    <a:pt x="60" y="9"/>
                  </a:cubicBezTo>
                  <a:cubicBezTo>
                    <a:pt x="60" y="10"/>
                    <a:pt x="58" y="11"/>
                    <a:pt x="57" y="11"/>
                  </a:cubicBezTo>
                  <a:cubicBezTo>
                    <a:pt x="56" y="11"/>
                    <a:pt x="55" y="10"/>
                    <a:pt x="55" y="9"/>
                  </a:cubicBezTo>
                  <a:cubicBezTo>
                    <a:pt x="55" y="7"/>
                    <a:pt x="56" y="6"/>
                    <a:pt x="57" y="6"/>
                  </a:cubicBezTo>
                  <a:close/>
                  <a:moveTo>
                    <a:pt x="24" y="7"/>
                  </a:moveTo>
                  <a:cubicBezTo>
                    <a:pt x="49" y="7"/>
                    <a:pt x="49" y="7"/>
                    <a:pt x="49" y="7"/>
                  </a:cubicBezTo>
                  <a:cubicBezTo>
                    <a:pt x="49" y="10"/>
                    <a:pt x="49" y="10"/>
                    <a:pt x="49" y="10"/>
                  </a:cubicBezTo>
                  <a:cubicBezTo>
                    <a:pt x="24" y="10"/>
                    <a:pt x="24" y="10"/>
                    <a:pt x="24" y="10"/>
                  </a:cubicBezTo>
                  <a:lnTo>
                    <a:pt x="24" y="7"/>
                  </a:lnTo>
                  <a:close/>
                  <a:moveTo>
                    <a:pt x="48" y="119"/>
                  </a:moveTo>
                  <a:cubicBezTo>
                    <a:pt x="25" y="119"/>
                    <a:pt x="25" y="119"/>
                    <a:pt x="25" y="119"/>
                  </a:cubicBezTo>
                  <a:cubicBezTo>
                    <a:pt x="25" y="112"/>
                    <a:pt x="25" y="112"/>
                    <a:pt x="25" y="112"/>
                  </a:cubicBezTo>
                  <a:cubicBezTo>
                    <a:pt x="48" y="112"/>
                    <a:pt x="48" y="112"/>
                    <a:pt x="48" y="112"/>
                  </a:cubicBezTo>
                  <a:lnTo>
                    <a:pt x="48" y="119"/>
                  </a:lnTo>
                  <a:close/>
                </a:path>
              </a:pathLst>
            </a:custGeom>
            <a:solidFill>
              <a:schemeClr val="bg1"/>
            </a:solidFill>
            <a:ln>
              <a:noFill/>
            </a:ln>
            <a:extLst/>
          </p:spPr>
          <p:txBody>
            <a:bodyPr vert="horz" wrap="square" lIns="105861" tIns="52930" rIns="105861" bIns="52930"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Freeform 63"/>
            <p:cNvSpPr>
              <a:spLocks/>
            </p:cNvSpPr>
            <p:nvPr/>
          </p:nvSpPr>
          <p:spPr bwMode="auto">
            <a:xfrm>
              <a:off x="8159041" y="2753123"/>
              <a:ext cx="174648" cy="166585"/>
            </a:xfrm>
            <a:custGeom>
              <a:avLst/>
              <a:gdLst>
                <a:gd name="T0" fmla="*/ 0 w 65"/>
                <a:gd name="T1" fmla="*/ 44 h 62"/>
                <a:gd name="T2" fmla="*/ 8 w 65"/>
                <a:gd name="T3" fmla="*/ 44 h 62"/>
                <a:gd name="T4" fmla="*/ 0 w 65"/>
                <a:gd name="T5" fmla="*/ 62 h 62"/>
                <a:gd name="T6" fmla="*/ 22 w 65"/>
                <a:gd name="T7" fmla="*/ 44 h 62"/>
                <a:gd name="T8" fmla="*/ 65 w 65"/>
                <a:gd name="T9" fmla="*/ 44 h 62"/>
                <a:gd name="T10" fmla="*/ 65 w 65"/>
                <a:gd name="T11" fmla="*/ 0 h 62"/>
                <a:gd name="T12" fmla="*/ 0 w 65"/>
                <a:gd name="T13" fmla="*/ 0 h 62"/>
                <a:gd name="T14" fmla="*/ 0 w 65"/>
                <a:gd name="T15" fmla="*/ 44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62">
                  <a:moveTo>
                    <a:pt x="0" y="44"/>
                  </a:moveTo>
                  <a:lnTo>
                    <a:pt x="8" y="44"/>
                  </a:lnTo>
                  <a:lnTo>
                    <a:pt x="0" y="62"/>
                  </a:lnTo>
                  <a:lnTo>
                    <a:pt x="22" y="44"/>
                  </a:lnTo>
                  <a:lnTo>
                    <a:pt x="65" y="44"/>
                  </a:lnTo>
                  <a:lnTo>
                    <a:pt x="65" y="0"/>
                  </a:lnTo>
                  <a:lnTo>
                    <a:pt x="0" y="0"/>
                  </a:lnTo>
                  <a:lnTo>
                    <a:pt x="0" y="44"/>
                  </a:lnTo>
                  <a:close/>
                </a:path>
              </a:pathLst>
            </a:custGeom>
            <a:solidFill>
              <a:schemeClr val="bg1"/>
            </a:solidFill>
            <a:ln>
              <a:noFill/>
            </a:ln>
            <a:extLst/>
          </p:spPr>
          <p:txBody>
            <a:bodyPr vert="horz" wrap="square" lIns="105861" tIns="52930" rIns="105861" bIns="52930"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2" name="Freeform 58"/>
          <p:cNvSpPr>
            <a:spLocks/>
          </p:cNvSpPr>
          <p:nvPr/>
        </p:nvSpPr>
        <p:spPr bwMode="auto">
          <a:xfrm>
            <a:off x="5752359" y="2767860"/>
            <a:ext cx="303935" cy="315151"/>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5 h 142"/>
              <a:gd name="T16" fmla="*/ 62 w 137"/>
              <a:gd name="T17" fmla="*/ 6 h 142"/>
              <a:gd name="T18" fmla="*/ 44 w 137"/>
              <a:gd name="T19" fmla="*/ 57 h 142"/>
              <a:gd name="T20" fmla="*/ 64 w 137"/>
              <a:gd name="T21" fmla="*/ 57 h 142"/>
              <a:gd name="T22" fmla="*/ 64 w 137"/>
              <a:gd name="T23" fmla="*/ 123 h 142"/>
              <a:gd name="T24" fmla="*/ 64 w 137"/>
              <a:gd name="T25" fmla="*/ 125 h 142"/>
              <a:gd name="T26" fmla="*/ 64 w 137"/>
              <a:gd name="T27" fmla="*/ 130 h 142"/>
              <a:gd name="T28" fmla="*/ 76 w 137"/>
              <a:gd name="T29" fmla="*/ 142 h 142"/>
              <a:gd name="T30" fmla="*/ 88 w 137"/>
              <a:gd name="T31" fmla="*/ 130 h 142"/>
              <a:gd name="T32" fmla="*/ 88 w 137"/>
              <a:gd name="T33" fmla="*/ 125 h 142"/>
              <a:gd name="T34" fmla="*/ 79 w 137"/>
              <a:gd name="T35" fmla="*/ 125 h 142"/>
              <a:gd name="T36" fmla="*/ 79 w 137"/>
              <a:gd name="T37" fmla="*/ 127 h 142"/>
              <a:gd name="T38" fmla="*/ 79 w 137"/>
              <a:gd name="T39" fmla="*/ 130 h 142"/>
              <a:gd name="T40" fmla="*/ 76 w 137"/>
              <a:gd name="T41" fmla="*/ 134 h 142"/>
              <a:gd name="T42" fmla="*/ 72 w 137"/>
              <a:gd name="T43" fmla="*/ 130 h 142"/>
              <a:gd name="T44" fmla="*/ 72 w 137"/>
              <a:gd name="T45" fmla="*/ 127 h 142"/>
              <a:gd name="T46" fmla="*/ 72 w 137"/>
              <a:gd name="T47" fmla="*/ 125 h 142"/>
              <a:gd name="T48" fmla="*/ 72 w 137"/>
              <a:gd name="T49" fmla="*/ 112 h 142"/>
              <a:gd name="T50" fmla="*/ 72 w 137"/>
              <a:gd name="T51" fmla="*/ 57 h 142"/>
              <a:gd name="T52" fmla="*/ 94 w 137"/>
              <a:gd name="T53" fmla="*/ 57 h 142"/>
              <a:gd name="T54" fmla="*/ 76 w 137"/>
              <a:gd name="T55" fmla="*/ 6 h 142"/>
              <a:gd name="T56" fmla="*/ 76 w 137"/>
              <a:gd name="T57" fmla="*/ 5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9"/>
                  <a:pt x="105" y="7"/>
                  <a:pt x="76" y="4"/>
                </a:cubicBezTo>
                <a:cubicBezTo>
                  <a:pt x="74" y="2"/>
                  <a:pt x="72" y="0"/>
                  <a:pt x="69" y="0"/>
                </a:cubicBezTo>
                <a:cubicBezTo>
                  <a:pt x="66" y="0"/>
                  <a:pt x="64" y="2"/>
                  <a:pt x="62" y="4"/>
                </a:cubicBezTo>
                <a:cubicBezTo>
                  <a:pt x="32" y="7"/>
                  <a:pt x="7" y="28"/>
                  <a:pt x="0" y="57"/>
                </a:cubicBezTo>
                <a:cubicBezTo>
                  <a:pt x="39" y="57"/>
                  <a:pt x="39" y="57"/>
                  <a:pt x="39" y="57"/>
                </a:cubicBezTo>
                <a:cubicBezTo>
                  <a:pt x="39" y="24"/>
                  <a:pt x="58" y="8"/>
                  <a:pt x="62" y="5"/>
                </a:cubicBezTo>
                <a:cubicBezTo>
                  <a:pt x="62" y="5"/>
                  <a:pt x="62" y="5"/>
                  <a:pt x="62" y="6"/>
                </a:cubicBezTo>
                <a:cubicBezTo>
                  <a:pt x="41" y="32"/>
                  <a:pt x="44" y="57"/>
                  <a:pt x="44" y="57"/>
                </a:cubicBezTo>
                <a:cubicBezTo>
                  <a:pt x="64" y="57"/>
                  <a:pt x="64" y="57"/>
                  <a:pt x="64" y="57"/>
                </a:cubicBezTo>
                <a:cubicBezTo>
                  <a:pt x="64" y="123"/>
                  <a:pt x="64" y="123"/>
                  <a:pt x="64" y="123"/>
                </a:cubicBezTo>
                <a:cubicBezTo>
                  <a:pt x="64" y="125"/>
                  <a:pt x="64" y="125"/>
                  <a:pt x="64" y="125"/>
                </a:cubicBezTo>
                <a:cubicBezTo>
                  <a:pt x="64" y="130"/>
                  <a:pt x="64" y="130"/>
                  <a:pt x="64" y="130"/>
                </a:cubicBezTo>
                <a:cubicBezTo>
                  <a:pt x="64" y="137"/>
                  <a:pt x="69" y="142"/>
                  <a:pt x="76" y="142"/>
                </a:cubicBezTo>
                <a:cubicBezTo>
                  <a:pt x="82" y="142"/>
                  <a:pt x="88" y="137"/>
                  <a:pt x="88" y="130"/>
                </a:cubicBezTo>
                <a:cubicBezTo>
                  <a:pt x="88" y="125"/>
                  <a:pt x="88" y="125"/>
                  <a:pt x="88" y="125"/>
                </a:cubicBezTo>
                <a:cubicBezTo>
                  <a:pt x="79" y="125"/>
                  <a:pt x="79" y="125"/>
                  <a:pt x="79" y="125"/>
                </a:cubicBezTo>
                <a:cubicBezTo>
                  <a:pt x="79" y="127"/>
                  <a:pt x="79" y="127"/>
                  <a:pt x="79" y="127"/>
                </a:cubicBezTo>
                <a:cubicBezTo>
                  <a:pt x="79" y="130"/>
                  <a:pt x="79" y="130"/>
                  <a:pt x="79" y="130"/>
                </a:cubicBezTo>
                <a:cubicBezTo>
                  <a:pt x="79" y="132"/>
                  <a:pt x="78" y="134"/>
                  <a:pt x="76" y="134"/>
                </a:cubicBezTo>
                <a:cubicBezTo>
                  <a:pt x="74" y="134"/>
                  <a:pt x="72" y="132"/>
                  <a:pt x="72" y="130"/>
                </a:cubicBezTo>
                <a:cubicBezTo>
                  <a:pt x="72" y="127"/>
                  <a:pt x="72" y="127"/>
                  <a:pt x="72" y="127"/>
                </a:cubicBezTo>
                <a:cubicBezTo>
                  <a:pt x="72" y="125"/>
                  <a:pt x="72" y="125"/>
                  <a:pt x="72" y="125"/>
                </a:cubicBezTo>
                <a:cubicBezTo>
                  <a:pt x="72" y="112"/>
                  <a:pt x="72" y="112"/>
                  <a:pt x="72" y="112"/>
                </a:cubicBezTo>
                <a:cubicBezTo>
                  <a:pt x="72" y="57"/>
                  <a:pt x="72" y="57"/>
                  <a:pt x="72" y="57"/>
                </a:cubicBezTo>
                <a:cubicBezTo>
                  <a:pt x="94" y="57"/>
                  <a:pt x="94" y="57"/>
                  <a:pt x="94" y="57"/>
                </a:cubicBezTo>
                <a:cubicBezTo>
                  <a:pt x="94" y="57"/>
                  <a:pt x="97" y="32"/>
                  <a:pt x="76" y="6"/>
                </a:cubicBezTo>
                <a:cubicBezTo>
                  <a:pt x="76" y="5"/>
                  <a:pt x="76" y="5"/>
                  <a:pt x="76" y="5"/>
                </a:cubicBezTo>
                <a:cubicBezTo>
                  <a:pt x="80" y="8"/>
                  <a:pt x="99" y="24"/>
                  <a:pt x="99" y="57"/>
                </a:cubicBezTo>
                <a:close/>
              </a:path>
            </a:pathLst>
          </a:custGeom>
          <a:solidFill>
            <a:schemeClr val="bg1"/>
          </a:solidFill>
          <a:ln>
            <a:noFill/>
          </a:ln>
        </p:spPr>
        <p:txBody>
          <a:bodyPr vert="horz" wrap="square" lIns="79406" tIns="39703" rIns="79406" bIns="39703" numCol="1" anchor="t" anchorCtr="0" compatLnSpc="1">
            <a:prstTxWarp prst="textNoShape">
              <a:avLst/>
            </a:prstTxWarp>
          </a:bodyPr>
          <a:lstStyle/>
          <a:p>
            <a:pPr algn="just">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Text Placeholder 6"/>
          <p:cNvSpPr txBox="1">
            <a:spLocks/>
          </p:cNvSpPr>
          <p:nvPr/>
        </p:nvSpPr>
        <p:spPr>
          <a:xfrm>
            <a:off x="6336196" y="2104492"/>
            <a:ext cx="1051735" cy="222486"/>
          </a:xfrm>
          <a:prstGeom prst="rect">
            <a:avLst/>
          </a:prstGeom>
        </p:spPr>
        <p:txBody>
          <a:bodyPr lIns="68589" tIns="34295" rIns="68589" bIns="34295">
            <a:spAutoFit/>
          </a:bodyPr>
          <a:lstStyle>
            <a:lvl1pPr marL="228620" indent="-228620" algn="l" defTabSz="91447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zh-CN" altLang="en-US" sz="10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请替换文字内容</a:t>
            </a:r>
            <a:endParaRPr lang="en-AU" sz="10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44" name="Text Placeholder 7"/>
          <p:cNvSpPr txBox="1">
            <a:spLocks/>
          </p:cNvSpPr>
          <p:nvPr/>
        </p:nvSpPr>
        <p:spPr>
          <a:xfrm>
            <a:off x="6336225" y="2779153"/>
            <a:ext cx="1052037" cy="222486"/>
          </a:xfrm>
          <a:prstGeom prst="rect">
            <a:avLst/>
          </a:prstGeom>
        </p:spPr>
        <p:txBody>
          <a:bodyPr lIns="68589" tIns="34295" rIns="68589" bIns="34295">
            <a:spAutoFit/>
          </a:bodyPr>
          <a:lstStyle>
            <a:lvl1pPr marL="228620" indent="-228620" algn="l" defTabSz="91447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zh-CN" altLang="en-US" sz="10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rPr>
              <a:t>请替换文字内容</a:t>
            </a:r>
            <a:endParaRPr lang="en-AU" sz="1000" dirty="0">
              <a:solidFill>
                <a:schemeClr val="bg1"/>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53" name="TextBox 57"/>
          <p:cNvSpPr txBox="1"/>
          <p:nvPr/>
        </p:nvSpPr>
        <p:spPr>
          <a:xfrm>
            <a:off x="1739535" y="3446045"/>
            <a:ext cx="1257498" cy="184666"/>
          </a:xfrm>
          <a:prstGeom prst="rect">
            <a:avLst/>
          </a:prstGeom>
          <a:noFill/>
        </p:spPr>
        <p:txBody>
          <a:bodyPr wrap="square" lIns="0" tIns="0" rIns="0" bIns="0" rtlCol="0">
            <a:spAutoFit/>
          </a:bodyPr>
          <a:lstStyle/>
          <a:p>
            <a:pPr algn="just">
              <a:lnSpc>
                <a:spcPct val="120000"/>
              </a:lnSpc>
            </a:pPr>
            <a:r>
              <a:rPr lang="zh-CN" altLang="en-US" sz="10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id-ID" sz="10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TextBox 58"/>
          <p:cNvSpPr txBox="1"/>
          <p:nvPr/>
        </p:nvSpPr>
        <p:spPr>
          <a:xfrm>
            <a:off x="1743638" y="3615354"/>
            <a:ext cx="1523537" cy="443198"/>
          </a:xfrm>
          <a:prstGeom prst="rect">
            <a:avLst/>
          </a:prstGeom>
          <a:noFill/>
        </p:spPr>
        <p:txBody>
          <a:bodyPr wrap="square" lIns="0" tIns="0" rIns="0" bIns="0" numCol="1" spcCol="270036">
            <a:spAutoFit/>
          </a:bodyPr>
          <a:lstStyle/>
          <a:p>
            <a:pPr algn="just">
              <a:lnSpc>
                <a:spcPct val="120000"/>
              </a:lnSpc>
              <a:defRPr/>
            </a:pPr>
            <a:r>
              <a:rPr lang="zh-CN" altLang="en-US"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请替换文字内容，点击添加相关标题文字，修改文字内容，也可以直接复制你的内容到此。，点击添加相关标题文字，修改文字内容，也可以直接复制你的内容到此。</a:t>
            </a:r>
            <a:endParaRPr lang="en-US" altLang="zh-CN"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TextBox 57"/>
          <p:cNvSpPr txBox="1"/>
          <p:nvPr/>
        </p:nvSpPr>
        <p:spPr>
          <a:xfrm>
            <a:off x="5835272" y="3446045"/>
            <a:ext cx="1257498" cy="184666"/>
          </a:xfrm>
          <a:prstGeom prst="rect">
            <a:avLst/>
          </a:prstGeom>
          <a:noFill/>
        </p:spPr>
        <p:txBody>
          <a:bodyPr wrap="square" lIns="0" tIns="0" rIns="0" bIns="0" rtlCol="0">
            <a:spAutoFit/>
          </a:bodyPr>
          <a:lstStyle/>
          <a:p>
            <a:pPr algn="just">
              <a:lnSpc>
                <a:spcPct val="120000"/>
              </a:lnSpc>
            </a:pPr>
            <a:r>
              <a:rPr lang="zh-CN" altLang="en-US" sz="1000"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id-ID" sz="1000"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TextBox 58"/>
          <p:cNvSpPr txBox="1"/>
          <p:nvPr/>
        </p:nvSpPr>
        <p:spPr>
          <a:xfrm>
            <a:off x="5839375" y="3615354"/>
            <a:ext cx="1523537" cy="443198"/>
          </a:xfrm>
          <a:prstGeom prst="rect">
            <a:avLst/>
          </a:prstGeom>
          <a:noFill/>
        </p:spPr>
        <p:txBody>
          <a:bodyPr wrap="square" lIns="0" tIns="0" rIns="0" bIns="0" numCol="1" spcCol="270036">
            <a:spAutoFit/>
          </a:bodyPr>
          <a:lstStyle/>
          <a:p>
            <a:pPr algn="just">
              <a:lnSpc>
                <a:spcPct val="120000"/>
              </a:lnSpc>
              <a:defRPr/>
            </a:pPr>
            <a:r>
              <a:rPr lang="zh-CN" altLang="en-US"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请替换文字内容，点击添加相关标题文字，修改文字内容，也可以直接复制你的内容到此。，点击添加相关标题文字，修改文字内容，也可以直接复制你的内容到此。</a:t>
            </a:r>
            <a:endParaRPr lang="en-US" altLang="zh-CN"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1338759358"/>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right)">
                                      <p:cBhvr>
                                        <p:cTn id="23" dur="500"/>
                                        <p:tgtEl>
                                          <p:spTgt spid="3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par>
                          <p:cTn id="44" fill="hold">
                            <p:stCondLst>
                              <p:cond delay="5000"/>
                            </p:stCondLst>
                            <p:childTnLst>
                              <p:par>
                                <p:cTn id="45" presetID="22" presetClass="entr" presetSubtype="2"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right)">
                                      <p:cBhvr>
                                        <p:cTn id="47" dur="500"/>
                                        <p:tgtEl>
                                          <p:spTgt spid="9"/>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wipe(left)">
                                      <p:cBhvr>
                                        <p:cTn id="59" dur="500"/>
                                        <p:tgtEl>
                                          <p:spTgt spid="7"/>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fade">
                                      <p:cBhvr>
                                        <p:cTn id="67" dur="500"/>
                                        <p:tgtEl>
                                          <p:spTgt spid="52"/>
                                        </p:tgtEl>
                                      </p:cBhvr>
                                    </p:animEffect>
                                  </p:childTnLst>
                                </p:cTn>
                              </p:par>
                            </p:childTnLst>
                          </p:cTn>
                        </p:par>
                        <p:par>
                          <p:cTn id="68" fill="hold">
                            <p:stCondLst>
                              <p:cond delay="8000"/>
                            </p:stCondLst>
                            <p:childTnLst>
                              <p:par>
                                <p:cTn id="69" presetID="22" presetClass="entr" presetSubtype="4" fill="hold" grpId="0" nodeType="afterEffect">
                                  <p:stCondLst>
                                    <p:cond delay="0"/>
                                  </p:stCondLst>
                                  <p:childTnLst>
                                    <p:set>
                                      <p:cBhvr>
                                        <p:cTn id="70" dur="1" fill="hold">
                                          <p:stCondLst>
                                            <p:cond delay="0"/>
                                          </p:stCondLst>
                                        </p:cTn>
                                        <p:tgtEl>
                                          <p:spTgt spid="46">
                                            <p:txEl>
                                              <p:pRg st="0" end="0"/>
                                            </p:txEl>
                                          </p:spTgt>
                                        </p:tgtEl>
                                        <p:attrNameLst>
                                          <p:attrName>style.visibility</p:attrName>
                                        </p:attrNameLst>
                                      </p:cBhvr>
                                      <p:to>
                                        <p:strVal val="visible"/>
                                      </p:to>
                                    </p:set>
                                    <p:animEffect transition="in" filter="wipe(down)">
                                      <p:cBhvr>
                                        <p:cTn id="71" dur="500"/>
                                        <p:tgtEl>
                                          <p:spTgt spid="46">
                                            <p:txEl>
                                              <p:pRg st="0" end="0"/>
                                            </p:txEl>
                                          </p:spTgt>
                                        </p:tgtEl>
                                      </p:cBhvr>
                                    </p:animEffect>
                                  </p:childTnLst>
                                </p:cTn>
                              </p:par>
                            </p:childTnLst>
                          </p:cTn>
                        </p:par>
                        <p:par>
                          <p:cTn id="72" fill="hold">
                            <p:stCondLst>
                              <p:cond delay="8500"/>
                            </p:stCondLst>
                            <p:childTnLst>
                              <p:par>
                                <p:cTn id="73" presetID="22" presetClass="entr" presetSubtype="4" fill="hold" grpId="0" nodeType="afterEffect">
                                  <p:stCondLst>
                                    <p:cond delay="0"/>
                                  </p:stCondLst>
                                  <p:childTnLst>
                                    <p:set>
                                      <p:cBhvr>
                                        <p:cTn id="74" dur="1" fill="hold">
                                          <p:stCondLst>
                                            <p:cond delay="0"/>
                                          </p:stCondLst>
                                        </p:cTn>
                                        <p:tgtEl>
                                          <p:spTgt spid="47">
                                            <p:txEl>
                                              <p:pRg st="0" end="0"/>
                                            </p:txEl>
                                          </p:spTgt>
                                        </p:tgtEl>
                                        <p:attrNameLst>
                                          <p:attrName>style.visibility</p:attrName>
                                        </p:attrNameLst>
                                      </p:cBhvr>
                                      <p:to>
                                        <p:strVal val="visible"/>
                                      </p:to>
                                    </p:set>
                                    <p:animEffect transition="in" filter="wipe(down)">
                                      <p:cBhvr>
                                        <p:cTn id="75" dur="500"/>
                                        <p:tgtEl>
                                          <p:spTgt spid="47">
                                            <p:txEl>
                                              <p:pRg st="0" end="0"/>
                                            </p:txEl>
                                          </p:spTgt>
                                        </p:tgtEl>
                                      </p:cBhvr>
                                    </p:animEffect>
                                  </p:childTnLst>
                                </p:cTn>
                              </p:par>
                            </p:childTnLst>
                          </p:cTn>
                        </p:par>
                        <p:par>
                          <p:cTn id="76" fill="hold">
                            <p:stCondLst>
                              <p:cond delay="9000"/>
                            </p:stCondLst>
                            <p:childTnLst>
                              <p:par>
                                <p:cTn id="77" presetID="22" presetClass="entr" presetSubtype="4" fill="hold" grpId="0" nodeType="afterEffect">
                                  <p:stCondLst>
                                    <p:cond delay="0"/>
                                  </p:stCondLst>
                                  <p:childTnLst>
                                    <p:set>
                                      <p:cBhvr>
                                        <p:cTn id="78" dur="1" fill="hold">
                                          <p:stCondLst>
                                            <p:cond delay="0"/>
                                          </p:stCondLst>
                                        </p:cTn>
                                        <p:tgtEl>
                                          <p:spTgt spid="43">
                                            <p:txEl>
                                              <p:pRg st="0" end="0"/>
                                            </p:txEl>
                                          </p:spTgt>
                                        </p:tgtEl>
                                        <p:attrNameLst>
                                          <p:attrName>style.visibility</p:attrName>
                                        </p:attrNameLst>
                                      </p:cBhvr>
                                      <p:to>
                                        <p:strVal val="visible"/>
                                      </p:to>
                                    </p:set>
                                    <p:animEffect transition="in" filter="wipe(down)">
                                      <p:cBhvr>
                                        <p:cTn id="79" dur="500"/>
                                        <p:tgtEl>
                                          <p:spTgt spid="43">
                                            <p:txEl>
                                              <p:pRg st="0" end="0"/>
                                            </p:txEl>
                                          </p:spTgt>
                                        </p:tgtEl>
                                      </p:cBhvr>
                                    </p:animEffect>
                                  </p:childTnLst>
                                </p:cTn>
                              </p:par>
                            </p:childTnLst>
                          </p:cTn>
                        </p:par>
                        <p:par>
                          <p:cTn id="80" fill="hold">
                            <p:stCondLst>
                              <p:cond delay="9500"/>
                            </p:stCondLst>
                            <p:childTnLst>
                              <p:par>
                                <p:cTn id="81" presetID="22" presetClass="entr" presetSubtype="4" fill="hold" grpId="0" nodeType="afterEffect">
                                  <p:stCondLst>
                                    <p:cond delay="0"/>
                                  </p:stCondLst>
                                  <p:childTnLst>
                                    <p:set>
                                      <p:cBhvr>
                                        <p:cTn id="82" dur="1" fill="hold">
                                          <p:stCondLst>
                                            <p:cond delay="0"/>
                                          </p:stCondLst>
                                        </p:cTn>
                                        <p:tgtEl>
                                          <p:spTgt spid="44">
                                            <p:txEl>
                                              <p:pRg st="0" end="0"/>
                                            </p:txEl>
                                          </p:spTgt>
                                        </p:tgtEl>
                                        <p:attrNameLst>
                                          <p:attrName>style.visibility</p:attrName>
                                        </p:attrNameLst>
                                      </p:cBhvr>
                                      <p:to>
                                        <p:strVal val="visible"/>
                                      </p:to>
                                    </p:set>
                                    <p:animEffect transition="in" filter="wipe(down)">
                                      <p:cBhvr>
                                        <p:cTn id="83" dur="500"/>
                                        <p:tgtEl>
                                          <p:spTgt spid="44">
                                            <p:txEl>
                                              <p:pRg st="0" end="0"/>
                                            </p:txEl>
                                          </p:spTgt>
                                        </p:tgtEl>
                                      </p:cBhvr>
                                    </p:animEffect>
                                  </p:childTnLst>
                                </p:cTn>
                              </p:par>
                            </p:childTnLst>
                          </p:cTn>
                        </p:par>
                        <p:par>
                          <p:cTn id="84" fill="hold">
                            <p:stCondLst>
                              <p:cond delay="10000"/>
                            </p:stCondLst>
                            <p:childTnLst>
                              <p:par>
                                <p:cTn id="85" presetID="22" presetClass="entr" presetSubtype="8" fill="hold" grpId="0" nodeType="afterEffect">
                                  <p:stCondLst>
                                    <p:cond delay="0"/>
                                  </p:stCondLst>
                                  <p:childTnLst>
                                    <p:set>
                                      <p:cBhvr>
                                        <p:cTn id="86" dur="1" fill="hold">
                                          <p:stCondLst>
                                            <p:cond delay="0"/>
                                          </p:stCondLst>
                                        </p:cTn>
                                        <p:tgtEl>
                                          <p:spTgt spid="53"/>
                                        </p:tgtEl>
                                        <p:attrNameLst>
                                          <p:attrName>style.visibility</p:attrName>
                                        </p:attrNameLst>
                                      </p:cBhvr>
                                      <p:to>
                                        <p:strVal val="visible"/>
                                      </p:to>
                                    </p:set>
                                    <p:animEffect transition="in" filter="wipe(left)">
                                      <p:cBhvr>
                                        <p:cTn id="87" dur="500"/>
                                        <p:tgtEl>
                                          <p:spTgt spid="53"/>
                                        </p:tgtEl>
                                      </p:cBhvr>
                                    </p:animEffect>
                                  </p:childTnLst>
                                </p:cTn>
                              </p:par>
                            </p:childTnLst>
                          </p:cTn>
                        </p:par>
                        <p:par>
                          <p:cTn id="88" fill="hold">
                            <p:stCondLst>
                              <p:cond delay="10500"/>
                            </p:stCondLst>
                            <p:childTnLst>
                              <p:par>
                                <p:cTn id="89" presetID="2" presetClass="entr" presetSubtype="2" fill="hold" grpId="0" nodeType="afterEffect">
                                  <p:stCondLst>
                                    <p:cond delay="0"/>
                                  </p:stCondLst>
                                  <p:childTnLst>
                                    <p:set>
                                      <p:cBhvr>
                                        <p:cTn id="90" dur="1" fill="hold">
                                          <p:stCondLst>
                                            <p:cond delay="0"/>
                                          </p:stCondLst>
                                        </p:cTn>
                                        <p:tgtEl>
                                          <p:spTgt spid="54"/>
                                        </p:tgtEl>
                                        <p:attrNameLst>
                                          <p:attrName>style.visibility</p:attrName>
                                        </p:attrNameLst>
                                      </p:cBhvr>
                                      <p:to>
                                        <p:strVal val="visible"/>
                                      </p:to>
                                    </p:set>
                                    <p:anim calcmode="lin" valueType="num">
                                      <p:cBhvr additive="base">
                                        <p:cTn id="91" dur="500" fill="hold"/>
                                        <p:tgtEl>
                                          <p:spTgt spid="54"/>
                                        </p:tgtEl>
                                        <p:attrNameLst>
                                          <p:attrName>ppt_x</p:attrName>
                                        </p:attrNameLst>
                                      </p:cBhvr>
                                      <p:tavLst>
                                        <p:tav tm="0">
                                          <p:val>
                                            <p:strVal val="1+#ppt_w/2"/>
                                          </p:val>
                                        </p:tav>
                                        <p:tav tm="100000">
                                          <p:val>
                                            <p:strVal val="#ppt_x"/>
                                          </p:val>
                                        </p:tav>
                                      </p:tavLst>
                                    </p:anim>
                                    <p:anim calcmode="lin" valueType="num">
                                      <p:cBhvr additive="base">
                                        <p:cTn id="92" dur="500" fill="hold"/>
                                        <p:tgtEl>
                                          <p:spTgt spid="54"/>
                                        </p:tgtEl>
                                        <p:attrNameLst>
                                          <p:attrName>ppt_y</p:attrName>
                                        </p:attrNameLst>
                                      </p:cBhvr>
                                      <p:tavLst>
                                        <p:tav tm="0">
                                          <p:val>
                                            <p:strVal val="#ppt_y"/>
                                          </p:val>
                                        </p:tav>
                                        <p:tav tm="100000">
                                          <p:val>
                                            <p:strVal val="#ppt_y"/>
                                          </p:val>
                                        </p:tav>
                                      </p:tavLst>
                                    </p:anim>
                                  </p:childTnLst>
                                </p:cTn>
                              </p:par>
                            </p:childTnLst>
                          </p:cTn>
                        </p:par>
                        <p:par>
                          <p:cTn id="93" fill="hold">
                            <p:stCondLst>
                              <p:cond delay="11000"/>
                            </p:stCondLst>
                            <p:childTnLst>
                              <p:par>
                                <p:cTn id="94" presetID="22" presetClass="entr" presetSubtype="8" fill="hold" grpId="0" nodeType="afterEffect">
                                  <p:stCondLst>
                                    <p:cond delay="0"/>
                                  </p:stCondLst>
                                  <p:childTnLst>
                                    <p:set>
                                      <p:cBhvr>
                                        <p:cTn id="95" dur="1" fill="hold">
                                          <p:stCondLst>
                                            <p:cond delay="0"/>
                                          </p:stCondLst>
                                        </p:cTn>
                                        <p:tgtEl>
                                          <p:spTgt spid="55"/>
                                        </p:tgtEl>
                                        <p:attrNameLst>
                                          <p:attrName>style.visibility</p:attrName>
                                        </p:attrNameLst>
                                      </p:cBhvr>
                                      <p:to>
                                        <p:strVal val="visible"/>
                                      </p:to>
                                    </p:set>
                                    <p:animEffect transition="in" filter="wipe(left)">
                                      <p:cBhvr>
                                        <p:cTn id="96" dur="500"/>
                                        <p:tgtEl>
                                          <p:spTgt spid="55"/>
                                        </p:tgtEl>
                                      </p:cBhvr>
                                    </p:animEffect>
                                  </p:childTnLst>
                                </p:cTn>
                              </p:par>
                            </p:childTnLst>
                          </p:cTn>
                        </p:par>
                        <p:par>
                          <p:cTn id="97" fill="hold">
                            <p:stCondLst>
                              <p:cond delay="11500"/>
                            </p:stCondLst>
                            <p:childTnLst>
                              <p:par>
                                <p:cTn id="98" presetID="2" presetClass="entr" presetSubtype="2" fill="hold" grpId="0" nodeType="afterEffect">
                                  <p:stCondLst>
                                    <p:cond delay="0"/>
                                  </p:stCondLst>
                                  <p:childTnLst>
                                    <p:set>
                                      <p:cBhvr>
                                        <p:cTn id="99" dur="1" fill="hold">
                                          <p:stCondLst>
                                            <p:cond delay="0"/>
                                          </p:stCondLst>
                                        </p:cTn>
                                        <p:tgtEl>
                                          <p:spTgt spid="56"/>
                                        </p:tgtEl>
                                        <p:attrNameLst>
                                          <p:attrName>style.visibility</p:attrName>
                                        </p:attrNameLst>
                                      </p:cBhvr>
                                      <p:to>
                                        <p:strVal val="visible"/>
                                      </p:to>
                                    </p:set>
                                    <p:anim calcmode="lin" valueType="num">
                                      <p:cBhvr additive="base">
                                        <p:cTn id="100" dur="500" fill="hold"/>
                                        <p:tgtEl>
                                          <p:spTgt spid="56"/>
                                        </p:tgtEl>
                                        <p:attrNameLst>
                                          <p:attrName>ppt_x</p:attrName>
                                        </p:attrNameLst>
                                      </p:cBhvr>
                                      <p:tavLst>
                                        <p:tav tm="0">
                                          <p:val>
                                            <p:strVal val="1+#ppt_w/2"/>
                                          </p:val>
                                        </p:tav>
                                        <p:tav tm="100000">
                                          <p:val>
                                            <p:strVal val="#ppt_x"/>
                                          </p:val>
                                        </p:tav>
                                      </p:tavLst>
                                    </p:anim>
                                    <p:anim calcmode="lin" valueType="num">
                                      <p:cBhvr additive="base">
                                        <p:cTn id="101"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P spid="42" grpId="0" animBg="1"/>
      <p:bldP spid="45" grpId="0" animBg="1"/>
      <p:bldP spid="46" grpId="0" build="p"/>
      <p:bldP spid="47" grpId="0" build="p"/>
      <p:bldP spid="33" grpId="0" animBg="1"/>
      <p:bldP spid="52" grpId="0" animBg="1"/>
      <p:bldP spid="43" grpId="0" build="p"/>
      <p:bldP spid="44" grpId="0" build="p"/>
      <p:bldP spid="53" grpId="0"/>
      <p:bldP spid="54" grpId="0"/>
      <p:bldP spid="55" grpId="0"/>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33874" y="3039275"/>
            <a:ext cx="1133668" cy="11340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r>
              <a:rPr lang="zh-CN" altLang="en-US" sz="1200" b="1" dirty="0">
                <a:solidFill>
                  <a:schemeClr val="bg1"/>
                </a:solidFill>
                <a:latin typeface="微软雅黑" panose="020B0503020204020204" pitchFamily="34" charset="-122"/>
                <a:ea typeface="微软雅黑" panose="020B0503020204020204" pitchFamily="34" charset="-122"/>
              </a:rPr>
              <a:t>单击编辑标题</a:t>
            </a:r>
          </a:p>
        </p:txBody>
      </p:sp>
      <p:sp>
        <p:nvSpPr>
          <p:cNvPr id="7" name="矩形 6"/>
          <p:cNvSpPr/>
          <p:nvPr/>
        </p:nvSpPr>
        <p:spPr>
          <a:xfrm>
            <a:off x="1725266" y="3039275"/>
            <a:ext cx="1133668" cy="1134019"/>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8" name="矩形 7"/>
          <p:cNvSpPr/>
          <p:nvPr/>
        </p:nvSpPr>
        <p:spPr>
          <a:xfrm>
            <a:off x="3521651" y="3039275"/>
            <a:ext cx="1133668" cy="11340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r>
              <a:rPr lang="zh-CN" altLang="en-US" sz="1200" b="1" dirty="0">
                <a:solidFill>
                  <a:schemeClr val="bg1"/>
                </a:solidFill>
                <a:latin typeface="微软雅黑" panose="020B0503020204020204" pitchFamily="34" charset="-122"/>
                <a:ea typeface="微软雅黑" panose="020B0503020204020204" pitchFamily="34" charset="-122"/>
              </a:rPr>
              <a:t>单击编辑标题</a:t>
            </a:r>
          </a:p>
        </p:txBody>
      </p:sp>
      <p:sp>
        <p:nvSpPr>
          <p:cNvPr id="9" name="矩形 8"/>
          <p:cNvSpPr/>
          <p:nvPr/>
        </p:nvSpPr>
        <p:spPr>
          <a:xfrm>
            <a:off x="4088486" y="3039275"/>
            <a:ext cx="1133668" cy="1134019"/>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10" name="矩形 9"/>
          <p:cNvSpPr/>
          <p:nvPr/>
        </p:nvSpPr>
        <p:spPr>
          <a:xfrm>
            <a:off x="6399247" y="3039275"/>
            <a:ext cx="1133668" cy="11340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r>
              <a:rPr lang="zh-CN" altLang="en-US" sz="1200" b="1" dirty="0">
                <a:solidFill>
                  <a:schemeClr val="bg1"/>
                </a:solidFill>
                <a:latin typeface="微软雅黑" panose="020B0503020204020204" pitchFamily="34" charset="-122"/>
                <a:ea typeface="微软雅黑" panose="020B0503020204020204" pitchFamily="34" charset="-122"/>
              </a:rPr>
              <a:t>单击编辑标题</a:t>
            </a:r>
          </a:p>
        </p:txBody>
      </p:sp>
      <p:sp>
        <p:nvSpPr>
          <p:cNvPr id="11" name="矩形 10"/>
          <p:cNvSpPr/>
          <p:nvPr/>
        </p:nvSpPr>
        <p:spPr>
          <a:xfrm>
            <a:off x="7056276" y="3040596"/>
            <a:ext cx="1133668" cy="1134019"/>
          </a:xfrm>
          <a:prstGeom prst="rect">
            <a:avLst/>
          </a:prstGeom>
          <a:solidFill>
            <a:schemeClr val="tx1">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cxnSp>
        <p:nvCxnSpPr>
          <p:cNvPr id="12" name="直接连接符 11"/>
          <p:cNvCxnSpPr/>
          <p:nvPr/>
        </p:nvCxnSpPr>
        <p:spPr>
          <a:xfrm>
            <a:off x="3220617" y="1820031"/>
            <a:ext cx="0" cy="236726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5945814" y="1820031"/>
            <a:ext cx="0" cy="2367262"/>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433874" y="1922574"/>
            <a:ext cx="2424163" cy="253926"/>
          </a:xfrm>
          <a:prstGeom prst="rect">
            <a:avLst/>
          </a:prstGeom>
          <a:noFill/>
        </p:spPr>
        <p:txBody>
          <a:bodyPr wrap="square" lIns="0" tIns="34295" rIns="0" bIns="34295"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单击编辑标题</a:t>
            </a:r>
          </a:p>
        </p:txBody>
      </p:sp>
      <p:sp>
        <p:nvSpPr>
          <p:cNvPr id="15" name="文本框 14"/>
          <p:cNvSpPr txBox="1"/>
          <p:nvPr/>
        </p:nvSpPr>
        <p:spPr>
          <a:xfrm>
            <a:off x="433874" y="2159166"/>
            <a:ext cx="2424163" cy="650958"/>
          </a:xfrm>
          <a:prstGeom prst="rect">
            <a:avLst/>
          </a:prstGeom>
          <a:noFill/>
        </p:spPr>
        <p:txBody>
          <a:bodyPr wrap="square" lIns="0" tIns="34295" rIns="0" bIns="34295" rtlCol="0">
            <a:spAutoFit/>
          </a:bodyPr>
          <a:lstStyle/>
          <a:p>
            <a:pPr defTabSz="912796">
              <a:spcBef>
                <a:spcPct val="20000"/>
              </a:spcBef>
              <a:defRPr/>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单击此处可编辑内容，根据您的需要自由拉伸文本框大小单击此处可编辑内容，根据您的需要自由拉伸文本框大小</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a:p>
            <a:pPr defTabSz="912796">
              <a:spcBef>
                <a:spcPct val="20000"/>
              </a:spcBef>
              <a:defRPr/>
            </a:pP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6" name="文本框 15"/>
          <p:cNvSpPr txBox="1"/>
          <p:nvPr/>
        </p:nvSpPr>
        <p:spPr>
          <a:xfrm>
            <a:off x="3521650" y="1922574"/>
            <a:ext cx="2424163" cy="253926"/>
          </a:xfrm>
          <a:prstGeom prst="rect">
            <a:avLst/>
          </a:prstGeom>
          <a:noFill/>
        </p:spPr>
        <p:txBody>
          <a:bodyPr wrap="square" lIns="0" tIns="34295" rIns="0" bIns="34295"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单击编辑标题</a:t>
            </a:r>
          </a:p>
        </p:txBody>
      </p:sp>
      <p:sp>
        <p:nvSpPr>
          <p:cNvPr id="17" name="文本框 16"/>
          <p:cNvSpPr txBox="1"/>
          <p:nvPr/>
        </p:nvSpPr>
        <p:spPr>
          <a:xfrm>
            <a:off x="3521650" y="2159166"/>
            <a:ext cx="2424163" cy="650958"/>
          </a:xfrm>
          <a:prstGeom prst="rect">
            <a:avLst/>
          </a:prstGeom>
          <a:noFill/>
        </p:spPr>
        <p:txBody>
          <a:bodyPr wrap="square" lIns="0" tIns="34295" rIns="0" bIns="34295" rtlCol="0">
            <a:spAutoFit/>
          </a:bodyPr>
          <a:lstStyle/>
          <a:p>
            <a:pPr defTabSz="912796">
              <a:spcBef>
                <a:spcPct val="20000"/>
              </a:spcBef>
              <a:defRPr/>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单击此处可编辑内容，根据您的需要自由拉伸文本框大小单击此处可编辑内容，根据您的需要自由拉伸文本框大小</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a:p>
            <a:pPr defTabSz="912796">
              <a:spcBef>
                <a:spcPct val="20000"/>
              </a:spcBef>
              <a:defRPr/>
            </a:pP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8" name="文本框 17"/>
          <p:cNvSpPr txBox="1"/>
          <p:nvPr/>
        </p:nvSpPr>
        <p:spPr>
          <a:xfrm>
            <a:off x="6399247" y="1922574"/>
            <a:ext cx="2424163" cy="253926"/>
          </a:xfrm>
          <a:prstGeom prst="rect">
            <a:avLst/>
          </a:prstGeom>
          <a:noFill/>
        </p:spPr>
        <p:txBody>
          <a:bodyPr wrap="square" lIns="0" tIns="34295" rIns="0" bIns="34295" rtlCol="0">
            <a:spAutoFit/>
          </a:bodyPr>
          <a:lstStyle/>
          <a:p>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单击编辑标题</a:t>
            </a:r>
          </a:p>
        </p:txBody>
      </p:sp>
      <p:sp>
        <p:nvSpPr>
          <p:cNvPr id="19" name="文本框 18"/>
          <p:cNvSpPr txBox="1"/>
          <p:nvPr/>
        </p:nvSpPr>
        <p:spPr>
          <a:xfrm>
            <a:off x="6399247" y="2159166"/>
            <a:ext cx="2424163" cy="650958"/>
          </a:xfrm>
          <a:prstGeom prst="rect">
            <a:avLst/>
          </a:prstGeom>
          <a:noFill/>
        </p:spPr>
        <p:txBody>
          <a:bodyPr wrap="square" lIns="0" tIns="34295" rIns="0" bIns="34295" rtlCol="0">
            <a:spAutoFit/>
          </a:bodyPr>
          <a:lstStyle/>
          <a:p>
            <a:pPr defTabSz="912796">
              <a:spcBef>
                <a:spcPct val="20000"/>
              </a:spcBef>
              <a:defRPr/>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rPr>
              <a:t>单击此处可编辑内容，根据您的需要自由拉伸文本框大小单击此处可编辑内容，根据您的需要自由拉伸文本框大小</a:t>
            </a: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a:p>
            <a:pPr defTabSz="912796">
              <a:spcBef>
                <a:spcPct val="20000"/>
              </a:spcBef>
              <a:defRPr/>
            </a:pPr>
            <a:endParaRPr lang="en-US"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3529307199"/>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childTnLst>
                          </p:cTn>
                        </p:par>
                        <p:par>
                          <p:cTn id="8" fill="hold">
                            <p:stCondLst>
                              <p:cond delay="750"/>
                            </p:stCondLst>
                            <p:childTnLst>
                              <p:par>
                                <p:cTn id="9" presetID="1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left)">
                                      <p:cBhvr>
                                        <p:cTn id="12" dur="500"/>
                                        <p:tgtEl>
                                          <p:spTgt spid="7"/>
                                        </p:tgtEl>
                                      </p:cBhvr>
                                    </p:animEffect>
                                  </p:childTnLst>
                                </p:cTn>
                              </p:par>
                            </p:childTnLst>
                          </p:cTn>
                        </p:par>
                        <p:par>
                          <p:cTn id="13" fill="hold">
                            <p:stCondLst>
                              <p:cond delay="1250"/>
                            </p:stCondLst>
                            <p:childTnLst>
                              <p:par>
                                <p:cTn id="14" presetID="22" presetClass="entr" presetSubtype="2"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1000"/>
                                        <p:tgtEl>
                                          <p:spTgt spid="14"/>
                                        </p:tgtEl>
                                      </p:cBhvr>
                                    </p:animEffect>
                                  </p:childTnLst>
                                </p:cTn>
                              </p:par>
                            </p:childTnLst>
                          </p:cTn>
                        </p:par>
                        <p:par>
                          <p:cTn id="17" fill="hold">
                            <p:stCondLst>
                              <p:cond delay="2250"/>
                            </p:stCondLst>
                            <p:childTnLst>
                              <p:par>
                                <p:cTn id="18" presetID="22" presetClass="entr" presetSubtype="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1000"/>
                                        <p:tgtEl>
                                          <p:spTgt spid="15"/>
                                        </p:tgtEl>
                                      </p:cBhvr>
                                    </p:animEffect>
                                  </p:childTnLst>
                                </p:cTn>
                              </p:par>
                            </p:childTnLst>
                          </p:cTn>
                        </p:par>
                        <p:par>
                          <p:cTn id="21" fill="hold">
                            <p:stCondLst>
                              <p:cond delay="3250"/>
                            </p:stCondLst>
                            <p:childTnLst>
                              <p:par>
                                <p:cTn id="22" presetID="22" presetClass="entr" presetSubtype="4"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par>
                          <p:cTn id="25" fill="hold">
                            <p:stCondLst>
                              <p:cond delay="3750"/>
                            </p:stCondLst>
                            <p:childTnLst>
                              <p:par>
                                <p:cTn id="26" presetID="10"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750"/>
                                        <p:tgtEl>
                                          <p:spTgt spid="8"/>
                                        </p:tgtEl>
                                      </p:cBhvr>
                                    </p:animEffect>
                                  </p:childTnLst>
                                </p:cTn>
                              </p:par>
                            </p:childTnLst>
                          </p:cTn>
                        </p:par>
                        <p:par>
                          <p:cTn id="29" fill="hold">
                            <p:stCondLst>
                              <p:cond delay="4500"/>
                            </p:stCondLst>
                            <p:childTnLst>
                              <p:par>
                                <p:cTn id="30" presetID="12" presetClass="entr" presetSubtype="2"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p:tgtEl>
                                          <p:spTgt spid="9"/>
                                        </p:tgtEl>
                                        <p:attrNameLst>
                                          <p:attrName>ppt_x</p:attrName>
                                        </p:attrNameLst>
                                      </p:cBhvr>
                                      <p:tavLst>
                                        <p:tav tm="0">
                                          <p:val>
                                            <p:strVal val="#ppt_x+#ppt_w*1.125000"/>
                                          </p:val>
                                        </p:tav>
                                        <p:tav tm="100000">
                                          <p:val>
                                            <p:strVal val="#ppt_x"/>
                                          </p:val>
                                        </p:tav>
                                      </p:tavLst>
                                    </p:anim>
                                    <p:animEffect transition="in" filter="wipe(left)">
                                      <p:cBhvr>
                                        <p:cTn id="33" dur="500"/>
                                        <p:tgtEl>
                                          <p:spTgt spid="9"/>
                                        </p:tgtEl>
                                      </p:cBhvr>
                                    </p:animEffect>
                                  </p:childTnLst>
                                </p:cTn>
                              </p:par>
                            </p:childTnLst>
                          </p:cTn>
                        </p:par>
                        <p:par>
                          <p:cTn id="34" fill="hold">
                            <p:stCondLst>
                              <p:cond delay="5000"/>
                            </p:stCondLst>
                            <p:childTnLst>
                              <p:par>
                                <p:cTn id="35" presetID="22" presetClass="entr" presetSubtype="2"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right)">
                                      <p:cBhvr>
                                        <p:cTn id="37" dur="1000"/>
                                        <p:tgtEl>
                                          <p:spTgt spid="16"/>
                                        </p:tgtEl>
                                      </p:cBhvr>
                                    </p:animEffect>
                                  </p:childTnLst>
                                </p:cTn>
                              </p:par>
                            </p:childTnLst>
                          </p:cTn>
                        </p:par>
                        <p:par>
                          <p:cTn id="38" fill="hold">
                            <p:stCondLst>
                              <p:cond delay="6000"/>
                            </p:stCondLst>
                            <p:childTnLst>
                              <p:par>
                                <p:cTn id="39" presetID="22" presetClass="entr" presetSubtype="2"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right)">
                                      <p:cBhvr>
                                        <p:cTn id="41" dur="1000"/>
                                        <p:tgtEl>
                                          <p:spTgt spid="17"/>
                                        </p:tgtEl>
                                      </p:cBhvr>
                                    </p:animEffect>
                                  </p:childTnLst>
                                </p:cTn>
                              </p:par>
                            </p:childTnLst>
                          </p:cTn>
                        </p:par>
                        <p:par>
                          <p:cTn id="42" fill="hold">
                            <p:stCondLst>
                              <p:cond delay="7000"/>
                            </p:stCondLst>
                            <p:childTnLst>
                              <p:par>
                                <p:cTn id="43" presetID="22" presetClass="entr" presetSubtype="4"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childTnLst>
                          </p:cTn>
                        </p:par>
                        <p:par>
                          <p:cTn id="46" fill="hold">
                            <p:stCondLst>
                              <p:cond delay="7500"/>
                            </p:stCondLst>
                            <p:childTnLst>
                              <p:par>
                                <p:cTn id="47" presetID="10" presetClass="entr" presetSubtype="0"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750"/>
                                        <p:tgtEl>
                                          <p:spTgt spid="6"/>
                                        </p:tgtEl>
                                      </p:cBhvr>
                                    </p:animEffect>
                                  </p:childTnLst>
                                </p:cTn>
                              </p:par>
                            </p:childTnLst>
                          </p:cTn>
                        </p:par>
                        <p:par>
                          <p:cTn id="50" fill="hold">
                            <p:stCondLst>
                              <p:cond delay="8250"/>
                            </p:stCondLst>
                            <p:childTnLst>
                              <p:par>
                                <p:cTn id="51" presetID="12" presetClass="entr" presetSubtype="2"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p:tgtEl>
                                          <p:spTgt spid="11"/>
                                        </p:tgtEl>
                                        <p:attrNameLst>
                                          <p:attrName>ppt_x</p:attrName>
                                        </p:attrNameLst>
                                      </p:cBhvr>
                                      <p:tavLst>
                                        <p:tav tm="0">
                                          <p:val>
                                            <p:strVal val="#ppt_x+#ppt_w*1.125000"/>
                                          </p:val>
                                        </p:tav>
                                        <p:tav tm="100000">
                                          <p:val>
                                            <p:strVal val="#ppt_x"/>
                                          </p:val>
                                        </p:tav>
                                      </p:tavLst>
                                    </p:anim>
                                    <p:animEffect transition="in" filter="wipe(left)">
                                      <p:cBhvr>
                                        <p:cTn id="54" dur="500"/>
                                        <p:tgtEl>
                                          <p:spTgt spid="11"/>
                                        </p:tgtEl>
                                      </p:cBhvr>
                                    </p:animEffect>
                                  </p:childTnLst>
                                </p:cTn>
                              </p:par>
                            </p:childTnLst>
                          </p:cTn>
                        </p:par>
                        <p:par>
                          <p:cTn id="55" fill="hold">
                            <p:stCondLst>
                              <p:cond delay="8750"/>
                            </p:stCondLst>
                            <p:childTnLst>
                              <p:par>
                                <p:cTn id="56" presetID="22" presetClass="entr" presetSubtype="2"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right)">
                                      <p:cBhvr>
                                        <p:cTn id="58" dur="1000"/>
                                        <p:tgtEl>
                                          <p:spTgt spid="18"/>
                                        </p:tgtEl>
                                      </p:cBhvr>
                                    </p:animEffect>
                                  </p:childTnLst>
                                </p:cTn>
                              </p:par>
                            </p:childTnLst>
                          </p:cTn>
                        </p:par>
                        <p:par>
                          <p:cTn id="59" fill="hold">
                            <p:stCondLst>
                              <p:cond delay="9750"/>
                            </p:stCondLst>
                            <p:childTnLst>
                              <p:par>
                                <p:cTn id="60" presetID="22" presetClass="entr" presetSubtype="2"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right)">
                                      <p:cBhvr>
                                        <p:cTn id="6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4" grpId="0"/>
      <p:bldP spid="15" grpId="0"/>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1464502" y="1752957"/>
            <a:ext cx="1552741" cy="515067"/>
            <a:chOff x="897773" y="2357290"/>
            <a:chExt cx="2384237" cy="790599"/>
          </a:xfrm>
        </p:grpSpPr>
        <p:sp>
          <p:nvSpPr>
            <p:cNvPr id="154" name="TextBox 153"/>
            <p:cNvSpPr txBox="1"/>
            <p:nvPr/>
          </p:nvSpPr>
          <p:spPr>
            <a:xfrm>
              <a:off x="1400813" y="2357290"/>
              <a:ext cx="1378153" cy="283452"/>
            </a:xfrm>
            <a:prstGeom prst="rect">
              <a:avLst/>
            </a:prstGeom>
            <a:noFill/>
          </p:spPr>
          <p:txBody>
            <a:bodyPr wrap="none" lIns="0" tIns="0" rIns="0" bIns="0" rtlCol="0">
              <a:spAutoFit/>
            </a:bodyPr>
            <a:lstStyle/>
            <a:p>
              <a:pPr algn="ctr">
                <a:lnSpc>
                  <a:spcPct val="120000"/>
                </a:lnSpc>
              </a:pPr>
              <a:r>
                <a:rPr lang="zh-CN" altLang="en-US"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5" name="Rectangle 154"/>
            <p:cNvSpPr/>
            <p:nvPr/>
          </p:nvSpPr>
          <p:spPr>
            <a:xfrm>
              <a:off x="897773" y="2637675"/>
              <a:ext cx="2384237" cy="510214"/>
            </a:xfrm>
            <a:prstGeom prst="rect">
              <a:avLst/>
            </a:prstGeom>
          </p:spPr>
          <p:txBody>
            <a:bodyPr wrap="square" lIns="0" tIns="0" rIns="0" bIns="0">
              <a:spAutoFit/>
            </a:bodyPr>
            <a:lstStyle/>
            <a:p>
              <a:pPr>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 name="Group 155"/>
          <p:cNvGrpSpPr/>
          <p:nvPr/>
        </p:nvGrpSpPr>
        <p:grpSpPr>
          <a:xfrm>
            <a:off x="2150461" y="1461386"/>
            <a:ext cx="180819" cy="180345"/>
            <a:chOff x="2138511" y="2464802"/>
            <a:chExt cx="354012" cy="352956"/>
          </a:xfrm>
          <a:solidFill>
            <a:schemeClr val="accent1"/>
          </a:solidFill>
        </p:grpSpPr>
        <p:sp>
          <p:nvSpPr>
            <p:cNvPr id="157" name="Oval 156"/>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ctr">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8" name="Freeform 157"/>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ctr">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 name="Group 17"/>
          <p:cNvGrpSpPr/>
          <p:nvPr/>
        </p:nvGrpSpPr>
        <p:grpSpPr>
          <a:xfrm>
            <a:off x="1464502" y="2753922"/>
            <a:ext cx="1552741" cy="520021"/>
            <a:chOff x="897773" y="3893725"/>
            <a:chExt cx="2384237" cy="798205"/>
          </a:xfrm>
        </p:grpSpPr>
        <p:sp>
          <p:nvSpPr>
            <p:cNvPr id="159" name="TextBox 158"/>
            <p:cNvSpPr txBox="1"/>
            <p:nvPr/>
          </p:nvSpPr>
          <p:spPr>
            <a:xfrm>
              <a:off x="1400819" y="3893725"/>
              <a:ext cx="1378153" cy="283452"/>
            </a:xfrm>
            <a:prstGeom prst="rect">
              <a:avLst/>
            </a:prstGeom>
            <a:noFill/>
          </p:spPr>
          <p:txBody>
            <a:bodyPr wrap="none" lIns="0" tIns="0" rIns="0" bIns="0" rtlCol="0">
              <a:spAutoFit/>
            </a:bodyPr>
            <a:lstStyle/>
            <a:p>
              <a:pPr algn="ctr">
                <a:lnSpc>
                  <a:spcPct val="120000"/>
                </a:lnSpc>
              </a:pPr>
              <a:r>
                <a:rPr lang="zh-CN" altLang="en-US"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0" name="Rectangle 159"/>
            <p:cNvSpPr/>
            <p:nvPr/>
          </p:nvSpPr>
          <p:spPr>
            <a:xfrm>
              <a:off x="897773" y="4181715"/>
              <a:ext cx="2384237" cy="510215"/>
            </a:xfrm>
            <a:prstGeom prst="rect">
              <a:avLst/>
            </a:prstGeom>
          </p:spPr>
          <p:txBody>
            <a:bodyPr wrap="square" lIns="0" tIns="0" rIns="0" bIns="0">
              <a:spAutoFit/>
            </a:bodyPr>
            <a:lstStyle/>
            <a:p>
              <a:pPr>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 name="Group 160"/>
          <p:cNvGrpSpPr/>
          <p:nvPr/>
        </p:nvGrpSpPr>
        <p:grpSpPr>
          <a:xfrm>
            <a:off x="2150461" y="2467311"/>
            <a:ext cx="180819" cy="180345"/>
            <a:chOff x="2138511" y="2464802"/>
            <a:chExt cx="354012" cy="352956"/>
          </a:xfrm>
          <a:solidFill>
            <a:schemeClr val="accent2"/>
          </a:solidFill>
        </p:grpSpPr>
        <p:sp>
          <p:nvSpPr>
            <p:cNvPr id="162" name="Oval 161"/>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ctr">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3" name="Freeform 162"/>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ctr">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 name="Group 18"/>
          <p:cNvGrpSpPr/>
          <p:nvPr/>
        </p:nvGrpSpPr>
        <p:grpSpPr>
          <a:xfrm>
            <a:off x="1464502" y="3736301"/>
            <a:ext cx="1552741" cy="542628"/>
            <a:chOff x="897773" y="5401618"/>
            <a:chExt cx="2384237" cy="832904"/>
          </a:xfrm>
        </p:grpSpPr>
        <p:sp>
          <p:nvSpPr>
            <p:cNvPr id="164" name="TextBox 163"/>
            <p:cNvSpPr txBox="1"/>
            <p:nvPr/>
          </p:nvSpPr>
          <p:spPr>
            <a:xfrm>
              <a:off x="1400819" y="5401618"/>
              <a:ext cx="1378153" cy="283452"/>
            </a:xfrm>
            <a:prstGeom prst="rect">
              <a:avLst/>
            </a:prstGeom>
            <a:noFill/>
          </p:spPr>
          <p:txBody>
            <a:bodyPr wrap="none" lIns="0" tIns="0" rIns="0" bIns="0" rtlCol="0">
              <a:spAutoFit/>
            </a:bodyPr>
            <a:lstStyle/>
            <a:p>
              <a:pPr algn="ctr">
                <a:lnSpc>
                  <a:spcPct val="120000"/>
                </a:lnSpc>
              </a:pPr>
              <a:r>
                <a:rPr lang="zh-CN" altLang="en-US"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5" name="Rectangle 164"/>
            <p:cNvSpPr/>
            <p:nvPr/>
          </p:nvSpPr>
          <p:spPr>
            <a:xfrm>
              <a:off x="897773" y="5724308"/>
              <a:ext cx="2384237" cy="510214"/>
            </a:xfrm>
            <a:prstGeom prst="rect">
              <a:avLst/>
            </a:prstGeom>
          </p:spPr>
          <p:txBody>
            <a:bodyPr wrap="square" lIns="0" tIns="0" rIns="0" bIns="0">
              <a:spAutoFit/>
            </a:bodyPr>
            <a:lstStyle/>
            <a:p>
              <a:pPr>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7" name="Group 165"/>
          <p:cNvGrpSpPr/>
          <p:nvPr/>
        </p:nvGrpSpPr>
        <p:grpSpPr>
          <a:xfrm>
            <a:off x="2150461" y="3472295"/>
            <a:ext cx="180819" cy="180345"/>
            <a:chOff x="2138511" y="2464802"/>
            <a:chExt cx="354012" cy="352956"/>
          </a:xfrm>
          <a:solidFill>
            <a:schemeClr val="accent3"/>
          </a:solidFill>
        </p:grpSpPr>
        <p:sp>
          <p:nvSpPr>
            <p:cNvPr id="167" name="Oval 166"/>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ctr">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8" name="Freeform 167"/>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ctr">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 name="Group 3"/>
          <p:cNvGrpSpPr/>
          <p:nvPr/>
        </p:nvGrpSpPr>
        <p:grpSpPr>
          <a:xfrm>
            <a:off x="3845477" y="3572388"/>
            <a:ext cx="209585" cy="1570371"/>
            <a:chOff x="4980416" y="5038865"/>
            <a:chExt cx="321817" cy="1816442"/>
          </a:xfrm>
        </p:grpSpPr>
        <p:sp>
          <p:nvSpPr>
            <p:cNvPr id="175" name="Freeform 11"/>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6" name="Freeform 12"/>
            <p:cNvSpPr>
              <a:spLocks/>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7" name="Freeform 13"/>
            <p:cNvSpPr>
              <a:spLocks/>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chemeClr val="accent1">
                <a:lumMod val="60000"/>
                <a:lumOff val="40000"/>
              </a:schemeClr>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8" name="Freeform 14"/>
            <p:cNvSpPr>
              <a:spLocks/>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9" name="Freeform 15"/>
            <p:cNvSpPr>
              <a:spLocks/>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chemeClr val="accent1">
                <a:lumMod val="60000"/>
                <a:lumOff val="40000"/>
              </a:schemeClr>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0" name="Freeform 16"/>
            <p:cNvSpPr>
              <a:spLocks/>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chemeClr val="accent1">
                <a:lumMod val="60000"/>
                <a:lumOff val="40000"/>
              </a:schemeClr>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0" name="Freeform 36"/>
            <p:cNvSpPr>
              <a:spLocks/>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1" name="Freeform 37"/>
            <p:cNvSpPr>
              <a:spLocks/>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chemeClr val="accent1"/>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2" name="Freeform 38"/>
            <p:cNvSpPr>
              <a:spLocks/>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chemeClr val="accent1"/>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3" name="Freeform 39"/>
            <p:cNvSpPr>
              <a:spLocks/>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chemeClr val="accent1"/>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9" name="Group 4"/>
          <p:cNvGrpSpPr/>
          <p:nvPr/>
        </p:nvGrpSpPr>
        <p:grpSpPr>
          <a:xfrm>
            <a:off x="4185720" y="3780089"/>
            <a:ext cx="209584" cy="1360107"/>
            <a:chOff x="5502862" y="5357314"/>
            <a:chExt cx="321816" cy="1497993"/>
          </a:xfrm>
        </p:grpSpPr>
        <p:sp>
          <p:nvSpPr>
            <p:cNvPr id="187" name="Freeform 23"/>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8" name="Freeform 24"/>
            <p:cNvSpPr>
              <a:spLocks/>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9" name="Freeform 25"/>
            <p:cNvSpPr>
              <a:spLocks/>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chemeClr val="accent2">
                <a:lumMod val="60000"/>
                <a:lumOff val="40000"/>
              </a:schemeClr>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0" name="Freeform 26"/>
            <p:cNvSpPr>
              <a:spLocks/>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1" name="Freeform 27"/>
            <p:cNvSpPr>
              <a:spLocks/>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chemeClr val="accent2">
                <a:lumMod val="60000"/>
                <a:lumOff val="40000"/>
              </a:schemeClr>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2" name="Freeform 28"/>
            <p:cNvSpPr>
              <a:spLocks/>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chemeClr val="accent2">
                <a:lumMod val="60000"/>
                <a:lumOff val="40000"/>
              </a:schemeClr>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5" name="Freeform 41"/>
            <p:cNvSpPr>
              <a:spLocks/>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6" name="Freeform 42"/>
            <p:cNvSpPr>
              <a:spLocks/>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chemeClr val="accent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7" name="Freeform 43"/>
            <p:cNvSpPr>
              <a:spLocks/>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chemeClr val="accent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8" name="Freeform 44"/>
            <p:cNvSpPr>
              <a:spLocks/>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chemeClr val="accent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0" name="Group 7"/>
          <p:cNvGrpSpPr/>
          <p:nvPr/>
        </p:nvGrpSpPr>
        <p:grpSpPr>
          <a:xfrm>
            <a:off x="5141545" y="3780091"/>
            <a:ext cx="202568" cy="1362549"/>
            <a:chOff x="6970558" y="5357314"/>
            <a:chExt cx="311044" cy="1497993"/>
          </a:xfrm>
        </p:grpSpPr>
        <p:sp>
          <p:nvSpPr>
            <p:cNvPr id="181" name="Freeform 17"/>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2" name="Freeform 18"/>
            <p:cNvSpPr>
              <a:spLocks/>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3" name="Freeform 19"/>
            <p:cNvSpPr>
              <a:spLocks/>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chemeClr val="accent1">
                <a:lumMod val="60000"/>
                <a:lumOff val="40000"/>
              </a:schemeClr>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4" name="Freeform 20"/>
            <p:cNvSpPr>
              <a:spLocks/>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5" name="Freeform 21"/>
            <p:cNvSpPr>
              <a:spLocks/>
            </p:cNvSpPr>
            <p:nvPr/>
          </p:nvSpPr>
          <p:spPr bwMode="auto">
            <a:xfrm>
              <a:off x="6990650" y="5783485"/>
              <a:ext cx="100316"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chemeClr val="accent1">
                <a:lumMod val="60000"/>
                <a:lumOff val="40000"/>
              </a:schemeClr>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6" name="Freeform 22"/>
            <p:cNvSpPr>
              <a:spLocks/>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chemeClr val="accent1">
                <a:lumMod val="60000"/>
                <a:lumOff val="40000"/>
              </a:schemeClr>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0" name="Freeform 46"/>
            <p:cNvSpPr>
              <a:spLocks/>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1" name="Freeform 47"/>
            <p:cNvSpPr>
              <a:spLocks/>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chemeClr val="accent1"/>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2" name="Freeform 48"/>
            <p:cNvSpPr>
              <a:spLocks/>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chemeClr val="accent1"/>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3" name="Freeform 49"/>
            <p:cNvSpPr>
              <a:spLocks/>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chemeClr val="accent1"/>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 name="Group 5"/>
          <p:cNvGrpSpPr/>
          <p:nvPr/>
        </p:nvGrpSpPr>
        <p:grpSpPr>
          <a:xfrm>
            <a:off x="4514568" y="3070621"/>
            <a:ext cx="209145" cy="2068617"/>
            <a:chOff x="6007804" y="4268661"/>
            <a:chExt cx="321142" cy="2586646"/>
          </a:xfrm>
        </p:grpSpPr>
        <p:sp>
          <p:nvSpPr>
            <p:cNvPr id="193" name="Freeform 29"/>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4" name="Freeform 30"/>
            <p:cNvSpPr>
              <a:spLocks/>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5" name="Freeform 31"/>
            <p:cNvSpPr>
              <a:spLocks/>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chemeClr val="accent3">
                <a:lumMod val="60000"/>
                <a:lumOff val="40000"/>
              </a:schemeClr>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6" name="Freeform 32"/>
            <p:cNvSpPr>
              <a:spLocks/>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7" name="Freeform 33"/>
            <p:cNvSpPr>
              <a:spLocks/>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chemeClr val="accent3">
                <a:lumMod val="60000"/>
                <a:lumOff val="40000"/>
              </a:schemeClr>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8" name="Freeform 34"/>
            <p:cNvSpPr>
              <a:spLocks/>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chemeClr val="accent3">
                <a:lumMod val="60000"/>
                <a:lumOff val="40000"/>
              </a:schemeClr>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5" name="Freeform 51"/>
            <p:cNvSpPr>
              <a:spLocks/>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6" name="Freeform 52"/>
            <p:cNvSpPr>
              <a:spLocks/>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chemeClr val="accent3"/>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7" name="Freeform 53"/>
            <p:cNvSpPr>
              <a:spLocks/>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chemeClr val="accent3"/>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8" name="Freeform 54"/>
            <p:cNvSpPr>
              <a:spLocks/>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chemeClr val="accent3"/>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2" name="Group 6"/>
          <p:cNvGrpSpPr/>
          <p:nvPr/>
        </p:nvGrpSpPr>
        <p:grpSpPr>
          <a:xfrm>
            <a:off x="4822359" y="2709503"/>
            <a:ext cx="209584" cy="2431298"/>
            <a:chOff x="6480429" y="3714572"/>
            <a:chExt cx="321816" cy="3140735"/>
          </a:xfrm>
        </p:grpSpPr>
        <p:sp>
          <p:nvSpPr>
            <p:cNvPr id="169" name="Freeform 5"/>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0" name="Freeform 6"/>
            <p:cNvSpPr>
              <a:spLocks/>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1" name="Freeform 7"/>
            <p:cNvSpPr>
              <a:spLocks/>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chemeClr val="accent4">
                <a:lumMod val="60000"/>
                <a:lumOff val="40000"/>
              </a:schemeClr>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2" name="Freeform 8"/>
            <p:cNvSpPr>
              <a:spLocks/>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3" name="Freeform 9"/>
            <p:cNvSpPr>
              <a:spLocks/>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chemeClr val="accent4">
                <a:lumMod val="60000"/>
                <a:lumOff val="40000"/>
              </a:schemeClr>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4" name="Freeform 10"/>
            <p:cNvSpPr>
              <a:spLocks/>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chemeClr val="accent4">
                <a:lumMod val="60000"/>
                <a:lumOff val="40000"/>
              </a:schemeClr>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0" name="Freeform 56"/>
            <p:cNvSpPr>
              <a:spLocks/>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1" name="Freeform 57"/>
            <p:cNvSpPr>
              <a:spLocks/>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chemeClr val="accent4"/>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2" name="Freeform 58"/>
            <p:cNvSpPr>
              <a:spLocks/>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chemeClr val="accent4"/>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3" name="Freeform 59"/>
            <p:cNvSpPr>
              <a:spLocks/>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chemeClr val="accent4"/>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3" name="Group 13"/>
          <p:cNvGrpSpPr/>
          <p:nvPr/>
        </p:nvGrpSpPr>
        <p:grpSpPr>
          <a:xfrm>
            <a:off x="3782336" y="2117201"/>
            <a:ext cx="736173" cy="767584"/>
            <a:chOff x="4883468" y="2805677"/>
            <a:chExt cx="1130395" cy="1178197"/>
          </a:xfrm>
        </p:grpSpPr>
        <p:sp>
          <p:nvSpPr>
            <p:cNvPr id="239" name="Freeform 75"/>
            <p:cNvSpPr>
              <a:spLocks/>
            </p:cNvSpPr>
            <p:nvPr/>
          </p:nvSpPr>
          <p:spPr bwMode="auto">
            <a:xfrm>
              <a:off x="4883468" y="2805677"/>
              <a:ext cx="1130395" cy="1178197"/>
            </a:xfrm>
            <a:custGeom>
              <a:avLst/>
              <a:gdLst>
                <a:gd name="T0" fmla="*/ 675 w 710"/>
                <a:gd name="T1" fmla="*/ 271 h 740"/>
                <a:gd name="T2" fmla="*/ 270 w 710"/>
                <a:gd name="T3" fmla="*/ 52 h 740"/>
                <a:gd name="T4" fmla="*/ 52 w 710"/>
                <a:gd name="T5" fmla="*/ 457 h 740"/>
                <a:gd name="T6" fmla="*/ 456 w 710"/>
                <a:gd name="T7" fmla="*/ 676 h 740"/>
                <a:gd name="T8" fmla="*/ 471 w 710"/>
                <a:gd name="T9" fmla="*/ 671 h 740"/>
                <a:gd name="T10" fmla="*/ 628 w 710"/>
                <a:gd name="T11" fmla="*/ 740 h 740"/>
                <a:gd name="T12" fmla="*/ 598 w 710"/>
                <a:gd name="T13" fmla="*/ 589 h 740"/>
                <a:gd name="T14" fmla="*/ 675 w 710"/>
                <a:gd name="T15" fmla="*/ 271 h 7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0" h="740">
                  <a:moveTo>
                    <a:pt x="675" y="271"/>
                  </a:moveTo>
                  <a:cubicBezTo>
                    <a:pt x="624" y="98"/>
                    <a:pt x="443" y="0"/>
                    <a:pt x="270" y="52"/>
                  </a:cubicBezTo>
                  <a:cubicBezTo>
                    <a:pt x="98" y="103"/>
                    <a:pt x="0" y="285"/>
                    <a:pt x="52" y="457"/>
                  </a:cubicBezTo>
                  <a:cubicBezTo>
                    <a:pt x="103" y="629"/>
                    <a:pt x="284" y="727"/>
                    <a:pt x="456" y="676"/>
                  </a:cubicBezTo>
                  <a:cubicBezTo>
                    <a:pt x="461" y="674"/>
                    <a:pt x="466" y="673"/>
                    <a:pt x="471" y="671"/>
                  </a:cubicBezTo>
                  <a:cubicBezTo>
                    <a:pt x="628" y="740"/>
                    <a:pt x="628" y="740"/>
                    <a:pt x="628" y="740"/>
                  </a:cubicBezTo>
                  <a:cubicBezTo>
                    <a:pt x="598" y="589"/>
                    <a:pt x="598" y="589"/>
                    <a:pt x="598" y="589"/>
                  </a:cubicBezTo>
                  <a:cubicBezTo>
                    <a:pt x="676" y="508"/>
                    <a:pt x="710" y="387"/>
                    <a:pt x="675" y="271"/>
                  </a:cubicBezTo>
                  <a:close/>
                </a:path>
              </a:pathLst>
            </a:custGeom>
            <a:solidFill>
              <a:schemeClr val="accent3"/>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2" name="Freeform 78"/>
            <p:cNvSpPr>
              <a:spLocks noEditPoints="1"/>
            </p:cNvSpPr>
            <p:nvPr/>
          </p:nvSpPr>
          <p:spPr bwMode="auto">
            <a:xfrm>
              <a:off x="5276649" y="3155770"/>
              <a:ext cx="407993" cy="299599"/>
            </a:xfrm>
            <a:custGeom>
              <a:avLst/>
              <a:gdLst>
                <a:gd name="T0" fmla="*/ 256 w 256"/>
                <a:gd name="T1" fmla="*/ 7 h 188"/>
                <a:gd name="T2" fmla="*/ 249 w 256"/>
                <a:gd name="T3" fmla="*/ 0 h 188"/>
                <a:gd name="T4" fmla="*/ 7 w 256"/>
                <a:gd name="T5" fmla="*/ 0 h 188"/>
                <a:gd name="T6" fmla="*/ 0 w 256"/>
                <a:gd name="T7" fmla="*/ 7 h 188"/>
                <a:gd name="T8" fmla="*/ 0 w 256"/>
                <a:gd name="T9" fmla="*/ 181 h 188"/>
                <a:gd name="T10" fmla="*/ 7 w 256"/>
                <a:gd name="T11" fmla="*/ 188 h 188"/>
                <a:gd name="T12" fmla="*/ 249 w 256"/>
                <a:gd name="T13" fmla="*/ 188 h 188"/>
                <a:gd name="T14" fmla="*/ 256 w 256"/>
                <a:gd name="T15" fmla="*/ 181 h 188"/>
                <a:gd name="T16" fmla="*/ 256 w 256"/>
                <a:gd name="T17" fmla="*/ 7 h 188"/>
                <a:gd name="T18" fmla="*/ 219 w 256"/>
                <a:gd name="T19" fmla="*/ 155 h 188"/>
                <a:gd name="T20" fmla="*/ 214 w 256"/>
                <a:gd name="T21" fmla="*/ 160 h 188"/>
                <a:gd name="T22" fmla="*/ 37 w 256"/>
                <a:gd name="T23" fmla="*/ 160 h 188"/>
                <a:gd name="T24" fmla="*/ 32 w 256"/>
                <a:gd name="T25" fmla="*/ 155 h 188"/>
                <a:gd name="T26" fmla="*/ 32 w 256"/>
                <a:gd name="T27" fmla="*/ 29 h 188"/>
                <a:gd name="T28" fmla="*/ 37 w 256"/>
                <a:gd name="T29" fmla="*/ 24 h 188"/>
                <a:gd name="T30" fmla="*/ 214 w 256"/>
                <a:gd name="T31" fmla="*/ 24 h 188"/>
                <a:gd name="T32" fmla="*/ 219 w 256"/>
                <a:gd name="T33" fmla="*/ 29 h 188"/>
                <a:gd name="T34" fmla="*/ 219 w 256"/>
                <a:gd name="T35" fmla="*/ 15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6" h="188">
                  <a:moveTo>
                    <a:pt x="256" y="7"/>
                  </a:moveTo>
                  <a:cubicBezTo>
                    <a:pt x="256" y="3"/>
                    <a:pt x="253" y="0"/>
                    <a:pt x="249" y="0"/>
                  </a:cubicBezTo>
                  <a:cubicBezTo>
                    <a:pt x="7" y="0"/>
                    <a:pt x="7" y="0"/>
                    <a:pt x="7" y="0"/>
                  </a:cubicBezTo>
                  <a:cubicBezTo>
                    <a:pt x="3" y="0"/>
                    <a:pt x="0" y="3"/>
                    <a:pt x="0" y="7"/>
                  </a:cubicBezTo>
                  <a:cubicBezTo>
                    <a:pt x="0" y="181"/>
                    <a:pt x="0" y="181"/>
                    <a:pt x="0" y="181"/>
                  </a:cubicBezTo>
                  <a:cubicBezTo>
                    <a:pt x="0" y="185"/>
                    <a:pt x="3" y="188"/>
                    <a:pt x="7" y="188"/>
                  </a:cubicBezTo>
                  <a:cubicBezTo>
                    <a:pt x="249" y="188"/>
                    <a:pt x="249" y="188"/>
                    <a:pt x="249" y="188"/>
                  </a:cubicBezTo>
                  <a:cubicBezTo>
                    <a:pt x="253" y="188"/>
                    <a:pt x="256" y="185"/>
                    <a:pt x="256" y="181"/>
                  </a:cubicBezTo>
                  <a:lnTo>
                    <a:pt x="256" y="7"/>
                  </a:lnTo>
                  <a:close/>
                  <a:moveTo>
                    <a:pt x="219" y="155"/>
                  </a:moveTo>
                  <a:cubicBezTo>
                    <a:pt x="219" y="158"/>
                    <a:pt x="217" y="160"/>
                    <a:pt x="214" y="160"/>
                  </a:cubicBezTo>
                  <a:cubicBezTo>
                    <a:pt x="37" y="160"/>
                    <a:pt x="37" y="160"/>
                    <a:pt x="37" y="160"/>
                  </a:cubicBezTo>
                  <a:cubicBezTo>
                    <a:pt x="34" y="160"/>
                    <a:pt x="32" y="158"/>
                    <a:pt x="32" y="155"/>
                  </a:cubicBezTo>
                  <a:cubicBezTo>
                    <a:pt x="32" y="29"/>
                    <a:pt x="32" y="29"/>
                    <a:pt x="32" y="29"/>
                  </a:cubicBezTo>
                  <a:cubicBezTo>
                    <a:pt x="32" y="26"/>
                    <a:pt x="34" y="24"/>
                    <a:pt x="37" y="24"/>
                  </a:cubicBezTo>
                  <a:cubicBezTo>
                    <a:pt x="214" y="24"/>
                    <a:pt x="214" y="24"/>
                    <a:pt x="214" y="24"/>
                  </a:cubicBezTo>
                  <a:cubicBezTo>
                    <a:pt x="217" y="24"/>
                    <a:pt x="219" y="26"/>
                    <a:pt x="219" y="29"/>
                  </a:cubicBezTo>
                  <a:lnTo>
                    <a:pt x="219" y="155"/>
                  </a:ln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3" name="Freeform 79"/>
            <p:cNvSpPr>
              <a:spLocks noEditPoints="1"/>
            </p:cNvSpPr>
            <p:nvPr/>
          </p:nvSpPr>
          <p:spPr bwMode="auto">
            <a:xfrm>
              <a:off x="5191145" y="3474220"/>
              <a:ext cx="578999" cy="127245"/>
            </a:xfrm>
            <a:custGeom>
              <a:avLst/>
              <a:gdLst>
                <a:gd name="T0" fmla="*/ 317 w 364"/>
                <a:gd name="T1" fmla="*/ 7 h 80"/>
                <a:gd name="T2" fmla="*/ 310 w 364"/>
                <a:gd name="T3" fmla="*/ 0 h 80"/>
                <a:gd name="T4" fmla="*/ 54 w 364"/>
                <a:gd name="T5" fmla="*/ 0 h 80"/>
                <a:gd name="T6" fmla="*/ 47 w 364"/>
                <a:gd name="T7" fmla="*/ 7 h 80"/>
                <a:gd name="T8" fmla="*/ 0 w 364"/>
                <a:gd name="T9" fmla="*/ 74 h 80"/>
                <a:gd name="T10" fmla="*/ 7 w 364"/>
                <a:gd name="T11" fmla="*/ 80 h 80"/>
                <a:gd name="T12" fmla="*/ 357 w 364"/>
                <a:gd name="T13" fmla="*/ 80 h 80"/>
                <a:gd name="T14" fmla="*/ 364 w 364"/>
                <a:gd name="T15" fmla="*/ 74 h 80"/>
                <a:gd name="T16" fmla="*/ 317 w 364"/>
                <a:gd name="T17" fmla="*/ 7 h 80"/>
                <a:gd name="T18" fmla="*/ 162 w 364"/>
                <a:gd name="T19" fmla="*/ 75 h 80"/>
                <a:gd name="T20" fmla="*/ 162 w 364"/>
                <a:gd name="T21" fmla="*/ 60 h 80"/>
                <a:gd name="T22" fmla="*/ 203 w 364"/>
                <a:gd name="T23" fmla="*/ 60 h 80"/>
                <a:gd name="T24" fmla="*/ 205 w 364"/>
                <a:gd name="T25" fmla="*/ 74 h 80"/>
                <a:gd name="T26" fmla="*/ 162 w 364"/>
                <a:gd name="T27" fmla="*/ 75 h 80"/>
                <a:gd name="T28" fmla="*/ 322 w 364"/>
                <a:gd name="T29" fmla="*/ 56 h 80"/>
                <a:gd name="T30" fmla="*/ 46 w 364"/>
                <a:gd name="T31" fmla="*/ 56 h 80"/>
                <a:gd name="T32" fmla="*/ 41 w 364"/>
                <a:gd name="T33" fmla="*/ 52 h 80"/>
                <a:gd name="T34" fmla="*/ 60 w 364"/>
                <a:gd name="T35" fmla="*/ 12 h 80"/>
                <a:gd name="T36" fmla="*/ 65 w 364"/>
                <a:gd name="T37" fmla="*/ 8 h 80"/>
                <a:gd name="T38" fmla="*/ 299 w 364"/>
                <a:gd name="T39" fmla="*/ 8 h 80"/>
                <a:gd name="T40" fmla="*/ 304 w 364"/>
                <a:gd name="T41" fmla="*/ 11 h 80"/>
                <a:gd name="T42" fmla="*/ 328 w 364"/>
                <a:gd name="T43" fmla="*/ 52 h 80"/>
                <a:gd name="T44" fmla="*/ 322 w 364"/>
                <a:gd name="T45" fmla="*/ 5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4" h="80">
                  <a:moveTo>
                    <a:pt x="317" y="7"/>
                  </a:moveTo>
                  <a:cubicBezTo>
                    <a:pt x="317" y="3"/>
                    <a:pt x="314" y="0"/>
                    <a:pt x="310" y="0"/>
                  </a:cubicBezTo>
                  <a:cubicBezTo>
                    <a:pt x="54" y="0"/>
                    <a:pt x="54" y="0"/>
                    <a:pt x="54" y="0"/>
                  </a:cubicBezTo>
                  <a:cubicBezTo>
                    <a:pt x="50" y="0"/>
                    <a:pt x="47" y="3"/>
                    <a:pt x="47" y="7"/>
                  </a:cubicBezTo>
                  <a:cubicBezTo>
                    <a:pt x="0" y="74"/>
                    <a:pt x="0" y="74"/>
                    <a:pt x="0" y="74"/>
                  </a:cubicBezTo>
                  <a:cubicBezTo>
                    <a:pt x="0" y="78"/>
                    <a:pt x="3" y="80"/>
                    <a:pt x="7" y="80"/>
                  </a:cubicBezTo>
                  <a:cubicBezTo>
                    <a:pt x="357" y="80"/>
                    <a:pt x="357" y="80"/>
                    <a:pt x="357" y="80"/>
                  </a:cubicBezTo>
                  <a:cubicBezTo>
                    <a:pt x="361" y="80"/>
                    <a:pt x="364" y="78"/>
                    <a:pt x="364" y="74"/>
                  </a:cubicBezTo>
                  <a:lnTo>
                    <a:pt x="317" y="7"/>
                  </a:lnTo>
                  <a:close/>
                  <a:moveTo>
                    <a:pt x="162" y="75"/>
                  </a:moveTo>
                  <a:cubicBezTo>
                    <a:pt x="162" y="60"/>
                    <a:pt x="162" y="60"/>
                    <a:pt x="162" y="60"/>
                  </a:cubicBezTo>
                  <a:cubicBezTo>
                    <a:pt x="203" y="60"/>
                    <a:pt x="203" y="60"/>
                    <a:pt x="203" y="60"/>
                  </a:cubicBezTo>
                  <a:cubicBezTo>
                    <a:pt x="205" y="74"/>
                    <a:pt x="205" y="74"/>
                    <a:pt x="205" y="74"/>
                  </a:cubicBezTo>
                  <a:lnTo>
                    <a:pt x="162" y="75"/>
                  </a:lnTo>
                  <a:close/>
                  <a:moveTo>
                    <a:pt x="322" y="56"/>
                  </a:moveTo>
                  <a:cubicBezTo>
                    <a:pt x="46" y="56"/>
                    <a:pt x="46" y="56"/>
                    <a:pt x="46" y="56"/>
                  </a:cubicBezTo>
                  <a:cubicBezTo>
                    <a:pt x="43" y="56"/>
                    <a:pt x="41" y="54"/>
                    <a:pt x="41" y="52"/>
                  </a:cubicBezTo>
                  <a:cubicBezTo>
                    <a:pt x="60" y="12"/>
                    <a:pt x="60" y="12"/>
                    <a:pt x="60" y="12"/>
                  </a:cubicBezTo>
                  <a:cubicBezTo>
                    <a:pt x="60" y="10"/>
                    <a:pt x="62" y="8"/>
                    <a:pt x="65" y="8"/>
                  </a:cubicBezTo>
                  <a:cubicBezTo>
                    <a:pt x="299" y="8"/>
                    <a:pt x="299" y="8"/>
                    <a:pt x="299" y="8"/>
                  </a:cubicBezTo>
                  <a:cubicBezTo>
                    <a:pt x="301" y="8"/>
                    <a:pt x="304" y="9"/>
                    <a:pt x="304" y="11"/>
                  </a:cubicBezTo>
                  <a:cubicBezTo>
                    <a:pt x="328" y="52"/>
                    <a:pt x="328" y="52"/>
                    <a:pt x="328" y="52"/>
                  </a:cubicBezTo>
                  <a:cubicBezTo>
                    <a:pt x="328" y="54"/>
                    <a:pt x="325" y="56"/>
                    <a:pt x="322" y="56"/>
                  </a:cubicBez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4" name="Group 9"/>
          <p:cNvGrpSpPr/>
          <p:nvPr/>
        </p:nvGrpSpPr>
        <p:grpSpPr>
          <a:xfrm>
            <a:off x="3923518" y="2962423"/>
            <a:ext cx="464327" cy="543449"/>
            <a:chOff x="5100256" y="4103040"/>
            <a:chExt cx="712977" cy="834163"/>
          </a:xfrm>
        </p:grpSpPr>
        <p:sp>
          <p:nvSpPr>
            <p:cNvPr id="233" name="Freeform 69"/>
            <p:cNvSpPr>
              <a:spLocks/>
            </p:cNvSpPr>
            <p:nvPr/>
          </p:nvSpPr>
          <p:spPr bwMode="auto">
            <a:xfrm>
              <a:off x="5100256" y="4103040"/>
              <a:ext cx="712977" cy="834163"/>
            </a:xfrm>
            <a:custGeom>
              <a:avLst/>
              <a:gdLst>
                <a:gd name="T0" fmla="*/ 448 w 448"/>
                <a:gd name="T1" fmla="*/ 224 h 524"/>
                <a:gd name="T2" fmla="*/ 224 w 448"/>
                <a:gd name="T3" fmla="*/ 0 h 524"/>
                <a:gd name="T4" fmla="*/ 0 w 448"/>
                <a:gd name="T5" fmla="*/ 224 h 524"/>
                <a:gd name="T6" fmla="*/ 224 w 448"/>
                <a:gd name="T7" fmla="*/ 448 h 524"/>
                <a:gd name="T8" fmla="*/ 234 w 448"/>
                <a:gd name="T9" fmla="*/ 448 h 524"/>
                <a:gd name="T10" fmla="*/ 324 w 448"/>
                <a:gd name="T11" fmla="*/ 524 h 524"/>
                <a:gd name="T12" fmla="*/ 334 w 448"/>
                <a:gd name="T13" fmla="*/ 419 h 524"/>
                <a:gd name="T14" fmla="*/ 448 w 448"/>
                <a:gd name="T15" fmla="*/ 224 h 5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8" h="524">
                  <a:moveTo>
                    <a:pt x="448" y="224"/>
                  </a:moveTo>
                  <a:cubicBezTo>
                    <a:pt x="448" y="100"/>
                    <a:pt x="348" y="0"/>
                    <a:pt x="224" y="0"/>
                  </a:cubicBezTo>
                  <a:cubicBezTo>
                    <a:pt x="100" y="0"/>
                    <a:pt x="0" y="100"/>
                    <a:pt x="0" y="224"/>
                  </a:cubicBezTo>
                  <a:cubicBezTo>
                    <a:pt x="0" y="347"/>
                    <a:pt x="100" y="448"/>
                    <a:pt x="224" y="448"/>
                  </a:cubicBezTo>
                  <a:cubicBezTo>
                    <a:pt x="227" y="448"/>
                    <a:pt x="231" y="448"/>
                    <a:pt x="234" y="448"/>
                  </a:cubicBezTo>
                  <a:cubicBezTo>
                    <a:pt x="324" y="524"/>
                    <a:pt x="324" y="524"/>
                    <a:pt x="324" y="524"/>
                  </a:cubicBezTo>
                  <a:cubicBezTo>
                    <a:pt x="334" y="419"/>
                    <a:pt x="334" y="419"/>
                    <a:pt x="334" y="419"/>
                  </a:cubicBezTo>
                  <a:cubicBezTo>
                    <a:pt x="402" y="380"/>
                    <a:pt x="448" y="307"/>
                    <a:pt x="448" y="224"/>
                  </a:cubicBezTo>
                  <a:close/>
                </a:path>
              </a:pathLst>
            </a:custGeom>
            <a:solidFill>
              <a:schemeClr val="accent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4" name="Freeform 80"/>
            <p:cNvSpPr>
              <a:spLocks/>
            </p:cNvSpPr>
            <p:nvPr/>
          </p:nvSpPr>
          <p:spPr bwMode="auto">
            <a:xfrm>
              <a:off x="5361479" y="4274720"/>
              <a:ext cx="205343" cy="388468"/>
            </a:xfrm>
            <a:custGeom>
              <a:avLst/>
              <a:gdLst>
                <a:gd name="T0" fmla="*/ 8 w 129"/>
                <a:gd name="T1" fmla="*/ 244 h 244"/>
                <a:gd name="T2" fmla="*/ 8 w 129"/>
                <a:gd name="T3" fmla="*/ 244 h 244"/>
                <a:gd name="T4" fmla="*/ 0 w 129"/>
                <a:gd name="T5" fmla="*/ 236 h 244"/>
                <a:gd name="T6" fmla="*/ 67 w 129"/>
                <a:gd name="T7" fmla="*/ 163 h 244"/>
                <a:gd name="T8" fmla="*/ 112 w 129"/>
                <a:gd name="T9" fmla="*/ 119 h 244"/>
                <a:gd name="T10" fmla="*/ 64 w 129"/>
                <a:gd name="T11" fmla="*/ 75 h 244"/>
                <a:gd name="T12" fmla="*/ 3 w 129"/>
                <a:gd name="T13" fmla="*/ 7 h 244"/>
                <a:gd name="T14" fmla="*/ 12 w 129"/>
                <a:gd name="T15" fmla="*/ 0 h 244"/>
                <a:gd name="T16" fmla="*/ 19 w 129"/>
                <a:gd name="T17" fmla="*/ 9 h 244"/>
                <a:gd name="T18" fmla="*/ 71 w 129"/>
                <a:gd name="T19" fmla="*/ 61 h 244"/>
                <a:gd name="T20" fmla="*/ 127 w 129"/>
                <a:gd name="T21" fmla="*/ 119 h 244"/>
                <a:gd name="T22" fmla="*/ 72 w 129"/>
                <a:gd name="T23" fmla="*/ 178 h 244"/>
                <a:gd name="T24" fmla="*/ 16 w 129"/>
                <a:gd name="T25" fmla="*/ 237 h 244"/>
                <a:gd name="T26" fmla="*/ 8 w 129"/>
                <a:gd name="T27"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244">
                  <a:moveTo>
                    <a:pt x="8" y="244"/>
                  </a:moveTo>
                  <a:cubicBezTo>
                    <a:pt x="8" y="244"/>
                    <a:pt x="8" y="244"/>
                    <a:pt x="8" y="244"/>
                  </a:cubicBezTo>
                  <a:cubicBezTo>
                    <a:pt x="3" y="244"/>
                    <a:pt x="0" y="240"/>
                    <a:pt x="0" y="236"/>
                  </a:cubicBezTo>
                  <a:cubicBezTo>
                    <a:pt x="4" y="186"/>
                    <a:pt x="39" y="174"/>
                    <a:pt x="67" y="163"/>
                  </a:cubicBezTo>
                  <a:cubicBezTo>
                    <a:pt x="95" y="153"/>
                    <a:pt x="112" y="146"/>
                    <a:pt x="112" y="119"/>
                  </a:cubicBezTo>
                  <a:cubicBezTo>
                    <a:pt x="113" y="98"/>
                    <a:pt x="94" y="88"/>
                    <a:pt x="64" y="75"/>
                  </a:cubicBezTo>
                  <a:cubicBezTo>
                    <a:pt x="34" y="63"/>
                    <a:pt x="0" y="48"/>
                    <a:pt x="3" y="7"/>
                  </a:cubicBezTo>
                  <a:cubicBezTo>
                    <a:pt x="4" y="3"/>
                    <a:pt x="8" y="0"/>
                    <a:pt x="12" y="0"/>
                  </a:cubicBezTo>
                  <a:cubicBezTo>
                    <a:pt x="16" y="0"/>
                    <a:pt x="20" y="4"/>
                    <a:pt x="19" y="9"/>
                  </a:cubicBezTo>
                  <a:cubicBezTo>
                    <a:pt x="17" y="36"/>
                    <a:pt x="37" y="46"/>
                    <a:pt x="71" y="61"/>
                  </a:cubicBezTo>
                  <a:cubicBezTo>
                    <a:pt x="98" y="73"/>
                    <a:pt x="129" y="86"/>
                    <a:pt x="127" y="119"/>
                  </a:cubicBezTo>
                  <a:cubicBezTo>
                    <a:pt x="127" y="158"/>
                    <a:pt x="98" y="169"/>
                    <a:pt x="72" y="178"/>
                  </a:cubicBezTo>
                  <a:cubicBezTo>
                    <a:pt x="45" y="188"/>
                    <a:pt x="19" y="198"/>
                    <a:pt x="16" y="237"/>
                  </a:cubicBezTo>
                  <a:cubicBezTo>
                    <a:pt x="16" y="241"/>
                    <a:pt x="12" y="244"/>
                    <a:pt x="8" y="244"/>
                  </a:cubicBez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5" name="Freeform 81"/>
            <p:cNvSpPr>
              <a:spLocks/>
            </p:cNvSpPr>
            <p:nvPr/>
          </p:nvSpPr>
          <p:spPr bwMode="auto">
            <a:xfrm>
              <a:off x="5359459" y="4274720"/>
              <a:ext cx="205343" cy="388468"/>
            </a:xfrm>
            <a:custGeom>
              <a:avLst/>
              <a:gdLst>
                <a:gd name="T0" fmla="*/ 121 w 129"/>
                <a:gd name="T1" fmla="*/ 244 h 244"/>
                <a:gd name="T2" fmla="*/ 113 w 129"/>
                <a:gd name="T3" fmla="*/ 237 h 244"/>
                <a:gd name="T4" fmla="*/ 57 w 129"/>
                <a:gd name="T5" fmla="*/ 178 h 244"/>
                <a:gd name="T6" fmla="*/ 1 w 129"/>
                <a:gd name="T7" fmla="*/ 119 h 244"/>
                <a:gd name="T8" fmla="*/ 58 w 129"/>
                <a:gd name="T9" fmla="*/ 61 h 244"/>
                <a:gd name="T10" fmla="*/ 110 w 129"/>
                <a:gd name="T11" fmla="*/ 9 h 244"/>
                <a:gd name="T12" fmla="*/ 117 w 129"/>
                <a:gd name="T13" fmla="*/ 0 h 244"/>
                <a:gd name="T14" fmla="*/ 126 w 129"/>
                <a:gd name="T15" fmla="*/ 7 h 244"/>
                <a:gd name="T16" fmla="*/ 64 w 129"/>
                <a:gd name="T17" fmla="*/ 75 h 244"/>
                <a:gd name="T18" fmla="*/ 17 w 129"/>
                <a:gd name="T19" fmla="*/ 119 h 244"/>
                <a:gd name="T20" fmla="*/ 62 w 129"/>
                <a:gd name="T21" fmla="*/ 163 h 244"/>
                <a:gd name="T22" fmla="*/ 129 w 129"/>
                <a:gd name="T23" fmla="*/ 236 h 244"/>
                <a:gd name="T24" fmla="*/ 121 w 129"/>
                <a:gd name="T25"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244">
                  <a:moveTo>
                    <a:pt x="121" y="244"/>
                  </a:moveTo>
                  <a:cubicBezTo>
                    <a:pt x="116" y="244"/>
                    <a:pt x="113" y="241"/>
                    <a:pt x="113" y="237"/>
                  </a:cubicBezTo>
                  <a:cubicBezTo>
                    <a:pt x="110" y="198"/>
                    <a:pt x="84" y="188"/>
                    <a:pt x="57" y="178"/>
                  </a:cubicBezTo>
                  <a:cubicBezTo>
                    <a:pt x="31" y="169"/>
                    <a:pt x="1" y="158"/>
                    <a:pt x="1" y="119"/>
                  </a:cubicBezTo>
                  <a:cubicBezTo>
                    <a:pt x="0" y="86"/>
                    <a:pt x="31" y="73"/>
                    <a:pt x="58" y="61"/>
                  </a:cubicBezTo>
                  <a:cubicBezTo>
                    <a:pt x="92" y="46"/>
                    <a:pt x="112" y="36"/>
                    <a:pt x="110" y="9"/>
                  </a:cubicBezTo>
                  <a:cubicBezTo>
                    <a:pt x="109" y="4"/>
                    <a:pt x="113" y="0"/>
                    <a:pt x="117" y="0"/>
                  </a:cubicBezTo>
                  <a:cubicBezTo>
                    <a:pt x="121" y="0"/>
                    <a:pt x="125" y="3"/>
                    <a:pt x="126" y="7"/>
                  </a:cubicBezTo>
                  <a:cubicBezTo>
                    <a:pt x="129" y="48"/>
                    <a:pt x="95" y="63"/>
                    <a:pt x="64" y="75"/>
                  </a:cubicBezTo>
                  <a:cubicBezTo>
                    <a:pt x="34" y="88"/>
                    <a:pt x="16" y="98"/>
                    <a:pt x="17" y="119"/>
                  </a:cubicBezTo>
                  <a:cubicBezTo>
                    <a:pt x="17" y="146"/>
                    <a:pt x="34" y="153"/>
                    <a:pt x="62" y="163"/>
                  </a:cubicBezTo>
                  <a:cubicBezTo>
                    <a:pt x="90" y="174"/>
                    <a:pt x="125" y="186"/>
                    <a:pt x="129" y="236"/>
                  </a:cubicBezTo>
                  <a:cubicBezTo>
                    <a:pt x="129" y="240"/>
                    <a:pt x="126" y="244"/>
                    <a:pt x="121" y="244"/>
                  </a:cubicBez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6" name="Freeform 82"/>
            <p:cNvSpPr>
              <a:spLocks/>
            </p:cNvSpPr>
            <p:nvPr/>
          </p:nvSpPr>
          <p:spPr bwMode="auto">
            <a:xfrm>
              <a:off x="5407260" y="4301650"/>
              <a:ext cx="116473" cy="19524"/>
            </a:xfrm>
            <a:custGeom>
              <a:avLst/>
              <a:gdLst>
                <a:gd name="T0" fmla="*/ 68 w 73"/>
                <a:gd name="T1" fmla="*/ 12 h 12"/>
                <a:gd name="T2" fmla="*/ 5 w 73"/>
                <a:gd name="T3" fmla="*/ 12 h 12"/>
                <a:gd name="T4" fmla="*/ 0 w 73"/>
                <a:gd name="T5" fmla="*/ 6 h 12"/>
                <a:gd name="T6" fmla="*/ 5 w 73"/>
                <a:gd name="T7" fmla="*/ 0 h 12"/>
                <a:gd name="T8" fmla="*/ 68 w 73"/>
                <a:gd name="T9" fmla="*/ 0 h 12"/>
                <a:gd name="T10" fmla="*/ 73 w 73"/>
                <a:gd name="T11" fmla="*/ 6 h 12"/>
                <a:gd name="T12" fmla="*/ 68 w 7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3" h="12">
                  <a:moveTo>
                    <a:pt x="68" y="12"/>
                  </a:moveTo>
                  <a:cubicBezTo>
                    <a:pt x="5" y="12"/>
                    <a:pt x="5" y="12"/>
                    <a:pt x="5" y="12"/>
                  </a:cubicBezTo>
                  <a:cubicBezTo>
                    <a:pt x="2" y="12"/>
                    <a:pt x="0" y="9"/>
                    <a:pt x="0" y="6"/>
                  </a:cubicBezTo>
                  <a:cubicBezTo>
                    <a:pt x="0" y="3"/>
                    <a:pt x="2" y="0"/>
                    <a:pt x="5" y="0"/>
                  </a:cubicBezTo>
                  <a:cubicBezTo>
                    <a:pt x="68" y="0"/>
                    <a:pt x="68" y="0"/>
                    <a:pt x="68" y="0"/>
                  </a:cubicBezTo>
                  <a:cubicBezTo>
                    <a:pt x="71" y="0"/>
                    <a:pt x="73" y="3"/>
                    <a:pt x="73" y="6"/>
                  </a:cubicBezTo>
                  <a:cubicBezTo>
                    <a:pt x="73" y="9"/>
                    <a:pt x="71" y="12"/>
                    <a:pt x="68" y="12"/>
                  </a:cubicBez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7" name="Freeform 83"/>
            <p:cNvSpPr>
              <a:spLocks/>
            </p:cNvSpPr>
            <p:nvPr/>
          </p:nvSpPr>
          <p:spPr bwMode="auto">
            <a:xfrm>
              <a:off x="5407260" y="4614041"/>
              <a:ext cx="116473" cy="12792"/>
            </a:xfrm>
            <a:custGeom>
              <a:avLst/>
              <a:gdLst>
                <a:gd name="T0" fmla="*/ 68 w 73"/>
                <a:gd name="T1" fmla="*/ 8 h 8"/>
                <a:gd name="T2" fmla="*/ 5 w 73"/>
                <a:gd name="T3" fmla="*/ 8 h 8"/>
                <a:gd name="T4" fmla="*/ 0 w 73"/>
                <a:gd name="T5" fmla="*/ 4 h 8"/>
                <a:gd name="T6" fmla="*/ 5 w 73"/>
                <a:gd name="T7" fmla="*/ 0 h 8"/>
                <a:gd name="T8" fmla="*/ 68 w 73"/>
                <a:gd name="T9" fmla="*/ 0 h 8"/>
                <a:gd name="T10" fmla="*/ 73 w 73"/>
                <a:gd name="T11" fmla="*/ 4 h 8"/>
                <a:gd name="T12" fmla="*/ 68 w 73"/>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73" h="8">
                  <a:moveTo>
                    <a:pt x="68" y="8"/>
                  </a:moveTo>
                  <a:cubicBezTo>
                    <a:pt x="5" y="8"/>
                    <a:pt x="5" y="8"/>
                    <a:pt x="5" y="8"/>
                  </a:cubicBezTo>
                  <a:cubicBezTo>
                    <a:pt x="2" y="8"/>
                    <a:pt x="0" y="7"/>
                    <a:pt x="0" y="4"/>
                  </a:cubicBezTo>
                  <a:cubicBezTo>
                    <a:pt x="0" y="1"/>
                    <a:pt x="2" y="0"/>
                    <a:pt x="5" y="0"/>
                  </a:cubicBezTo>
                  <a:cubicBezTo>
                    <a:pt x="68" y="0"/>
                    <a:pt x="68" y="0"/>
                    <a:pt x="68" y="0"/>
                  </a:cubicBezTo>
                  <a:cubicBezTo>
                    <a:pt x="71" y="0"/>
                    <a:pt x="73" y="1"/>
                    <a:pt x="73" y="4"/>
                  </a:cubicBezTo>
                  <a:cubicBezTo>
                    <a:pt x="73" y="7"/>
                    <a:pt x="71" y="8"/>
                    <a:pt x="68" y="8"/>
                  </a:cubicBez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8" name="Freeform 84"/>
            <p:cNvSpPr>
              <a:spLocks/>
            </p:cNvSpPr>
            <p:nvPr/>
          </p:nvSpPr>
          <p:spPr bwMode="auto">
            <a:xfrm>
              <a:off x="5407260" y="4429569"/>
              <a:ext cx="116473" cy="18851"/>
            </a:xfrm>
            <a:custGeom>
              <a:avLst/>
              <a:gdLst>
                <a:gd name="T0" fmla="*/ 68 w 73"/>
                <a:gd name="T1" fmla="*/ 12 h 12"/>
                <a:gd name="T2" fmla="*/ 5 w 73"/>
                <a:gd name="T3" fmla="*/ 12 h 12"/>
                <a:gd name="T4" fmla="*/ 0 w 73"/>
                <a:gd name="T5" fmla="*/ 6 h 12"/>
                <a:gd name="T6" fmla="*/ 5 w 73"/>
                <a:gd name="T7" fmla="*/ 0 h 12"/>
                <a:gd name="T8" fmla="*/ 68 w 73"/>
                <a:gd name="T9" fmla="*/ 0 h 12"/>
                <a:gd name="T10" fmla="*/ 73 w 73"/>
                <a:gd name="T11" fmla="*/ 6 h 12"/>
                <a:gd name="T12" fmla="*/ 68 w 7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3" h="12">
                  <a:moveTo>
                    <a:pt x="68" y="12"/>
                  </a:moveTo>
                  <a:cubicBezTo>
                    <a:pt x="5" y="12"/>
                    <a:pt x="5" y="12"/>
                    <a:pt x="5" y="12"/>
                  </a:cubicBezTo>
                  <a:cubicBezTo>
                    <a:pt x="2" y="12"/>
                    <a:pt x="0" y="9"/>
                    <a:pt x="0" y="6"/>
                  </a:cubicBezTo>
                  <a:cubicBezTo>
                    <a:pt x="0" y="3"/>
                    <a:pt x="2" y="0"/>
                    <a:pt x="5" y="0"/>
                  </a:cubicBezTo>
                  <a:cubicBezTo>
                    <a:pt x="68" y="0"/>
                    <a:pt x="68" y="0"/>
                    <a:pt x="68" y="0"/>
                  </a:cubicBezTo>
                  <a:cubicBezTo>
                    <a:pt x="71" y="0"/>
                    <a:pt x="73" y="3"/>
                    <a:pt x="73" y="6"/>
                  </a:cubicBezTo>
                  <a:cubicBezTo>
                    <a:pt x="73" y="9"/>
                    <a:pt x="71" y="12"/>
                    <a:pt x="68" y="12"/>
                  </a:cubicBez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9" name="Freeform 85"/>
            <p:cNvSpPr>
              <a:spLocks/>
            </p:cNvSpPr>
            <p:nvPr/>
          </p:nvSpPr>
          <p:spPr bwMode="auto">
            <a:xfrm>
              <a:off x="5407260" y="4474003"/>
              <a:ext cx="116473" cy="18851"/>
            </a:xfrm>
            <a:custGeom>
              <a:avLst/>
              <a:gdLst>
                <a:gd name="T0" fmla="*/ 68 w 73"/>
                <a:gd name="T1" fmla="*/ 12 h 12"/>
                <a:gd name="T2" fmla="*/ 5 w 73"/>
                <a:gd name="T3" fmla="*/ 12 h 12"/>
                <a:gd name="T4" fmla="*/ 0 w 73"/>
                <a:gd name="T5" fmla="*/ 6 h 12"/>
                <a:gd name="T6" fmla="*/ 5 w 73"/>
                <a:gd name="T7" fmla="*/ 0 h 12"/>
                <a:gd name="T8" fmla="*/ 68 w 73"/>
                <a:gd name="T9" fmla="*/ 0 h 12"/>
                <a:gd name="T10" fmla="*/ 73 w 73"/>
                <a:gd name="T11" fmla="*/ 6 h 12"/>
                <a:gd name="T12" fmla="*/ 68 w 73"/>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73" h="12">
                  <a:moveTo>
                    <a:pt x="68" y="12"/>
                  </a:moveTo>
                  <a:cubicBezTo>
                    <a:pt x="5" y="12"/>
                    <a:pt x="5" y="12"/>
                    <a:pt x="5" y="12"/>
                  </a:cubicBezTo>
                  <a:cubicBezTo>
                    <a:pt x="2" y="12"/>
                    <a:pt x="0" y="9"/>
                    <a:pt x="0" y="6"/>
                  </a:cubicBezTo>
                  <a:cubicBezTo>
                    <a:pt x="0" y="3"/>
                    <a:pt x="2" y="0"/>
                    <a:pt x="5" y="0"/>
                  </a:cubicBezTo>
                  <a:cubicBezTo>
                    <a:pt x="68" y="0"/>
                    <a:pt x="68" y="0"/>
                    <a:pt x="68" y="0"/>
                  </a:cubicBezTo>
                  <a:cubicBezTo>
                    <a:pt x="71" y="0"/>
                    <a:pt x="73" y="3"/>
                    <a:pt x="73" y="6"/>
                  </a:cubicBezTo>
                  <a:cubicBezTo>
                    <a:pt x="73" y="9"/>
                    <a:pt x="71" y="12"/>
                    <a:pt x="68" y="12"/>
                  </a:cubicBezTo>
                  <a:close/>
                </a:path>
              </a:pathLst>
            </a:custGeom>
            <a:solidFill>
              <a:srgbClr val="F8E9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5" name="Group 15"/>
          <p:cNvGrpSpPr/>
          <p:nvPr/>
        </p:nvGrpSpPr>
        <p:grpSpPr>
          <a:xfrm>
            <a:off x="5129282" y="1871574"/>
            <a:ext cx="860697" cy="920662"/>
            <a:chOff x="6951707" y="2428654"/>
            <a:chExt cx="1321600" cy="1413163"/>
          </a:xfrm>
        </p:grpSpPr>
        <p:sp>
          <p:nvSpPr>
            <p:cNvPr id="241" name="Freeform 77"/>
            <p:cNvSpPr>
              <a:spLocks/>
            </p:cNvSpPr>
            <p:nvPr/>
          </p:nvSpPr>
          <p:spPr bwMode="auto">
            <a:xfrm>
              <a:off x="6951707" y="2428654"/>
              <a:ext cx="1321600" cy="1413163"/>
            </a:xfrm>
            <a:custGeom>
              <a:avLst/>
              <a:gdLst>
                <a:gd name="T0" fmla="*/ 492 w 830"/>
                <a:gd name="T1" fmla="*/ 46 h 888"/>
                <a:gd name="T2" fmla="*/ 32 w 830"/>
                <a:gd name="T3" fmla="*/ 338 h 888"/>
                <a:gd name="T4" fmla="*/ 149 w 830"/>
                <a:gd name="T5" fmla="*/ 708 h 888"/>
                <a:gd name="T6" fmla="*/ 126 w 830"/>
                <a:gd name="T7" fmla="*/ 888 h 888"/>
                <a:gd name="T8" fmla="*/ 306 w 830"/>
                <a:gd name="T9" fmla="*/ 793 h 888"/>
                <a:gd name="T10" fmla="*/ 323 w 830"/>
                <a:gd name="T11" fmla="*/ 798 h 888"/>
                <a:gd name="T12" fmla="*/ 783 w 830"/>
                <a:gd name="T13" fmla="*/ 506 h 888"/>
                <a:gd name="T14" fmla="*/ 492 w 830"/>
                <a:gd name="T15" fmla="*/ 46 h 8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0" h="888">
                  <a:moveTo>
                    <a:pt x="492" y="46"/>
                  </a:moveTo>
                  <a:cubicBezTo>
                    <a:pt x="284" y="0"/>
                    <a:pt x="78" y="130"/>
                    <a:pt x="32" y="338"/>
                  </a:cubicBezTo>
                  <a:cubicBezTo>
                    <a:pt x="0" y="478"/>
                    <a:pt x="50" y="618"/>
                    <a:pt x="149" y="708"/>
                  </a:cubicBezTo>
                  <a:cubicBezTo>
                    <a:pt x="126" y="888"/>
                    <a:pt x="126" y="888"/>
                    <a:pt x="126" y="888"/>
                  </a:cubicBezTo>
                  <a:cubicBezTo>
                    <a:pt x="306" y="793"/>
                    <a:pt x="306" y="793"/>
                    <a:pt x="306" y="793"/>
                  </a:cubicBezTo>
                  <a:cubicBezTo>
                    <a:pt x="312" y="795"/>
                    <a:pt x="317" y="796"/>
                    <a:pt x="323" y="798"/>
                  </a:cubicBezTo>
                  <a:cubicBezTo>
                    <a:pt x="531" y="844"/>
                    <a:pt x="737" y="714"/>
                    <a:pt x="783" y="506"/>
                  </a:cubicBezTo>
                  <a:cubicBezTo>
                    <a:pt x="830" y="299"/>
                    <a:pt x="699" y="93"/>
                    <a:pt x="492" y="46"/>
                  </a:cubicBezTo>
                  <a:close/>
                </a:path>
              </a:pathLst>
            </a:custGeom>
            <a:solidFill>
              <a:schemeClr val="accent4"/>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0" name="Freeform 86"/>
            <p:cNvSpPr>
              <a:spLocks/>
            </p:cNvSpPr>
            <p:nvPr/>
          </p:nvSpPr>
          <p:spPr bwMode="auto">
            <a:xfrm>
              <a:off x="7359700" y="2754510"/>
              <a:ext cx="493496" cy="681334"/>
            </a:xfrm>
            <a:custGeom>
              <a:avLst/>
              <a:gdLst>
                <a:gd name="T0" fmla="*/ 200 w 310"/>
                <a:gd name="T1" fmla="*/ 39 h 428"/>
                <a:gd name="T2" fmla="*/ 205 w 310"/>
                <a:gd name="T3" fmla="*/ 40 h 428"/>
                <a:gd name="T4" fmla="*/ 215 w 310"/>
                <a:gd name="T5" fmla="*/ 23 h 428"/>
                <a:gd name="T6" fmla="*/ 206 w 310"/>
                <a:gd name="T7" fmla="*/ 5 h 428"/>
                <a:gd name="T8" fmla="*/ 196 w 310"/>
                <a:gd name="T9" fmla="*/ 9 h 428"/>
                <a:gd name="T10" fmla="*/ 123 w 310"/>
                <a:gd name="T11" fmla="*/ 0 h 428"/>
                <a:gd name="T12" fmla="*/ 97 w 310"/>
                <a:gd name="T13" fmla="*/ 11 h 428"/>
                <a:gd name="T14" fmla="*/ 104 w 310"/>
                <a:gd name="T15" fmla="*/ 17 h 428"/>
                <a:gd name="T16" fmla="*/ 99 w 310"/>
                <a:gd name="T17" fmla="*/ 35 h 428"/>
                <a:gd name="T18" fmla="*/ 120 w 310"/>
                <a:gd name="T19" fmla="*/ 38 h 428"/>
                <a:gd name="T20" fmla="*/ 120 w 310"/>
                <a:gd name="T21" fmla="*/ 182 h 428"/>
                <a:gd name="T22" fmla="*/ 13 w 310"/>
                <a:gd name="T23" fmla="*/ 347 h 428"/>
                <a:gd name="T24" fmla="*/ 3 w 310"/>
                <a:gd name="T25" fmla="*/ 399 h 428"/>
                <a:gd name="T26" fmla="*/ 89 w 310"/>
                <a:gd name="T27" fmla="*/ 426 h 428"/>
                <a:gd name="T28" fmla="*/ 286 w 310"/>
                <a:gd name="T29" fmla="*/ 414 h 428"/>
                <a:gd name="T30" fmla="*/ 310 w 310"/>
                <a:gd name="T31" fmla="*/ 388 h 428"/>
                <a:gd name="T32" fmla="*/ 199 w 310"/>
                <a:gd name="T33" fmla="*/ 178 h 428"/>
                <a:gd name="T34" fmla="*/ 192 w 310"/>
                <a:gd name="T35" fmla="*/ 182 h 428"/>
                <a:gd name="T36" fmla="*/ 284 w 310"/>
                <a:gd name="T37" fmla="*/ 354 h 428"/>
                <a:gd name="T38" fmla="*/ 293 w 310"/>
                <a:gd name="T39" fmla="*/ 391 h 428"/>
                <a:gd name="T40" fmla="*/ 219 w 310"/>
                <a:gd name="T41" fmla="*/ 410 h 428"/>
                <a:gd name="T42" fmla="*/ 29 w 310"/>
                <a:gd name="T43" fmla="*/ 399 h 428"/>
                <a:gd name="T44" fmla="*/ 16 w 310"/>
                <a:gd name="T45" fmla="*/ 388 h 428"/>
                <a:gd name="T46" fmla="*/ 81 w 310"/>
                <a:gd name="T47" fmla="*/ 260 h 428"/>
                <a:gd name="T48" fmla="*/ 128 w 310"/>
                <a:gd name="T49" fmla="*/ 38 h 428"/>
                <a:gd name="T50" fmla="*/ 121 w 310"/>
                <a:gd name="T51" fmla="*/ 30 h 428"/>
                <a:gd name="T52" fmla="*/ 121 w 310"/>
                <a:gd name="T53" fmla="*/ 30 h 428"/>
                <a:gd name="T54" fmla="*/ 112 w 310"/>
                <a:gd name="T55" fmla="*/ 25 h 428"/>
                <a:gd name="T56" fmla="*/ 112 w 310"/>
                <a:gd name="T57" fmla="*/ 17 h 428"/>
                <a:gd name="T58" fmla="*/ 112 w 310"/>
                <a:gd name="T59" fmla="*/ 18 h 428"/>
                <a:gd name="T60" fmla="*/ 112 w 310"/>
                <a:gd name="T61" fmla="*/ 18 h 428"/>
                <a:gd name="T62" fmla="*/ 112 w 310"/>
                <a:gd name="T63" fmla="*/ 18 h 428"/>
                <a:gd name="T64" fmla="*/ 111 w 310"/>
                <a:gd name="T65" fmla="*/ 18 h 428"/>
                <a:gd name="T66" fmla="*/ 111 w 310"/>
                <a:gd name="T67" fmla="*/ 18 h 428"/>
                <a:gd name="T68" fmla="*/ 117 w 310"/>
                <a:gd name="T69" fmla="*/ 16 h 428"/>
                <a:gd name="T70" fmla="*/ 122 w 310"/>
                <a:gd name="T71" fmla="*/ 16 h 428"/>
                <a:gd name="T72" fmla="*/ 196 w 310"/>
                <a:gd name="T73" fmla="*/ 14 h 428"/>
                <a:gd name="T74" fmla="*/ 196 w 310"/>
                <a:gd name="T75" fmla="*/ 14 h 428"/>
                <a:gd name="T76" fmla="*/ 195 w 310"/>
                <a:gd name="T77" fmla="*/ 17 h 428"/>
                <a:gd name="T78" fmla="*/ 195 w 310"/>
                <a:gd name="T79" fmla="*/ 17 h 428"/>
                <a:gd name="T80" fmla="*/ 199 w 310"/>
                <a:gd name="T81" fmla="*/ 23 h 428"/>
                <a:gd name="T82" fmla="*/ 200 w 310"/>
                <a:gd name="T83" fmla="*/ 25 h 428"/>
                <a:gd name="T84" fmla="*/ 200 w 310"/>
                <a:gd name="T85" fmla="*/ 25 h 428"/>
                <a:gd name="T86" fmla="*/ 207 w 310"/>
                <a:gd name="T87" fmla="*/ 23 h 428"/>
                <a:gd name="T88" fmla="*/ 200 w 310"/>
                <a:gd name="T89" fmla="*/ 22 h 428"/>
                <a:gd name="T90" fmla="*/ 200 w 310"/>
                <a:gd name="T91" fmla="*/ 22 h 428"/>
                <a:gd name="T92" fmla="*/ 200 w 310"/>
                <a:gd name="T93" fmla="*/ 22 h 428"/>
                <a:gd name="T94" fmla="*/ 200 w 310"/>
                <a:gd name="T95" fmla="*/ 22 h 428"/>
                <a:gd name="T96" fmla="*/ 200 w 310"/>
                <a:gd name="T97" fmla="*/ 22 h 428"/>
                <a:gd name="T98" fmla="*/ 192 w 310"/>
                <a:gd name="T99" fmla="*/ 29 h 428"/>
                <a:gd name="T100" fmla="*/ 188 w 310"/>
                <a:gd name="T101" fmla="*/ 32 h 428"/>
                <a:gd name="T102" fmla="*/ 188 w 310"/>
                <a:gd name="T103" fmla="*/ 32 h 428"/>
                <a:gd name="T104" fmla="*/ 188 w 310"/>
                <a:gd name="T105" fmla="*/ 32 h 428"/>
                <a:gd name="T106" fmla="*/ 185 w 310"/>
                <a:gd name="T107" fmla="*/ 187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0" h="428">
                  <a:moveTo>
                    <a:pt x="192" y="182"/>
                  </a:moveTo>
                  <a:cubicBezTo>
                    <a:pt x="200" y="182"/>
                    <a:pt x="200" y="182"/>
                    <a:pt x="200" y="182"/>
                  </a:cubicBezTo>
                  <a:cubicBezTo>
                    <a:pt x="200" y="39"/>
                    <a:pt x="200" y="39"/>
                    <a:pt x="200" y="39"/>
                  </a:cubicBezTo>
                  <a:cubicBezTo>
                    <a:pt x="192" y="39"/>
                    <a:pt x="192" y="39"/>
                    <a:pt x="192" y="39"/>
                  </a:cubicBezTo>
                  <a:cubicBezTo>
                    <a:pt x="196" y="46"/>
                    <a:pt x="196" y="46"/>
                    <a:pt x="196" y="46"/>
                  </a:cubicBezTo>
                  <a:cubicBezTo>
                    <a:pt x="196" y="45"/>
                    <a:pt x="200" y="43"/>
                    <a:pt x="205" y="40"/>
                  </a:cubicBezTo>
                  <a:cubicBezTo>
                    <a:pt x="207" y="38"/>
                    <a:pt x="209" y="36"/>
                    <a:pt x="211" y="34"/>
                  </a:cubicBezTo>
                  <a:cubicBezTo>
                    <a:pt x="212" y="32"/>
                    <a:pt x="213" y="31"/>
                    <a:pt x="214" y="29"/>
                  </a:cubicBezTo>
                  <a:cubicBezTo>
                    <a:pt x="215" y="28"/>
                    <a:pt x="215" y="25"/>
                    <a:pt x="215" y="23"/>
                  </a:cubicBezTo>
                  <a:cubicBezTo>
                    <a:pt x="215" y="22"/>
                    <a:pt x="215" y="22"/>
                    <a:pt x="215" y="21"/>
                  </a:cubicBezTo>
                  <a:cubicBezTo>
                    <a:pt x="215" y="21"/>
                    <a:pt x="214" y="17"/>
                    <a:pt x="211" y="12"/>
                  </a:cubicBezTo>
                  <a:cubicBezTo>
                    <a:pt x="210" y="10"/>
                    <a:pt x="209" y="7"/>
                    <a:pt x="206" y="5"/>
                  </a:cubicBezTo>
                  <a:cubicBezTo>
                    <a:pt x="205" y="4"/>
                    <a:pt x="204" y="3"/>
                    <a:pt x="202" y="2"/>
                  </a:cubicBezTo>
                  <a:cubicBezTo>
                    <a:pt x="200" y="1"/>
                    <a:pt x="198" y="1"/>
                    <a:pt x="196" y="1"/>
                  </a:cubicBezTo>
                  <a:cubicBezTo>
                    <a:pt x="196" y="9"/>
                    <a:pt x="196" y="9"/>
                    <a:pt x="196" y="9"/>
                  </a:cubicBezTo>
                  <a:cubicBezTo>
                    <a:pt x="196" y="1"/>
                    <a:pt x="196" y="1"/>
                    <a:pt x="196" y="1"/>
                  </a:cubicBezTo>
                  <a:cubicBezTo>
                    <a:pt x="123" y="0"/>
                    <a:pt x="123" y="0"/>
                    <a:pt x="123" y="0"/>
                  </a:cubicBezTo>
                  <a:cubicBezTo>
                    <a:pt x="123" y="0"/>
                    <a:pt x="123" y="0"/>
                    <a:pt x="123" y="0"/>
                  </a:cubicBezTo>
                  <a:cubicBezTo>
                    <a:pt x="118" y="0"/>
                    <a:pt x="113" y="0"/>
                    <a:pt x="108" y="2"/>
                  </a:cubicBezTo>
                  <a:cubicBezTo>
                    <a:pt x="105" y="3"/>
                    <a:pt x="103" y="4"/>
                    <a:pt x="100" y="7"/>
                  </a:cubicBezTo>
                  <a:cubicBezTo>
                    <a:pt x="99" y="8"/>
                    <a:pt x="98" y="9"/>
                    <a:pt x="97" y="11"/>
                  </a:cubicBezTo>
                  <a:cubicBezTo>
                    <a:pt x="96" y="13"/>
                    <a:pt x="96" y="15"/>
                    <a:pt x="96" y="17"/>
                  </a:cubicBezTo>
                  <a:cubicBezTo>
                    <a:pt x="96" y="17"/>
                    <a:pt x="96" y="17"/>
                    <a:pt x="96" y="17"/>
                  </a:cubicBezTo>
                  <a:cubicBezTo>
                    <a:pt x="104" y="17"/>
                    <a:pt x="104" y="17"/>
                    <a:pt x="104" y="17"/>
                  </a:cubicBezTo>
                  <a:cubicBezTo>
                    <a:pt x="96" y="15"/>
                    <a:pt x="96" y="15"/>
                    <a:pt x="96" y="15"/>
                  </a:cubicBezTo>
                  <a:cubicBezTo>
                    <a:pt x="96" y="17"/>
                    <a:pt x="95" y="20"/>
                    <a:pt x="95" y="22"/>
                  </a:cubicBezTo>
                  <a:cubicBezTo>
                    <a:pt x="95" y="27"/>
                    <a:pt x="97" y="31"/>
                    <a:pt x="99" y="35"/>
                  </a:cubicBezTo>
                  <a:cubicBezTo>
                    <a:pt x="103" y="40"/>
                    <a:pt x="108" y="43"/>
                    <a:pt x="112" y="44"/>
                  </a:cubicBezTo>
                  <a:cubicBezTo>
                    <a:pt x="116" y="46"/>
                    <a:pt x="118" y="46"/>
                    <a:pt x="119" y="46"/>
                  </a:cubicBezTo>
                  <a:cubicBezTo>
                    <a:pt x="120" y="38"/>
                    <a:pt x="120" y="38"/>
                    <a:pt x="120" y="38"/>
                  </a:cubicBezTo>
                  <a:cubicBezTo>
                    <a:pt x="112" y="38"/>
                    <a:pt x="112" y="38"/>
                    <a:pt x="112" y="38"/>
                  </a:cubicBezTo>
                  <a:cubicBezTo>
                    <a:pt x="112" y="182"/>
                    <a:pt x="112" y="182"/>
                    <a:pt x="112" y="182"/>
                  </a:cubicBezTo>
                  <a:cubicBezTo>
                    <a:pt x="120" y="182"/>
                    <a:pt x="120" y="182"/>
                    <a:pt x="120" y="182"/>
                  </a:cubicBezTo>
                  <a:cubicBezTo>
                    <a:pt x="113" y="178"/>
                    <a:pt x="113" y="178"/>
                    <a:pt x="113" y="178"/>
                  </a:cubicBezTo>
                  <a:cubicBezTo>
                    <a:pt x="93" y="210"/>
                    <a:pt x="65" y="253"/>
                    <a:pt x="42" y="292"/>
                  </a:cubicBezTo>
                  <a:cubicBezTo>
                    <a:pt x="30" y="312"/>
                    <a:pt x="20" y="331"/>
                    <a:pt x="13" y="347"/>
                  </a:cubicBezTo>
                  <a:cubicBezTo>
                    <a:pt x="9" y="355"/>
                    <a:pt x="6" y="363"/>
                    <a:pt x="4" y="370"/>
                  </a:cubicBezTo>
                  <a:cubicBezTo>
                    <a:pt x="2" y="376"/>
                    <a:pt x="0" y="382"/>
                    <a:pt x="0" y="388"/>
                  </a:cubicBezTo>
                  <a:cubicBezTo>
                    <a:pt x="0" y="392"/>
                    <a:pt x="1" y="396"/>
                    <a:pt x="3" y="399"/>
                  </a:cubicBezTo>
                  <a:cubicBezTo>
                    <a:pt x="5" y="403"/>
                    <a:pt x="8" y="406"/>
                    <a:pt x="11" y="408"/>
                  </a:cubicBezTo>
                  <a:cubicBezTo>
                    <a:pt x="18" y="412"/>
                    <a:pt x="26" y="415"/>
                    <a:pt x="36" y="417"/>
                  </a:cubicBezTo>
                  <a:cubicBezTo>
                    <a:pt x="50" y="421"/>
                    <a:pt x="69" y="424"/>
                    <a:pt x="89" y="426"/>
                  </a:cubicBezTo>
                  <a:cubicBezTo>
                    <a:pt x="110" y="427"/>
                    <a:pt x="132" y="428"/>
                    <a:pt x="155" y="428"/>
                  </a:cubicBezTo>
                  <a:cubicBezTo>
                    <a:pt x="189" y="428"/>
                    <a:pt x="224" y="426"/>
                    <a:pt x="251" y="422"/>
                  </a:cubicBezTo>
                  <a:cubicBezTo>
                    <a:pt x="265" y="420"/>
                    <a:pt x="277" y="417"/>
                    <a:pt x="286" y="414"/>
                  </a:cubicBezTo>
                  <a:cubicBezTo>
                    <a:pt x="291" y="412"/>
                    <a:pt x="295" y="410"/>
                    <a:pt x="299" y="408"/>
                  </a:cubicBezTo>
                  <a:cubicBezTo>
                    <a:pt x="302" y="406"/>
                    <a:pt x="305" y="403"/>
                    <a:pt x="307" y="399"/>
                  </a:cubicBezTo>
                  <a:cubicBezTo>
                    <a:pt x="309" y="396"/>
                    <a:pt x="310" y="392"/>
                    <a:pt x="310" y="388"/>
                  </a:cubicBezTo>
                  <a:cubicBezTo>
                    <a:pt x="310" y="383"/>
                    <a:pt x="309" y="377"/>
                    <a:pt x="307" y="370"/>
                  </a:cubicBezTo>
                  <a:cubicBezTo>
                    <a:pt x="303" y="358"/>
                    <a:pt x="297" y="344"/>
                    <a:pt x="289" y="329"/>
                  </a:cubicBezTo>
                  <a:cubicBezTo>
                    <a:pt x="266" y="282"/>
                    <a:pt x="228" y="222"/>
                    <a:pt x="199" y="178"/>
                  </a:cubicBezTo>
                  <a:cubicBezTo>
                    <a:pt x="192" y="182"/>
                    <a:pt x="192" y="182"/>
                    <a:pt x="192" y="182"/>
                  </a:cubicBezTo>
                  <a:cubicBezTo>
                    <a:pt x="200" y="182"/>
                    <a:pt x="200" y="182"/>
                    <a:pt x="200" y="182"/>
                  </a:cubicBezTo>
                  <a:cubicBezTo>
                    <a:pt x="192" y="182"/>
                    <a:pt x="192" y="182"/>
                    <a:pt x="192" y="182"/>
                  </a:cubicBezTo>
                  <a:cubicBezTo>
                    <a:pt x="185" y="187"/>
                    <a:pt x="185" y="187"/>
                    <a:pt x="185" y="187"/>
                  </a:cubicBezTo>
                  <a:cubicBezTo>
                    <a:pt x="207" y="220"/>
                    <a:pt x="235" y="263"/>
                    <a:pt x="257" y="301"/>
                  </a:cubicBezTo>
                  <a:cubicBezTo>
                    <a:pt x="267" y="321"/>
                    <a:pt x="277" y="339"/>
                    <a:pt x="284" y="354"/>
                  </a:cubicBezTo>
                  <a:cubicBezTo>
                    <a:pt x="287" y="362"/>
                    <a:pt x="290" y="369"/>
                    <a:pt x="291" y="375"/>
                  </a:cubicBezTo>
                  <a:cubicBezTo>
                    <a:pt x="293" y="381"/>
                    <a:pt x="294" y="385"/>
                    <a:pt x="294" y="388"/>
                  </a:cubicBezTo>
                  <a:cubicBezTo>
                    <a:pt x="294" y="390"/>
                    <a:pt x="293" y="391"/>
                    <a:pt x="293" y="391"/>
                  </a:cubicBezTo>
                  <a:cubicBezTo>
                    <a:pt x="293" y="392"/>
                    <a:pt x="292" y="393"/>
                    <a:pt x="290" y="394"/>
                  </a:cubicBezTo>
                  <a:cubicBezTo>
                    <a:pt x="286" y="397"/>
                    <a:pt x="279" y="400"/>
                    <a:pt x="270" y="402"/>
                  </a:cubicBezTo>
                  <a:cubicBezTo>
                    <a:pt x="257" y="405"/>
                    <a:pt x="239" y="408"/>
                    <a:pt x="219" y="410"/>
                  </a:cubicBezTo>
                  <a:cubicBezTo>
                    <a:pt x="199" y="411"/>
                    <a:pt x="177" y="412"/>
                    <a:pt x="155" y="412"/>
                  </a:cubicBezTo>
                  <a:cubicBezTo>
                    <a:pt x="121" y="412"/>
                    <a:pt x="88" y="410"/>
                    <a:pt x="62" y="406"/>
                  </a:cubicBezTo>
                  <a:cubicBezTo>
                    <a:pt x="48" y="404"/>
                    <a:pt x="37" y="402"/>
                    <a:pt x="29" y="399"/>
                  </a:cubicBezTo>
                  <a:cubicBezTo>
                    <a:pt x="25" y="397"/>
                    <a:pt x="22" y="396"/>
                    <a:pt x="20" y="394"/>
                  </a:cubicBezTo>
                  <a:cubicBezTo>
                    <a:pt x="18" y="393"/>
                    <a:pt x="17" y="392"/>
                    <a:pt x="17" y="391"/>
                  </a:cubicBezTo>
                  <a:cubicBezTo>
                    <a:pt x="17" y="391"/>
                    <a:pt x="16" y="390"/>
                    <a:pt x="16" y="388"/>
                  </a:cubicBezTo>
                  <a:cubicBezTo>
                    <a:pt x="16" y="385"/>
                    <a:pt x="17" y="380"/>
                    <a:pt x="19" y="374"/>
                  </a:cubicBezTo>
                  <a:cubicBezTo>
                    <a:pt x="22" y="364"/>
                    <a:pt x="28" y="350"/>
                    <a:pt x="36" y="335"/>
                  </a:cubicBezTo>
                  <a:cubicBezTo>
                    <a:pt x="48" y="312"/>
                    <a:pt x="64" y="286"/>
                    <a:pt x="81" y="260"/>
                  </a:cubicBezTo>
                  <a:cubicBezTo>
                    <a:pt x="97" y="233"/>
                    <a:pt x="113" y="208"/>
                    <a:pt x="127" y="186"/>
                  </a:cubicBezTo>
                  <a:cubicBezTo>
                    <a:pt x="128" y="185"/>
                    <a:pt x="128" y="184"/>
                    <a:pt x="128" y="182"/>
                  </a:cubicBezTo>
                  <a:cubicBezTo>
                    <a:pt x="128" y="38"/>
                    <a:pt x="128" y="38"/>
                    <a:pt x="128" y="38"/>
                  </a:cubicBezTo>
                  <a:cubicBezTo>
                    <a:pt x="128" y="34"/>
                    <a:pt x="125" y="31"/>
                    <a:pt x="121" y="30"/>
                  </a:cubicBezTo>
                  <a:cubicBezTo>
                    <a:pt x="121" y="35"/>
                    <a:pt x="121" y="35"/>
                    <a:pt x="121" y="35"/>
                  </a:cubicBezTo>
                  <a:cubicBezTo>
                    <a:pt x="121" y="30"/>
                    <a:pt x="121" y="30"/>
                    <a:pt x="121" y="30"/>
                  </a:cubicBezTo>
                  <a:cubicBezTo>
                    <a:pt x="121" y="30"/>
                    <a:pt x="121" y="30"/>
                    <a:pt x="121" y="30"/>
                  </a:cubicBezTo>
                  <a:cubicBezTo>
                    <a:pt x="121" y="35"/>
                    <a:pt x="121" y="35"/>
                    <a:pt x="121" y="35"/>
                  </a:cubicBezTo>
                  <a:cubicBezTo>
                    <a:pt x="121" y="30"/>
                    <a:pt x="121" y="30"/>
                    <a:pt x="121" y="30"/>
                  </a:cubicBezTo>
                  <a:cubicBezTo>
                    <a:pt x="121" y="30"/>
                    <a:pt x="121" y="30"/>
                    <a:pt x="121" y="30"/>
                  </a:cubicBezTo>
                  <a:cubicBezTo>
                    <a:pt x="120" y="30"/>
                    <a:pt x="117" y="29"/>
                    <a:pt x="115" y="28"/>
                  </a:cubicBezTo>
                  <a:cubicBezTo>
                    <a:pt x="114" y="27"/>
                    <a:pt x="113" y="26"/>
                    <a:pt x="112" y="25"/>
                  </a:cubicBezTo>
                  <a:cubicBezTo>
                    <a:pt x="112" y="24"/>
                    <a:pt x="111" y="23"/>
                    <a:pt x="111" y="22"/>
                  </a:cubicBezTo>
                  <a:cubicBezTo>
                    <a:pt x="111" y="21"/>
                    <a:pt x="112" y="20"/>
                    <a:pt x="112" y="19"/>
                  </a:cubicBezTo>
                  <a:cubicBezTo>
                    <a:pt x="112" y="18"/>
                    <a:pt x="112" y="18"/>
                    <a:pt x="112" y="17"/>
                  </a:cubicBezTo>
                  <a:cubicBezTo>
                    <a:pt x="112" y="17"/>
                    <a:pt x="112" y="17"/>
                    <a:pt x="112" y="17"/>
                  </a:cubicBezTo>
                  <a:cubicBezTo>
                    <a:pt x="110" y="17"/>
                    <a:pt x="110" y="17"/>
                    <a:pt x="110" y="17"/>
                  </a:cubicBezTo>
                  <a:cubicBezTo>
                    <a:pt x="112" y="18"/>
                    <a:pt x="112" y="18"/>
                    <a:pt x="112" y="18"/>
                  </a:cubicBezTo>
                  <a:cubicBezTo>
                    <a:pt x="112" y="17"/>
                    <a:pt x="112" y="17"/>
                    <a:pt x="112" y="17"/>
                  </a:cubicBezTo>
                  <a:cubicBezTo>
                    <a:pt x="110" y="17"/>
                    <a:pt x="110" y="17"/>
                    <a:pt x="110" y="17"/>
                  </a:cubicBezTo>
                  <a:cubicBezTo>
                    <a:pt x="112" y="18"/>
                    <a:pt x="112" y="18"/>
                    <a:pt x="112" y="18"/>
                  </a:cubicBezTo>
                  <a:cubicBezTo>
                    <a:pt x="110" y="17"/>
                    <a:pt x="110" y="17"/>
                    <a:pt x="110" y="17"/>
                  </a:cubicBezTo>
                  <a:cubicBezTo>
                    <a:pt x="112" y="18"/>
                    <a:pt x="112" y="18"/>
                    <a:pt x="112" y="18"/>
                  </a:cubicBezTo>
                  <a:cubicBezTo>
                    <a:pt x="112" y="18"/>
                    <a:pt x="112" y="18"/>
                    <a:pt x="112" y="18"/>
                  </a:cubicBezTo>
                  <a:cubicBezTo>
                    <a:pt x="110" y="17"/>
                    <a:pt x="110" y="17"/>
                    <a:pt x="110" y="17"/>
                  </a:cubicBezTo>
                  <a:cubicBezTo>
                    <a:pt x="112" y="18"/>
                    <a:pt x="112" y="18"/>
                    <a:pt x="112" y="18"/>
                  </a:cubicBezTo>
                  <a:cubicBezTo>
                    <a:pt x="111" y="18"/>
                    <a:pt x="111" y="18"/>
                    <a:pt x="111" y="18"/>
                  </a:cubicBezTo>
                  <a:cubicBezTo>
                    <a:pt x="112" y="18"/>
                    <a:pt x="112" y="18"/>
                    <a:pt x="112" y="18"/>
                  </a:cubicBezTo>
                  <a:cubicBezTo>
                    <a:pt x="112" y="18"/>
                    <a:pt x="112" y="18"/>
                    <a:pt x="112" y="18"/>
                  </a:cubicBezTo>
                  <a:cubicBezTo>
                    <a:pt x="111" y="18"/>
                    <a:pt x="111" y="18"/>
                    <a:pt x="111" y="18"/>
                  </a:cubicBezTo>
                  <a:cubicBezTo>
                    <a:pt x="112" y="18"/>
                    <a:pt x="112" y="18"/>
                    <a:pt x="112" y="18"/>
                  </a:cubicBezTo>
                  <a:cubicBezTo>
                    <a:pt x="112" y="18"/>
                    <a:pt x="112" y="18"/>
                    <a:pt x="113" y="17"/>
                  </a:cubicBezTo>
                  <a:cubicBezTo>
                    <a:pt x="114" y="17"/>
                    <a:pt x="115" y="16"/>
                    <a:pt x="117" y="16"/>
                  </a:cubicBezTo>
                  <a:cubicBezTo>
                    <a:pt x="119" y="16"/>
                    <a:pt x="121" y="16"/>
                    <a:pt x="123" y="16"/>
                  </a:cubicBezTo>
                  <a:cubicBezTo>
                    <a:pt x="123" y="8"/>
                    <a:pt x="123" y="8"/>
                    <a:pt x="123" y="8"/>
                  </a:cubicBezTo>
                  <a:cubicBezTo>
                    <a:pt x="122" y="16"/>
                    <a:pt x="122" y="16"/>
                    <a:pt x="122" y="16"/>
                  </a:cubicBezTo>
                  <a:cubicBezTo>
                    <a:pt x="196" y="17"/>
                    <a:pt x="196" y="17"/>
                    <a:pt x="196" y="17"/>
                  </a:cubicBezTo>
                  <a:cubicBezTo>
                    <a:pt x="196" y="17"/>
                    <a:pt x="196" y="17"/>
                    <a:pt x="196" y="17"/>
                  </a:cubicBezTo>
                  <a:cubicBezTo>
                    <a:pt x="196" y="14"/>
                    <a:pt x="196" y="14"/>
                    <a:pt x="196" y="14"/>
                  </a:cubicBezTo>
                  <a:cubicBezTo>
                    <a:pt x="195" y="17"/>
                    <a:pt x="195" y="17"/>
                    <a:pt x="195" y="17"/>
                  </a:cubicBezTo>
                  <a:cubicBezTo>
                    <a:pt x="195" y="17"/>
                    <a:pt x="196" y="17"/>
                    <a:pt x="196" y="17"/>
                  </a:cubicBezTo>
                  <a:cubicBezTo>
                    <a:pt x="196" y="14"/>
                    <a:pt x="196" y="14"/>
                    <a:pt x="196" y="14"/>
                  </a:cubicBezTo>
                  <a:cubicBezTo>
                    <a:pt x="195" y="17"/>
                    <a:pt x="195" y="17"/>
                    <a:pt x="195" y="17"/>
                  </a:cubicBezTo>
                  <a:cubicBezTo>
                    <a:pt x="195" y="16"/>
                    <a:pt x="195" y="16"/>
                    <a:pt x="195" y="16"/>
                  </a:cubicBezTo>
                  <a:cubicBezTo>
                    <a:pt x="195" y="17"/>
                    <a:pt x="195" y="17"/>
                    <a:pt x="195" y="17"/>
                  </a:cubicBezTo>
                  <a:cubicBezTo>
                    <a:pt x="195" y="17"/>
                    <a:pt x="195" y="17"/>
                    <a:pt x="195" y="17"/>
                  </a:cubicBezTo>
                  <a:cubicBezTo>
                    <a:pt x="195" y="16"/>
                    <a:pt x="195" y="16"/>
                    <a:pt x="195" y="16"/>
                  </a:cubicBezTo>
                  <a:cubicBezTo>
                    <a:pt x="195" y="17"/>
                    <a:pt x="195" y="17"/>
                    <a:pt x="195" y="17"/>
                  </a:cubicBezTo>
                  <a:cubicBezTo>
                    <a:pt x="195" y="17"/>
                    <a:pt x="195" y="17"/>
                    <a:pt x="195" y="17"/>
                  </a:cubicBezTo>
                  <a:cubicBezTo>
                    <a:pt x="195" y="17"/>
                    <a:pt x="196" y="17"/>
                    <a:pt x="197" y="18"/>
                  </a:cubicBezTo>
                  <a:cubicBezTo>
                    <a:pt x="197" y="20"/>
                    <a:pt x="198" y="22"/>
                    <a:pt x="199" y="23"/>
                  </a:cubicBezTo>
                  <a:cubicBezTo>
                    <a:pt x="199" y="24"/>
                    <a:pt x="199" y="24"/>
                    <a:pt x="200" y="25"/>
                  </a:cubicBezTo>
                  <a:cubicBezTo>
                    <a:pt x="200" y="25"/>
                    <a:pt x="200" y="25"/>
                    <a:pt x="200" y="25"/>
                  </a:cubicBezTo>
                  <a:cubicBezTo>
                    <a:pt x="200" y="25"/>
                    <a:pt x="200" y="25"/>
                    <a:pt x="200" y="25"/>
                  </a:cubicBezTo>
                  <a:cubicBezTo>
                    <a:pt x="201" y="25"/>
                    <a:pt x="201" y="25"/>
                    <a:pt x="201" y="25"/>
                  </a:cubicBezTo>
                  <a:cubicBezTo>
                    <a:pt x="200" y="25"/>
                    <a:pt x="200" y="25"/>
                    <a:pt x="200" y="25"/>
                  </a:cubicBezTo>
                  <a:cubicBezTo>
                    <a:pt x="200" y="25"/>
                    <a:pt x="200" y="25"/>
                    <a:pt x="200" y="25"/>
                  </a:cubicBezTo>
                  <a:cubicBezTo>
                    <a:pt x="201" y="25"/>
                    <a:pt x="201" y="25"/>
                    <a:pt x="201" y="25"/>
                  </a:cubicBezTo>
                  <a:cubicBezTo>
                    <a:pt x="200" y="25"/>
                    <a:pt x="200" y="25"/>
                    <a:pt x="200" y="25"/>
                  </a:cubicBezTo>
                  <a:cubicBezTo>
                    <a:pt x="207" y="23"/>
                    <a:pt x="207" y="23"/>
                    <a:pt x="207" y="23"/>
                  </a:cubicBezTo>
                  <a:cubicBezTo>
                    <a:pt x="199" y="23"/>
                    <a:pt x="199" y="23"/>
                    <a:pt x="199" y="23"/>
                  </a:cubicBezTo>
                  <a:cubicBezTo>
                    <a:pt x="202" y="23"/>
                    <a:pt x="202" y="23"/>
                    <a:pt x="202" y="23"/>
                  </a:cubicBezTo>
                  <a:cubicBezTo>
                    <a:pt x="200" y="22"/>
                    <a:pt x="200" y="22"/>
                    <a:pt x="200" y="22"/>
                  </a:cubicBezTo>
                  <a:cubicBezTo>
                    <a:pt x="199" y="23"/>
                    <a:pt x="199" y="23"/>
                    <a:pt x="199" y="23"/>
                  </a:cubicBezTo>
                  <a:cubicBezTo>
                    <a:pt x="202" y="23"/>
                    <a:pt x="202" y="23"/>
                    <a:pt x="202" y="23"/>
                  </a:cubicBezTo>
                  <a:cubicBezTo>
                    <a:pt x="200" y="22"/>
                    <a:pt x="200" y="22"/>
                    <a:pt x="200" y="22"/>
                  </a:cubicBezTo>
                  <a:cubicBezTo>
                    <a:pt x="201" y="23"/>
                    <a:pt x="201" y="23"/>
                    <a:pt x="201" y="23"/>
                  </a:cubicBezTo>
                  <a:cubicBezTo>
                    <a:pt x="200" y="22"/>
                    <a:pt x="200" y="22"/>
                    <a:pt x="200" y="22"/>
                  </a:cubicBezTo>
                  <a:cubicBezTo>
                    <a:pt x="200" y="22"/>
                    <a:pt x="200" y="22"/>
                    <a:pt x="200" y="22"/>
                  </a:cubicBezTo>
                  <a:cubicBezTo>
                    <a:pt x="201" y="23"/>
                    <a:pt x="201" y="23"/>
                    <a:pt x="201" y="23"/>
                  </a:cubicBezTo>
                  <a:cubicBezTo>
                    <a:pt x="200" y="22"/>
                    <a:pt x="200" y="22"/>
                    <a:pt x="200" y="22"/>
                  </a:cubicBezTo>
                  <a:cubicBezTo>
                    <a:pt x="200" y="22"/>
                    <a:pt x="200" y="22"/>
                    <a:pt x="200" y="22"/>
                  </a:cubicBezTo>
                  <a:cubicBezTo>
                    <a:pt x="200" y="22"/>
                    <a:pt x="200" y="22"/>
                    <a:pt x="200" y="22"/>
                  </a:cubicBezTo>
                  <a:cubicBezTo>
                    <a:pt x="200" y="22"/>
                    <a:pt x="200" y="22"/>
                    <a:pt x="200" y="22"/>
                  </a:cubicBezTo>
                  <a:cubicBezTo>
                    <a:pt x="200" y="22"/>
                    <a:pt x="200" y="22"/>
                    <a:pt x="200" y="22"/>
                  </a:cubicBezTo>
                  <a:cubicBezTo>
                    <a:pt x="200" y="22"/>
                    <a:pt x="200" y="22"/>
                    <a:pt x="200" y="22"/>
                  </a:cubicBezTo>
                  <a:cubicBezTo>
                    <a:pt x="200" y="22"/>
                    <a:pt x="199" y="23"/>
                    <a:pt x="198" y="25"/>
                  </a:cubicBezTo>
                  <a:cubicBezTo>
                    <a:pt x="196" y="26"/>
                    <a:pt x="194" y="28"/>
                    <a:pt x="192" y="29"/>
                  </a:cubicBezTo>
                  <a:cubicBezTo>
                    <a:pt x="191" y="30"/>
                    <a:pt x="190" y="31"/>
                    <a:pt x="189" y="31"/>
                  </a:cubicBezTo>
                  <a:cubicBezTo>
                    <a:pt x="188" y="31"/>
                    <a:pt x="188" y="31"/>
                    <a:pt x="188" y="31"/>
                  </a:cubicBezTo>
                  <a:cubicBezTo>
                    <a:pt x="188" y="32"/>
                    <a:pt x="188" y="32"/>
                    <a:pt x="188" y="32"/>
                  </a:cubicBezTo>
                  <a:cubicBezTo>
                    <a:pt x="188" y="32"/>
                    <a:pt x="188" y="32"/>
                    <a:pt x="188" y="32"/>
                  </a:cubicBezTo>
                  <a:cubicBezTo>
                    <a:pt x="189" y="33"/>
                    <a:pt x="189" y="33"/>
                    <a:pt x="189" y="33"/>
                  </a:cubicBezTo>
                  <a:cubicBezTo>
                    <a:pt x="188" y="32"/>
                    <a:pt x="188" y="32"/>
                    <a:pt x="188" y="32"/>
                  </a:cubicBezTo>
                  <a:cubicBezTo>
                    <a:pt x="188" y="32"/>
                    <a:pt x="188" y="32"/>
                    <a:pt x="188" y="32"/>
                  </a:cubicBezTo>
                  <a:cubicBezTo>
                    <a:pt x="189" y="33"/>
                    <a:pt x="189" y="33"/>
                    <a:pt x="189" y="33"/>
                  </a:cubicBezTo>
                  <a:cubicBezTo>
                    <a:pt x="188" y="32"/>
                    <a:pt x="188" y="32"/>
                    <a:pt x="188" y="32"/>
                  </a:cubicBezTo>
                  <a:cubicBezTo>
                    <a:pt x="186" y="33"/>
                    <a:pt x="184" y="36"/>
                    <a:pt x="184" y="39"/>
                  </a:cubicBezTo>
                  <a:cubicBezTo>
                    <a:pt x="184" y="182"/>
                    <a:pt x="184" y="182"/>
                    <a:pt x="184" y="182"/>
                  </a:cubicBezTo>
                  <a:cubicBezTo>
                    <a:pt x="184" y="184"/>
                    <a:pt x="184" y="185"/>
                    <a:pt x="185" y="187"/>
                  </a:cubicBezTo>
                  <a:lnTo>
                    <a:pt x="192" y="182"/>
                  </a:ln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1" name="Oval 87"/>
            <p:cNvSpPr>
              <a:spLocks noChangeArrowheads="1"/>
            </p:cNvSpPr>
            <p:nvPr/>
          </p:nvSpPr>
          <p:spPr bwMode="auto">
            <a:xfrm>
              <a:off x="7588607" y="3060168"/>
              <a:ext cx="66652" cy="67326"/>
            </a:xfrm>
            <a:prstGeom prst="ellipse">
              <a:avLst/>
            </a:pr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2" name="Freeform 88"/>
            <p:cNvSpPr>
              <a:spLocks noEditPoints="1"/>
            </p:cNvSpPr>
            <p:nvPr/>
          </p:nvSpPr>
          <p:spPr bwMode="auto">
            <a:xfrm>
              <a:off x="7429718" y="3157116"/>
              <a:ext cx="350093" cy="229580"/>
            </a:xfrm>
            <a:custGeom>
              <a:avLst/>
              <a:gdLst>
                <a:gd name="T0" fmla="*/ 161 w 220"/>
                <a:gd name="T1" fmla="*/ 0 h 144"/>
                <a:gd name="T2" fmla="*/ 65 w 220"/>
                <a:gd name="T3" fmla="*/ 3 h 144"/>
                <a:gd name="T4" fmla="*/ 0 w 220"/>
                <a:gd name="T5" fmla="*/ 118 h 144"/>
                <a:gd name="T6" fmla="*/ 220 w 220"/>
                <a:gd name="T7" fmla="*/ 119 h 144"/>
                <a:gd name="T8" fmla="*/ 161 w 220"/>
                <a:gd name="T9" fmla="*/ 0 h 144"/>
                <a:gd name="T10" fmla="*/ 87 w 220"/>
                <a:gd name="T11" fmla="*/ 87 h 144"/>
                <a:gd name="T12" fmla="*/ 62 w 220"/>
                <a:gd name="T13" fmla="*/ 63 h 144"/>
                <a:gd name="T14" fmla="*/ 87 w 220"/>
                <a:gd name="T15" fmla="*/ 39 h 144"/>
                <a:gd name="T16" fmla="*/ 111 w 220"/>
                <a:gd name="T17" fmla="*/ 63 h 144"/>
                <a:gd name="T18" fmla="*/ 87 w 220"/>
                <a:gd name="T19" fmla="*/ 87 h 144"/>
                <a:gd name="T20" fmla="*/ 147 w 220"/>
                <a:gd name="T21" fmla="*/ 103 h 144"/>
                <a:gd name="T22" fmla="*/ 132 w 220"/>
                <a:gd name="T23" fmla="*/ 88 h 144"/>
                <a:gd name="T24" fmla="*/ 147 w 220"/>
                <a:gd name="T25" fmla="*/ 74 h 144"/>
                <a:gd name="T26" fmla="*/ 161 w 220"/>
                <a:gd name="T27" fmla="*/ 88 h 144"/>
                <a:gd name="T28" fmla="*/ 147 w 220"/>
                <a:gd name="T29" fmla="*/ 103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0" h="144">
                  <a:moveTo>
                    <a:pt x="161" y="0"/>
                  </a:moveTo>
                  <a:cubicBezTo>
                    <a:pt x="65" y="3"/>
                    <a:pt x="65" y="3"/>
                    <a:pt x="65" y="3"/>
                  </a:cubicBezTo>
                  <a:cubicBezTo>
                    <a:pt x="0" y="118"/>
                    <a:pt x="0" y="118"/>
                    <a:pt x="0" y="118"/>
                  </a:cubicBezTo>
                  <a:cubicBezTo>
                    <a:pt x="39" y="134"/>
                    <a:pt x="147" y="144"/>
                    <a:pt x="220" y="119"/>
                  </a:cubicBezTo>
                  <a:lnTo>
                    <a:pt x="161" y="0"/>
                  </a:lnTo>
                  <a:close/>
                  <a:moveTo>
                    <a:pt x="87" y="87"/>
                  </a:moveTo>
                  <a:cubicBezTo>
                    <a:pt x="73" y="87"/>
                    <a:pt x="62" y="76"/>
                    <a:pt x="62" y="63"/>
                  </a:cubicBezTo>
                  <a:cubicBezTo>
                    <a:pt x="62" y="49"/>
                    <a:pt x="73" y="39"/>
                    <a:pt x="87" y="39"/>
                  </a:cubicBezTo>
                  <a:cubicBezTo>
                    <a:pt x="100" y="39"/>
                    <a:pt x="111" y="49"/>
                    <a:pt x="111" y="63"/>
                  </a:cubicBezTo>
                  <a:cubicBezTo>
                    <a:pt x="111" y="76"/>
                    <a:pt x="100" y="87"/>
                    <a:pt x="87" y="87"/>
                  </a:cubicBezTo>
                  <a:close/>
                  <a:moveTo>
                    <a:pt x="147" y="103"/>
                  </a:moveTo>
                  <a:cubicBezTo>
                    <a:pt x="139" y="103"/>
                    <a:pt x="132" y="96"/>
                    <a:pt x="132" y="88"/>
                  </a:cubicBezTo>
                  <a:cubicBezTo>
                    <a:pt x="132" y="81"/>
                    <a:pt x="139" y="74"/>
                    <a:pt x="147" y="74"/>
                  </a:cubicBezTo>
                  <a:cubicBezTo>
                    <a:pt x="155" y="74"/>
                    <a:pt x="161" y="81"/>
                    <a:pt x="161" y="88"/>
                  </a:cubicBezTo>
                  <a:cubicBezTo>
                    <a:pt x="161" y="96"/>
                    <a:pt x="155" y="103"/>
                    <a:pt x="147" y="103"/>
                  </a:cubicBez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6" name="Group 14"/>
          <p:cNvGrpSpPr/>
          <p:nvPr/>
        </p:nvGrpSpPr>
        <p:grpSpPr>
          <a:xfrm>
            <a:off x="5163481" y="2985229"/>
            <a:ext cx="533166" cy="624156"/>
            <a:chOff x="7004221" y="4138049"/>
            <a:chExt cx="818678" cy="958042"/>
          </a:xfrm>
        </p:grpSpPr>
        <p:sp>
          <p:nvSpPr>
            <p:cNvPr id="232" name="Freeform 68"/>
            <p:cNvSpPr>
              <a:spLocks/>
            </p:cNvSpPr>
            <p:nvPr/>
          </p:nvSpPr>
          <p:spPr bwMode="auto">
            <a:xfrm>
              <a:off x="7004221" y="4138049"/>
              <a:ext cx="818678" cy="958042"/>
            </a:xfrm>
            <a:custGeom>
              <a:avLst/>
              <a:gdLst>
                <a:gd name="T0" fmla="*/ 257 w 514"/>
                <a:gd name="T1" fmla="*/ 0 h 602"/>
                <a:gd name="T2" fmla="*/ 0 w 514"/>
                <a:gd name="T3" fmla="*/ 257 h 602"/>
                <a:gd name="T4" fmla="*/ 131 w 514"/>
                <a:gd name="T5" fmla="*/ 481 h 602"/>
                <a:gd name="T6" fmla="*/ 142 w 514"/>
                <a:gd name="T7" fmla="*/ 602 h 602"/>
                <a:gd name="T8" fmla="*/ 246 w 514"/>
                <a:gd name="T9" fmla="*/ 514 h 602"/>
                <a:gd name="T10" fmla="*/ 257 w 514"/>
                <a:gd name="T11" fmla="*/ 514 h 602"/>
                <a:gd name="T12" fmla="*/ 514 w 514"/>
                <a:gd name="T13" fmla="*/ 257 h 602"/>
                <a:gd name="T14" fmla="*/ 257 w 514"/>
                <a:gd name="T15" fmla="*/ 0 h 6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4" h="602">
                  <a:moveTo>
                    <a:pt x="257" y="0"/>
                  </a:moveTo>
                  <a:cubicBezTo>
                    <a:pt x="115" y="0"/>
                    <a:pt x="0" y="115"/>
                    <a:pt x="0" y="257"/>
                  </a:cubicBezTo>
                  <a:cubicBezTo>
                    <a:pt x="0" y="353"/>
                    <a:pt x="53" y="437"/>
                    <a:pt x="131" y="481"/>
                  </a:cubicBezTo>
                  <a:cubicBezTo>
                    <a:pt x="142" y="602"/>
                    <a:pt x="142" y="602"/>
                    <a:pt x="142" y="602"/>
                  </a:cubicBezTo>
                  <a:cubicBezTo>
                    <a:pt x="246" y="514"/>
                    <a:pt x="246" y="514"/>
                    <a:pt x="246" y="514"/>
                  </a:cubicBezTo>
                  <a:cubicBezTo>
                    <a:pt x="249" y="514"/>
                    <a:pt x="253" y="514"/>
                    <a:pt x="257" y="514"/>
                  </a:cubicBezTo>
                  <a:cubicBezTo>
                    <a:pt x="399" y="514"/>
                    <a:pt x="514" y="399"/>
                    <a:pt x="514" y="257"/>
                  </a:cubicBezTo>
                  <a:cubicBezTo>
                    <a:pt x="514" y="115"/>
                    <a:pt x="399" y="0"/>
                    <a:pt x="257" y="0"/>
                  </a:cubicBezTo>
                  <a:close/>
                </a:path>
              </a:pathLst>
            </a:custGeom>
            <a:solidFill>
              <a:schemeClr val="accent1"/>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3" name="Freeform 89"/>
            <p:cNvSpPr>
              <a:spLocks/>
            </p:cNvSpPr>
            <p:nvPr/>
          </p:nvSpPr>
          <p:spPr bwMode="auto">
            <a:xfrm>
              <a:off x="7138199" y="4430915"/>
              <a:ext cx="154175" cy="216115"/>
            </a:xfrm>
            <a:custGeom>
              <a:avLst/>
              <a:gdLst>
                <a:gd name="T0" fmla="*/ 3 w 97"/>
                <a:gd name="T1" fmla="*/ 54 h 136"/>
                <a:gd name="T2" fmla="*/ 51 w 97"/>
                <a:gd name="T3" fmla="*/ 0 h 136"/>
                <a:gd name="T4" fmla="*/ 97 w 97"/>
                <a:gd name="T5" fmla="*/ 42 h 136"/>
                <a:gd name="T6" fmla="*/ 73 w 97"/>
                <a:gd name="T7" fmla="*/ 82 h 136"/>
                <a:gd name="T8" fmla="*/ 34 w 97"/>
                <a:gd name="T9" fmla="*/ 113 h 136"/>
                <a:gd name="T10" fmla="*/ 97 w 97"/>
                <a:gd name="T11" fmla="*/ 113 h 136"/>
                <a:gd name="T12" fmla="*/ 97 w 97"/>
                <a:gd name="T13" fmla="*/ 136 h 136"/>
                <a:gd name="T14" fmla="*/ 0 w 97"/>
                <a:gd name="T15" fmla="*/ 136 h 136"/>
                <a:gd name="T16" fmla="*/ 42 w 97"/>
                <a:gd name="T17" fmla="*/ 76 h 136"/>
                <a:gd name="T18" fmla="*/ 70 w 97"/>
                <a:gd name="T19" fmla="*/ 43 h 136"/>
                <a:gd name="T20" fmla="*/ 51 w 97"/>
                <a:gd name="T21" fmla="*/ 23 h 136"/>
                <a:gd name="T22" fmla="*/ 28 w 97"/>
                <a:gd name="T23" fmla="*/ 54 h 136"/>
                <a:gd name="T24" fmla="*/ 3 w 97"/>
                <a:gd name="T25" fmla="*/ 5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36">
                  <a:moveTo>
                    <a:pt x="3" y="54"/>
                  </a:moveTo>
                  <a:cubicBezTo>
                    <a:pt x="2" y="23"/>
                    <a:pt x="19" y="0"/>
                    <a:pt x="51" y="0"/>
                  </a:cubicBezTo>
                  <a:cubicBezTo>
                    <a:pt x="75" y="0"/>
                    <a:pt x="97" y="16"/>
                    <a:pt x="97" y="42"/>
                  </a:cubicBezTo>
                  <a:cubicBezTo>
                    <a:pt x="97" y="62"/>
                    <a:pt x="86" y="73"/>
                    <a:pt x="73" y="82"/>
                  </a:cubicBezTo>
                  <a:cubicBezTo>
                    <a:pt x="60" y="91"/>
                    <a:pt x="44" y="99"/>
                    <a:pt x="34" y="113"/>
                  </a:cubicBezTo>
                  <a:cubicBezTo>
                    <a:pt x="97" y="113"/>
                    <a:pt x="97" y="113"/>
                    <a:pt x="97" y="113"/>
                  </a:cubicBezTo>
                  <a:cubicBezTo>
                    <a:pt x="97" y="136"/>
                    <a:pt x="97" y="136"/>
                    <a:pt x="97" y="136"/>
                  </a:cubicBezTo>
                  <a:cubicBezTo>
                    <a:pt x="0" y="136"/>
                    <a:pt x="0" y="136"/>
                    <a:pt x="0" y="136"/>
                  </a:cubicBezTo>
                  <a:cubicBezTo>
                    <a:pt x="0" y="105"/>
                    <a:pt x="19" y="92"/>
                    <a:pt x="42" y="76"/>
                  </a:cubicBezTo>
                  <a:cubicBezTo>
                    <a:pt x="60" y="64"/>
                    <a:pt x="70" y="57"/>
                    <a:pt x="70" y="43"/>
                  </a:cubicBezTo>
                  <a:cubicBezTo>
                    <a:pt x="70" y="32"/>
                    <a:pt x="61" y="23"/>
                    <a:pt x="51" y="23"/>
                  </a:cubicBezTo>
                  <a:cubicBezTo>
                    <a:pt x="33" y="23"/>
                    <a:pt x="28" y="40"/>
                    <a:pt x="28" y="54"/>
                  </a:cubicBezTo>
                  <a:lnTo>
                    <a:pt x="3" y="54"/>
                  </a:ln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4" name="Freeform 90"/>
            <p:cNvSpPr>
              <a:spLocks/>
            </p:cNvSpPr>
            <p:nvPr/>
          </p:nvSpPr>
          <p:spPr bwMode="auto">
            <a:xfrm>
              <a:off x="7335463" y="4476697"/>
              <a:ext cx="159561" cy="157542"/>
            </a:xfrm>
            <a:custGeom>
              <a:avLst/>
              <a:gdLst>
                <a:gd name="T0" fmla="*/ 0 w 237"/>
                <a:gd name="T1" fmla="*/ 102 h 234"/>
                <a:gd name="T2" fmla="*/ 104 w 237"/>
                <a:gd name="T3" fmla="*/ 102 h 234"/>
                <a:gd name="T4" fmla="*/ 104 w 237"/>
                <a:gd name="T5" fmla="*/ 0 h 234"/>
                <a:gd name="T6" fmla="*/ 132 w 237"/>
                <a:gd name="T7" fmla="*/ 0 h 234"/>
                <a:gd name="T8" fmla="*/ 132 w 237"/>
                <a:gd name="T9" fmla="*/ 102 h 234"/>
                <a:gd name="T10" fmla="*/ 237 w 237"/>
                <a:gd name="T11" fmla="*/ 102 h 234"/>
                <a:gd name="T12" fmla="*/ 237 w 237"/>
                <a:gd name="T13" fmla="*/ 130 h 234"/>
                <a:gd name="T14" fmla="*/ 132 w 237"/>
                <a:gd name="T15" fmla="*/ 130 h 234"/>
                <a:gd name="T16" fmla="*/ 132 w 237"/>
                <a:gd name="T17" fmla="*/ 234 h 234"/>
                <a:gd name="T18" fmla="*/ 104 w 237"/>
                <a:gd name="T19" fmla="*/ 234 h 234"/>
                <a:gd name="T20" fmla="*/ 104 w 237"/>
                <a:gd name="T21" fmla="*/ 130 h 234"/>
                <a:gd name="T22" fmla="*/ 0 w 237"/>
                <a:gd name="T23" fmla="*/ 130 h 234"/>
                <a:gd name="T24" fmla="*/ 0 w 237"/>
                <a:gd name="T25" fmla="*/ 10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7" h="234">
                  <a:moveTo>
                    <a:pt x="0" y="102"/>
                  </a:moveTo>
                  <a:lnTo>
                    <a:pt x="104" y="102"/>
                  </a:lnTo>
                  <a:lnTo>
                    <a:pt x="104" y="0"/>
                  </a:lnTo>
                  <a:lnTo>
                    <a:pt x="132" y="0"/>
                  </a:lnTo>
                  <a:lnTo>
                    <a:pt x="132" y="102"/>
                  </a:lnTo>
                  <a:lnTo>
                    <a:pt x="237" y="102"/>
                  </a:lnTo>
                  <a:lnTo>
                    <a:pt x="237" y="130"/>
                  </a:lnTo>
                  <a:lnTo>
                    <a:pt x="132" y="130"/>
                  </a:lnTo>
                  <a:lnTo>
                    <a:pt x="132" y="234"/>
                  </a:lnTo>
                  <a:lnTo>
                    <a:pt x="104" y="234"/>
                  </a:lnTo>
                  <a:lnTo>
                    <a:pt x="104" y="130"/>
                  </a:lnTo>
                  <a:lnTo>
                    <a:pt x="0" y="130"/>
                  </a:lnTo>
                  <a:lnTo>
                    <a:pt x="0" y="102"/>
                  </a:ln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5" name="Freeform 91"/>
            <p:cNvSpPr>
              <a:spLocks/>
            </p:cNvSpPr>
            <p:nvPr/>
          </p:nvSpPr>
          <p:spPr bwMode="auto">
            <a:xfrm>
              <a:off x="7528014" y="4430915"/>
              <a:ext cx="156195" cy="216115"/>
            </a:xfrm>
            <a:custGeom>
              <a:avLst/>
              <a:gdLst>
                <a:gd name="T0" fmla="*/ 3 w 98"/>
                <a:gd name="T1" fmla="*/ 54 h 136"/>
                <a:gd name="T2" fmla="*/ 51 w 98"/>
                <a:gd name="T3" fmla="*/ 0 h 136"/>
                <a:gd name="T4" fmla="*/ 97 w 98"/>
                <a:gd name="T5" fmla="*/ 42 h 136"/>
                <a:gd name="T6" fmla="*/ 73 w 98"/>
                <a:gd name="T7" fmla="*/ 82 h 136"/>
                <a:gd name="T8" fmla="*/ 35 w 98"/>
                <a:gd name="T9" fmla="*/ 113 h 136"/>
                <a:gd name="T10" fmla="*/ 98 w 98"/>
                <a:gd name="T11" fmla="*/ 113 h 136"/>
                <a:gd name="T12" fmla="*/ 98 w 98"/>
                <a:gd name="T13" fmla="*/ 136 h 136"/>
                <a:gd name="T14" fmla="*/ 0 w 98"/>
                <a:gd name="T15" fmla="*/ 136 h 136"/>
                <a:gd name="T16" fmla="*/ 42 w 98"/>
                <a:gd name="T17" fmla="*/ 76 h 136"/>
                <a:gd name="T18" fmla="*/ 70 w 98"/>
                <a:gd name="T19" fmla="*/ 43 h 136"/>
                <a:gd name="T20" fmla="*/ 51 w 98"/>
                <a:gd name="T21" fmla="*/ 23 h 136"/>
                <a:gd name="T22" fmla="*/ 29 w 98"/>
                <a:gd name="T23" fmla="*/ 54 h 136"/>
                <a:gd name="T24" fmla="*/ 3 w 98"/>
                <a:gd name="T25" fmla="*/ 5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136">
                  <a:moveTo>
                    <a:pt x="3" y="54"/>
                  </a:moveTo>
                  <a:cubicBezTo>
                    <a:pt x="2" y="23"/>
                    <a:pt x="19" y="0"/>
                    <a:pt x="51" y="0"/>
                  </a:cubicBezTo>
                  <a:cubicBezTo>
                    <a:pt x="75" y="0"/>
                    <a:pt x="97" y="16"/>
                    <a:pt x="97" y="42"/>
                  </a:cubicBezTo>
                  <a:cubicBezTo>
                    <a:pt x="97" y="62"/>
                    <a:pt x="86" y="73"/>
                    <a:pt x="73" y="82"/>
                  </a:cubicBezTo>
                  <a:cubicBezTo>
                    <a:pt x="60" y="91"/>
                    <a:pt x="44" y="99"/>
                    <a:pt x="35" y="113"/>
                  </a:cubicBezTo>
                  <a:cubicBezTo>
                    <a:pt x="98" y="113"/>
                    <a:pt x="98" y="113"/>
                    <a:pt x="98" y="113"/>
                  </a:cubicBezTo>
                  <a:cubicBezTo>
                    <a:pt x="98" y="136"/>
                    <a:pt x="98" y="136"/>
                    <a:pt x="98" y="136"/>
                  </a:cubicBezTo>
                  <a:cubicBezTo>
                    <a:pt x="0" y="136"/>
                    <a:pt x="0" y="136"/>
                    <a:pt x="0" y="136"/>
                  </a:cubicBezTo>
                  <a:cubicBezTo>
                    <a:pt x="0" y="105"/>
                    <a:pt x="19" y="92"/>
                    <a:pt x="42" y="76"/>
                  </a:cubicBezTo>
                  <a:cubicBezTo>
                    <a:pt x="60" y="64"/>
                    <a:pt x="70" y="57"/>
                    <a:pt x="70" y="43"/>
                  </a:cubicBezTo>
                  <a:cubicBezTo>
                    <a:pt x="70" y="32"/>
                    <a:pt x="62" y="23"/>
                    <a:pt x="51" y="23"/>
                  </a:cubicBezTo>
                  <a:cubicBezTo>
                    <a:pt x="33" y="23"/>
                    <a:pt x="29" y="40"/>
                    <a:pt x="29" y="54"/>
                  </a:cubicBezTo>
                  <a:lnTo>
                    <a:pt x="3" y="54"/>
                  </a:ln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7" name="Group 12"/>
          <p:cNvGrpSpPr/>
          <p:nvPr/>
        </p:nvGrpSpPr>
        <p:grpSpPr>
          <a:xfrm>
            <a:off x="4420296" y="1636913"/>
            <a:ext cx="636642" cy="745652"/>
            <a:chOff x="5863054" y="2068463"/>
            <a:chExt cx="977566" cy="1144534"/>
          </a:xfrm>
        </p:grpSpPr>
        <p:sp>
          <p:nvSpPr>
            <p:cNvPr id="227" name="Freeform 63"/>
            <p:cNvSpPr>
              <a:spLocks/>
            </p:cNvSpPr>
            <p:nvPr/>
          </p:nvSpPr>
          <p:spPr bwMode="auto">
            <a:xfrm>
              <a:off x="5863054" y="2068463"/>
              <a:ext cx="977566" cy="1144534"/>
            </a:xfrm>
            <a:custGeom>
              <a:avLst/>
              <a:gdLst>
                <a:gd name="T0" fmla="*/ 614 w 614"/>
                <a:gd name="T1" fmla="*/ 307 h 719"/>
                <a:gd name="T2" fmla="*/ 307 w 614"/>
                <a:gd name="T3" fmla="*/ 0 h 719"/>
                <a:gd name="T4" fmla="*/ 0 w 614"/>
                <a:gd name="T5" fmla="*/ 307 h 719"/>
                <a:gd name="T6" fmla="*/ 307 w 614"/>
                <a:gd name="T7" fmla="*/ 614 h 719"/>
                <a:gd name="T8" fmla="*/ 321 w 614"/>
                <a:gd name="T9" fmla="*/ 614 h 719"/>
                <a:gd name="T10" fmla="*/ 445 w 614"/>
                <a:gd name="T11" fmla="*/ 719 h 719"/>
                <a:gd name="T12" fmla="*/ 458 w 614"/>
                <a:gd name="T13" fmla="*/ 575 h 719"/>
                <a:gd name="T14" fmla="*/ 614 w 614"/>
                <a:gd name="T15" fmla="*/ 307 h 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4" h="719">
                  <a:moveTo>
                    <a:pt x="614" y="307"/>
                  </a:moveTo>
                  <a:cubicBezTo>
                    <a:pt x="614" y="138"/>
                    <a:pt x="477" y="0"/>
                    <a:pt x="307" y="0"/>
                  </a:cubicBezTo>
                  <a:cubicBezTo>
                    <a:pt x="137" y="0"/>
                    <a:pt x="0" y="138"/>
                    <a:pt x="0" y="307"/>
                  </a:cubicBezTo>
                  <a:cubicBezTo>
                    <a:pt x="0" y="477"/>
                    <a:pt x="137" y="614"/>
                    <a:pt x="307" y="614"/>
                  </a:cubicBezTo>
                  <a:cubicBezTo>
                    <a:pt x="312" y="614"/>
                    <a:pt x="316" y="614"/>
                    <a:pt x="321" y="614"/>
                  </a:cubicBezTo>
                  <a:cubicBezTo>
                    <a:pt x="445" y="719"/>
                    <a:pt x="445" y="719"/>
                    <a:pt x="445" y="719"/>
                  </a:cubicBezTo>
                  <a:cubicBezTo>
                    <a:pt x="458" y="575"/>
                    <a:pt x="458" y="575"/>
                    <a:pt x="458" y="575"/>
                  </a:cubicBezTo>
                  <a:cubicBezTo>
                    <a:pt x="551" y="522"/>
                    <a:pt x="614" y="422"/>
                    <a:pt x="614" y="307"/>
                  </a:cubicBezTo>
                  <a:close/>
                </a:path>
              </a:pathLst>
            </a:custGeom>
            <a:solidFill>
              <a:schemeClr val="accent4"/>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6" name="Freeform 92"/>
            <p:cNvSpPr>
              <a:spLocks noEditPoints="1"/>
            </p:cNvSpPr>
            <p:nvPr/>
          </p:nvSpPr>
          <p:spPr bwMode="auto">
            <a:xfrm>
              <a:off x="6063684" y="2215232"/>
              <a:ext cx="486763" cy="555436"/>
            </a:xfrm>
            <a:custGeom>
              <a:avLst/>
              <a:gdLst>
                <a:gd name="T0" fmla="*/ 0 w 723"/>
                <a:gd name="T1" fmla="*/ 338 h 825"/>
                <a:gd name="T2" fmla="*/ 305 w 723"/>
                <a:gd name="T3" fmla="*/ 825 h 825"/>
                <a:gd name="T4" fmla="*/ 723 w 723"/>
                <a:gd name="T5" fmla="*/ 0 h 825"/>
                <a:gd name="T6" fmla="*/ 0 w 723"/>
                <a:gd name="T7" fmla="*/ 338 h 825"/>
                <a:gd name="T8" fmla="*/ 198 w 723"/>
                <a:gd name="T9" fmla="*/ 383 h 825"/>
                <a:gd name="T10" fmla="*/ 482 w 723"/>
                <a:gd name="T11" fmla="*/ 250 h 825"/>
                <a:gd name="T12" fmla="*/ 319 w 723"/>
                <a:gd name="T13" fmla="*/ 574 h 825"/>
                <a:gd name="T14" fmla="*/ 198 w 723"/>
                <a:gd name="T15" fmla="*/ 383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3" h="825">
                  <a:moveTo>
                    <a:pt x="0" y="338"/>
                  </a:moveTo>
                  <a:lnTo>
                    <a:pt x="305" y="825"/>
                  </a:lnTo>
                  <a:lnTo>
                    <a:pt x="723" y="0"/>
                  </a:lnTo>
                  <a:lnTo>
                    <a:pt x="0" y="338"/>
                  </a:lnTo>
                  <a:close/>
                  <a:moveTo>
                    <a:pt x="198" y="383"/>
                  </a:moveTo>
                  <a:lnTo>
                    <a:pt x="482" y="250"/>
                  </a:lnTo>
                  <a:lnTo>
                    <a:pt x="319" y="574"/>
                  </a:lnTo>
                  <a:lnTo>
                    <a:pt x="198" y="383"/>
                  </a:ln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7" name="Freeform 93"/>
            <p:cNvSpPr>
              <a:spLocks/>
            </p:cNvSpPr>
            <p:nvPr/>
          </p:nvSpPr>
          <p:spPr bwMode="auto">
            <a:xfrm>
              <a:off x="6383480" y="2531662"/>
              <a:ext cx="200630" cy="207363"/>
            </a:xfrm>
            <a:custGeom>
              <a:avLst/>
              <a:gdLst>
                <a:gd name="T0" fmla="*/ 0 w 298"/>
                <a:gd name="T1" fmla="*/ 194 h 308"/>
                <a:gd name="T2" fmla="*/ 184 w 298"/>
                <a:gd name="T3" fmla="*/ 0 h 308"/>
                <a:gd name="T4" fmla="*/ 298 w 298"/>
                <a:gd name="T5" fmla="*/ 116 h 308"/>
                <a:gd name="T6" fmla="*/ 113 w 298"/>
                <a:gd name="T7" fmla="*/ 308 h 308"/>
                <a:gd name="T8" fmla="*/ 0 w 298"/>
                <a:gd name="T9" fmla="*/ 194 h 308"/>
              </a:gdLst>
              <a:ahLst/>
              <a:cxnLst>
                <a:cxn ang="0">
                  <a:pos x="T0" y="T1"/>
                </a:cxn>
                <a:cxn ang="0">
                  <a:pos x="T2" y="T3"/>
                </a:cxn>
                <a:cxn ang="0">
                  <a:pos x="T4" y="T5"/>
                </a:cxn>
                <a:cxn ang="0">
                  <a:pos x="T6" y="T7"/>
                </a:cxn>
                <a:cxn ang="0">
                  <a:pos x="T8" y="T9"/>
                </a:cxn>
              </a:cxnLst>
              <a:rect l="0" t="0" r="r" b="b"/>
              <a:pathLst>
                <a:path w="298" h="308">
                  <a:moveTo>
                    <a:pt x="0" y="194"/>
                  </a:moveTo>
                  <a:lnTo>
                    <a:pt x="184" y="0"/>
                  </a:lnTo>
                  <a:lnTo>
                    <a:pt x="298" y="116"/>
                  </a:lnTo>
                  <a:lnTo>
                    <a:pt x="113" y="308"/>
                  </a:lnTo>
                  <a:lnTo>
                    <a:pt x="0" y="194"/>
                  </a:ln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8" name="Freeform 94"/>
            <p:cNvSpPr>
              <a:spLocks/>
            </p:cNvSpPr>
            <p:nvPr/>
          </p:nvSpPr>
          <p:spPr bwMode="auto">
            <a:xfrm>
              <a:off x="6351837" y="2675066"/>
              <a:ext cx="94929" cy="87523"/>
            </a:xfrm>
            <a:custGeom>
              <a:avLst/>
              <a:gdLst>
                <a:gd name="T0" fmla="*/ 16 w 60"/>
                <a:gd name="T1" fmla="*/ 0 h 55"/>
                <a:gd name="T2" fmla="*/ 60 w 60"/>
                <a:gd name="T3" fmla="*/ 45 h 55"/>
                <a:gd name="T4" fmla="*/ 0 w 60"/>
                <a:gd name="T5" fmla="*/ 55 h 55"/>
                <a:gd name="T6" fmla="*/ 16 w 60"/>
                <a:gd name="T7" fmla="*/ 0 h 55"/>
              </a:gdLst>
              <a:ahLst/>
              <a:cxnLst>
                <a:cxn ang="0">
                  <a:pos x="T0" y="T1"/>
                </a:cxn>
                <a:cxn ang="0">
                  <a:pos x="T2" y="T3"/>
                </a:cxn>
                <a:cxn ang="0">
                  <a:pos x="T4" y="T5"/>
                </a:cxn>
                <a:cxn ang="0">
                  <a:pos x="T6" y="T7"/>
                </a:cxn>
              </a:cxnLst>
              <a:rect l="0" t="0" r="r" b="b"/>
              <a:pathLst>
                <a:path w="60" h="55">
                  <a:moveTo>
                    <a:pt x="16" y="0"/>
                  </a:moveTo>
                  <a:cubicBezTo>
                    <a:pt x="17" y="1"/>
                    <a:pt x="60" y="45"/>
                    <a:pt x="60" y="45"/>
                  </a:cubicBezTo>
                  <a:cubicBezTo>
                    <a:pt x="0" y="55"/>
                    <a:pt x="0" y="55"/>
                    <a:pt x="0" y="55"/>
                  </a:cubicBezTo>
                  <a:lnTo>
                    <a:pt x="16" y="0"/>
                  </a:ln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9" name="Freeform 95"/>
            <p:cNvSpPr>
              <a:spLocks/>
            </p:cNvSpPr>
            <p:nvPr/>
          </p:nvSpPr>
          <p:spPr bwMode="auto">
            <a:xfrm>
              <a:off x="6502646" y="2476455"/>
              <a:ext cx="135324" cy="133305"/>
            </a:xfrm>
            <a:custGeom>
              <a:avLst/>
              <a:gdLst>
                <a:gd name="T0" fmla="*/ 156 w 201"/>
                <a:gd name="T1" fmla="*/ 198 h 198"/>
                <a:gd name="T2" fmla="*/ 0 w 201"/>
                <a:gd name="T3" fmla="*/ 44 h 198"/>
                <a:gd name="T4" fmla="*/ 45 w 201"/>
                <a:gd name="T5" fmla="*/ 0 h 198"/>
                <a:gd name="T6" fmla="*/ 201 w 201"/>
                <a:gd name="T7" fmla="*/ 153 h 198"/>
                <a:gd name="T8" fmla="*/ 156 w 201"/>
                <a:gd name="T9" fmla="*/ 198 h 198"/>
              </a:gdLst>
              <a:ahLst/>
              <a:cxnLst>
                <a:cxn ang="0">
                  <a:pos x="T0" y="T1"/>
                </a:cxn>
                <a:cxn ang="0">
                  <a:pos x="T2" y="T3"/>
                </a:cxn>
                <a:cxn ang="0">
                  <a:pos x="T4" y="T5"/>
                </a:cxn>
                <a:cxn ang="0">
                  <a:pos x="T6" y="T7"/>
                </a:cxn>
                <a:cxn ang="0">
                  <a:pos x="T8" y="T9"/>
                </a:cxn>
              </a:cxnLst>
              <a:rect l="0" t="0" r="r" b="b"/>
              <a:pathLst>
                <a:path w="201" h="198">
                  <a:moveTo>
                    <a:pt x="156" y="198"/>
                  </a:moveTo>
                  <a:lnTo>
                    <a:pt x="0" y="44"/>
                  </a:lnTo>
                  <a:lnTo>
                    <a:pt x="45" y="0"/>
                  </a:lnTo>
                  <a:lnTo>
                    <a:pt x="201" y="153"/>
                  </a:lnTo>
                  <a:lnTo>
                    <a:pt x="156" y="198"/>
                  </a:ln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0" name="Rectangle 96"/>
            <p:cNvSpPr>
              <a:spLocks noChangeArrowheads="1"/>
            </p:cNvSpPr>
            <p:nvPr/>
          </p:nvSpPr>
          <p:spPr bwMode="auto">
            <a:xfrm>
              <a:off x="6200355" y="2799618"/>
              <a:ext cx="311717" cy="31643"/>
            </a:xfrm>
            <a:prstGeom prst="rect">
              <a:avLst/>
            </a:pr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8" name="Group 8"/>
          <p:cNvGrpSpPr/>
          <p:nvPr/>
        </p:nvGrpSpPr>
        <p:grpSpPr>
          <a:xfrm>
            <a:off x="3271093" y="3070321"/>
            <a:ext cx="578766" cy="677228"/>
            <a:chOff x="4098452" y="4268661"/>
            <a:chExt cx="888697" cy="1039506"/>
          </a:xfrm>
        </p:grpSpPr>
        <p:sp>
          <p:nvSpPr>
            <p:cNvPr id="224" name="Freeform 60"/>
            <p:cNvSpPr>
              <a:spLocks noEditPoints="1"/>
            </p:cNvSpPr>
            <p:nvPr/>
          </p:nvSpPr>
          <p:spPr bwMode="auto">
            <a:xfrm>
              <a:off x="4354962" y="4408698"/>
              <a:ext cx="334608" cy="624108"/>
            </a:xfrm>
            <a:custGeom>
              <a:avLst/>
              <a:gdLst>
                <a:gd name="T0" fmla="*/ 210 w 210"/>
                <a:gd name="T1" fmla="*/ 261 h 392"/>
                <a:gd name="T2" fmla="*/ 204 w 210"/>
                <a:gd name="T3" fmla="*/ 290 h 392"/>
                <a:gd name="T4" fmla="*/ 187 w 210"/>
                <a:gd name="T5" fmla="*/ 318 h 392"/>
                <a:gd name="T6" fmla="*/ 159 w 210"/>
                <a:gd name="T7" fmla="*/ 341 h 392"/>
                <a:gd name="T8" fmla="*/ 123 w 210"/>
                <a:gd name="T9" fmla="*/ 355 h 392"/>
                <a:gd name="T10" fmla="*/ 123 w 210"/>
                <a:gd name="T11" fmla="*/ 392 h 392"/>
                <a:gd name="T12" fmla="*/ 96 w 210"/>
                <a:gd name="T13" fmla="*/ 392 h 392"/>
                <a:gd name="T14" fmla="*/ 96 w 210"/>
                <a:gd name="T15" fmla="*/ 358 h 392"/>
                <a:gd name="T16" fmla="*/ 94 w 210"/>
                <a:gd name="T17" fmla="*/ 358 h 392"/>
                <a:gd name="T18" fmla="*/ 91 w 210"/>
                <a:gd name="T19" fmla="*/ 358 h 392"/>
                <a:gd name="T20" fmla="*/ 64 w 210"/>
                <a:gd name="T21" fmla="*/ 357 h 392"/>
                <a:gd name="T22" fmla="*/ 41 w 210"/>
                <a:gd name="T23" fmla="*/ 352 h 392"/>
                <a:gd name="T24" fmla="*/ 20 w 210"/>
                <a:gd name="T25" fmla="*/ 345 h 392"/>
                <a:gd name="T26" fmla="*/ 0 w 210"/>
                <a:gd name="T27" fmla="*/ 335 h 392"/>
                <a:gd name="T28" fmla="*/ 15 w 210"/>
                <a:gd name="T29" fmla="*/ 288 h 392"/>
                <a:gd name="T30" fmla="*/ 31 w 210"/>
                <a:gd name="T31" fmla="*/ 297 h 392"/>
                <a:gd name="T32" fmla="*/ 51 w 210"/>
                <a:gd name="T33" fmla="*/ 306 h 392"/>
                <a:gd name="T34" fmla="*/ 74 w 210"/>
                <a:gd name="T35" fmla="*/ 314 h 392"/>
                <a:gd name="T36" fmla="*/ 96 w 210"/>
                <a:gd name="T37" fmla="*/ 318 h 392"/>
                <a:gd name="T38" fmla="*/ 96 w 210"/>
                <a:gd name="T39" fmla="*/ 219 h 392"/>
                <a:gd name="T40" fmla="*/ 66 w 210"/>
                <a:gd name="T41" fmla="*/ 206 h 392"/>
                <a:gd name="T42" fmla="*/ 39 w 210"/>
                <a:gd name="T43" fmla="*/ 188 h 392"/>
                <a:gd name="T44" fmla="*/ 19 w 210"/>
                <a:gd name="T45" fmla="*/ 160 h 392"/>
                <a:gd name="T46" fmla="*/ 11 w 210"/>
                <a:gd name="T47" fmla="*/ 119 h 392"/>
                <a:gd name="T48" fmla="*/ 17 w 210"/>
                <a:gd name="T49" fmla="*/ 94 h 392"/>
                <a:gd name="T50" fmla="*/ 33 w 210"/>
                <a:gd name="T51" fmla="*/ 69 h 392"/>
                <a:gd name="T52" fmla="*/ 60 w 210"/>
                <a:gd name="T53" fmla="*/ 48 h 392"/>
                <a:gd name="T54" fmla="*/ 96 w 210"/>
                <a:gd name="T55" fmla="*/ 35 h 392"/>
                <a:gd name="T56" fmla="*/ 96 w 210"/>
                <a:gd name="T57" fmla="*/ 0 h 392"/>
                <a:gd name="T58" fmla="*/ 123 w 210"/>
                <a:gd name="T59" fmla="*/ 0 h 392"/>
                <a:gd name="T60" fmla="*/ 123 w 210"/>
                <a:gd name="T61" fmla="*/ 32 h 392"/>
                <a:gd name="T62" fmla="*/ 123 w 210"/>
                <a:gd name="T63" fmla="*/ 32 h 392"/>
                <a:gd name="T64" fmla="*/ 161 w 210"/>
                <a:gd name="T65" fmla="*/ 34 h 392"/>
                <a:gd name="T66" fmla="*/ 196 w 210"/>
                <a:gd name="T67" fmla="*/ 40 h 392"/>
                <a:gd name="T68" fmla="*/ 187 w 210"/>
                <a:gd name="T69" fmla="*/ 87 h 392"/>
                <a:gd name="T70" fmla="*/ 155 w 210"/>
                <a:gd name="T71" fmla="*/ 77 h 392"/>
                <a:gd name="T72" fmla="*/ 123 w 210"/>
                <a:gd name="T73" fmla="*/ 72 h 392"/>
                <a:gd name="T74" fmla="*/ 123 w 210"/>
                <a:gd name="T75" fmla="*/ 159 h 392"/>
                <a:gd name="T76" fmla="*/ 153 w 210"/>
                <a:gd name="T77" fmla="*/ 172 h 392"/>
                <a:gd name="T78" fmla="*/ 181 w 210"/>
                <a:gd name="T79" fmla="*/ 191 h 392"/>
                <a:gd name="T80" fmla="*/ 202 w 210"/>
                <a:gd name="T81" fmla="*/ 219 h 392"/>
                <a:gd name="T82" fmla="*/ 210 w 210"/>
                <a:gd name="T83" fmla="*/ 261 h 392"/>
                <a:gd name="T84" fmla="*/ 65 w 210"/>
                <a:gd name="T85" fmla="*/ 110 h 392"/>
                <a:gd name="T86" fmla="*/ 74 w 210"/>
                <a:gd name="T87" fmla="*/ 133 h 392"/>
                <a:gd name="T88" fmla="*/ 96 w 210"/>
                <a:gd name="T89" fmla="*/ 148 h 392"/>
                <a:gd name="T90" fmla="*/ 96 w 210"/>
                <a:gd name="T91" fmla="*/ 73 h 392"/>
                <a:gd name="T92" fmla="*/ 77 w 210"/>
                <a:gd name="T93" fmla="*/ 79 h 392"/>
                <a:gd name="T94" fmla="*/ 68 w 210"/>
                <a:gd name="T95" fmla="*/ 90 h 392"/>
                <a:gd name="T96" fmla="*/ 65 w 210"/>
                <a:gd name="T97" fmla="*/ 110 h 392"/>
                <a:gd name="T98" fmla="*/ 155 w 210"/>
                <a:gd name="T99" fmla="*/ 269 h 392"/>
                <a:gd name="T100" fmla="*/ 146 w 210"/>
                <a:gd name="T101" fmla="*/ 246 h 392"/>
                <a:gd name="T102" fmla="*/ 123 w 210"/>
                <a:gd name="T103" fmla="*/ 230 h 392"/>
                <a:gd name="T104" fmla="*/ 123 w 210"/>
                <a:gd name="T105" fmla="*/ 316 h 392"/>
                <a:gd name="T106" fmla="*/ 132 w 210"/>
                <a:gd name="T107" fmla="*/ 314 h 392"/>
                <a:gd name="T108" fmla="*/ 140 w 210"/>
                <a:gd name="T109" fmla="*/ 311 h 392"/>
                <a:gd name="T110" fmla="*/ 151 w 210"/>
                <a:gd name="T111" fmla="*/ 298 h 392"/>
                <a:gd name="T112" fmla="*/ 155 w 210"/>
                <a:gd name="T113" fmla="*/ 269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0" h="392">
                  <a:moveTo>
                    <a:pt x="210" y="261"/>
                  </a:moveTo>
                  <a:cubicBezTo>
                    <a:pt x="210" y="271"/>
                    <a:pt x="208" y="281"/>
                    <a:pt x="204" y="290"/>
                  </a:cubicBezTo>
                  <a:cubicBezTo>
                    <a:pt x="200" y="300"/>
                    <a:pt x="194" y="310"/>
                    <a:pt x="187" y="318"/>
                  </a:cubicBezTo>
                  <a:cubicBezTo>
                    <a:pt x="179" y="327"/>
                    <a:pt x="170" y="334"/>
                    <a:pt x="159" y="341"/>
                  </a:cubicBezTo>
                  <a:cubicBezTo>
                    <a:pt x="148" y="347"/>
                    <a:pt x="136" y="352"/>
                    <a:pt x="123" y="355"/>
                  </a:cubicBezTo>
                  <a:cubicBezTo>
                    <a:pt x="123" y="392"/>
                    <a:pt x="123" y="392"/>
                    <a:pt x="123" y="392"/>
                  </a:cubicBezTo>
                  <a:cubicBezTo>
                    <a:pt x="96" y="392"/>
                    <a:pt x="96" y="392"/>
                    <a:pt x="96" y="392"/>
                  </a:cubicBezTo>
                  <a:cubicBezTo>
                    <a:pt x="96" y="358"/>
                    <a:pt x="96" y="358"/>
                    <a:pt x="96" y="358"/>
                  </a:cubicBezTo>
                  <a:cubicBezTo>
                    <a:pt x="95" y="358"/>
                    <a:pt x="94" y="358"/>
                    <a:pt x="94" y="358"/>
                  </a:cubicBezTo>
                  <a:cubicBezTo>
                    <a:pt x="93" y="358"/>
                    <a:pt x="92" y="358"/>
                    <a:pt x="91" y="358"/>
                  </a:cubicBezTo>
                  <a:cubicBezTo>
                    <a:pt x="82" y="358"/>
                    <a:pt x="73" y="358"/>
                    <a:pt x="64" y="357"/>
                  </a:cubicBezTo>
                  <a:cubicBezTo>
                    <a:pt x="56" y="356"/>
                    <a:pt x="48" y="354"/>
                    <a:pt x="41" y="352"/>
                  </a:cubicBezTo>
                  <a:cubicBezTo>
                    <a:pt x="34" y="350"/>
                    <a:pt x="27" y="348"/>
                    <a:pt x="20" y="345"/>
                  </a:cubicBezTo>
                  <a:cubicBezTo>
                    <a:pt x="13" y="342"/>
                    <a:pt x="7" y="339"/>
                    <a:pt x="0" y="335"/>
                  </a:cubicBezTo>
                  <a:cubicBezTo>
                    <a:pt x="15" y="288"/>
                    <a:pt x="15" y="288"/>
                    <a:pt x="15" y="288"/>
                  </a:cubicBezTo>
                  <a:cubicBezTo>
                    <a:pt x="19" y="291"/>
                    <a:pt x="25" y="294"/>
                    <a:pt x="31" y="297"/>
                  </a:cubicBezTo>
                  <a:cubicBezTo>
                    <a:pt x="37" y="301"/>
                    <a:pt x="44" y="304"/>
                    <a:pt x="51" y="306"/>
                  </a:cubicBezTo>
                  <a:cubicBezTo>
                    <a:pt x="59" y="309"/>
                    <a:pt x="66" y="312"/>
                    <a:pt x="74" y="314"/>
                  </a:cubicBezTo>
                  <a:cubicBezTo>
                    <a:pt x="82" y="316"/>
                    <a:pt x="89" y="317"/>
                    <a:pt x="96" y="318"/>
                  </a:cubicBezTo>
                  <a:cubicBezTo>
                    <a:pt x="96" y="219"/>
                    <a:pt x="96" y="219"/>
                    <a:pt x="96" y="219"/>
                  </a:cubicBezTo>
                  <a:cubicBezTo>
                    <a:pt x="86" y="215"/>
                    <a:pt x="76" y="211"/>
                    <a:pt x="66" y="206"/>
                  </a:cubicBezTo>
                  <a:cubicBezTo>
                    <a:pt x="56" y="201"/>
                    <a:pt x="47" y="195"/>
                    <a:pt x="39" y="188"/>
                  </a:cubicBezTo>
                  <a:cubicBezTo>
                    <a:pt x="30" y="180"/>
                    <a:pt x="24" y="171"/>
                    <a:pt x="19" y="160"/>
                  </a:cubicBezTo>
                  <a:cubicBezTo>
                    <a:pt x="13" y="149"/>
                    <a:pt x="11" y="136"/>
                    <a:pt x="11" y="119"/>
                  </a:cubicBezTo>
                  <a:cubicBezTo>
                    <a:pt x="11" y="111"/>
                    <a:pt x="13" y="103"/>
                    <a:pt x="17" y="94"/>
                  </a:cubicBezTo>
                  <a:cubicBezTo>
                    <a:pt x="21" y="85"/>
                    <a:pt x="26" y="77"/>
                    <a:pt x="33" y="69"/>
                  </a:cubicBezTo>
                  <a:cubicBezTo>
                    <a:pt x="41" y="61"/>
                    <a:pt x="50" y="54"/>
                    <a:pt x="60" y="48"/>
                  </a:cubicBezTo>
                  <a:cubicBezTo>
                    <a:pt x="71" y="42"/>
                    <a:pt x="83" y="37"/>
                    <a:pt x="96" y="35"/>
                  </a:cubicBezTo>
                  <a:cubicBezTo>
                    <a:pt x="96" y="0"/>
                    <a:pt x="96" y="0"/>
                    <a:pt x="96" y="0"/>
                  </a:cubicBezTo>
                  <a:cubicBezTo>
                    <a:pt x="123" y="0"/>
                    <a:pt x="123" y="0"/>
                    <a:pt x="123" y="0"/>
                  </a:cubicBezTo>
                  <a:cubicBezTo>
                    <a:pt x="123" y="32"/>
                    <a:pt x="123" y="32"/>
                    <a:pt x="123" y="32"/>
                  </a:cubicBezTo>
                  <a:cubicBezTo>
                    <a:pt x="123" y="32"/>
                    <a:pt x="123" y="32"/>
                    <a:pt x="123" y="32"/>
                  </a:cubicBezTo>
                  <a:cubicBezTo>
                    <a:pt x="137" y="32"/>
                    <a:pt x="149" y="33"/>
                    <a:pt x="161" y="34"/>
                  </a:cubicBezTo>
                  <a:cubicBezTo>
                    <a:pt x="172" y="36"/>
                    <a:pt x="184" y="38"/>
                    <a:pt x="196" y="40"/>
                  </a:cubicBezTo>
                  <a:cubicBezTo>
                    <a:pt x="187" y="87"/>
                    <a:pt x="187" y="87"/>
                    <a:pt x="187" y="87"/>
                  </a:cubicBezTo>
                  <a:cubicBezTo>
                    <a:pt x="176" y="83"/>
                    <a:pt x="166" y="80"/>
                    <a:pt x="155" y="77"/>
                  </a:cubicBezTo>
                  <a:cubicBezTo>
                    <a:pt x="143" y="74"/>
                    <a:pt x="133" y="73"/>
                    <a:pt x="123" y="72"/>
                  </a:cubicBezTo>
                  <a:cubicBezTo>
                    <a:pt x="123" y="159"/>
                    <a:pt x="123" y="159"/>
                    <a:pt x="123" y="159"/>
                  </a:cubicBezTo>
                  <a:cubicBezTo>
                    <a:pt x="132" y="163"/>
                    <a:pt x="143" y="168"/>
                    <a:pt x="153" y="172"/>
                  </a:cubicBezTo>
                  <a:cubicBezTo>
                    <a:pt x="163" y="177"/>
                    <a:pt x="173" y="183"/>
                    <a:pt x="181" y="191"/>
                  </a:cubicBezTo>
                  <a:cubicBezTo>
                    <a:pt x="190" y="198"/>
                    <a:pt x="197" y="208"/>
                    <a:pt x="202" y="219"/>
                  </a:cubicBezTo>
                  <a:cubicBezTo>
                    <a:pt x="207" y="230"/>
                    <a:pt x="210" y="244"/>
                    <a:pt x="210" y="261"/>
                  </a:cubicBezTo>
                  <a:moveTo>
                    <a:pt x="65" y="110"/>
                  </a:moveTo>
                  <a:cubicBezTo>
                    <a:pt x="65" y="119"/>
                    <a:pt x="68" y="127"/>
                    <a:pt x="74" y="133"/>
                  </a:cubicBezTo>
                  <a:cubicBezTo>
                    <a:pt x="80" y="139"/>
                    <a:pt x="87" y="144"/>
                    <a:pt x="96" y="148"/>
                  </a:cubicBezTo>
                  <a:cubicBezTo>
                    <a:pt x="96" y="73"/>
                    <a:pt x="96" y="73"/>
                    <a:pt x="96" y="73"/>
                  </a:cubicBezTo>
                  <a:cubicBezTo>
                    <a:pt x="88" y="74"/>
                    <a:pt x="82" y="76"/>
                    <a:pt x="77" y="79"/>
                  </a:cubicBezTo>
                  <a:cubicBezTo>
                    <a:pt x="73" y="81"/>
                    <a:pt x="70" y="85"/>
                    <a:pt x="68" y="90"/>
                  </a:cubicBezTo>
                  <a:cubicBezTo>
                    <a:pt x="66" y="95"/>
                    <a:pt x="65" y="102"/>
                    <a:pt x="65" y="110"/>
                  </a:cubicBezTo>
                  <a:moveTo>
                    <a:pt x="155" y="269"/>
                  </a:moveTo>
                  <a:cubicBezTo>
                    <a:pt x="155" y="260"/>
                    <a:pt x="152" y="252"/>
                    <a:pt x="146" y="246"/>
                  </a:cubicBezTo>
                  <a:cubicBezTo>
                    <a:pt x="140" y="240"/>
                    <a:pt x="132" y="235"/>
                    <a:pt x="123" y="230"/>
                  </a:cubicBezTo>
                  <a:cubicBezTo>
                    <a:pt x="123" y="316"/>
                    <a:pt x="123" y="316"/>
                    <a:pt x="123" y="316"/>
                  </a:cubicBezTo>
                  <a:cubicBezTo>
                    <a:pt x="126" y="316"/>
                    <a:pt x="129" y="315"/>
                    <a:pt x="132" y="314"/>
                  </a:cubicBezTo>
                  <a:cubicBezTo>
                    <a:pt x="134" y="313"/>
                    <a:pt x="137" y="312"/>
                    <a:pt x="140" y="311"/>
                  </a:cubicBezTo>
                  <a:cubicBezTo>
                    <a:pt x="144" y="309"/>
                    <a:pt x="148" y="305"/>
                    <a:pt x="151" y="298"/>
                  </a:cubicBezTo>
                  <a:cubicBezTo>
                    <a:pt x="154" y="290"/>
                    <a:pt x="155" y="281"/>
                    <a:pt x="155" y="269"/>
                  </a:cubicBezTo>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9" name="Freeform 65"/>
            <p:cNvSpPr>
              <a:spLocks noEditPoints="1"/>
            </p:cNvSpPr>
            <p:nvPr/>
          </p:nvSpPr>
          <p:spPr bwMode="auto">
            <a:xfrm>
              <a:off x="4354962" y="4408698"/>
              <a:ext cx="334608" cy="624108"/>
            </a:xfrm>
            <a:custGeom>
              <a:avLst/>
              <a:gdLst>
                <a:gd name="T0" fmla="*/ 123 w 210"/>
                <a:gd name="T1" fmla="*/ 316 h 392"/>
                <a:gd name="T2" fmla="*/ 123 w 210"/>
                <a:gd name="T3" fmla="*/ 230 h 392"/>
                <a:gd name="T4" fmla="*/ 146 w 210"/>
                <a:gd name="T5" fmla="*/ 246 h 392"/>
                <a:gd name="T6" fmla="*/ 155 w 210"/>
                <a:gd name="T7" fmla="*/ 269 h 392"/>
                <a:gd name="T8" fmla="*/ 151 w 210"/>
                <a:gd name="T9" fmla="*/ 298 h 392"/>
                <a:gd name="T10" fmla="*/ 140 w 210"/>
                <a:gd name="T11" fmla="*/ 311 h 392"/>
                <a:gd name="T12" fmla="*/ 132 w 210"/>
                <a:gd name="T13" fmla="*/ 314 h 392"/>
                <a:gd name="T14" fmla="*/ 123 w 210"/>
                <a:gd name="T15" fmla="*/ 316 h 392"/>
                <a:gd name="T16" fmla="*/ 96 w 210"/>
                <a:gd name="T17" fmla="*/ 148 h 392"/>
                <a:gd name="T18" fmla="*/ 74 w 210"/>
                <a:gd name="T19" fmla="*/ 133 h 392"/>
                <a:gd name="T20" fmla="*/ 65 w 210"/>
                <a:gd name="T21" fmla="*/ 110 h 392"/>
                <a:gd name="T22" fmla="*/ 68 w 210"/>
                <a:gd name="T23" fmla="*/ 90 h 392"/>
                <a:gd name="T24" fmla="*/ 77 w 210"/>
                <a:gd name="T25" fmla="*/ 79 h 392"/>
                <a:gd name="T26" fmla="*/ 96 w 210"/>
                <a:gd name="T27" fmla="*/ 73 h 392"/>
                <a:gd name="T28" fmla="*/ 96 w 210"/>
                <a:gd name="T29" fmla="*/ 148 h 392"/>
                <a:gd name="T30" fmla="*/ 123 w 210"/>
                <a:gd name="T31" fmla="*/ 0 h 392"/>
                <a:gd name="T32" fmla="*/ 96 w 210"/>
                <a:gd name="T33" fmla="*/ 0 h 392"/>
                <a:gd name="T34" fmla="*/ 96 w 210"/>
                <a:gd name="T35" fmla="*/ 35 h 392"/>
                <a:gd name="T36" fmla="*/ 60 w 210"/>
                <a:gd name="T37" fmla="*/ 48 h 392"/>
                <a:gd name="T38" fmla="*/ 33 w 210"/>
                <a:gd name="T39" fmla="*/ 69 h 392"/>
                <a:gd name="T40" fmla="*/ 17 w 210"/>
                <a:gd name="T41" fmla="*/ 94 h 392"/>
                <a:gd name="T42" fmla="*/ 11 w 210"/>
                <a:gd name="T43" fmla="*/ 119 h 392"/>
                <a:gd name="T44" fmla="*/ 19 w 210"/>
                <a:gd name="T45" fmla="*/ 160 h 392"/>
                <a:gd name="T46" fmla="*/ 39 w 210"/>
                <a:gd name="T47" fmla="*/ 188 h 392"/>
                <a:gd name="T48" fmla="*/ 66 w 210"/>
                <a:gd name="T49" fmla="*/ 206 h 392"/>
                <a:gd name="T50" fmla="*/ 96 w 210"/>
                <a:gd name="T51" fmla="*/ 219 h 392"/>
                <a:gd name="T52" fmla="*/ 96 w 210"/>
                <a:gd name="T53" fmla="*/ 318 h 392"/>
                <a:gd name="T54" fmla="*/ 74 w 210"/>
                <a:gd name="T55" fmla="*/ 314 h 392"/>
                <a:gd name="T56" fmla="*/ 51 w 210"/>
                <a:gd name="T57" fmla="*/ 306 h 392"/>
                <a:gd name="T58" fmla="*/ 31 w 210"/>
                <a:gd name="T59" fmla="*/ 297 h 392"/>
                <a:gd name="T60" fmla="*/ 15 w 210"/>
                <a:gd name="T61" fmla="*/ 288 h 392"/>
                <a:gd name="T62" fmla="*/ 0 w 210"/>
                <a:gd name="T63" fmla="*/ 335 h 392"/>
                <a:gd name="T64" fmla="*/ 20 w 210"/>
                <a:gd name="T65" fmla="*/ 345 h 392"/>
                <a:gd name="T66" fmla="*/ 41 w 210"/>
                <a:gd name="T67" fmla="*/ 352 h 392"/>
                <a:gd name="T68" fmla="*/ 64 w 210"/>
                <a:gd name="T69" fmla="*/ 357 h 392"/>
                <a:gd name="T70" fmla="*/ 91 w 210"/>
                <a:gd name="T71" fmla="*/ 358 h 392"/>
                <a:gd name="T72" fmla="*/ 94 w 210"/>
                <a:gd name="T73" fmla="*/ 358 h 392"/>
                <a:gd name="T74" fmla="*/ 96 w 210"/>
                <a:gd name="T75" fmla="*/ 358 h 392"/>
                <a:gd name="T76" fmla="*/ 96 w 210"/>
                <a:gd name="T77" fmla="*/ 392 h 392"/>
                <a:gd name="T78" fmla="*/ 123 w 210"/>
                <a:gd name="T79" fmla="*/ 392 h 392"/>
                <a:gd name="T80" fmla="*/ 123 w 210"/>
                <a:gd name="T81" fmla="*/ 355 h 392"/>
                <a:gd name="T82" fmla="*/ 159 w 210"/>
                <a:gd name="T83" fmla="*/ 341 h 392"/>
                <a:gd name="T84" fmla="*/ 187 w 210"/>
                <a:gd name="T85" fmla="*/ 318 h 392"/>
                <a:gd name="T86" fmla="*/ 204 w 210"/>
                <a:gd name="T87" fmla="*/ 290 h 392"/>
                <a:gd name="T88" fmla="*/ 210 w 210"/>
                <a:gd name="T89" fmla="*/ 261 h 392"/>
                <a:gd name="T90" fmla="*/ 202 w 210"/>
                <a:gd name="T91" fmla="*/ 219 h 392"/>
                <a:gd name="T92" fmla="*/ 181 w 210"/>
                <a:gd name="T93" fmla="*/ 191 h 392"/>
                <a:gd name="T94" fmla="*/ 153 w 210"/>
                <a:gd name="T95" fmla="*/ 172 h 392"/>
                <a:gd name="T96" fmla="*/ 123 w 210"/>
                <a:gd name="T97" fmla="*/ 159 h 392"/>
                <a:gd name="T98" fmla="*/ 123 w 210"/>
                <a:gd name="T99" fmla="*/ 72 h 392"/>
                <a:gd name="T100" fmla="*/ 155 w 210"/>
                <a:gd name="T101" fmla="*/ 77 h 392"/>
                <a:gd name="T102" fmla="*/ 187 w 210"/>
                <a:gd name="T103" fmla="*/ 87 h 392"/>
                <a:gd name="T104" fmla="*/ 196 w 210"/>
                <a:gd name="T105" fmla="*/ 40 h 392"/>
                <a:gd name="T106" fmla="*/ 161 w 210"/>
                <a:gd name="T107" fmla="*/ 34 h 392"/>
                <a:gd name="T108" fmla="*/ 123 w 210"/>
                <a:gd name="T109" fmla="*/ 32 h 392"/>
                <a:gd name="T110" fmla="*/ 123 w 210"/>
                <a:gd name="T111" fmla="*/ 32 h 392"/>
                <a:gd name="T112" fmla="*/ 123 w 210"/>
                <a:gd name="T113" fmla="*/ 0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0" h="392">
                  <a:moveTo>
                    <a:pt x="123" y="316"/>
                  </a:moveTo>
                  <a:cubicBezTo>
                    <a:pt x="123" y="230"/>
                    <a:pt x="123" y="230"/>
                    <a:pt x="123" y="230"/>
                  </a:cubicBezTo>
                  <a:cubicBezTo>
                    <a:pt x="132" y="235"/>
                    <a:pt x="140" y="240"/>
                    <a:pt x="146" y="246"/>
                  </a:cubicBezTo>
                  <a:cubicBezTo>
                    <a:pt x="152" y="252"/>
                    <a:pt x="155" y="260"/>
                    <a:pt x="155" y="269"/>
                  </a:cubicBezTo>
                  <a:cubicBezTo>
                    <a:pt x="155" y="281"/>
                    <a:pt x="154" y="290"/>
                    <a:pt x="151" y="298"/>
                  </a:cubicBezTo>
                  <a:cubicBezTo>
                    <a:pt x="148" y="305"/>
                    <a:pt x="144" y="309"/>
                    <a:pt x="140" y="311"/>
                  </a:cubicBezTo>
                  <a:cubicBezTo>
                    <a:pt x="137" y="312"/>
                    <a:pt x="134" y="313"/>
                    <a:pt x="132" y="314"/>
                  </a:cubicBezTo>
                  <a:cubicBezTo>
                    <a:pt x="129" y="315"/>
                    <a:pt x="126" y="316"/>
                    <a:pt x="123" y="316"/>
                  </a:cubicBezTo>
                  <a:moveTo>
                    <a:pt x="96" y="148"/>
                  </a:moveTo>
                  <a:cubicBezTo>
                    <a:pt x="87" y="144"/>
                    <a:pt x="80" y="139"/>
                    <a:pt x="74" y="133"/>
                  </a:cubicBezTo>
                  <a:cubicBezTo>
                    <a:pt x="68" y="127"/>
                    <a:pt x="65" y="119"/>
                    <a:pt x="65" y="110"/>
                  </a:cubicBezTo>
                  <a:cubicBezTo>
                    <a:pt x="65" y="102"/>
                    <a:pt x="66" y="95"/>
                    <a:pt x="68" y="90"/>
                  </a:cubicBezTo>
                  <a:cubicBezTo>
                    <a:pt x="70" y="85"/>
                    <a:pt x="73" y="81"/>
                    <a:pt x="77" y="79"/>
                  </a:cubicBezTo>
                  <a:cubicBezTo>
                    <a:pt x="82" y="76"/>
                    <a:pt x="88" y="74"/>
                    <a:pt x="96" y="73"/>
                  </a:cubicBezTo>
                  <a:cubicBezTo>
                    <a:pt x="96" y="148"/>
                    <a:pt x="96" y="148"/>
                    <a:pt x="96" y="148"/>
                  </a:cubicBezTo>
                  <a:moveTo>
                    <a:pt x="123" y="0"/>
                  </a:moveTo>
                  <a:cubicBezTo>
                    <a:pt x="96" y="0"/>
                    <a:pt x="96" y="0"/>
                    <a:pt x="96" y="0"/>
                  </a:cubicBezTo>
                  <a:cubicBezTo>
                    <a:pt x="96" y="35"/>
                    <a:pt x="96" y="35"/>
                    <a:pt x="96" y="35"/>
                  </a:cubicBezTo>
                  <a:cubicBezTo>
                    <a:pt x="83" y="37"/>
                    <a:pt x="71" y="42"/>
                    <a:pt x="60" y="48"/>
                  </a:cubicBezTo>
                  <a:cubicBezTo>
                    <a:pt x="50" y="54"/>
                    <a:pt x="41" y="61"/>
                    <a:pt x="33" y="69"/>
                  </a:cubicBezTo>
                  <a:cubicBezTo>
                    <a:pt x="26" y="77"/>
                    <a:pt x="21" y="85"/>
                    <a:pt x="17" y="94"/>
                  </a:cubicBezTo>
                  <a:cubicBezTo>
                    <a:pt x="13" y="103"/>
                    <a:pt x="11" y="111"/>
                    <a:pt x="11" y="119"/>
                  </a:cubicBezTo>
                  <a:cubicBezTo>
                    <a:pt x="11" y="136"/>
                    <a:pt x="13" y="149"/>
                    <a:pt x="19" y="160"/>
                  </a:cubicBezTo>
                  <a:cubicBezTo>
                    <a:pt x="24" y="171"/>
                    <a:pt x="30" y="180"/>
                    <a:pt x="39" y="188"/>
                  </a:cubicBezTo>
                  <a:cubicBezTo>
                    <a:pt x="47" y="195"/>
                    <a:pt x="56" y="201"/>
                    <a:pt x="66" y="206"/>
                  </a:cubicBezTo>
                  <a:cubicBezTo>
                    <a:pt x="76" y="211"/>
                    <a:pt x="86" y="215"/>
                    <a:pt x="96" y="219"/>
                  </a:cubicBezTo>
                  <a:cubicBezTo>
                    <a:pt x="96" y="318"/>
                    <a:pt x="96" y="318"/>
                    <a:pt x="96" y="318"/>
                  </a:cubicBezTo>
                  <a:cubicBezTo>
                    <a:pt x="89" y="317"/>
                    <a:pt x="82" y="316"/>
                    <a:pt x="74" y="314"/>
                  </a:cubicBezTo>
                  <a:cubicBezTo>
                    <a:pt x="66" y="312"/>
                    <a:pt x="59" y="309"/>
                    <a:pt x="51" y="306"/>
                  </a:cubicBezTo>
                  <a:cubicBezTo>
                    <a:pt x="44" y="304"/>
                    <a:pt x="37" y="301"/>
                    <a:pt x="31" y="297"/>
                  </a:cubicBezTo>
                  <a:cubicBezTo>
                    <a:pt x="25" y="294"/>
                    <a:pt x="19" y="291"/>
                    <a:pt x="15" y="288"/>
                  </a:cubicBezTo>
                  <a:cubicBezTo>
                    <a:pt x="0" y="335"/>
                    <a:pt x="0" y="335"/>
                    <a:pt x="0" y="335"/>
                  </a:cubicBezTo>
                  <a:cubicBezTo>
                    <a:pt x="7" y="339"/>
                    <a:pt x="13" y="342"/>
                    <a:pt x="20" y="345"/>
                  </a:cubicBezTo>
                  <a:cubicBezTo>
                    <a:pt x="27" y="348"/>
                    <a:pt x="34" y="350"/>
                    <a:pt x="41" y="352"/>
                  </a:cubicBezTo>
                  <a:cubicBezTo>
                    <a:pt x="48" y="354"/>
                    <a:pt x="56" y="356"/>
                    <a:pt x="64" y="357"/>
                  </a:cubicBezTo>
                  <a:cubicBezTo>
                    <a:pt x="73" y="358"/>
                    <a:pt x="82" y="358"/>
                    <a:pt x="91" y="358"/>
                  </a:cubicBezTo>
                  <a:cubicBezTo>
                    <a:pt x="92" y="358"/>
                    <a:pt x="93" y="358"/>
                    <a:pt x="94" y="358"/>
                  </a:cubicBezTo>
                  <a:cubicBezTo>
                    <a:pt x="94" y="358"/>
                    <a:pt x="95" y="358"/>
                    <a:pt x="96" y="358"/>
                  </a:cubicBezTo>
                  <a:cubicBezTo>
                    <a:pt x="96" y="392"/>
                    <a:pt x="96" y="392"/>
                    <a:pt x="96" y="392"/>
                  </a:cubicBezTo>
                  <a:cubicBezTo>
                    <a:pt x="123" y="392"/>
                    <a:pt x="123" y="392"/>
                    <a:pt x="123" y="392"/>
                  </a:cubicBezTo>
                  <a:cubicBezTo>
                    <a:pt x="123" y="355"/>
                    <a:pt x="123" y="355"/>
                    <a:pt x="123" y="355"/>
                  </a:cubicBezTo>
                  <a:cubicBezTo>
                    <a:pt x="136" y="352"/>
                    <a:pt x="148" y="347"/>
                    <a:pt x="159" y="341"/>
                  </a:cubicBezTo>
                  <a:cubicBezTo>
                    <a:pt x="170" y="334"/>
                    <a:pt x="179" y="327"/>
                    <a:pt x="187" y="318"/>
                  </a:cubicBezTo>
                  <a:cubicBezTo>
                    <a:pt x="194" y="310"/>
                    <a:pt x="200" y="300"/>
                    <a:pt x="204" y="290"/>
                  </a:cubicBezTo>
                  <a:cubicBezTo>
                    <a:pt x="208" y="281"/>
                    <a:pt x="210" y="271"/>
                    <a:pt x="210" y="261"/>
                  </a:cubicBezTo>
                  <a:cubicBezTo>
                    <a:pt x="210" y="244"/>
                    <a:pt x="207" y="230"/>
                    <a:pt x="202" y="219"/>
                  </a:cubicBezTo>
                  <a:cubicBezTo>
                    <a:pt x="197" y="208"/>
                    <a:pt x="190" y="198"/>
                    <a:pt x="181" y="191"/>
                  </a:cubicBezTo>
                  <a:cubicBezTo>
                    <a:pt x="173" y="183"/>
                    <a:pt x="163" y="177"/>
                    <a:pt x="153" y="172"/>
                  </a:cubicBezTo>
                  <a:cubicBezTo>
                    <a:pt x="143" y="168"/>
                    <a:pt x="132" y="163"/>
                    <a:pt x="123" y="159"/>
                  </a:cubicBezTo>
                  <a:cubicBezTo>
                    <a:pt x="123" y="72"/>
                    <a:pt x="123" y="72"/>
                    <a:pt x="123" y="72"/>
                  </a:cubicBezTo>
                  <a:cubicBezTo>
                    <a:pt x="133" y="73"/>
                    <a:pt x="143" y="74"/>
                    <a:pt x="155" y="77"/>
                  </a:cubicBezTo>
                  <a:cubicBezTo>
                    <a:pt x="166" y="80"/>
                    <a:pt x="176" y="83"/>
                    <a:pt x="187" y="87"/>
                  </a:cubicBezTo>
                  <a:cubicBezTo>
                    <a:pt x="196" y="40"/>
                    <a:pt x="196" y="40"/>
                    <a:pt x="196" y="40"/>
                  </a:cubicBezTo>
                  <a:cubicBezTo>
                    <a:pt x="184" y="38"/>
                    <a:pt x="172" y="36"/>
                    <a:pt x="161" y="34"/>
                  </a:cubicBezTo>
                  <a:cubicBezTo>
                    <a:pt x="149" y="33"/>
                    <a:pt x="137" y="32"/>
                    <a:pt x="123" y="32"/>
                  </a:cubicBezTo>
                  <a:cubicBezTo>
                    <a:pt x="123" y="32"/>
                    <a:pt x="123" y="32"/>
                    <a:pt x="123" y="32"/>
                  </a:cubicBezTo>
                  <a:cubicBezTo>
                    <a:pt x="123" y="0"/>
                    <a:pt x="123" y="0"/>
                    <a:pt x="123" y="0"/>
                  </a:cubicBezTo>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0" name="Freeform 66"/>
            <p:cNvSpPr>
              <a:spLocks/>
            </p:cNvSpPr>
            <p:nvPr/>
          </p:nvSpPr>
          <p:spPr bwMode="auto">
            <a:xfrm>
              <a:off x="4098452" y="4268661"/>
              <a:ext cx="888697" cy="1039506"/>
            </a:xfrm>
            <a:custGeom>
              <a:avLst/>
              <a:gdLst>
                <a:gd name="T0" fmla="*/ 558 w 558"/>
                <a:gd name="T1" fmla="*/ 279 h 653"/>
                <a:gd name="T2" fmla="*/ 279 w 558"/>
                <a:gd name="T3" fmla="*/ 0 h 653"/>
                <a:gd name="T4" fmla="*/ 0 w 558"/>
                <a:gd name="T5" fmla="*/ 279 h 653"/>
                <a:gd name="T6" fmla="*/ 279 w 558"/>
                <a:gd name="T7" fmla="*/ 558 h 653"/>
                <a:gd name="T8" fmla="*/ 292 w 558"/>
                <a:gd name="T9" fmla="*/ 558 h 653"/>
                <a:gd name="T10" fmla="*/ 404 w 558"/>
                <a:gd name="T11" fmla="*/ 653 h 653"/>
                <a:gd name="T12" fmla="*/ 416 w 558"/>
                <a:gd name="T13" fmla="*/ 522 h 653"/>
                <a:gd name="T14" fmla="*/ 558 w 558"/>
                <a:gd name="T15" fmla="*/ 279 h 6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8" h="653">
                  <a:moveTo>
                    <a:pt x="558" y="279"/>
                  </a:moveTo>
                  <a:cubicBezTo>
                    <a:pt x="558" y="125"/>
                    <a:pt x="433" y="0"/>
                    <a:pt x="279" y="0"/>
                  </a:cubicBezTo>
                  <a:cubicBezTo>
                    <a:pt x="125" y="0"/>
                    <a:pt x="0" y="125"/>
                    <a:pt x="0" y="279"/>
                  </a:cubicBezTo>
                  <a:cubicBezTo>
                    <a:pt x="0" y="433"/>
                    <a:pt x="125" y="558"/>
                    <a:pt x="279" y="558"/>
                  </a:cubicBezTo>
                  <a:cubicBezTo>
                    <a:pt x="283" y="558"/>
                    <a:pt x="287" y="558"/>
                    <a:pt x="292" y="558"/>
                  </a:cubicBezTo>
                  <a:cubicBezTo>
                    <a:pt x="404" y="653"/>
                    <a:pt x="404" y="653"/>
                    <a:pt x="404" y="653"/>
                  </a:cubicBezTo>
                  <a:cubicBezTo>
                    <a:pt x="416" y="522"/>
                    <a:pt x="416" y="522"/>
                    <a:pt x="416" y="522"/>
                  </a:cubicBezTo>
                  <a:cubicBezTo>
                    <a:pt x="501" y="474"/>
                    <a:pt x="558" y="383"/>
                    <a:pt x="558" y="279"/>
                  </a:cubicBezTo>
                  <a:close/>
                </a:path>
              </a:pathLst>
            </a:custGeom>
            <a:solidFill>
              <a:schemeClr val="accent1"/>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1" name="Freeform 97"/>
            <p:cNvSpPr>
              <a:spLocks noEditPoints="1"/>
            </p:cNvSpPr>
            <p:nvPr/>
          </p:nvSpPr>
          <p:spPr bwMode="auto">
            <a:xfrm>
              <a:off x="4291003" y="4558160"/>
              <a:ext cx="206016" cy="245065"/>
            </a:xfrm>
            <a:custGeom>
              <a:avLst/>
              <a:gdLst>
                <a:gd name="T0" fmla="*/ 37 w 129"/>
                <a:gd name="T1" fmla="*/ 106 h 154"/>
                <a:gd name="T2" fmla="*/ 21 w 129"/>
                <a:gd name="T3" fmla="*/ 154 h 154"/>
                <a:gd name="T4" fmla="*/ 0 w 129"/>
                <a:gd name="T5" fmla="*/ 154 h 154"/>
                <a:gd name="T6" fmla="*/ 53 w 129"/>
                <a:gd name="T7" fmla="*/ 0 h 154"/>
                <a:gd name="T8" fmla="*/ 77 w 129"/>
                <a:gd name="T9" fmla="*/ 0 h 154"/>
                <a:gd name="T10" fmla="*/ 129 w 129"/>
                <a:gd name="T11" fmla="*/ 154 h 154"/>
                <a:gd name="T12" fmla="*/ 108 w 129"/>
                <a:gd name="T13" fmla="*/ 154 h 154"/>
                <a:gd name="T14" fmla="*/ 92 w 129"/>
                <a:gd name="T15" fmla="*/ 106 h 154"/>
                <a:gd name="T16" fmla="*/ 37 w 129"/>
                <a:gd name="T17" fmla="*/ 106 h 154"/>
                <a:gd name="T18" fmla="*/ 88 w 129"/>
                <a:gd name="T19" fmla="*/ 90 h 154"/>
                <a:gd name="T20" fmla="*/ 72 w 129"/>
                <a:gd name="T21" fmla="*/ 46 h 154"/>
                <a:gd name="T22" fmla="*/ 64 w 129"/>
                <a:gd name="T23" fmla="*/ 18 h 154"/>
                <a:gd name="T24" fmla="*/ 64 w 129"/>
                <a:gd name="T25" fmla="*/ 18 h 154"/>
                <a:gd name="T26" fmla="*/ 56 w 129"/>
                <a:gd name="T27" fmla="*/ 45 h 154"/>
                <a:gd name="T28" fmla="*/ 41 w 129"/>
                <a:gd name="T29" fmla="*/ 90 h 154"/>
                <a:gd name="T30" fmla="*/ 88 w 129"/>
                <a:gd name="T31" fmla="*/ 9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154">
                  <a:moveTo>
                    <a:pt x="37" y="106"/>
                  </a:moveTo>
                  <a:cubicBezTo>
                    <a:pt x="21" y="154"/>
                    <a:pt x="21" y="154"/>
                    <a:pt x="21" y="154"/>
                  </a:cubicBezTo>
                  <a:cubicBezTo>
                    <a:pt x="0" y="154"/>
                    <a:pt x="0" y="154"/>
                    <a:pt x="0" y="154"/>
                  </a:cubicBezTo>
                  <a:cubicBezTo>
                    <a:pt x="53" y="0"/>
                    <a:pt x="53" y="0"/>
                    <a:pt x="53" y="0"/>
                  </a:cubicBezTo>
                  <a:cubicBezTo>
                    <a:pt x="77" y="0"/>
                    <a:pt x="77" y="0"/>
                    <a:pt x="77" y="0"/>
                  </a:cubicBezTo>
                  <a:cubicBezTo>
                    <a:pt x="129" y="154"/>
                    <a:pt x="129" y="154"/>
                    <a:pt x="129" y="154"/>
                  </a:cubicBezTo>
                  <a:cubicBezTo>
                    <a:pt x="108" y="154"/>
                    <a:pt x="108" y="154"/>
                    <a:pt x="108" y="154"/>
                  </a:cubicBezTo>
                  <a:cubicBezTo>
                    <a:pt x="92" y="106"/>
                    <a:pt x="92" y="106"/>
                    <a:pt x="92" y="106"/>
                  </a:cubicBezTo>
                  <a:lnTo>
                    <a:pt x="37" y="106"/>
                  </a:lnTo>
                  <a:close/>
                  <a:moveTo>
                    <a:pt x="88" y="90"/>
                  </a:moveTo>
                  <a:cubicBezTo>
                    <a:pt x="72" y="46"/>
                    <a:pt x="72" y="46"/>
                    <a:pt x="72" y="46"/>
                  </a:cubicBezTo>
                  <a:cubicBezTo>
                    <a:pt x="69" y="36"/>
                    <a:pt x="67" y="26"/>
                    <a:pt x="64" y="18"/>
                  </a:cubicBezTo>
                  <a:cubicBezTo>
                    <a:pt x="64" y="18"/>
                    <a:pt x="64" y="18"/>
                    <a:pt x="64" y="18"/>
                  </a:cubicBezTo>
                  <a:cubicBezTo>
                    <a:pt x="62" y="26"/>
                    <a:pt x="59" y="36"/>
                    <a:pt x="56" y="45"/>
                  </a:cubicBezTo>
                  <a:cubicBezTo>
                    <a:pt x="41" y="90"/>
                    <a:pt x="41" y="90"/>
                    <a:pt x="41" y="90"/>
                  </a:cubicBezTo>
                  <a:lnTo>
                    <a:pt x="88" y="90"/>
                  </a:ln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2" name="Freeform 98"/>
            <p:cNvSpPr>
              <a:spLocks noEditPoints="1"/>
            </p:cNvSpPr>
            <p:nvPr/>
          </p:nvSpPr>
          <p:spPr bwMode="auto">
            <a:xfrm>
              <a:off x="4528662" y="4427549"/>
              <a:ext cx="156195" cy="248431"/>
            </a:xfrm>
            <a:custGeom>
              <a:avLst/>
              <a:gdLst>
                <a:gd name="T0" fmla="*/ 0 w 98"/>
                <a:gd name="T1" fmla="*/ 3 h 156"/>
                <a:gd name="T2" fmla="*/ 37 w 98"/>
                <a:gd name="T3" fmla="*/ 0 h 156"/>
                <a:gd name="T4" fmla="*/ 79 w 98"/>
                <a:gd name="T5" fmla="*/ 11 h 156"/>
                <a:gd name="T6" fmla="*/ 92 w 98"/>
                <a:gd name="T7" fmla="*/ 38 h 156"/>
                <a:gd name="T8" fmla="*/ 66 w 98"/>
                <a:gd name="T9" fmla="*/ 72 h 156"/>
                <a:gd name="T10" fmla="*/ 66 w 98"/>
                <a:gd name="T11" fmla="*/ 73 h 156"/>
                <a:gd name="T12" fmla="*/ 98 w 98"/>
                <a:gd name="T13" fmla="*/ 111 h 156"/>
                <a:gd name="T14" fmla="*/ 84 w 98"/>
                <a:gd name="T15" fmla="*/ 142 h 156"/>
                <a:gd name="T16" fmla="*/ 31 w 98"/>
                <a:gd name="T17" fmla="*/ 156 h 156"/>
                <a:gd name="T18" fmla="*/ 0 w 98"/>
                <a:gd name="T19" fmla="*/ 155 h 156"/>
                <a:gd name="T20" fmla="*/ 0 w 98"/>
                <a:gd name="T21" fmla="*/ 3 h 156"/>
                <a:gd name="T22" fmla="*/ 20 w 98"/>
                <a:gd name="T23" fmla="*/ 66 h 156"/>
                <a:gd name="T24" fmla="*/ 38 w 98"/>
                <a:gd name="T25" fmla="*/ 66 h 156"/>
                <a:gd name="T26" fmla="*/ 72 w 98"/>
                <a:gd name="T27" fmla="*/ 40 h 156"/>
                <a:gd name="T28" fmla="*/ 38 w 98"/>
                <a:gd name="T29" fmla="*/ 15 h 156"/>
                <a:gd name="T30" fmla="*/ 20 w 98"/>
                <a:gd name="T31" fmla="*/ 16 h 156"/>
                <a:gd name="T32" fmla="*/ 20 w 98"/>
                <a:gd name="T33" fmla="*/ 66 h 156"/>
                <a:gd name="T34" fmla="*/ 20 w 98"/>
                <a:gd name="T35" fmla="*/ 140 h 156"/>
                <a:gd name="T36" fmla="*/ 37 w 98"/>
                <a:gd name="T37" fmla="*/ 141 h 156"/>
                <a:gd name="T38" fmla="*/ 77 w 98"/>
                <a:gd name="T39" fmla="*/ 111 h 156"/>
                <a:gd name="T40" fmla="*/ 37 w 98"/>
                <a:gd name="T41" fmla="*/ 81 h 156"/>
                <a:gd name="T42" fmla="*/ 20 w 98"/>
                <a:gd name="T43" fmla="*/ 81 h 156"/>
                <a:gd name="T44" fmla="*/ 20 w 98"/>
                <a:gd name="T45" fmla="*/ 14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8" h="156">
                  <a:moveTo>
                    <a:pt x="0" y="3"/>
                  </a:moveTo>
                  <a:cubicBezTo>
                    <a:pt x="9" y="1"/>
                    <a:pt x="23" y="0"/>
                    <a:pt x="37" y="0"/>
                  </a:cubicBezTo>
                  <a:cubicBezTo>
                    <a:pt x="57" y="0"/>
                    <a:pt x="69" y="3"/>
                    <a:pt x="79" y="11"/>
                  </a:cubicBezTo>
                  <a:cubicBezTo>
                    <a:pt x="87" y="17"/>
                    <a:pt x="92" y="26"/>
                    <a:pt x="92" y="38"/>
                  </a:cubicBezTo>
                  <a:cubicBezTo>
                    <a:pt x="92" y="53"/>
                    <a:pt x="82" y="66"/>
                    <a:pt x="66" y="72"/>
                  </a:cubicBezTo>
                  <a:cubicBezTo>
                    <a:pt x="66" y="73"/>
                    <a:pt x="66" y="73"/>
                    <a:pt x="66" y="73"/>
                  </a:cubicBezTo>
                  <a:cubicBezTo>
                    <a:pt x="80" y="76"/>
                    <a:pt x="98" y="88"/>
                    <a:pt x="98" y="111"/>
                  </a:cubicBezTo>
                  <a:cubicBezTo>
                    <a:pt x="98" y="124"/>
                    <a:pt x="92" y="134"/>
                    <a:pt x="84" y="142"/>
                  </a:cubicBezTo>
                  <a:cubicBezTo>
                    <a:pt x="74" y="152"/>
                    <a:pt x="56" y="156"/>
                    <a:pt x="31" y="156"/>
                  </a:cubicBezTo>
                  <a:cubicBezTo>
                    <a:pt x="18" y="156"/>
                    <a:pt x="7" y="156"/>
                    <a:pt x="0" y="155"/>
                  </a:cubicBezTo>
                  <a:lnTo>
                    <a:pt x="0" y="3"/>
                  </a:lnTo>
                  <a:close/>
                  <a:moveTo>
                    <a:pt x="20" y="66"/>
                  </a:moveTo>
                  <a:cubicBezTo>
                    <a:pt x="38" y="66"/>
                    <a:pt x="38" y="66"/>
                    <a:pt x="38" y="66"/>
                  </a:cubicBezTo>
                  <a:cubicBezTo>
                    <a:pt x="59" y="66"/>
                    <a:pt x="72" y="55"/>
                    <a:pt x="72" y="40"/>
                  </a:cubicBezTo>
                  <a:cubicBezTo>
                    <a:pt x="72" y="22"/>
                    <a:pt x="58" y="15"/>
                    <a:pt x="38" y="15"/>
                  </a:cubicBezTo>
                  <a:cubicBezTo>
                    <a:pt x="29" y="15"/>
                    <a:pt x="23" y="16"/>
                    <a:pt x="20" y="16"/>
                  </a:cubicBezTo>
                  <a:lnTo>
                    <a:pt x="20" y="66"/>
                  </a:lnTo>
                  <a:close/>
                  <a:moveTo>
                    <a:pt x="20" y="140"/>
                  </a:moveTo>
                  <a:cubicBezTo>
                    <a:pt x="24" y="141"/>
                    <a:pt x="30" y="141"/>
                    <a:pt x="37" y="141"/>
                  </a:cubicBezTo>
                  <a:cubicBezTo>
                    <a:pt x="58" y="141"/>
                    <a:pt x="77" y="133"/>
                    <a:pt x="77" y="111"/>
                  </a:cubicBezTo>
                  <a:cubicBezTo>
                    <a:pt x="77" y="90"/>
                    <a:pt x="58" y="81"/>
                    <a:pt x="37" y="81"/>
                  </a:cubicBezTo>
                  <a:cubicBezTo>
                    <a:pt x="20" y="81"/>
                    <a:pt x="20" y="81"/>
                    <a:pt x="20" y="81"/>
                  </a:cubicBezTo>
                  <a:lnTo>
                    <a:pt x="20" y="140"/>
                  </a:ln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3" name="Freeform 99"/>
            <p:cNvSpPr>
              <a:spLocks/>
            </p:cNvSpPr>
            <p:nvPr/>
          </p:nvSpPr>
          <p:spPr bwMode="auto">
            <a:xfrm>
              <a:off x="4552226" y="4741286"/>
              <a:ext cx="157542" cy="213422"/>
            </a:xfrm>
            <a:custGeom>
              <a:avLst/>
              <a:gdLst>
                <a:gd name="T0" fmla="*/ 99 w 99"/>
                <a:gd name="T1" fmla="*/ 128 h 134"/>
                <a:gd name="T2" fmla="*/ 64 w 99"/>
                <a:gd name="T3" fmla="*/ 134 h 134"/>
                <a:gd name="T4" fmla="*/ 0 w 99"/>
                <a:gd name="T5" fmla="*/ 68 h 134"/>
                <a:gd name="T6" fmla="*/ 68 w 99"/>
                <a:gd name="T7" fmla="*/ 0 h 134"/>
                <a:gd name="T8" fmla="*/ 99 w 99"/>
                <a:gd name="T9" fmla="*/ 5 h 134"/>
                <a:gd name="T10" fmla="*/ 95 w 99"/>
                <a:gd name="T11" fmla="*/ 19 h 134"/>
                <a:gd name="T12" fmla="*/ 69 w 99"/>
                <a:gd name="T13" fmla="*/ 14 h 134"/>
                <a:gd name="T14" fmla="*/ 18 w 99"/>
                <a:gd name="T15" fmla="*/ 67 h 134"/>
                <a:gd name="T16" fmla="*/ 68 w 99"/>
                <a:gd name="T17" fmla="*/ 119 h 134"/>
                <a:gd name="T18" fmla="*/ 95 w 99"/>
                <a:gd name="T19" fmla="*/ 114 h 134"/>
                <a:gd name="T20" fmla="*/ 99 w 99"/>
                <a:gd name="T21" fmla="*/ 12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134">
                  <a:moveTo>
                    <a:pt x="99" y="128"/>
                  </a:moveTo>
                  <a:cubicBezTo>
                    <a:pt x="93" y="131"/>
                    <a:pt x="80" y="134"/>
                    <a:pt x="64" y="134"/>
                  </a:cubicBezTo>
                  <a:cubicBezTo>
                    <a:pt x="28" y="134"/>
                    <a:pt x="0" y="111"/>
                    <a:pt x="0" y="68"/>
                  </a:cubicBezTo>
                  <a:cubicBezTo>
                    <a:pt x="0" y="27"/>
                    <a:pt x="28" y="0"/>
                    <a:pt x="68" y="0"/>
                  </a:cubicBezTo>
                  <a:cubicBezTo>
                    <a:pt x="84" y="0"/>
                    <a:pt x="95" y="3"/>
                    <a:pt x="99" y="5"/>
                  </a:cubicBezTo>
                  <a:cubicBezTo>
                    <a:pt x="95" y="19"/>
                    <a:pt x="95" y="19"/>
                    <a:pt x="95" y="19"/>
                  </a:cubicBezTo>
                  <a:cubicBezTo>
                    <a:pt x="89" y="16"/>
                    <a:pt x="80" y="14"/>
                    <a:pt x="69" y="14"/>
                  </a:cubicBezTo>
                  <a:cubicBezTo>
                    <a:pt x="38" y="14"/>
                    <a:pt x="18" y="33"/>
                    <a:pt x="18" y="67"/>
                  </a:cubicBezTo>
                  <a:cubicBezTo>
                    <a:pt x="18" y="99"/>
                    <a:pt x="36" y="119"/>
                    <a:pt x="68" y="119"/>
                  </a:cubicBezTo>
                  <a:cubicBezTo>
                    <a:pt x="78" y="119"/>
                    <a:pt x="89" y="117"/>
                    <a:pt x="95" y="114"/>
                  </a:cubicBezTo>
                  <a:lnTo>
                    <a:pt x="99" y="128"/>
                  </a:ln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9" name="Group 10"/>
          <p:cNvGrpSpPr/>
          <p:nvPr/>
        </p:nvGrpSpPr>
        <p:grpSpPr>
          <a:xfrm>
            <a:off x="3154023" y="2160625"/>
            <a:ext cx="513437" cy="599592"/>
            <a:chOff x="3918693" y="2872329"/>
            <a:chExt cx="788382" cy="920340"/>
          </a:xfrm>
        </p:grpSpPr>
        <p:sp>
          <p:nvSpPr>
            <p:cNvPr id="237" name="Freeform 73"/>
            <p:cNvSpPr>
              <a:spLocks/>
            </p:cNvSpPr>
            <p:nvPr/>
          </p:nvSpPr>
          <p:spPr bwMode="auto">
            <a:xfrm>
              <a:off x="3918693" y="2872329"/>
              <a:ext cx="788382" cy="920340"/>
            </a:xfrm>
            <a:custGeom>
              <a:avLst/>
              <a:gdLst>
                <a:gd name="T0" fmla="*/ 495 w 495"/>
                <a:gd name="T1" fmla="*/ 247 h 578"/>
                <a:gd name="T2" fmla="*/ 248 w 495"/>
                <a:gd name="T3" fmla="*/ 0 h 578"/>
                <a:gd name="T4" fmla="*/ 0 w 495"/>
                <a:gd name="T5" fmla="*/ 247 h 578"/>
                <a:gd name="T6" fmla="*/ 248 w 495"/>
                <a:gd name="T7" fmla="*/ 494 h 578"/>
                <a:gd name="T8" fmla="*/ 259 w 495"/>
                <a:gd name="T9" fmla="*/ 494 h 578"/>
                <a:gd name="T10" fmla="*/ 359 w 495"/>
                <a:gd name="T11" fmla="*/ 578 h 578"/>
                <a:gd name="T12" fmla="*/ 369 w 495"/>
                <a:gd name="T13" fmla="*/ 462 h 578"/>
                <a:gd name="T14" fmla="*/ 495 w 495"/>
                <a:gd name="T15" fmla="*/ 247 h 5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5" h="578">
                  <a:moveTo>
                    <a:pt x="495" y="247"/>
                  </a:moveTo>
                  <a:cubicBezTo>
                    <a:pt x="495" y="110"/>
                    <a:pt x="384" y="0"/>
                    <a:pt x="248" y="0"/>
                  </a:cubicBezTo>
                  <a:cubicBezTo>
                    <a:pt x="111" y="0"/>
                    <a:pt x="0" y="110"/>
                    <a:pt x="0" y="247"/>
                  </a:cubicBezTo>
                  <a:cubicBezTo>
                    <a:pt x="0" y="383"/>
                    <a:pt x="111" y="494"/>
                    <a:pt x="248" y="494"/>
                  </a:cubicBezTo>
                  <a:cubicBezTo>
                    <a:pt x="251" y="494"/>
                    <a:pt x="255" y="494"/>
                    <a:pt x="259" y="494"/>
                  </a:cubicBezTo>
                  <a:cubicBezTo>
                    <a:pt x="359" y="578"/>
                    <a:pt x="359" y="578"/>
                    <a:pt x="359" y="578"/>
                  </a:cubicBezTo>
                  <a:cubicBezTo>
                    <a:pt x="369" y="462"/>
                    <a:pt x="369" y="462"/>
                    <a:pt x="369" y="462"/>
                  </a:cubicBezTo>
                  <a:cubicBezTo>
                    <a:pt x="444" y="419"/>
                    <a:pt x="495" y="339"/>
                    <a:pt x="495" y="247"/>
                  </a:cubicBezTo>
                  <a:close/>
                </a:path>
              </a:pathLst>
            </a:custGeom>
            <a:solidFill>
              <a:schemeClr val="accent1"/>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4" name="Freeform 100"/>
            <p:cNvSpPr>
              <a:spLocks noEditPoints="1"/>
            </p:cNvSpPr>
            <p:nvPr/>
          </p:nvSpPr>
          <p:spPr bwMode="auto">
            <a:xfrm>
              <a:off x="4149620" y="3238580"/>
              <a:ext cx="235639" cy="235639"/>
            </a:xfrm>
            <a:custGeom>
              <a:avLst/>
              <a:gdLst>
                <a:gd name="T0" fmla="*/ 148 w 148"/>
                <a:gd name="T1" fmla="*/ 145 h 148"/>
                <a:gd name="T2" fmla="*/ 145 w 148"/>
                <a:gd name="T3" fmla="*/ 148 h 148"/>
                <a:gd name="T4" fmla="*/ 3 w 148"/>
                <a:gd name="T5" fmla="*/ 148 h 148"/>
                <a:gd name="T6" fmla="*/ 0 w 148"/>
                <a:gd name="T7" fmla="*/ 145 h 148"/>
                <a:gd name="T8" fmla="*/ 0 w 148"/>
                <a:gd name="T9" fmla="*/ 3 h 148"/>
                <a:gd name="T10" fmla="*/ 3 w 148"/>
                <a:gd name="T11" fmla="*/ 0 h 148"/>
                <a:gd name="T12" fmla="*/ 145 w 148"/>
                <a:gd name="T13" fmla="*/ 0 h 148"/>
                <a:gd name="T14" fmla="*/ 148 w 148"/>
                <a:gd name="T15" fmla="*/ 3 h 148"/>
                <a:gd name="T16" fmla="*/ 148 w 148"/>
                <a:gd name="T17" fmla="*/ 145 h 148"/>
                <a:gd name="T18" fmla="*/ 4 w 148"/>
                <a:gd name="T19" fmla="*/ 140 h 148"/>
                <a:gd name="T20" fmla="*/ 144 w 148"/>
                <a:gd name="T21" fmla="*/ 140 h 148"/>
                <a:gd name="T22" fmla="*/ 144 w 148"/>
                <a:gd name="T23" fmla="*/ 8 h 148"/>
                <a:gd name="T24" fmla="*/ 4 w 148"/>
                <a:gd name="T25" fmla="*/ 8 h 148"/>
                <a:gd name="T26" fmla="*/ 4 w 148"/>
                <a:gd name="T27" fmla="*/ 14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148">
                  <a:moveTo>
                    <a:pt x="148" y="145"/>
                  </a:moveTo>
                  <a:cubicBezTo>
                    <a:pt x="148" y="147"/>
                    <a:pt x="147" y="148"/>
                    <a:pt x="145" y="148"/>
                  </a:cubicBezTo>
                  <a:cubicBezTo>
                    <a:pt x="3" y="148"/>
                    <a:pt x="3" y="148"/>
                    <a:pt x="3" y="148"/>
                  </a:cubicBezTo>
                  <a:cubicBezTo>
                    <a:pt x="1" y="148"/>
                    <a:pt x="0" y="147"/>
                    <a:pt x="0" y="145"/>
                  </a:cubicBezTo>
                  <a:cubicBezTo>
                    <a:pt x="0" y="3"/>
                    <a:pt x="0" y="3"/>
                    <a:pt x="0" y="3"/>
                  </a:cubicBezTo>
                  <a:cubicBezTo>
                    <a:pt x="0" y="1"/>
                    <a:pt x="1" y="0"/>
                    <a:pt x="3" y="0"/>
                  </a:cubicBezTo>
                  <a:cubicBezTo>
                    <a:pt x="145" y="0"/>
                    <a:pt x="145" y="0"/>
                    <a:pt x="145" y="0"/>
                  </a:cubicBezTo>
                  <a:cubicBezTo>
                    <a:pt x="147" y="0"/>
                    <a:pt x="148" y="1"/>
                    <a:pt x="148" y="3"/>
                  </a:cubicBezTo>
                  <a:lnTo>
                    <a:pt x="148" y="145"/>
                  </a:lnTo>
                  <a:close/>
                  <a:moveTo>
                    <a:pt x="4" y="140"/>
                  </a:moveTo>
                  <a:cubicBezTo>
                    <a:pt x="144" y="140"/>
                    <a:pt x="144" y="140"/>
                    <a:pt x="144" y="140"/>
                  </a:cubicBezTo>
                  <a:cubicBezTo>
                    <a:pt x="144" y="8"/>
                    <a:pt x="144" y="8"/>
                    <a:pt x="144" y="8"/>
                  </a:cubicBezTo>
                  <a:cubicBezTo>
                    <a:pt x="4" y="8"/>
                    <a:pt x="4" y="8"/>
                    <a:pt x="4" y="8"/>
                  </a:cubicBezTo>
                  <a:lnTo>
                    <a:pt x="4" y="140"/>
                  </a:ln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5" name="Freeform 101"/>
            <p:cNvSpPr>
              <a:spLocks/>
            </p:cNvSpPr>
            <p:nvPr/>
          </p:nvSpPr>
          <p:spPr bwMode="auto">
            <a:xfrm>
              <a:off x="4152986" y="3154423"/>
              <a:ext cx="316430" cy="93582"/>
            </a:xfrm>
            <a:custGeom>
              <a:avLst/>
              <a:gdLst>
                <a:gd name="T0" fmla="*/ 144 w 199"/>
                <a:gd name="T1" fmla="*/ 59 h 59"/>
                <a:gd name="T2" fmla="*/ 142 w 199"/>
                <a:gd name="T3" fmla="*/ 59 h 59"/>
                <a:gd name="T4" fmla="*/ 142 w 199"/>
                <a:gd name="T5" fmla="*/ 55 h 59"/>
                <a:gd name="T6" fmla="*/ 190 w 199"/>
                <a:gd name="T7" fmla="*/ 5 h 59"/>
                <a:gd name="T8" fmla="*/ 55 w 199"/>
                <a:gd name="T9" fmla="*/ 5 h 59"/>
                <a:gd name="T10" fmla="*/ 5 w 199"/>
                <a:gd name="T11" fmla="*/ 58 h 59"/>
                <a:gd name="T12" fmla="*/ 1 w 199"/>
                <a:gd name="T13" fmla="*/ 58 h 59"/>
                <a:gd name="T14" fmla="*/ 1 w 199"/>
                <a:gd name="T15" fmla="*/ 54 h 59"/>
                <a:gd name="T16" fmla="*/ 52 w 199"/>
                <a:gd name="T17" fmla="*/ 1 h 59"/>
                <a:gd name="T18" fmla="*/ 54 w 199"/>
                <a:gd name="T19" fmla="*/ 1 h 59"/>
                <a:gd name="T20" fmla="*/ 196 w 199"/>
                <a:gd name="T21" fmla="*/ 1 h 59"/>
                <a:gd name="T22" fmla="*/ 199 w 199"/>
                <a:gd name="T23" fmla="*/ 2 h 59"/>
                <a:gd name="T24" fmla="*/ 198 w 199"/>
                <a:gd name="T25" fmla="*/ 4 h 59"/>
                <a:gd name="T26" fmla="*/ 146 w 199"/>
                <a:gd name="T27" fmla="*/ 59 h 59"/>
                <a:gd name="T28" fmla="*/ 144 w 199"/>
                <a:gd name="T2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59">
                  <a:moveTo>
                    <a:pt x="144" y="59"/>
                  </a:moveTo>
                  <a:cubicBezTo>
                    <a:pt x="144" y="59"/>
                    <a:pt x="143" y="59"/>
                    <a:pt x="142" y="59"/>
                  </a:cubicBezTo>
                  <a:cubicBezTo>
                    <a:pt x="141" y="58"/>
                    <a:pt x="141" y="56"/>
                    <a:pt x="142" y="55"/>
                  </a:cubicBezTo>
                  <a:cubicBezTo>
                    <a:pt x="190" y="5"/>
                    <a:pt x="190" y="5"/>
                    <a:pt x="190" y="5"/>
                  </a:cubicBezTo>
                  <a:cubicBezTo>
                    <a:pt x="55" y="5"/>
                    <a:pt x="55" y="5"/>
                    <a:pt x="55" y="5"/>
                  </a:cubicBezTo>
                  <a:cubicBezTo>
                    <a:pt x="5" y="58"/>
                    <a:pt x="5" y="58"/>
                    <a:pt x="5" y="58"/>
                  </a:cubicBezTo>
                  <a:cubicBezTo>
                    <a:pt x="4" y="59"/>
                    <a:pt x="2" y="59"/>
                    <a:pt x="1" y="58"/>
                  </a:cubicBezTo>
                  <a:cubicBezTo>
                    <a:pt x="0" y="57"/>
                    <a:pt x="0" y="55"/>
                    <a:pt x="1" y="54"/>
                  </a:cubicBezTo>
                  <a:cubicBezTo>
                    <a:pt x="52" y="1"/>
                    <a:pt x="52" y="1"/>
                    <a:pt x="52" y="1"/>
                  </a:cubicBezTo>
                  <a:cubicBezTo>
                    <a:pt x="52" y="0"/>
                    <a:pt x="53" y="1"/>
                    <a:pt x="54" y="1"/>
                  </a:cubicBezTo>
                  <a:cubicBezTo>
                    <a:pt x="196" y="1"/>
                    <a:pt x="196" y="1"/>
                    <a:pt x="196" y="1"/>
                  </a:cubicBezTo>
                  <a:cubicBezTo>
                    <a:pt x="197" y="1"/>
                    <a:pt x="198" y="1"/>
                    <a:pt x="199" y="2"/>
                  </a:cubicBezTo>
                  <a:cubicBezTo>
                    <a:pt x="199" y="3"/>
                    <a:pt x="199" y="3"/>
                    <a:pt x="198" y="4"/>
                  </a:cubicBezTo>
                  <a:cubicBezTo>
                    <a:pt x="146" y="59"/>
                    <a:pt x="146" y="59"/>
                    <a:pt x="146" y="59"/>
                  </a:cubicBezTo>
                  <a:cubicBezTo>
                    <a:pt x="146" y="59"/>
                    <a:pt x="145" y="59"/>
                    <a:pt x="144" y="59"/>
                  </a:cubicBez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6" name="Freeform 102"/>
            <p:cNvSpPr>
              <a:spLocks/>
            </p:cNvSpPr>
            <p:nvPr/>
          </p:nvSpPr>
          <p:spPr bwMode="auto">
            <a:xfrm>
              <a:off x="4379199" y="3155770"/>
              <a:ext cx="93582" cy="318450"/>
            </a:xfrm>
            <a:custGeom>
              <a:avLst/>
              <a:gdLst>
                <a:gd name="T0" fmla="*/ 3 w 59"/>
                <a:gd name="T1" fmla="*/ 200 h 200"/>
                <a:gd name="T2" fmla="*/ 1 w 59"/>
                <a:gd name="T3" fmla="*/ 199 h 200"/>
                <a:gd name="T4" fmla="*/ 1 w 59"/>
                <a:gd name="T5" fmla="*/ 195 h 200"/>
                <a:gd name="T6" fmla="*/ 53 w 59"/>
                <a:gd name="T7" fmla="*/ 138 h 200"/>
                <a:gd name="T8" fmla="*/ 52 w 59"/>
                <a:gd name="T9" fmla="*/ 2 h 200"/>
                <a:gd name="T10" fmla="*/ 54 w 59"/>
                <a:gd name="T11" fmla="*/ 0 h 200"/>
                <a:gd name="T12" fmla="*/ 57 w 59"/>
                <a:gd name="T13" fmla="*/ 2 h 200"/>
                <a:gd name="T14" fmla="*/ 59 w 59"/>
                <a:gd name="T15" fmla="*/ 139 h 200"/>
                <a:gd name="T16" fmla="*/ 58 w 59"/>
                <a:gd name="T17" fmla="*/ 141 h 200"/>
                <a:gd name="T18" fmla="*/ 5 w 59"/>
                <a:gd name="T19" fmla="*/ 199 h 200"/>
                <a:gd name="T20" fmla="*/ 3 w 59"/>
                <a:gd name="T2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200">
                  <a:moveTo>
                    <a:pt x="3" y="200"/>
                  </a:moveTo>
                  <a:cubicBezTo>
                    <a:pt x="2" y="200"/>
                    <a:pt x="2" y="199"/>
                    <a:pt x="1" y="199"/>
                  </a:cubicBezTo>
                  <a:cubicBezTo>
                    <a:pt x="0" y="198"/>
                    <a:pt x="0" y="196"/>
                    <a:pt x="1" y="195"/>
                  </a:cubicBezTo>
                  <a:cubicBezTo>
                    <a:pt x="53" y="138"/>
                    <a:pt x="53" y="138"/>
                    <a:pt x="53" y="138"/>
                  </a:cubicBezTo>
                  <a:cubicBezTo>
                    <a:pt x="52" y="2"/>
                    <a:pt x="52" y="2"/>
                    <a:pt x="52" y="2"/>
                  </a:cubicBezTo>
                  <a:cubicBezTo>
                    <a:pt x="52" y="1"/>
                    <a:pt x="53" y="0"/>
                    <a:pt x="54" y="0"/>
                  </a:cubicBezTo>
                  <a:cubicBezTo>
                    <a:pt x="56" y="0"/>
                    <a:pt x="57" y="1"/>
                    <a:pt x="57" y="2"/>
                  </a:cubicBezTo>
                  <a:cubicBezTo>
                    <a:pt x="59" y="139"/>
                    <a:pt x="59" y="139"/>
                    <a:pt x="59" y="139"/>
                  </a:cubicBezTo>
                  <a:cubicBezTo>
                    <a:pt x="59" y="140"/>
                    <a:pt x="59" y="140"/>
                    <a:pt x="58" y="141"/>
                  </a:cubicBezTo>
                  <a:cubicBezTo>
                    <a:pt x="5" y="199"/>
                    <a:pt x="5" y="199"/>
                    <a:pt x="5" y="199"/>
                  </a:cubicBezTo>
                  <a:cubicBezTo>
                    <a:pt x="4" y="199"/>
                    <a:pt x="4" y="200"/>
                    <a:pt x="3" y="200"/>
                  </a:cubicBez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7" name="Freeform 103"/>
            <p:cNvSpPr>
              <a:spLocks/>
            </p:cNvSpPr>
            <p:nvPr/>
          </p:nvSpPr>
          <p:spPr bwMode="auto">
            <a:xfrm>
              <a:off x="4235796" y="3154423"/>
              <a:ext cx="9426" cy="20198"/>
            </a:xfrm>
            <a:custGeom>
              <a:avLst/>
              <a:gdLst>
                <a:gd name="T0" fmla="*/ 3 w 6"/>
                <a:gd name="T1" fmla="*/ 13 h 13"/>
                <a:gd name="T2" fmla="*/ 0 w 6"/>
                <a:gd name="T3" fmla="*/ 9 h 13"/>
                <a:gd name="T4" fmla="*/ 0 w 6"/>
                <a:gd name="T5" fmla="*/ 4 h 13"/>
                <a:gd name="T6" fmla="*/ 3 w 6"/>
                <a:gd name="T7" fmla="*/ 1 h 13"/>
                <a:gd name="T8" fmla="*/ 6 w 6"/>
                <a:gd name="T9" fmla="*/ 3 h 13"/>
                <a:gd name="T10" fmla="*/ 6 w 6"/>
                <a:gd name="T11" fmla="*/ 9 h 13"/>
                <a:gd name="T12" fmla="*/ 3 w 6"/>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6" h="13">
                  <a:moveTo>
                    <a:pt x="3" y="13"/>
                  </a:moveTo>
                  <a:cubicBezTo>
                    <a:pt x="1" y="13"/>
                    <a:pt x="0" y="11"/>
                    <a:pt x="0" y="9"/>
                  </a:cubicBezTo>
                  <a:cubicBezTo>
                    <a:pt x="0" y="4"/>
                    <a:pt x="0" y="4"/>
                    <a:pt x="0" y="4"/>
                  </a:cubicBezTo>
                  <a:cubicBezTo>
                    <a:pt x="0" y="2"/>
                    <a:pt x="1" y="1"/>
                    <a:pt x="3" y="1"/>
                  </a:cubicBezTo>
                  <a:cubicBezTo>
                    <a:pt x="4" y="0"/>
                    <a:pt x="6" y="2"/>
                    <a:pt x="6" y="3"/>
                  </a:cubicBezTo>
                  <a:cubicBezTo>
                    <a:pt x="6" y="9"/>
                    <a:pt x="6" y="9"/>
                    <a:pt x="6" y="9"/>
                  </a:cubicBezTo>
                  <a:cubicBezTo>
                    <a:pt x="6" y="11"/>
                    <a:pt x="4" y="13"/>
                    <a:pt x="3" y="13"/>
                  </a:cubicBez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8" name="Freeform 104"/>
            <p:cNvSpPr>
              <a:spLocks noEditPoints="1"/>
            </p:cNvSpPr>
            <p:nvPr/>
          </p:nvSpPr>
          <p:spPr bwMode="auto">
            <a:xfrm>
              <a:off x="4171837" y="3180007"/>
              <a:ext cx="74731" cy="273342"/>
            </a:xfrm>
            <a:custGeom>
              <a:avLst/>
              <a:gdLst>
                <a:gd name="T0" fmla="*/ 1 w 47"/>
                <a:gd name="T1" fmla="*/ 171 h 172"/>
                <a:gd name="T2" fmla="*/ 8 w 47"/>
                <a:gd name="T3" fmla="*/ 159 h 172"/>
                <a:gd name="T4" fmla="*/ 12 w 47"/>
                <a:gd name="T5" fmla="*/ 163 h 172"/>
                <a:gd name="T6" fmla="*/ 3 w 47"/>
                <a:gd name="T7" fmla="*/ 172 h 172"/>
                <a:gd name="T8" fmla="*/ 15 w 47"/>
                <a:gd name="T9" fmla="*/ 155 h 172"/>
                <a:gd name="T10" fmla="*/ 22 w 47"/>
                <a:gd name="T11" fmla="*/ 144 h 172"/>
                <a:gd name="T12" fmla="*/ 26 w 47"/>
                <a:gd name="T13" fmla="*/ 147 h 172"/>
                <a:gd name="T14" fmla="*/ 17 w 47"/>
                <a:gd name="T15" fmla="*/ 156 h 172"/>
                <a:gd name="T16" fmla="*/ 30 w 47"/>
                <a:gd name="T17" fmla="*/ 139 h 172"/>
                <a:gd name="T18" fmla="*/ 37 w 47"/>
                <a:gd name="T19" fmla="*/ 128 h 172"/>
                <a:gd name="T20" fmla="*/ 41 w 47"/>
                <a:gd name="T21" fmla="*/ 131 h 172"/>
                <a:gd name="T22" fmla="*/ 32 w 47"/>
                <a:gd name="T23" fmla="*/ 140 h 172"/>
                <a:gd name="T24" fmla="*/ 42 w 47"/>
                <a:gd name="T25" fmla="*/ 122 h 172"/>
                <a:gd name="T26" fmla="*/ 45 w 47"/>
                <a:gd name="T27" fmla="*/ 108 h 172"/>
                <a:gd name="T28" fmla="*/ 47 w 47"/>
                <a:gd name="T29" fmla="*/ 122 h 172"/>
                <a:gd name="T30" fmla="*/ 44 w 47"/>
                <a:gd name="T31" fmla="*/ 105 h 172"/>
                <a:gd name="T32" fmla="*/ 42 w 47"/>
                <a:gd name="T33" fmla="*/ 90 h 172"/>
                <a:gd name="T34" fmla="*/ 47 w 47"/>
                <a:gd name="T35" fmla="*/ 89 h 172"/>
                <a:gd name="T36" fmla="*/ 44 w 47"/>
                <a:gd name="T37" fmla="*/ 105 h 172"/>
                <a:gd name="T38" fmla="*/ 41 w 47"/>
                <a:gd name="T39" fmla="*/ 80 h 172"/>
                <a:gd name="T40" fmla="*/ 44 w 47"/>
                <a:gd name="T41" fmla="*/ 65 h 172"/>
                <a:gd name="T42" fmla="*/ 47 w 47"/>
                <a:gd name="T43" fmla="*/ 80 h 172"/>
                <a:gd name="T44" fmla="*/ 44 w 47"/>
                <a:gd name="T45" fmla="*/ 61 h 172"/>
                <a:gd name="T46" fmla="*/ 41 w 47"/>
                <a:gd name="T47" fmla="*/ 47 h 172"/>
                <a:gd name="T48" fmla="*/ 46 w 47"/>
                <a:gd name="T49" fmla="*/ 46 h 172"/>
                <a:gd name="T50" fmla="*/ 44 w 47"/>
                <a:gd name="T51" fmla="*/ 61 h 172"/>
                <a:gd name="T52" fmla="*/ 41 w 47"/>
                <a:gd name="T53" fmla="*/ 35 h 172"/>
                <a:gd name="T54" fmla="*/ 43 w 47"/>
                <a:gd name="T55" fmla="*/ 22 h 172"/>
                <a:gd name="T56" fmla="*/ 46 w 47"/>
                <a:gd name="T57" fmla="*/ 35 h 172"/>
                <a:gd name="T58" fmla="*/ 43 w 47"/>
                <a:gd name="T59" fmla="*/ 37 h 172"/>
                <a:gd name="T60" fmla="*/ 40 w 47"/>
                <a:gd name="T61" fmla="*/ 12 h 172"/>
                <a:gd name="T62" fmla="*/ 43 w 47"/>
                <a:gd name="T63" fmla="*/ 0 h 172"/>
                <a:gd name="T64" fmla="*/ 46 w 47"/>
                <a:gd name="T65" fmla="*/ 1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172">
                  <a:moveTo>
                    <a:pt x="3" y="172"/>
                  </a:moveTo>
                  <a:cubicBezTo>
                    <a:pt x="2" y="172"/>
                    <a:pt x="1" y="172"/>
                    <a:pt x="1" y="171"/>
                  </a:cubicBezTo>
                  <a:cubicBezTo>
                    <a:pt x="0" y="170"/>
                    <a:pt x="0" y="168"/>
                    <a:pt x="1" y="167"/>
                  </a:cubicBezTo>
                  <a:cubicBezTo>
                    <a:pt x="8" y="159"/>
                    <a:pt x="8" y="159"/>
                    <a:pt x="8" y="159"/>
                  </a:cubicBezTo>
                  <a:cubicBezTo>
                    <a:pt x="9" y="158"/>
                    <a:pt x="11" y="158"/>
                    <a:pt x="12" y="159"/>
                  </a:cubicBezTo>
                  <a:cubicBezTo>
                    <a:pt x="13" y="160"/>
                    <a:pt x="13" y="162"/>
                    <a:pt x="12" y="163"/>
                  </a:cubicBezTo>
                  <a:cubicBezTo>
                    <a:pt x="5" y="171"/>
                    <a:pt x="5" y="171"/>
                    <a:pt x="5" y="171"/>
                  </a:cubicBezTo>
                  <a:cubicBezTo>
                    <a:pt x="4" y="171"/>
                    <a:pt x="3" y="172"/>
                    <a:pt x="3" y="172"/>
                  </a:cubicBezTo>
                  <a:close/>
                  <a:moveTo>
                    <a:pt x="17" y="156"/>
                  </a:moveTo>
                  <a:cubicBezTo>
                    <a:pt x="16" y="156"/>
                    <a:pt x="16" y="156"/>
                    <a:pt x="15" y="155"/>
                  </a:cubicBezTo>
                  <a:cubicBezTo>
                    <a:pt x="14" y="154"/>
                    <a:pt x="14" y="153"/>
                    <a:pt x="15" y="151"/>
                  </a:cubicBezTo>
                  <a:cubicBezTo>
                    <a:pt x="22" y="144"/>
                    <a:pt x="22" y="144"/>
                    <a:pt x="22" y="144"/>
                  </a:cubicBezTo>
                  <a:cubicBezTo>
                    <a:pt x="23" y="142"/>
                    <a:pt x="25" y="142"/>
                    <a:pt x="26" y="143"/>
                  </a:cubicBezTo>
                  <a:cubicBezTo>
                    <a:pt x="27" y="144"/>
                    <a:pt x="27" y="146"/>
                    <a:pt x="26" y="147"/>
                  </a:cubicBezTo>
                  <a:cubicBezTo>
                    <a:pt x="19" y="155"/>
                    <a:pt x="19" y="155"/>
                    <a:pt x="19" y="155"/>
                  </a:cubicBezTo>
                  <a:cubicBezTo>
                    <a:pt x="19" y="156"/>
                    <a:pt x="18" y="156"/>
                    <a:pt x="17" y="156"/>
                  </a:cubicBezTo>
                  <a:close/>
                  <a:moveTo>
                    <a:pt x="32" y="140"/>
                  </a:moveTo>
                  <a:cubicBezTo>
                    <a:pt x="31" y="140"/>
                    <a:pt x="30" y="140"/>
                    <a:pt x="30" y="139"/>
                  </a:cubicBezTo>
                  <a:cubicBezTo>
                    <a:pt x="29" y="138"/>
                    <a:pt x="29" y="137"/>
                    <a:pt x="30" y="136"/>
                  </a:cubicBezTo>
                  <a:cubicBezTo>
                    <a:pt x="37" y="128"/>
                    <a:pt x="37" y="128"/>
                    <a:pt x="37" y="128"/>
                  </a:cubicBezTo>
                  <a:cubicBezTo>
                    <a:pt x="38" y="127"/>
                    <a:pt x="40" y="127"/>
                    <a:pt x="41" y="128"/>
                  </a:cubicBezTo>
                  <a:cubicBezTo>
                    <a:pt x="42" y="129"/>
                    <a:pt x="42" y="130"/>
                    <a:pt x="41" y="131"/>
                  </a:cubicBezTo>
                  <a:cubicBezTo>
                    <a:pt x="34" y="139"/>
                    <a:pt x="34" y="139"/>
                    <a:pt x="34" y="139"/>
                  </a:cubicBezTo>
                  <a:cubicBezTo>
                    <a:pt x="33" y="140"/>
                    <a:pt x="32" y="140"/>
                    <a:pt x="32" y="140"/>
                  </a:cubicBezTo>
                  <a:close/>
                  <a:moveTo>
                    <a:pt x="45" y="125"/>
                  </a:moveTo>
                  <a:cubicBezTo>
                    <a:pt x="43" y="125"/>
                    <a:pt x="42" y="123"/>
                    <a:pt x="42" y="122"/>
                  </a:cubicBezTo>
                  <a:cubicBezTo>
                    <a:pt x="42" y="111"/>
                    <a:pt x="42" y="111"/>
                    <a:pt x="42" y="111"/>
                  </a:cubicBezTo>
                  <a:cubicBezTo>
                    <a:pt x="42" y="109"/>
                    <a:pt x="43" y="108"/>
                    <a:pt x="45" y="108"/>
                  </a:cubicBezTo>
                  <a:cubicBezTo>
                    <a:pt x="46" y="108"/>
                    <a:pt x="47" y="109"/>
                    <a:pt x="47" y="110"/>
                  </a:cubicBezTo>
                  <a:cubicBezTo>
                    <a:pt x="47" y="122"/>
                    <a:pt x="47" y="122"/>
                    <a:pt x="47" y="122"/>
                  </a:cubicBezTo>
                  <a:cubicBezTo>
                    <a:pt x="47" y="123"/>
                    <a:pt x="46" y="125"/>
                    <a:pt x="45" y="125"/>
                  </a:cubicBezTo>
                  <a:close/>
                  <a:moveTo>
                    <a:pt x="44" y="105"/>
                  </a:moveTo>
                  <a:cubicBezTo>
                    <a:pt x="43" y="105"/>
                    <a:pt x="42" y="103"/>
                    <a:pt x="42" y="101"/>
                  </a:cubicBezTo>
                  <a:cubicBezTo>
                    <a:pt x="42" y="90"/>
                    <a:pt x="42" y="90"/>
                    <a:pt x="42" y="90"/>
                  </a:cubicBezTo>
                  <a:cubicBezTo>
                    <a:pt x="42" y="88"/>
                    <a:pt x="43" y="87"/>
                    <a:pt x="44" y="87"/>
                  </a:cubicBezTo>
                  <a:cubicBezTo>
                    <a:pt x="46" y="86"/>
                    <a:pt x="47" y="88"/>
                    <a:pt x="47" y="89"/>
                  </a:cubicBezTo>
                  <a:cubicBezTo>
                    <a:pt x="47" y="101"/>
                    <a:pt x="47" y="101"/>
                    <a:pt x="47" y="101"/>
                  </a:cubicBezTo>
                  <a:cubicBezTo>
                    <a:pt x="47" y="103"/>
                    <a:pt x="46" y="105"/>
                    <a:pt x="44" y="105"/>
                  </a:cubicBezTo>
                  <a:close/>
                  <a:moveTo>
                    <a:pt x="44" y="85"/>
                  </a:moveTo>
                  <a:cubicBezTo>
                    <a:pt x="43" y="85"/>
                    <a:pt x="41" y="82"/>
                    <a:pt x="41" y="80"/>
                  </a:cubicBezTo>
                  <a:cubicBezTo>
                    <a:pt x="41" y="69"/>
                    <a:pt x="41" y="69"/>
                    <a:pt x="41" y="69"/>
                  </a:cubicBezTo>
                  <a:cubicBezTo>
                    <a:pt x="41" y="67"/>
                    <a:pt x="42" y="65"/>
                    <a:pt x="44" y="65"/>
                  </a:cubicBezTo>
                  <a:cubicBezTo>
                    <a:pt x="45" y="65"/>
                    <a:pt x="47" y="66"/>
                    <a:pt x="47" y="68"/>
                  </a:cubicBezTo>
                  <a:cubicBezTo>
                    <a:pt x="47" y="80"/>
                    <a:pt x="47" y="80"/>
                    <a:pt x="47" y="80"/>
                  </a:cubicBezTo>
                  <a:cubicBezTo>
                    <a:pt x="47" y="82"/>
                    <a:pt x="46" y="85"/>
                    <a:pt x="44" y="85"/>
                  </a:cubicBezTo>
                  <a:close/>
                  <a:moveTo>
                    <a:pt x="44" y="61"/>
                  </a:moveTo>
                  <a:cubicBezTo>
                    <a:pt x="42" y="61"/>
                    <a:pt x="41" y="59"/>
                    <a:pt x="41" y="58"/>
                  </a:cubicBezTo>
                  <a:cubicBezTo>
                    <a:pt x="41" y="47"/>
                    <a:pt x="41" y="47"/>
                    <a:pt x="41" y="47"/>
                  </a:cubicBezTo>
                  <a:cubicBezTo>
                    <a:pt x="41" y="45"/>
                    <a:pt x="42" y="44"/>
                    <a:pt x="44" y="44"/>
                  </a:cubicBezTo>
                  <a:cubicBezTo>
                    <a:pt x="45" y="43"/>
                    <a:pt x="46" y="45"/>
                    <a:pt x="46" y="46"/>
                  </a:cubicBezTo>
                  <a:cubicBezTo>
                    <a:pt x="47" y="58"/>
                    <a:pt x="47" y="58"/>
                    <a:pt x="47" y="58"/>
                  </a:cubicBezTo>
                  <a:cubicBezTo>
                    <a:pt x="47" y="59"/>
                    <a:pt x="45" y="61"/>
                    <a:pt x="44" y="61"/>
                  </a:cubicBezTo>
                  <a:close/>
                  <a:moveTo>
                    <a:pt x="43" y="37"/>
                  </a:moveTo>
                  <a:cubicBezTo>
                    <a:pt x="42" y="37"/>
                    <a:pt x="41" y="36"/>
                    <a:pt x="41" y="35"/>
                  </a:cubicBezTo>
                  <a:cubicBezTo>
                    <a:pt x="41" y="24"/>
                    <a:pt x="41" y="24"/>
                    <a:pt x="41" y="24"/>
                  </a:cubicBezTo>
                  <a:cubicBezTo>
                    <a:pt x="41" y="23"/>
                    <a:pt x="42" y="22"/>
                    <a:pt x="43" y="22"/>
                  </a:cubicBezTo>
                  <a:cubicBezTo>
                    <a:pt x="45" y="22"/>
                    <a:pt x="46" y="23"/>
                    <a:pt x="46" y="25"/>
                  </a:cubicBezTo>
                  <a:cubicBezTo>
                    <a:pt x="46" y="35"/>
                    <a:pt x="46" y="35"/>
                    <a:pt x="46" y="35"/>
                  </a:cubicBezTo>
                  <a:cubicBezTo>
                    <a:pt x="46" y="36"/>
                    <a:pt x="45" y="37"/>
                    <a:pt x="44" y="37"/>
                  </a:cubicBezTo>
                  <a:lnTo>
                    <a:pt x="43" y="37"/>
                  </a:lnTo>
                  <a:close/>
                  <a:moveTo>
                    <a:pt x="43" y="13"/>
                  </a:moveTo>
                  <a:cubicBezTo>
                    <a:pt x="42" y="13"/>
                    <a:pt x="40" y="14"/>
                    <a:pt x="40" y="12"/>
                  </a:cubicBezTo>
                  <a:cubicBezTo>
                    <a:pt x="40" y="2"/>
                    <a:pt x="40" y="2"/>
                    <a:pt x="40" y="2"/>
                  </a:cubicBezTo>
                  <a:cubicBezTo>
                    <a:pt x="40" y="1"/>
                    <a:pt x="41" y="0"/>
                    <a:pt x="43" y="0"/>
                  </a:cubicBezTo>
                  <a:cubicBezTo>
                    <a:pt x="44" y="0"/>
                    <a:pt x="46" y="1"/>
                    <a:pt x="46" y="3"/>
                  </a:cubicBezTo>
                  <a:cubicBezTo>
                    <a:pt x="46" y="12"/>
                    <a:pt x="46" y="12"/>
                    <a:pt x="46" y="12"/>
                  </a:cubicBezTo>
                  <a:cubicBezTo>
                    <a:pt x="46" y="13"/>
                    <a:pt x="45" y="13"/>
                    <a:pt x="43" y="13"/>
                  </a:cubicBez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9" name="Freeform 105"/>
            <p:cNvSpPr>
              <a:spLocks/>
            </p:cNvSpPr>
            <p:nvPr/>
          </p:nvSpPr>
          <p:spPr bwMode="auto">
            <a:xfrm>
              <a:off x="4154332" y="3456715"/>
              <a:ext cx="14138" cy="16158"/>
            </a:xfrm>
            <a:custGeom>
              <a:avLst/>
              <a:gdLst>
                <a:gd name="T0" fmla="*/ 3 w 9"/>
                <a:gd name="T1" fmla="*/ 10 h 10"/>
                <a:gd name="T2" fmla="*/ 1 w 9"/>
                <a:gd name="T3" fmla="*/ 9 h 10"/>
                <a:gd name="T4" fmla="*/ 1 w 9"/>
                <a:gd name="T5" fmla="*/ 5 h 10"/>
                <a:gd name="T6" fmla="*/ 4 w 9"/>
                <a:gd name="T7" fmla="*/ 1 h 10"/>
                <a:gd name="T8" fmla="*/ 8 w 9"/>
                <a:gd name="T9" fmla="*/ 1 h 10"/>
                <a:gd name="T10" fmla="*/ 8 w 9"/>
                <a:gd name="T11" fmla="*/ 5 h 10"/>
                <a:gd name="T12" fmla="*/ 5 w 9"/>
                <a:gd name="T13" fmla="*/ 9 h 10"/>
                <a:gd name="T14" fmla="*/ 3 w 9"/>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10"/>
                  </a:moveTo>
                  <a:cubicBezTo>
                    <a:pt x="2" y="10"/>
                    <a:pt x="1" y="9"/>
                    <a:pt x="1" y="9"/>
                  </a:cubicBezTo>
                  <a:cubicBezTo>
                    <a:pt x="0" y="8"/>
                    <a:pt x="0" y="6"/>
                    <a:pt x="1" y="5"/>
                  </a:cubicBezTo>
                  <a:cubicBezTo>
                    <a:pt x="4" y="1"/>
                    <a:pt x="4" y="1"/>
                    <a:pt x="4" y="1"/>
                  </a:cubicBezTo>
                  <a:cubicBezTo>
                    <a:pt x="5" y="0"/>
                    <a:pt x="7" y="0"/>
                    <a:pt x="8" y="1"/>
                  </a:cubicBezTo>
                  <a:cubicBezTo>
                    <a:pt x="9" y="2"/>
                    <a:pt x="9" y="4"/>
                    <a:pt x="8" y="5"/>
                  </a:cubicBezTo>
                  <a:cubicBezTo>
                    <a:pt x="5" y="9"/>
                    <a:pt x="5" y="9"/>
                    <a:pt x="5" y="9"/>
                  </a:cubicBezTo>
                  <a:cubicBezTo>
                    <a:pt x="4" y="9"/>
                    <a:pt x="3" y="10"/>
                    <a:pt x="3" y="10"/>
                  </a:cubicBez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0" name="Freeform 106"/>
            <p:cNvSpPr>
              <a:spLocks/>
            </p:cNvSpPr>
            <p:nvPr/>
          </p:nvSpPr>
          <p:spPr bwMode="auto">
            <a:xfrm>
              <a:off x="4238489" y="3372558"/>
              <a:ext cx="17505" cy="6059"/>
            </a:xfrm>
            <a:custGeom>
              <a:avLst/>
              <a:gdLst>
                <a:gd name="T0" fmla="*/ 8 w 11"/>
                <a:gd name="T1" fmla="*/ 4 h 4"/>
                <a:gd name="T2" fmla="*/ 8 w 11"/>
                <a:gd name="T3" fmla="*/ 4 h 4"/>
                <a:gd name="T4" fmla="*/ 3 w 11"/>
                <a:gd name="T5" fmla="*/ 4 h 4"/>
                <a:gd name="T6" fmla="*/ 0 w 11"/>
                <a:gd name="T7" fmla="*/ 2 h 4"/>
                <a:gd name="T8" fmla="*/ 3 w 11"/>
                <a:gd name="T9" fmla="*/ 0 h 4"/>
                <a:gd name="T10" fmla="*/ 3 w 11"/>
                <a:gd name="T11" fmla="*/ 0 h 4"/>
                <a:gd name="T12" fmla="*/ 8 w 11"/>
                <a:gd name="T13" fmla="*/ 0 h 4"/>
                <a:gd name="T14" fmla="*/ 11 w 11"/>
                <a:gd name="T15" fmla="*/ 2 h 4"/>
                <a:gd name="T16" fmla="*/ 8 w 11"/>
                <a:gd name="T17"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4">
                  <a:moveTo>
                    <a:pt x="8" y="4"/>
                  </a:moveTo>
                  <a:cubicBezTo>
                    <a:pt x="8" y="4"/>
                    <a:pt x="8" y="4"/>
                    <a:pt x="8" y="4"/>
                  </a:cubicBezTo>
                  <a:cubicBezTo>
                    <a:pt x="3" y="4"/>
                    <a:pt x="3" y="4"/>
                    <a:pt x="3" y="4"/>
                  </a:cubicBezTo>
                  <a:cubicBezTo>
                    <a:pt x="1" y="4"/>
                    <a:pt x="0" y="4"/>
                    <a:pt x="0" y="2"/>
                  </a:cubicBezTo>
                  <a:cubicBezTo>
                    <a:pt x="0" y="1"/>
                    <a:pt x="1" y="0"/>
                    <a:pt x="3" y="0"/>
                  </a:cubicBezTo>
                  <a:cubicBezTo>
                    <a:pt x="3" y="0"/>
                    <a:pt x="3" y="0"/>
                    <a:pt x="3" y="0"/>
                  </a:cubicBezTo>
                  <a:cubicBezTo>
                    <a:pt x="8" y="0"/>
                    <a:pt x="8" y="0"/>
                    <a:pt x="8" y="0"/>
                  </a:cubicBezTo>
                  <a:cubicBezTo>
                    <a:pt x="10" y="0"/>
                    <a:pt x="11" y="0"/>
                    <a:pt x="11" y="2"/>
                  </a:cubicBezTo>
                  <a:cubicBezTo>
                    <a:pt x="11" y="3"/>
                    <a:pt x="10" y="4"/>
                    <a:pt x="8" y="4"/>
                  </a:cubicBez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1" name="Freeform 107"/>
            <p:cNvSpPr>
              <a:spLocks noEditPoints="1"/>
            </p:cNvSpPr>
            <p:nvPr/>
          </p:nvSpPr>
          <p:spPr bwMode="auto">
            <a:xfrm>
              <a:off x="4266093" y="3365826"/>
              <a:ext cx="175046" cy="14138"/>
            </a:xfrm>
            <a:custGeom>
              <a:avLst/>
              <a:gdLst>
                <a:gd name="T0" fmla="*/ 108 w 110"/>
                <a:gd name="T1" fmla="*/ 8 h 9"/>
                <a:gd name="T2" fmla="*/ 107 w 110"/>
                <a:gd name="T3" fmla="*/ 8 h 9"/>
                <a:gd name="T4" fmla="*/ 96 w 110"/>
                <a:gd name="T5" fmla="*/ 9 h 9"/>
                <a:gd name="T6" fmla="*/ 93 w 110"/>
                <a:gd name="T7" fmla="*/ 6 h 9"/>
                <a:gd name="T8" fmla="*/ 96 w 110"/>
                <a:gd name="T9" fmla="*/ 4 h 9"/>
                <a:gd name="T10" fmla="*/ 108 w 110"/>
                <a:gd name="T11" fmla="*/ 4 h 9"/>
                <a:gd name="T12" fmla="*/ 110 w 110"/>
                <a:gd name="T13" fmla="*/ 6 h 9"/>
                <a:gd name="T14" fmla="*/ 108 w 110"/>
                <a:gd name="T15" fmla="*/ 8 h 9"/>
                <a:gd name="T16" fmla="*/ 84 w 110"/>
                <a:gd name="T17" fmla="*/ 8 h 9"/>
                <a:gd name="T18" fmla="*/ 84 w 110"/>
                <a:gd name="T19" fmla="*/ 8 h 9"/>
                <a:gd name="T20" fmla="*/ 73 w 110"/>
                <a:gd name="T21" fmla="*/ 9 h 9"/>
                <a:gd name="T22" fmla="*/ 70 w 110"/>
                <a:gd name="T23" fmla="*/ 4 h 9"/>
                <a:gd name="T24" fmla="*/ 73 w 110"/>
                <a:gd name="T25" fmla="*/ 0 h 9"/>
                <a:gd name="T26" fmla="*/ 73 w 110"/>
                <a:gd name="T27" fmla="*/ 0 h 9"/>
                <a:gd name="T28" fmla="*/ 84 w 110"/>
                <a:gd name="T29" fmla="*/ 2 h 9"/>
                <a:gd name="T30" fmla="*/ 87 w 110"/>
                <a:gd name="T31" fmla="*/ 5 h 9"/>
                <a:gd name="T32" fmla="*/ 84 w 110"/>
                <a:gd name="T33" fmla="*/ 8 h 9"/>
                <a:gd name="T34" fmla="*/ 61 w 110"/>
                <a:gd name="T35" fmla="*/ 8 h 9"/>
                <a:gd name="T36" fmla="*/ 61 w 110"/>
                <a:gd name="T37" fmla="*/ 8 h 9"/>
                <a:gd name="T38" fmla="*/ 49 w 110"/>
                <a:gd name="T39" fmla="*/ 9 h 9"/>
                <a:gd name="T40" fmla="*/ 47 w 110"/>
                <a:gd name="T41" fmla="*/ 4 h 9"/>
                <a:gd name="T42" fmla="*/ 49 w 110"/>
                <a:gd name="T43" fmla="*/ 0 h 9"/>
                <a:gd name="T44" fmla="*/ 49 w 110"/>
                <a:gd name="T45" fmla="*/ 0 h 9"/>
                <a:gd name="T46" fmla="*/ 61 w 110"/>
                <a:gd name="T47" fmla="*/ 2 h 9"/>
                <a:gd name="T48" fmla="*/ 64 w 110"/>
                <a:gd name="T49" fmla="*/ 5 h 9"/>
                <a:gd name="T50" fmla="*/ 61 w 110"/>
                <a:gd name="T51" fmla="*/ 8 h 9"/>
                <a:gd name="T52" fmla="*/ 38 w 110"/>
                <a:gd name="T53" fmla="*/ 8 h 9"/>
                <a:gd name="T54" fmla="*/ 38 w 110"/>
                <a:gd name="T55" fmla="*/ 8 h 9"/>
                <a:gd name="T56" fmla="*/ 26 w 110"/>
                <a:gd name="T57" fmla="*/ 8 h 9"/>
                <a:gd name="T58" fmla="*/ 23 w 110"/>
                <a:gd name="T59" fmla="*/ 4 h 9"/>
                <a:gd name="T60" fmla="*/ 26 w 110"/>
                <a:gd name="T61" fmla="*/ 0 h 9"/>
                <a:gd name="T62" fmla="*/ 26 w 110"/>
                <a:gd name="T63" fmla="*/ 0 h 9"/>
                <a:gd name="T64" fmla="*/ 38 w 110"/>
                <a:gd name="T65" fmla="*/ 2 h 9"/>
                <a:gd name="T66" fmla="*/ 40 w 110"/>
                <a:gd name="T67" fmla="*/ 5 h 9"/>
                <a:gd name="T68" fmla="*/ 38 w 110"/>
                <a:gd name="T69" fmla="*/ 8 h 9"/>
                <a:gd name="T70" fmla="*/ 14 w 110"/>
                <a:gd name="T71" fmla="*/ 8 h 9"/>
                <a:gd name="T72" fmla="*/ 14 w 110"/>
                <a:gd name="T73" fmla="*/ 8 h 9"/>
                <a:gd name="T74" fmla="*/ 3 w 110"/>
                <a:gd name="T75" fmla="*/ 8 h 9"/>
                <a:gd name="T76" fmla="*/ 0 w 110"/>
                <a:gd name="T77" fmla="*/ 4 h 9"/>
                <a:gd name="T78" fmla="*/ 3 w 110"/>
                <a:gd name="T79" fmla="*/ 0 h 9"/>
                <a:gd name="T80" fmla="*/ 3 w 110"/>
                <a:gd name="T81" fmla="*/ 0 h 9"/>
                <a:gd name="T82" fmla="*/ 15 w 110"/>
                <a:gd name="T83" fmla="*/ 2 h 9"/>
                <a:gd name="T84" fmla="*/ 17 w 110"/>
                <a:gd name="T85" fmla="*/ 5 h 9"/>
                <a:gd name="T86" fmla="*/ 14 w 110"/>
                <a:gd name="T8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 h="9">
                  <a:moveTo>
                    <a:pt x="108" y="8"/>
                  </a:moveTo>
                  <a:cubicBezTo>
                    <a:pt x="107" y="8"/>
                    <a:pt x="107" y="8"/>
                    <a:pt x="107" y="8"/>
                  </a:cubicBezTo>
                  <a:cubicBezTo>
                    <a:pt x="96" y="9"/>
                    <a:pt x="96" y="9"/>
                    <a:pt x="96" y="9"/>
                  </a:cubicBezTo>
                  <a:cubicBezTo>
                    <a:pt x="94" y="9"/>
                    <a:pt x="93" y="8"/>
                    <a:pt x="93" y="6"/>
                  </a:cubicBezTo>
                  <a:cubicBezTo>
                    <a:pt x="93" y="5"/>
                    <a:pt x="94" y="4"/>
                    <a:pt x="96" y="4"/>
                  </a:cubicBezTo>
                  <a:cubicBezTo>
                    <a:pt x="108" y="4"/>
                    <a:pt x="108" y="4"/>
                    <a:pt x="108" y="4"/>
                  </a:cubicBezTo>
                  <a:cubicBezTo>
                    <a:pt x="109" y="4"/>
                    <a:pt x="110" y="4"/>
                    <a:pt x="110" y="6"/>
                  </a:cubicBezTo>
                  <a:cubicBezTo>
                    <a:pt x="110" y="8"/>
                    <a:pt x="109" y="8"/>
                    <a:pt x="108" y="8"/>
                  </a:cubicBezTo>
                  <a:close/>
                  <a:moveTo>
                    <a:pt x="84" y="8"/>
                  </a:moveTo>
                  <a:cubicBezTo>
                    <a:pt x="84" y="8"/>
                    <a:pt x="84" y="8"/>
                    <a:pt x="84" y="8"/>
                  </a:cubicBezTo>
                  <a:cubicBezTo>
                    <a:pt x="73" y="9"/>
                    <a:pt x="73" y="9"/>
                    <a:pt x="73" y="9"/>
                  </a:cubicBezTo>
                  <a:cubicBezTo>
                    <a:pt x="71" y="9"/>
                    <a:pt x="70" y="6"/>
                    <a:pt x="70" y="4"/>
                  </a:cubicBezTo>
                  <a:cubicBezTo>
                    <a:pt x="70" y="3"/>
                    <a:pt x="71" y="0"/>
                    <a:pt x="73" y="0"/>
                  </a:cubicBezTo>
                  <a:cubicBezTo>
                    <a:pt x="73" y="0"/>
                    <a:pt x="73" y="0"/>
                    <a:pt x="73" y="0"/>
                  </a:cubicBezTo>
                  <a:cubicBezTo>
                    <a:pt x="84" y="2"/>
                    <a:pt x="84" y="2"/>
                    <a:pt x="84" y="2"/>
                  </a:cubicBezTo>
                  <a:cubicBezTo>
                    <a:pt x="86" y="2"/>
                    <a:pt x="87" y="3"/>
                    <a:pt x="87" y="5"/>
                  </a:cubicBezTo>
                  <a:cubicBezTo>
                    <a:pt x="87" y="6"/>
                    <a:pt x="86" y="8"/>
                    <a:pt x="84" y="8"/>
                  </a:cubicBezTo>
                  <a:close/>
                  <a:moveTo>
                    <a:pt x="61" y="8"/>
                  </a:moveTo>
                  <a:cubicBezTo>
                    <a:pt x="61" y="8"/>
                    <a:pt x="61" y="8"/>
                    <a:pt x="61" y="8"/>
                  </a:cubicBezTo>
                  <a:cubicBezTo>
                    <a:pt x="49" y="9"/>
                    <a:pt x="49" y="9"/>
                    <a:pt x="49" y="9"/>
                  </a:cubicBezTo>
                  <a:cubicBezTo>
                    <a:pt x="48" y="9"/>
                    <a:pt x="47" y="6"/>
                    <a:pt x="47" y="4"/>
                  </a:cubicBezTo>
                  <a:cubicBezTo>
                    <a:pt x="47" y="3"/>
                    <a:pt x="48" y="0"/>
                    <a:pt x="49" y="0"/>
                  </a:cubicBezTo>
                  <a:cubicBezTo>
                    <a:pt x="49" y="0"/>
                    <a:pt x="49" y="0"/>
                    <a:pt x="49" y="0"/>
                  </a:cubicBezTo>
                  <a:cubicBezTo>
                    <a:pt x="61" y="2"/>
                    <a:pt x="61" y="2"/>
                    <a:pt x="61" y="2"/>
                  </a:cubicBezTo>
                  <a:cubicBezTo>
                    <a:pt x="63" y="2"/>
                    <a:pt x="64" y="3"/>
                    <a:pt x="64" y="5"/>
                  </a:cubicBezTo>
                  <a:cubicBezTo>
                    <a:pt x="64" y="6"/>
                    <a:pt x="63" y="8"/>
                    <a:pt x="61" y="8"/>
                  </a:cubicBezTo>
                  <a:close/>
                  <a:moveTo>
                    <a:pt x="38" y="8"/>
                  </a:moveTo>
                  <a:cubicBezTo>
                    <a:pt x="38" y="8"/>
                    <a:pt x="38" y="8"/>
                    <a:pt x="38" y="8"/>
                  </a:cubicBezTo>
                  <a:cubicBezTo>
                    <a:pt x="26" y="8"/>
                    <a:pt x="26" y="8"/>
                    <a:pt x="26" y="8"/>
                  </a:cubicBezTo>
                  <a:cubicBezTo>
                    <a:pt x="25" y="8"/>
                    <a:pt x="23" y="6"/>
                    <a:pt x="23" y="4"/>
                  </a:cubicBezTo>
                  <a:cubicBezTo>
                    <a:pt x="23" y="3"/>
                    <a:pt x="25" y="0"/>
                    <a:pt x="26" y="0"/>
                  </a:cubicBezTo>
                  <a:cubicBezTo>
                    <a:pt x="26" y="0"/>
                    <a:pt x="26" y="0"/>
                    <a:pt x="26" y="0"/>
                  </a:cubicBezTo>
                  <a:cubicBezTo>
                    <a:pt x="38" y="2"/>
                    <a:pt x="38" y="2"/>
                    <a:pt x="38" y="2"/>
                  </a:cubicBezTo>
                  <a:cubicBezTo>
                    <a:pt x="39" y="2"/>
                    <a:pt x="40" y="3"/>
                    <a:pt x="40" y="5"/>
                  </a:cubicBezTo>
                  <a:cubicBezTo>
                    <a:pt x="40" y="6"/>
                    <a:pt x="39" y="8"/>
                    <a:pt x="38" y="8"/>
                  </a:cubicBezTo>
                  <a:close/>
                  <a:moveTo>
                    <a:pt x="14" y="8"/>
                  </a:moveTo>
                  <a:cubicBezTo>
                    <a:pt x="14" y="8"/>
                    <a:pt x="14" y="8"/>
                    <a:pt x="14" y="8"/>
                  </a:cubicBezTo>
                  <a:cubicBezTo>
                    <a:pt x="3" y="8"/>
                    <a:pt x="3" y="8"/>
                    <a:pt x="3" y="8"/>
                  </a:cubicBezTo>
                  <a:cubicBezTo>
                    <a:pt x="1" y="8"/>
                    <a:pt x="0" y="6"/>
                    <a:pt x="0" y="4"/>
                  </a:cubicBezTo>
                  <a:cubicBezTo>
                    <a:pt x="0" y="3"/>
                    <a:pt x="1" y="0"/>
                    <a:pt x="3" y="0"/>
                  </a:cubicBezTo>
                  <a:cubicBezTo>
                    <a:pt x="3" y="0"/>
                    <a:pt x="3" y="0"/>
                    <a:pt x="3" y="0"/>
                  </a:cubicBezTo>
                  <a:cubicBezTo>
                    <a:pt x="15" y="2"/>
                    <a:pt x="15" y="2"/>
                    <a:pt x="15" y="2"/>
                  </a:cubicBezTo>
                  <a:cubicBezTo>
                    <a:pt x="16" y="2"/>
                    <a:pt x="17" y="3"/>
                    <a:pt x="17" y="5"/>
                  </a:cubicBezTo>
                  <a:cubicBezTo>
                    <a:pt x="17" y="6"/>
                    <a:pt x="16" y="8"/>
                    <a:pt x="14" y="8"/>
                  </a:cubicBez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2" name="Freeform 108"/>
            <p:cNvSpPr>
              <a:spLocks/>
            </p:cNvSpPr>
            <p:nvPr/>
          </p:nvSpPr>
          <p:spPr bwMode="auto">
            <a:xfrm>
              <a:off x="4450565" y="3372558"/>
              <a:ext cx="17505" cy="7406"/>
            </a:xfrm>
            <a:custGeom>
              <a:avLst/>
              <a:gdLst>
                <a:gd name="T0" fmla="*/ 9 w 11"/>
                <a:gd name="T1" fmla="*/ 4 h 5"/>
                <a:gd name="T2" fmla="*/ 9 w 11"/>
                <a:gd name="T3" fmla="*/ 4 h 5"/>
                <a:gd name="T4" fmla="*/ 3 w 11"/>
                <a:gd name="T5" fmla="*/ 5 h 5"/>
                <a:gd name="T6" fmla="*/ 0 w 11"/>
                <a:gd name="T7" fmla="*/ 2 h 5"/>
                <a:gd name="T8" fmla="*/ 3 w 11"/>
                <a:gd name="T9" fmla="*/ 0 h 5"/>
                <a:gd name="T10" fmla="*/ 3 w 11"/>
                <a:gd name="T11" fmla="*/ 0 h 5"/>
                <a:gd name="T12" fmla="*/ 9 w 11"/>
                <a:gd name="T13" fmla="*/ 0 h 5"/>
                <a:gd name="T14" fmla="*/ 11 w 11"/>
                <a:gd name="T15" fmla="*/ 2 h 5"/>
                <a:gd name="T16" fmla="*/ 9 w 11"/>
                <a:gd name="T1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9" y="4"/>
                  </a:moveTo>
                  <a:cubicBezTo>
                    <a:pt x="9" y="4"/>
                    <a:pt x="9" y="4"/>
                    <a:pt x="9" y="4"/>
                  </a:cubicBezTo>
                  <a:cubicBezTo>
                    <a:pt x="3" y="5"/>
                    <a:pt x="3" y="5"/>
                    <a:pt x="3" y="5"/>
                  </a:cubicBezTo>
                  <a:cubicBezTo>
                    <a:pt x="2" y="5"/>
                    <a:pt x="0" y="4"/>
                    <a:pt x="0" y="2"/>
                  </a:cubicBezTo>
                  <a:cubicBezTo>
                    <a:pt x="0" y="1"/>
                    <a:pt x="2" y="0"/>
                    <a:pt x="3" y="0"/>
                  </a:cubicBezTo>
                  <a:cubicBezTo>
                    <a:pt x="3" y="0"/>
                    <a:pt x="3" y="0"/>
                    <a:pt x="3" y="0"/>
                  </a:cubicBezTo>
                  <a:cubicBezTo>
                    <a:pt x="9" y="0"/>
                    <a:pt x="9" y="0"/>
                    <a:pt x="9" y="0"/>
                  </a:cubicBezTo>
                  <a:cubicBezTo>
                    <a:pt x="10" y="0"/>
                    <a:pt x="11" y="0"/>
                    <a:pt x="11" y="2"/>
                  </a:cubicBezTo>
                  <a:cubicBezTo>
                    <a:pt x="11" y="3"/>
                    <a:pt x="10" y="4"/>
                    <a:pt x="9" y="4"/>
                  </a:cubicBez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3" name="Freeform 109"/>
            <p:cNvSpPr>
              <a:spLocks noEditPoints="1"/>
            </p:cNvSpPr>
            <p:nvPr/>
          </p:nvSpPr>
          <p:spPr bwMode="auto">
            <a:xfrm>
              <a:off x="4085660" y="3155770"/>
              <a:ext cx="65306" cy="53860"/>
            </a:xfrm>
            <a:custGeom>
              <a:avLst/>
              <a:gdLst>
                <a:gd name="T0" fmla="*/ 2 w 41"/>
                <a:gd name="T1" fmla="*/ 11 h 34"/>
                <a:gd name="T2" fmla="*/ 21 w 41"/>
                <a:gd name="T3" fmla="*/ 0 h 34"/>
                <a:gd name="T4" fmla="*/ 39 w 41"/>
                <a:gd name="T5" fmla="*/ 11 h 34"/>
                <a:gd name="T6" fmla="*/ 39 w 41"/>
                <a:gd name="T7" fmla="*/ 27 h 34"/>
                <a:gd name="T8" fmla="*/ 41 w 41"/>
                <a:gd name="T9" fmla="*/ 33 h 34"/>
                <a:gd name="T10" fmla="*/ 30 w 41"/>
                <a:gd name="T11" fmla="*/ 33 h 34"/>
                <a:gd name="T12" fmla="*/ 29 w 41"/>
                <a:gd name="T13" fmla="*/ 30 h 34"/>
                <a:gd name="T14" fmla="*/ 14 w 41"/>
                <a:gd name="T15" fmla="*/ 34 h 34"/>
                <a:gd name="T16" fmla="*/ 0 w 41"/>
                <a:gd name="T17" fmla="*/ 24 h 34"/>
                <a:gd name="T18" fmla="*/ 13 w 41"/>
                <a:gd name="T19" fmla="*/ 14 h 34"/>
                <a:gd name="T20" fmla="*/ 24 w 41"/>
                <a:gd name="T21" fmla="*/ 13 h 34"/>
                <a:gd name="T22" fmla="*/ 29 w 41"/>
                <a:gd name="T23" fmla="*/ 10 h 34"/>
                <a:gd name="T24" fmla="*/ 20 w 41"/>
                <a:gd name="T25" fmla="*/ 6 h 34"/>
                <a:gd name="T26" fmla="*/ 12 w 41"/>
                <a:gd name="T27" fmla="*/ 11 h 34"/>
                <a:gd name="T28" fmla="*/ 2 w 41"/>
                <a:gd name="T29" fmla="*/ 11 h 34"/>
                <a:gd name="T30" fmla="*/ 29 w 41"/>
                <a:gd name="T31" fmla="*/ 17 h 34"/>
                <a:gd name="T32" fmla="*/ 23 w 41"/>
                <a:gd name="T33" fmla="*/ 19 h 34"/>
                <a:gd name="T34" fmla="*/ 17 w 41"/>
                <a:gd name="T35" fmla="*/ 19 h 34"/>
                <a:gd name="T36" fmla="*/ 11 w 41"/>
                <a:gd name="T37" fmla="*/ 24 h 34"/>
                <a:gd name="T38" fmla="*/ 18 w 41"/>
                <a:gd name="T39" fmla="*/ 28 h 34"/>
                <a:gd name="T40" fmla="*/ 29 w 41"/>
                <a:gd name="T41" fmla="*/ 20 h 34"/>
                <a:gd name="T42" fmla="*/ 29 w 41"/>
                <a:gd name="T43"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 h="34">
                  <a:moveTo>
                    <a:pt x="2" y="11"/>
                  </a:moveTo>
                  <a:cubicBezTo>
                    <a:pt x="3" y="1"/>
                    <a:pt x="12" y="0"/>
                    <a:pt x="21" y="0"/>
                  </a:cubicBezTo>
                  <a:cubicBezTo>
                    <a:pt x="36" y="0"/>
                    <a:pt x="39" y="5"/>
                    <a:pt x="39" y="11"/>
                  </a:cubicBezTo>
                  <a:cubicBezTo>
                    <a:pt x="39" y="27"/>
                    <a:pt x="39" y="27"/>
                    <a:pt x="39" y="27"/>
                  </a:cubicBezTo>
                  <a:cubicBezTo>
                    <a:pt x="39" y="29"/>
                    <a:pt x="40" y="31"/>
                    <a:pt x="41" y="33"/>
                  </a:cubicBezTo>
                  <a:cubicBezTo>
                    <a:pt x="30" y="33"/>
                    <a:pt x="30" y="33"/>
                    <a:pt x="30" y="33"/>
                  </a:cubicBezTo>
                  <a:cubicBezTo>
                    <a:pt x="30" y="32"/>
                    <a:pt x="29" y="31"/>
                    <a:pt x="29" y="30"/>
                  </a:cubicBezTo>
                  <a:cubicBezTo>
                    <a:pt x="26" y="33"/>
                    <a:pt x="19" y="34"/>
                    <a:pt x="14" y="34"/>
                  </a:cubicBezTo>
                  <a:cubicBezTo>
                    <a:pt x="6" y="34"/>
                    <a:pt x="0" y="31"/>
                    <a:pt x="0" y="24"/>
                  </a:cubicBezTo>
                  <a:cubicBezTo>
                    <a:pt x="0" y="16"/>
                    <a:pt x="7" y="14"/>
                    <a:pt x="13" y="14"/>
                  </a:cubicBezTo>
                  <a:cubicBezTo>
                    <a:pt x="24" y="13"/>
                    <a:pt x="24" y="13"/>
                    <a:pt x="24" y="13"/>
                  </a:cubicBezTo>
                  <a:cubicBezTo>
                    <a:pt x="28" y="13"/>
                    <a:pt x="29" y="12"/>
                    <a:pt x="29" y="10"/>
                  </a:cubicBezTo>
                  <a:cubicBezTo>
                    <a:pt x="29" y="7"/>
                    <a:pt x="27" y="6"/>
                    <a:pt x="20" y="6"/>
                  </a:cubicBezTo>
                  <a:cubicBezTo>
                    <a:pt x="16" y="6"/>
                    <a:pt x="14" y="6"/>
                    <a:pt x="12" y="11"/>
                  </a:cubicBezTo>
                  <a:lnTo>
                    <a:pt x="2" y="11"/>
                  </a:lnTo>
                  <a:close/>
                  <a:moveTo>
                    <a:pt x="29" y="17"/>
                  </a:moveTo>
                  <a:cubicBezTo>
                    <a:pt x="27" y="18"/>
                    <a:pt x="25" y="19"/>
                    <a:pt x="23" y="19"/>
                  </a:cubicBezTo>
                  <a:cubicBezTo>
                    <a:pt x="17" y="19"/>
                    <a:pt x="17" y="19"/>
                    <a:pt x="17" y="19"/>
                  </a:cubicBezTo>
                  <a:cubicBezTo>
                    <a:pt x="13" y="20"/>
                    <a:pt x="11" y="21"/>
                    <a:pt x="11" y="24"/>
                  </a:cubicBezTo>
                  <a:cubicBezTo>
                    <a:pt x="11" y="26"/>
                    <a:pt x="14" y="28"/>
                    <a:pt x="18" y="28"/>
                  </a:cubicBezTo>
                  <a:cubicBezTo>
                    <a:pt x="23" y="28"/>
                    <a:pt x="29" y="25"/>
                    <a:pt x="29" y="20"/>
                  </a:cubicBezTo>
                  <a:lnTo>
                    <a:pt x="29" y="17"/>
                  </a:ln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4" name="Freeform 110"/>
            <p:cNvSpPr>
              <a:spLocks noEditPoints="1"/>
            </p:cNvSpPr>
            <p:nvPr/>
          </p:nvSpPr>
          <p:spPr bwMode="auto">
            <a:xfrm>
              <a:off x="4219638" y="3041317"/>
              <a:ext cx="66652" cy="71365"/>
            </a:xfrm>
            <a:custGeom>
              <a:avLst/>
              <a:gdLst>
                <a:gd name="T0" fmla="*/ 0 w 42"/>
                <a:gd name="T1" fmla="*/ 0 h 45"/>
                <a:gd name="T2" fmla="*/ 11 w 42"/>
                <a:gd name="T3" fmla="*/ 0 h 45"/>
                <a:gd name="T4" fmla="*/ 11 w 42"/>
                <a:gd name="T5" fmla="*/ 15 h 45"/>
                <a:gd name="T6" fmla="*/ 11 w 42"/>
                <a:gd name="T7" fmla="*/ 15 h 45"/>
                <a:gd name="T8" fmla="*/ 24 w 42"/>
                <a:gd name="T9" fmla="*/ 11 h 45"/>
                <a:gd name="T10" fmla="*/ 42 w 42"/>
                <a:gd name="T11" fmla="*/ 28 h 45"/>
                <a:gd name="T12" fmla="*/ 23 w 42"/>
                <a:gd name="T13" fmla="*/ 45 h 45"/>
                <a:gd name="T14" fmla="*/ 11 w 42"/>
                <a:gd name="T15" fmla="*/ 40 h 45"/>
                <a:gd name="T16" fmla="*/ 11 w 42"/>
                <a:gd name="T17" fmla="*/ 40 h 45"/>
                <a:gd name="T18" fmla="*/ 11 w 42"/>
                <a:gd name="T19" fmla="*/ 44 h 45"/>
                <a:gd name="T20" fmla="*/ 0 w 42"/>
                <a:gd name="T21" fmla="*/ 44 h 45"/>
                <a:gd name="T22" fmla="*/ 0 w 42"/>
                <a:gd name="T23" fmla="*/ 0 h 45"/>
                <a:gd name="T24" fmla="*/ 21 w 42"/>
                <a:gd name="T25" fmla="*/ 37 h 45"/>
                <a:gd name="T26" fmla="*/ 31 w 42"/>
                <a:gd name="T27" fmla="*/ 28 h 45"/>
                <a:gd name="T28" fmla="*/ 21 w 42"/>
                <a:gd name="T29" fmla="*/ 18 h 45"/>
                <a:gd name="T30" fmla="*/ 11 w 42"/>
                <a:gd name="T31" fmla="*/ 28 h 45"/>
                <a:gd name="T32" fmla="*/ 21 w 42"/>
                <a:gd name="T33"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45">
                  <a:moveTo>
                    <a:pt x="0" y="0"/>
                  </a:moveTo>
                  <a:cubicBezTo>
                    <a:pt x="11" y="0"/>
                    <a:pt x="11" y="0"/>
                    <a:pt x="11" y="0"/>
                  </a:cubicBezTo>
                  <a:cubicBezTo>
                    <a:pt x="11" y="15"/>
                    <a:pt x="11" y="15"/>
                    <a:pt x="11" y="15"/>
                  </a:cubicBezTo>
                  <a:cubicBezTo>
                    <a:pt x="11" y="15"/>
                    <a:pt x="11" y="15"/>
                    <a:pt x="11" y="15"/>
                  </a:cubicBezTo>
                  <a:cubicBezTo>
                    <a:pt x="13" y="13"/>
                    <a:pt x="18" y="11"/>
                    <a:pt x="24" y="11"/>
                  </a:cubicBezTo>
                  <a:cubicBezTo>
                    <a:pt x="34" y="11"/>
                    <a:pt x="42" y="17"/>
                    <a:pt x="42" y="28"/>
                  </a:cubicBezTo>
                  <a:cubicBezTo>
                    <a:pt x="42" y="39"/>
                    <a:pt x="33" y="45"/>
                    <a:pt x="23" y="45"/>
                  </a:cubicBezTo>
                  <a:cubicBezTo>
                    <a:pt x="18" y="45"/>
                    <a:pt x="15" y="44"/>
                    <a:pt x="11" y="40"/>
                  </a:cubicBezTo>
                  <a:cubicBezTo>
                    <a:pt x="11" y="40"/>
                    <a:pt x="11" y="40"/>
                    <a:pt x="11" y="40"/>
                  </a:cubicBezTo>
                  <a:cubicBezTo>
                    <a:pt x="11" y="44"/>
                    <a:pt x="11" y="44"/>
                    <a:pt x="11" y="44"/>
                  </a:cubicBezTo>
                  <a:cubicBezTo>
                    <a:pt x="0" y="44"/>
                    <a:pt x="0" y="44"/>
                    <a:pt x="0" y="44"/>
                  </a:cubicBezTo>
                  <a:lnTo>
                    <a:pt x="0" y="0"/>
                  </a:lnTo>
                  <a:close/>
                  <a:moveTo>
                    <a:pt x="21" y="37"/>
                  </a:moveTo>
                  <a:cubicBezTo>
                    <a:pt x="26" y="37"/>
                    <a:pt x="31" y="34"/>
                    <a:pt x="31" y="28"/>
                  </a:cubicBezTo>
                  <a:cubicBezTo>
                    <a:pt x="31" y="22"/>
                    <a:pt x="26" y="18"/>
                    <a:pt x="21" y="18"/>
                  </a:cubicBezTo>
                  <a:cubicBezTo>
                    <a:pt x="15" y="18"/>
                    <a:pt x="11" y="22"/>
                    <a:pt x="11" y="28"/>
                  </a:cubicBezTo>
                  <a:cubicBezTo>
                    <a:pt x="11" y="34"/>
                    <a:pt x="15" y="37"/>
                    <a:pt x="21" y="37"/>
                  </a:cubicBez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5" name="Freeform 111"/>
            <p:cNvSpPr>
              <a:spLocks/>
            </p:cNvSpPr>
            <p:nvPr/>
          </p:nvSpPr>
          <p:spPr bwMode="auto">
            <a:xfrm>
              <a:off x="4469416" y="3076326"/>
              <a:ext cx="65306" cy="55880"/>
            </a:xfrm>
            <a:custGeom>
              <a:avLst/>
              <a:gdLst>
                <a:gd name="T0" fmla="*/ 30 w 41"/>
                <a:gd name="T1" fmla="*/ 13 h 35"/>
                <a:gd name="T2" fmla="*/ 21 w 41"/>
                <a:gd name="T3" fmla="*/ 8 h 35"/>
                <a:gd name="T4" fmla="*/ 11 w 41"/>
                <a:gd name="T5" fmla="*/ 17 h 35"/>
                <a:gd name="T6" fmla="*/ 21 w 41"/>
                <a:gd name="T7" fmla="*/ 27 h 35"/>
                <a:gd name="T8" fmla="*/ 30 w 41"/>
                <a:gd name="T9" fmla="*/ 21 h 35"/>
                <a:gd name="T10" fmla="*/ 41 w 41"/>
                <a:gd name="T11" fmla="*/ 21 h 35"/>
                <a:gd name="T12" fmla="*/ 20 w 41"/>
                <a:gd name="T13" fmla="*/ 35 h 35"/>
                <a:gd name="T14" fmla="*/ 0 w 41"/>
                <a:gd name="T15" fmla="*/ 17 h 35"/>
                <a:gd name="T16" fmla="*/ 21 w 41"/>
                <a:gd name="T17" fmla="*/ 0 h 35"/>
                <a:gd name="T18" fmla="*/ 41 w 41"/>
                <a:gd name="T19" fmla="*/ 13 h 35"/>
                <a:gd name="T20" fmla="*/ 30 w 41"/>
                <a:gd name="T21" fmla="*/ 1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35">
                  <a:moveTo>
                    <a:pt x="30" y="13"/>
                  </a:moveTo>
                  <a:cubicBezTo>
                    <a:pt x="29" y="9"/>
                    <a:pt x="25" y="8"/>
                    <a:pt x="21" y="8"/>
                  </a:cubicBezTo>
                  <a:cubicBezTo>
                    <a:pt x="14" y="8"/>
                    <a:pt x="11" y="11"/>
                    <a:pt x="11" y="17"/>
                  </a:cubicBezTo>
                  <a:cubicBezTo>
                    <a:pt x="11" y="24"/>
                    <a:pt x="14" y="27"/>
                    <a:pt x="21" y="27"/>
                  </a:cubicBezTo>
                  <a:cubicBezTo>
                    <a:pt x="26" y="27"/>
                    <a:pt x="29" y="25"/>
                    <a:pt x="30" y="21"/>
                  </a:cubicBezTo>
                  <a:cubicBezTo>
                    <a:pt x="41" y="21"/>
                    <a:pt x="41" y="21"/>
                    <a:pt x="41" y="21"/>
                  </a:cubicBezTo>
                  <a:cubicBezTo>
                    <a:pt x="39" y="32"/>
                    <a:pt x="31" y="35"/>
                    <a:pt x="20" y="35"/>
                  </a:cubicBezTo>
                  <a:cubicBezTo>
                    <a:pt x="8" y="35"/>
                    <a:pt x="0" y="30"/>
                    <a:pt x="0" y="17"/>
                  </a:cubicBezTo>
                  <a:cubicBezTo>
                    <a:pt x="0" y="5"/>
                    <a:pt x="8" y="0"/>
                    <a:pt x="21" y="0"/>
                  </a:cubicBezTo>
                  <a:cubicBezTo>
                    <a:pt x="29" y="0"/>
                    <a:pt x="39" y="2"/>
                    <a:pt x="41" y="13"/>
                  </a:cubicBezTo>
                  <a:lnTo>
                    <a:pt x="30" y="13"/>
                  </a:ln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0" name="Group 11"/>
          <p:cNvGrpSpPr/>
          <p:nvPr/>
        </p:nvGrpSpPr>
        <p:grpSpPr>
          <a:xfrm>
            <a:off x="3556531" y="1566737"/>
            <a:ext cx="465206" cy="543011"/>
            <a:chOff x="4536741" y="1960742"/>
            <a:chExt cx="714324" cy="833490"/>
          </a:xfrm>
        </p:grpSpPr>
        <p:sp>
          <p:nvSpPr>
            <p:cNvPr id="235" name="Freeform 71"/>
            <p:cNvSpPr>
              <a:spLocks/>
            </p:cNvSpPr>
            <p:nvPr/>
          </p:nvSpPr>
          <p:spPr bwMode="auto">
            <a:xfrm>
              <a:off x="4536741" y="1960742"/>
              <a:ext cx="714324" cy="833490"/>
            </a:xfrm>
            <a:custGeom>
              <a:avLst/>
              <a:gdLst>
                <a:gd name="T0" fmla="*/ 449 w 449"/>
                <a:gd name="T1" fmla="*/ 224 h 524"/>
                <a:gd name="T2" fmla="*/ 225 w 449"/>
                <a:gd name="T3" fmla="*/ 0 h 524"/>
                <a:gd name="T4" fmla="*/ 0 w 449"/>
                <a:gd name="T5" fmla="*/ 224 h 524"/>
                <a:gd name="T6" fmla="*/ 225 w 449"/>
                <a:gd name="T7" fmla="*/ 448 h 524"/>
                <a:gd name="T8" fmla="*/ 235 w 449"/>
                <a:gd name="T9" fmla="*/ 448 h 524"/>
                <a:gd name="T10" fmla="*/ 325 w 449"/>
                <a:gd name="T11" fmla="*/ 524 h 524"/>
                <a:gd name="T12" fmla="*/ 335 w 449"/>
                <a:gd name="T13" fmla="*/ 419 h 524"/>
                <a:gd name="T14" fmla="*/ 449 w 449"/>
                <a:gd name="T15" fmla="*/ 224 h 5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9" h="524">
                  <a:moveTo>
                    <a:pt x="449" y="224"/>
                  </a:moveTo>
                  <a:cubicBezTo>
                    <a:pt x="449" y="100"/>
                    <a:pt x="348" y="0"/>
                    <a:pt x="225" y="0"/>
                  </a:cubicBezTo>
                  <a:cubicBezTo>
                    <a:pt x="101" y="0"/>
                    <a:pt x="0" y="100"/>
                    <a:pt x="0" y="224"/>
                  </a:cubicBezTo>
                  <a:cubicBezTo>
                    <a:pt x="0" y="348"/>
                    <a:pt x="101" y="448"/>
                    <a:pt x="225" y="448"/>
                  </a:cubicBezTo>
                  <a:cubicBezTo>
                    <a:pt x="228" y="448"/>
                    <a:pt x="231" y="448"/>
                    <a:pt x="235" y="448"/>
                  </a:cubicBezTo>
                  <a:cubicBezTo>
                    <a:pt x="325" y="524"/>
                    <a:pt x="325" y="524"/>
                    <a:pt x="325" y="524"/>
                  </a:cubicBezTo>
                  <a:cubicBezTo>
                    <a:pt x="335" y="419"/>
                    <a:pt x="335" y="419"/>
                    <a:pt x="335" y="419"/>
                  </a:cubicBezTo>
                  <a:cubicBezTo>
                    <a:pt x="403" y="380"/>
                    <a:pt x="449" y="307"/>
                    <a:pt x="449" y="224"/>
                  </a:cubicBezTo>
                  <a:close/>
                </a:path>
              </a:pathLst>
            </a:custGeom>
            <a:solidFill>
              <a:schemeClr val="accent3"/>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6" name="Freeform 112"/>
            <p:cNvSpPr>
              <a:spLocks noEditPoints="1"/>
            </p:cNvSpPr>
            <p:nvPr/>
          </p:nvSpPr>
          <p:spPr bwMode="auto">
            <a:xfrm>
              <a:off x="4649848" y="2145214"/>
              <a:ext cx="508981" cy="379043"/>
            </a:xfrm>
            <a:custGeom>
              <a:avLst/>
              <a:gdLst>
                <a:gd name="T0" fmla="*/ 318 w 320"/>
                <a:gd name="T1" fmla="*/ 85 h 238"/>
                <a:gd name="T2" fmla="*/ 50 w 320"/>
                <a:gd name="T3" fmla="*/ 237 h 238"/>
                <a:gd name="T4" fmla="*/ 44 w 320"/>
                <a:gd name="T5" fmla="*/ 235 h 238"/>
                <a:gd name="T6" fmla="*/ 1 w 320"/>
                <a:gd name="T7" fmla="*/ 158 h 238"/>
                <a:gd name="T8" fmla="*/ 2 w 320"/>
                <a:gd name="T9" fmla="*/ 153 h 238"/>
                <a:gd name="T10" fmla="*/ 270 w 320"/>
                <a:gd name="T11" fmla="*/ 1 h 238"/>
                <a:gd name="T12" fmla="*/ 276 w 320"/>
                <a:gd name="T13" fmla="*/ 3 h 238"/>
                <a:gd name="T14" fmla="*/ 319 w 320"/>
                <a:gd name="T15" fmla="*/ 80 h 238"/>
                <a:gd name="T16" fmla="*/ 318 w 320"/>
                <a:gd name="T17" fmla="*/ 85 h 238"/>
                <a:gd name="T18" fmla="*/ 49 w 320"/>
                <a:gd name="T19" fmla="*/ 228 h 238"/>
                <a:gd name="T20" fmla="*/ 310 w 320"/>
                <a:gd name="T21" fmla="*/ 80 h 238"/>
                <a:gd name="T22" fmla="*/ 271 w 320"/>
                <a:gd name="T23" fmla="*/ 10 h 238"/>
                <a:gd name="T24" fmla="*/ 10 w 320"/>
                <a:gd name="T25" fmla="*/ 158 h 238"/>
                <a:gd name="T26" fmla="*/ 49 w 320"/>
                <a:gd name="T27" fmla="*/ 22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0" h="238">
                  <a:moveTo>
                    <a:pt x="318" y="85"/>
                  </a:moveTo>
                  <a:cubicBezTo>
                    <a:pt x="50" y="237"/>
                    <a:pt x="50" y="237"/>
                    <a:pt x="50" y="237"/>
                  </a:cubicBezTo>
                  <a:cubicBezTo>
                    <a:pt x="48" y="238"/>
                    <a:pt x="45" y="237"/>
                    <a:pt x="44" y="235"/>
                  </a:cubicBezTo>
                  <a:cubicBezTo>
                    <a:pt x="1" y="158"/>
                    <a:pt x="1" y="158"/>
                    <a:pt x="1" y="158"/>
                  </a:cubicBezTo>
                  <a:cubicBezTo>
                    <a:pt x="0" y="157"/>
                    <a:pt x="0" y="154"/>
                    <a:pt x="2" y="153"/>
                  </a:cubicBezTo>
                  <a:cubicBezTo>
                    <a:pt x="270" y="1"/>
                    <a:pt x="270" y="1"/>
                    <a:pt x="270" y="1"/>
                  </a:cubicBezTo>
                  <a:cubicBezTo>
                    <a:pt x="272" y="0"/>
                    <a:pt x="275" y="1"/>
                    <a:pt x="276" y="3"/>
                  </a:cubicBezTo>
                  <a:cubicBezTo>
                    <a:pt x="319" y="80"/>
                    <a:pt x="319" y="80"/>
                    <a:pt x="319" y="80"/>
                  </a:cubicBezTo>
                  <a:cubicBezTo>
                    <a:pt x="320" y="81"/>
                    <a:pt x="320" y="84"/>
                    <a:pt x="318" y="85"/>
                  </a:cubicBezTo>
                  <a:close/>
                  <a:moveTo>
                    <a:pt x="49" y="228"/>
                  </a:moveTo>
                  <a:cubicBezTo>
                    <a:pt x="310" y="80"/>
                    <a:pt x="310" y="80"/>
                    <a:pt x="310" y="80"/>
                  </a:cubicBezTo>
                  <a:cubicBezTo>
                    <a:pt x="271" y="10"/>
                    <a:pt x="271" y="10"/>
                    <a:pt x="271" y="10"/>
                  </a:cubicBezTo>
                  <a:cubicBezTo>
                    <a:pt x="10" y="158"/>
                    <a:pt x="10" y="158"/>
                    <a:pt x="10" y="158"/>
                  </a:cubicBezTo>
                  <a:lnTo>
                    <a:pt x="49" y="228"/>
                  </a:ln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7" name="Freeform 113"/>
            <p:cNvSpPr>
              <a:spLocks/>
            </p:cNvSpPr>
            <p:nvPr/>
          </p:nvSpPr>
          <p:spPr bwMode="auto">
            <a:xfrm>
              <a:off x="4698996" y="2358636"/>
              <a:ext cx="45781" cy="70019"/>
            </a:xfrm>
            <a:custGeom>
              <a:avLst/>
              <a:gdLst>
                <a:gd name="T0" fmla="*/ 26 w 29"/>
                <a:gd name="T1" fmla="*/ 43 h 44"/>
                <a:gd name="T2" fmla="*/ 21 w 29"/>
                <a:gd name="T3" fmla="*/ 42 h 44"/>
                <a:gd name="T4" fmla="*/ 1 w 29"/>
                <a:gd name="T5" fmla="*/ 7 h 44"/>
                <a:gd name="T6" fmla="*/ 3 w 29"/>
                <a:gd name="T7" fmla="*/ 1 h 44"/>
                <a:gd name="T8" fmla="*/ 8 w 29"/>
                <a:gd name="T9" fmla="*/ 3 h 44"/>
                <a:gd name="T10" fmla="*/ 28 w 29"/>
                <a:gd name="T11" fmla="*/ 38 h 44"/>
                <a:gd name="T12" fmla="*/ 26 w 29"/>
                <a:gd name="T13" fmla="*/ 43 h 44"/>
              </a:gdLst>
              <a:ahLst/>
              <a:cxnLst>
                <a:cxn ang="0">
                  <a:pos x="T0" y="T1"/>
                </a:cxn>
                <a:cxn ang="0">
                  <a:pos x="T2" y="T3"/>
                </a:cxn>
                <a:cxn ang="0">
                  <a:pos x="T4" y="T5"/>
                </a:cxn>
                <a:cxn ang="0">
                  <a:pos x="T6" y="T7"/>
                </a:cxn>
                <a:cxn ang="0">
                  <a:pos x="T8" y="T9"/>
                </a:cxn>
                <a:cxn ang="0">
                  <a:pos x="T10" y="T11"/>
                </a:cxn>
                <a:cxn ang="0">
                  <a:pos x="T12" y="T13"/>
                </a:cxn>
              </a:cxnLst>
              <a:rect l="0" t="0" r="r" b="b"/>
              <a:pathLst>
                <a:path w="29" h="44">
                  <a:moveTo>
                    <a:pt x="26" y="43"/>
                  </a:moveTo>
                  <a:cubicBezTo>
                    <a:pt x="24" y="44"/>
                    <a:pt x="22" y="43"/>
                    <a:pt x="21" y="42"/>
                  </a:cubicBezTo>
                  <a:cubicBezTo>
                    <a:pt x="1" y="7"/>
                    <a:pt x="1" y="7"/>
                    <a:pt x="1" y="7"/>
                  </a:cubicBezTo>
                  <a:cubicBezTo>
                    <a:pt x="0" y="5"/>
                    <a:pt x="1" y="2"/>
                    <a:pt x="3" y="1"/>
                  </a:cubicBezTo>
                  <a:cubicBezTo>
                    <a:pt x="5" y="0"/>
                    <a:pt x="7" y="1"/>
                    <a:pt x="8" y="3"/>
                  </a:cubicBezTo>
                  <a:cubicBezTo>
                    <a:pt x="28" y="38"/>
                    <a:pt x="28" y="38"/>
                    <a:pt x="28" y="38"/>
                  </a:cubicBezTo>
                  <a:cubicBezTo>
                    <a:pt x="29" y="40"/>
                    <a:pt x="28" y="42"/>
                    <a:pt x="26" y="43"/>
                  </a:cubicBez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8" name="Freeform 114"/>
            <p:cNvSpPr>
              <a:spLocks/>
            </p:cNvSpPr>
            <p:nvPr/>
          </p:nvSpPr>
          <p:spPr bwMode="auto">
            <a:xfrm>
              <a:off x="4765648" y="2321607"/>
              <a:ext cx="46455" cy="70019"/>
            </a:xfrm>
            <a:custGeom>
              <a:avLst/>
              <a:gdLst>
                <a:gd name="T0" fmla="*/ 26 w 29"/>
                <a:gd name="T1" fmla="*/ 42 h 44"/>
                <a:gd name="T2" fmla="*/ 21 w 29"/>
                <a:gd name="T3" fmla="*/ 41 h 44"/>
                <a:gd name="T4" fmla="*/ 1 w 29"/>
                <a:gd name="T5" fmla="*/ 6 h 44"/>
                <a:gd name="T6" fmla="*/ 2 w 29"/>
                <a:gd name="T7" fmla="*/ 1 h 44"/>
                <a:gd name="T8" fmla="*/ 8 w 29"/>
                <a:gd name="T9" fmla="*/ 2 h 44"/>
                <a:gd name="T10" fmla="*/ 28 w 29"/>
                <a:gd name="T11" fmla="*/ 37 h 44"/>
                <a:gd name="T12" fmla="*/ 26 w 29"/>
                <a:gd name="T13" fmla="*/ 42 h 44"/>
              </a:gdLst>
              <a:ahLst/>
              <a:cxnLst>
                <a:cxn ang="0">
                  <a:pos x="T0" y="T1"/>
                </a:cxn>
                <a:cxn ang="0">
                  <a:pos x="T2" y="T3"/>
                </a:cxn>
                <a:cxn ang="0">
                  <a:pos x="T4" y="T5"/>
                </a:cxn>
                <a:cxn ang="0">
                  <a:pos x="T6" y="T7"/>
                </a:cxn>
                <a:cxn ang="0">
                  <a:pos x="T8" y="T9"/>
                </a:cxn>
                <a:cxn ang="0">
                  <a:pos x="T10" y="T11"/>
                </a:cxn>
                <a:cxn ang="0">
                  <a:pos x="T12" y="T13"/>
                </a:cxn>
              </a:cxnLst>
              <a:rect l="0" t="0" r="r" b="b"/>
              <a:pathLst>
                <a:path w="29" h="44">
                  <a:moveTo>
                    <a:pt x="26" y="42"/>
                  </a:moveTo>
                  <a:cubicBezTo>
                    <a:pt x="24" y="44"/>
                    <a:pt x="22" y="43"/>
                    <a:pt x="21" y="41"/>
                  </a:cubicBezTo>
                  <a:cubicBezTo>
                    <a:pt x="1" y="6"/>
                    <a:pt x="1" y="6"/>
                    <a:pt x="1" y="6"/>
                  </a:cubicBezTo>
                  <a:cubicBezTo>
                    <a:pt x="0" y="4"/>
                    <a:pt x="1" y="2"/>
                    <a:pt x="2" y="1"/>
                  </a:cubicBezTo>
                  <a:cubicBezTo>
                    <a:pt x="4" y="0"/>
                    <a:pt x="7" y="0"/>
                    <a:pt x="8" y="2"/>
                  </a:cubicBezTo>
                  <a:cubicBezTo>
                    <a:pt x="28" y="37"/>
                    <a:pt x="28" y="37"/>
                    <a:pt x="28" y="37"/>
                  </a:cubicBezTo>
                  <a:cubicBezTo>
                    <a:pt x="29" y="39"/>
                    <a:pt x="28" y="41"/>
                    <a:pt x="26" y="42"/>
                  </a:cubicBez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9" name="Freeform 115"/>
            <p:cNvSpPr>
              <a:spLocks/>
            </p:cNvSpPr>
            <p:nvPr/>
          </p:nvSpPr>
          <p:spPr bwMode="auto">
            <a:xfrm>
              <a:off x="4840379" y="2285251"/>
              <a:ext cx="46455" cy="70019"/>
            </a:xfrm>
            <a:custGeom>
              <a:avLst/>
              <a:gdLst>
                <a:gd name="T0" fmla="*/ 26 w 29"/>
                <a:gd name="T1" fmla="*/ 43 h 44"/>
                <a:gd name="T2" fmla="*/ 21 w 29"/>
                <a:gd name="T3" fmla="*/ 42 h 44"/>
                <a:gd name="T4" fmla="*/ 1 w 29"/>
                <a:gd name="T5" fmla="*/ 7 h 44"/>
                <a:gd name="T6" fmla="*/ 3 w 29"/>
                <a:gd name="T7" fmla="*/ 2 h 44"/>
                <a:gd name="T8" fmla="*/ 8 w 29"/>
                <a:gd name="T9" fmla="*/ 3 h 44"/>
                <a:gd name="T10" fmla="*/ 28 w 29"/>
                <a:gd name="T11" fmla="*/ 38 h 44"/>
                <a:gd name="T12" fmla="*/ 26 w 29"/>
                <a:gd name="T13" fmla="*/ 43 h 44"/>
              </a:gdLst>
              <a:ahLst/>
              <a:cxnLst>
                <a:cxn ang="0">
                  <a:pos x="T0" y="T1"/>
                </a:cxn>
                <a:cxn ang="0">
                  <a:pos x="T2" y="T3"/>
                </a:cxn>
                <a:cxn ang="0">
                  <a:pos x="T4" y="T5"/>
                </a:cxn>
                <a:cxn ang="0">
                  <a:pos x="T6" y="T7"/>
                </a:cxn>
                <a:cxn ang="0">
                  <a:pos x="T8" y="T9"/>
                </a:cxn>
                <a:cxn ang="0">
                  <a:pos x="T10" y="T11"/>
                </a:cxn>
                <a:cxn ang="0">
                  <a:pos x="T12" y="T13"/>
                </a:cxn>
              </a:cxnLst>
              <a:rect l="0" t="0" r="r" b="b"/>
              <a:pathLst>
                <a:path w="29" h="44">
                  <a:moveTo>
                    <a:pt x="26" y="43"/>
                  </a:moveTo>
                  <a:cubicBezTo>
                    <a:pt x="24" y="44"/>
                    <a:pt x="22" y="44"/>
                    <a:pt x="21" y="42"/>
                  </a:cubicBezTo>
                  <a:cubicBezTo>
                    <a:pt x="1" y="7"/>
                    <a:pt x="1" y="7"/>
                    <a:pt x="1" y="7"/>
                  </a:cubicBezTo>
                  <a:cubicBezTo>
                    <a:pt x="0" y="5"/>
                    <a:pt x="1" y="3"/>
                    <a:pt x="3" y="2"/>
                  </a:cubicBezTo>
                  <a:cubicBezTo>
                    <a:pt x="5" y="0"/>
                    <a:pt x="7" y="1"/>
                    <a:pt x="8" y="3"/>
                  </a:cubicBezTo>
                  <a:cubicBezTo>
                    <a:pt x="28" y="38"/>
                    <a:pt x="28" y="38"/>
                    <a:pt x="28" y="38"/>
                  </a:cubicBezTo>
                  <a:cubicBezTo>
                    <a:pt x="29" y="40"/>
                    <a:pt x="28" y="42"/>
                    <a:pt x="26" y="43"/>
                  </a:cubicBez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0" name="Freeform 116"/>
            <p:cNvSpPr>
              <a:spLocks/>
            </p:cNvSpPr>
            <p:nvPr/>
          </p:nvSpPr>
          <p:spPr bwMode="auto">
            <a:xfrm>
              <a:off x="4732658" y="2339111"/>
              <a:ext cx="55207" cy="87523"/>
            </a:xfrm>
            <a:custGeom>
              <a:avLst/>
              <a:gdLst>
                <a:gd name="T0" fmla="*/ 32 w 35"/>
                <a:gd name="T1" fmla="*/ 54 h 55"/>
                <a:gd name="T2" fmla="*/ 27 w 35"/>
                <a:gd name="T3" fmla="*/ 52 h 55"/>
                <a:gd name="T4" fmla="*/ 1 w 35"/>
                <a:gd name="T5" fmla="*/ 7 h 55"/>
                <a:gd name="T6" fmla="*/ 3 w 35"/>
                <a:gd name="T7" fmla="*/ 1 h 55"/>
                <a:gd name="T8" fmla="*/ 8 w 35"/>
                <a:gd name="T9" fmla="*/ 3 h 55"/>
                <a:gd name="T10" fmla="*/ 34 w 35"/>
                <a:gd name="T11" fmla="*/ 48 h 55"/>
                <a:gd name="T12" fmla="*/ 32 w 35"/>
                <a:gd name="T13" fmla="*/ 54 h 55"/>
              </a:gdLst>
              <a:ahLst/>
              <a:cxnLst>
                <a:cxn ang="0">
                  <a:pos x="T0" y="T1"/>
                </a:cxn>
                <a:cxn ang="0">
                  <a:pos x="T2" y="T3"/>
                </a:cxn>
                <a:cxn ang="0">
                  <a:pos x="T4" y="T5"/>
                </a:cxn>
                <a:cxn ang="0">
                  <a:pos x="T6" y="T7"/>
                </a:cxn>
                <a:cxn ang="0">
                  <a:pos x="T8" y="T9"/>
                </a:cxn>
                <a:cxn ang="0">
                  <a:pos x="T10" y="T11"/>
                </a:cxn>
                <a:cxn ang="0">
                  <a:pos x="T12" y="T13"/>
                </a:cxn>
              </a:cxnLst>
              <a:rect l="0" t="0" r="r" b="b"/>
              <a:pathLst>
                <a:path w="35" h="55">
                  <a:moveTo>
                    <a:pt x="32" y="54"/>
                  </a:moveTo>
                  <a:cubicBezTo>
                    <a:pt x="30" y="55"/>
                    <a:pt x="28" y="54"/>
                    <a:pt x="27" y="52"/>
                  </a:cubicBezTo>
                  <a:cubicBezTo>
                    <a:pt x="1" y="7"/>
                    <a:pt x="1" y="7"/>
                    <a:pt x="1" y="7"/>
                  </a:cubicBezTo>
                  <a:cubicBezTo>
                    <a:pt x="0" y="5"/>
                    <a:pt x="1" y="3"/>
                    <a:pt x="3" y="1"/>
                  </a:cubicBezTo>
                  <a:cubicBezTo>
                    <a:pt x="4" y="0"/>
                    <a:pt x="7" y="1"/>
                    <a:pt x="8" y="3"/>
                  </a:cubicBezTo>
                  <a:cubicBezTo>
                    <a:pt x="34" y="48"/>
                    <a:pt x="34" y="48"/>
                    <a:pt x="34" y="48"/>
                  </a:cubicBezTo>
                  <a:cubicBezTo>
                    <a:pt x="35" y="50"/>
                    <a:pt x="34" y="53"/>
                    <a:pt x="32" y="54"/>
                  </a:cubicBez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1" name="Freeform 117"/>
            <p:cNvSpPr>
              <a:spLocks/>
            </p:cNvSpPr>
            <p:nvPr/>
          </p:nvSpPr>
          <p:spPr bwMode="auto">
            <a:xfrm>
              <a:off x="4802677" y="2307468"/>
              <a:ext cx="53860" cy="87523"/>
            </a:xfrm>
            <a:custGeom>
              <a:avLst/>
              <a:gdLst>
                <a:gd name="T0" fmla="*/ 32 w 34"/>
                <a:gd name="T1" fmla="*/ 54 h 55"/>
                <a:gd name="T2" fmla="*/ 26 w 34"/>
                <a:gd name="T3" fmla="*/ 52 h 55"/>
                <a:gd name="T4" fmla="*/ 1 w 34"/>
                <a:gd name="T5" fmla="*/ 7 h 55"/>
                <a:gd name="T6" fmla="*/ 2 w 34"/>
                <a:gd name="T7" fmla="*/ 1 h 55"/>
                <a:gd name="T8" fmla="*/ 8 w 34"/>
                <a:gd name="T9" fmla="*/ 3 h 55"/>
                <a:gd name="T10" fmla="*/ 33 w 34"/>
                <a:gd name="T11" fmla="*/ 48 h 55"/>
                <a:gd name="T12" fmla="*/ 32 w 34"/>
                <a:gd name="T13" fmla="*/ 54 h 55"/>
              </a:gdLst>
              <a:ahLst/>
              <a:cxnLst>
                <a:cxn ang="0">
                  <a:pos x="T0" y="T1"/>
                </a:cxn>
                <a:cxn ang="0">
                  <a:pos x="T2" y="T3"/>
                </a:cxn>
                <a:cxn ang="0">
                  <a:pos x="T4" y="T5"/>
                </a:cxn>
                <a:cxn ang="0">
                  <a:pos x="T6" y="T7"/>
                </a:cxn>
                <a:cxn ang="0">
                  <a:pos x="T8" y="T9"/>
                </a:cxn>
                <a:cxn ang="0">
                  <a:pos x="T10" y="T11"/>
                </a:cxn>
                <a:cxn ang="0">
                  <a:pos x="T12" y="T13"/>
                </a:cxn>
              </a:cxnLst>
              <a:rect l="0" t="0" r="r" b="b"/>
              <a:pathLst>
                <a:path w="34" h="55">
                  <a:moveTo>
                    <a:pt x="32" y="54"/>
                  </a:moveTo>
                  <a:cubicBezTo>
                    <a:pt x="30" y="55"/>
                    <a:pt x="27" y="54"/>
                    <a:pt x="26" y="52"/>
                  </a:cubicBezTo>
                  <a:cubicBezTo>
                    <a:pt x="1" y="7"/>
                    <a:pt x="1" y="7"/>
                    <a:pt x="1" y="7"/>
                  </a:cubicBezTo>
                  <a:cubicBezTo>
                    <a:pt x="0" y="5"/>
                    <a:pt x="0" y="2"/>
                    <a:pt x="2" y="1"/>
                  </a:cubicBezTo>
                  <a:cubicBezTo>
                    <a:pt x="4" y="0"/>
                    <a:pt x="7" y="1"/>
                    <a:pt x="8" y="3"/>
                  </a:cubicBezTo>
                  <a:cubicBezTo>
                    <a:pt x="33" y="48"/>
                    <a:pt x="33" y="48"/>
                    <a:pt x="33" y="48"/>
                  </a:cubicBezTo>
                  <a:cubicBezTo>
                    <a:pt x="34" y="50"/>
                    <a:pt x="34" y="52"/>
                    <a:pt x="32" y="54"/>
                  </a:cubicBez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2" name="Freeform 118"/>
            <p:cNvSpPr>
              <a:spLocks/>
            </p:cNvSpPr>
            <p:nvPr/>
          </p:nvSpPr>
          <p:spPr bwMode="auto">
            <a:xfrm>
              <a:off x="4918477" y="2242163"/>
              <a:ext cx="46455" cy="70019"/>
            </a:xfrm>
            <a:custGeom>
              <a:avLst/>
              <a:gdLst>
                <a:gd name="T0" fmla="*/ 26 w 29"/>
                <a:gd name="T1" fmla="*/ 43 h 44"/>
                <a:gd name="T2" fmla="*/ 21 w 29"/>
                <a:gd name="T3" fmla="*/ 41 h 44"/>
                <a:gd name="T4" fmla="*/ 1 w 29"/>
                <a:gd name="T5" fmla="*/ 6 h 44"/>
                <a:gd name="T6" fmla="*/ 2 w 29"/>
                <a:gd name="T7" fmla="*/ 1 h 44"/>
                <a:gd name="T8" fmla="*/ 8 w 29"/>
                <a:gd name="T9" fmla="*/ 3 h 44"/>
                <a:gd name="T10" fmla="*/ 28 w 29"/>
                <a:gd name="T11" fmla="*/ 37 h 44"/>
                <a:gd name="T12" fmla="*/ 26 w 29"/>
                <a:gd name="T13" fmla="*/ 43 h 44"/>
              </a:gdLst>
              <a:ahLst/>
              <a:cxnLst>
                <a:cxn ang="0">
                  <a:pos x="T0" y="T1"/>
                </a:cxn>
                <a:cxn ang="0">
                  <a:pos x="T2" y="T3"/>
                </a:cxn>
                <a:cxn ang="0">
                  <a:pos x="T4" y="T5"/>
                </a:cxn>
                <a:cxn ang="0">
                  <a:pos x="T6" y="T7"/>
                </a:cxn>
                <a:cxn ang="0">
                  <a:pos x="T8" y="T9"/>
                </a:cxn>
                <a:cxn ang="0">
                  <a:pos x="T10" y="T11"/>
                </a:cxn>
                <a:cxn ang="0">
                  <a:pos x="T12" y="T13"/>
                </a:cxn>
              </a:cxnLst>
              <a:rect l="0" t="0" r="r" b="b"/>
              <a:pathLst>
                <a:path w="29" h="44">
                  <a:moveTo>
                    <a:pt x="26" y="43"/>
                  </a:moveTo>
                  <a:cubicBezTo>
                    <a:pt x="24" y="44"/>
                    <a:pt x="22" y="43"/>
                    <a:pt x="21" y="41"/>
                  </a:cubicBezTo>
                  <a:cubicBezTo>
                    <a:pt x="1" y="6"/>
                    <a:pt x="1" y="6"/>
                    <a:pt x="1" y="6"/>
                  </a:cubicBezTo>
                  <a:cubicBezTo>
                    <a:pt x="0" y="5"/>
                    <a:pt x="1" y="2"/>
                    <a:pt x="2" y="1"/>
                  </a:cubicBezTo>
                  <a:cubicBezTo>
                    <a:pt x="4" y="0"/>
                    <a:pt x="7" y="1"/>
                    <a:pt x="8" y="3"/>
                  </a:cubicBezTo>
                  <a:cubicBezTo>
                    <a:pt x="28" y="37"/>
                    <a:pt x="28" y="37"/>
                    <a:pt x="28" y="37"/>
                  </a:cubicBezTo>
                  <a:cubicBezTo>
                    <a:pt x="29" y="39"/>
                    <a:pt x="28" y="42"/>
                    <a:pt x="26" y="43"/>
                  </a:cubicBez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3" name="Freeform 119"/>
            <p:cNvSpPr>
              <a:spLocks/>
            </p:cNvSpPr>
            <p:nvPr/>
          </p:nvSpPr>
          <p:spPr bwMode="auto">
            <a:xfrm>
              <a:off x="4878755" y="2264380"/>
              <a:ext cx="55880" cy="86177"/>
            </a:xfrm>
            <a:custGeom>
              <a:avLst/>
              <a:gdLst>
                <a:gd name="T0" fmla="*/ 33 w 35"/>
                <a:gd name="T1" fmla="*/ 53 h 54"/>
                <a:gd name="T2" fmla="*/ 27 w 35"/>
                <a:gd name="T3" fmla="*/ 51 h 54"/>
                <a:gd name="T4" fmla="*/ 2 w 35"/>
                <a:gd name="T5" fmla="*/ 6 h 54"/>
                <a:gd name="T6" fmla="*/ 3 w 35"/>
                <a:gd name="T7" fmla="*/ 1 h 54"/>
                <a:gd name="T8" fmla="*/ 9 w 35"/>
                <a:gd name="T9" fmla="*/ 2 h 54"/>
                <a:gd name="T10" fmla="*/ 34 w 35"/>
                <a:gd name="T11" fmla="*/ 48 h 54"/>
                <a:gd name="T12" fmla="*/ 33 w 35"/>
                <a:gd name="T13" fmla="*/ 53 h 54"/>
              </a:gdLst>
              <a:ahLst/>
              <a:cxnLst>
                <a:cxn ang="0">
                  <a:pos x="T0" y="T1"/>
                </a:cxn>
                <a:cxn ang="0">
                  <a:pos x="T2" y="T3"/>
                </a:cxn>
                <a:cxn ang="0">
                  <a:pos x="T4" y="T5"/>
                </a:cxn>
                <a:cxn ang="0">
                  <a:pos x="T6" y="T7"/>
                </a:cxn>
                <a:cxn ang="0">
                  <a:pos x="T8" y="T9"/>
                </a:cxn>
                <a:cxn ang="0">
                  <a:pos x="T10" y="T11"/>
                </a:cxn>
                <a:cxn ang="0">
                  <a:pos x="T12" y="T13"/>
                </a:cxn>
              </a:cxnLst>
              <a:rect l="0" t="0" r="r" b="b"/>
              <a:pathLst>
                <a:path w="35" h="54">
                  <a:moveTo>
                    <a:pt x="33" y="53"/>
                  </a:moveTo>
                  <a:cubicBezTo>
                    <a:pt x="31" y="54"/>
                    <a:pt x="28" y="53"/>
                    <a:pt x="27" y="51"/>
                  </a:cubicBezTo>
                  <a:cubicBezTo>
                    <a:pt x="2" y="6"/>
                    <a:pt x="2" y="6"/>
                    <a:pt x="2" y="6"/>
                  </a:cubicBezTo>
                  <a:cubicBezTo>
                    <a:pt x="0" y="4"/>
                    <a:pt x="1" y="2"/>
                    <a:pt x="3" y="1"/>
                  </a:cubicBezTo>
                  <a:cubicBezTo>
                    <a:pt x="5" y="0"/>
                    <a:pt x="7" y="0"/>
                    <a:pt x="9" y="2"/>
                  </a:cubicBezTo>
                  <a:cubicBezTo>
                    <a:pt x="34" y="48"/>
                    <a:pt x="34" y="48"/>
                    <a:pt x="34" y="48"/>
                  </a:cubicBezTo>
                  <a:cubicBezTo>
                    <a:pt x="35" y="49"/>
                    <a:pt x="35" y="52"/>
                    <a:pt x="33" y="53"/>
                  </a:cubicBez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4" name="Freeform 120"/>
            <p:cNvSpPr>
              <a:spLocks/>
            </p:cNvSpPr>
            <p:nvPr/>
          </p:nvSpPr>
          <p:spPr bwMode="auto">
            <a:xfrm>
              <a:off x="4996574" y="2197728"/>
              <a:ext cx="44435" cy="70019"/>
            </a:xfrm>
            <a:custGeom>
              <a:avLst/>
              <a:gdLst>
                <a:gd name="T0" fmla="*/ 26 w 28"/>
                <a:gd name="T1" fmla="*/ 43 h 44"/>
                <a:gd name="T2" fmla="*/ 20 w 28"/>
                <a:gd name="T3" fmla="*/ 42 h 44"/>
                <a:gd name="T4" fmla="*/ 1 w 28"/>
                <a:gd name="T5" fmla="*/ 7 h 44"/>
                <a:gd name="T6" fmla="*/ 2 w 28"/>
                <a:gd name="T7" fmla="*/ 1 h 44"/>
                <a:gd name="T8" fmla="*/ 8 w 28"/>
                <a:gd name="T9" fmla="*/ 3 h 44"/>
                <a:gd name="T10" fmla="*/ 27 w 28"/>
                <a:gd name="T11" fmla="*/ 38 h 44"/>
                <a:gd name="T12" fmla="*/ 26 w 28"/>
                <a:gd name="T13" fmla="*/ 43 h 44"/>
              </a:gdLst>
              <a:ahLst/>
              <a:cxnLst>
                <a:cxn ang="0">
                  <a:pos x="T0" y="T1"/>
                </a:cxn>
                <a:cxn ang="0">
                  <a:pos x="T2" y="T3"/>
                </a:cxn>
                <a:cxn ang="0">
                  <a:pos x="T4" y="T5"/>
                </a:cxn>
                <a:cxn ang="0">
                  <a:pos x="T6" y="T7"/>
                </a:cxn>
                <a:cxn ang="0">
                  <a:pos x="T8" y="T9"/>
                </a:cxn>
                <a:cxn ang="0">
                  <a:pos x="T10" y="T11"/>
                </a:cxn>
                <a:cxn ang="0">
                  <a:pos x="T12" y="T13"/>
                </a:cxn>
              </a:cxnLst>
              <a:rect l="0" t="0" r="r" b="b"/>
              <a:pathLst>
                <a:path w="28" h="44">
                  <a:moveTo>
                    <a:pt x="26" y="43"/>
                  </a:moveTo>
                  <a:cubicBezTo>
                    <a:pt x="24" y="44"/>
                    <a:pt x="21" y="44"/>
                    <a:pt x="20" y="42"/>
                  </a:cubicBezTo>
                  <a:cubicBezTo>
                    <a:pt x="1" y="7"/>
                    <a:pt x="1" y="7"/>
                    <a:pt x="1" y="7"/>
                  </a:cubicBezTo>
                  <a:cubicBezTo>
                    <a:pt x="0" y="5"/>
                    <a:pt x="0" y="3"/>
                    <a:pt x="2" y="1"/>
                  </a:cubicBezTo>
                  <a:cubicBezTo>
                    <a:pt x="4" y="0"/>
                    <a:pt x="7" y="1"/>
                    <a:pt x="8" y="3"/>
                  </a:cubicBezTo>
                  <a:cubicBezTo>
                    <a:pt x="27" y="38"/>
                    <a:pt x="27" y="38"/>
                    <a:pt x="27" y="38"/>
                  </a:cubicBezTo>
                  <a:cubicBezTo>
                    <a:pt x="28" y="40"/>
                    <a:pt x="28" y="42"/>
                    <a:pt x="26" y="43"/>
                  </a:cubicBez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5" name="Freeform 121"/>
            <p:cNvSpPr>
              <a:spLocks/>
            </p:cNvSpPr>
            <p:nvPr/>
          </p:nvSpPr>
          <p:spPr bwMode="auto">
            <a:xfrm>
              <a:off x="4956852" y="2219945"/>
              <a:ext cx="55880" cy="87523"/>
            </a:xfrm>
            <a:custGeom>
              <a:avLst/>
              <a:gdLst>
                <a:gd name="T0" fmla="*/ 32 w 35"/>
                <a:gd name="T1" fmla="*/ 53 h 55"/>
                <a:gd name="T2" fmla="*/ 27 w 35"/>
                <a:gd name="T3" fmla="*/ 52 h 55"/>
                <a:gd name="T4" fmla="*/ 1 w 35"/>
                <a:gd name="T5" fmla="*/ 7 h 55"/>
                <a:gd name="T6" fmla="*/ 3 w 35"/>
                <a:gd name="T7" fmla="*/ 1 h 55"/>
                <a:gd name="T8" fmla="*/ 8 w 35"/>
                <a:gd name="T9" fmla="*/ 3 h 55"/>
                <a:gd name="T10" fmla="*/ 34 w 35"/>
                <a:gd name="T11" fmla="*/ 48 h 55"/>
                <a:gd name="T12" fmla="*/ 32 w 35"/>
                <a:gd name="T13" fmla="*/ 53 h 55"/>
              </a:gdLst>
              <a:ahLst/>
              <a:cxnLst>
                <a:cxn ang="0">
                  <a:pos x="T0" y="T1"/>
                </a:cxn>
                <a:cxn ang="0">
                  <a:pos x="T2" y="T3"/>
                </a:cxn>
                <a:cxn ang="0">
                  <a:pos x="T4" y="T5"/>
                </a:cxn>
                <a:cxn ang="0">
                  <a:pos x="T6" y="T7"/>
                </a:cxn>
                <a:cxn ang="0">
                  <a:pos x="T8" y="T9"/>
                </a:cxn>
                <a:cxn ang="0">
                  <a:pos x="T10" y="T11"/>
                </a:cxn>
                <a:cxn ang="0">
                  <a:pos x="T12" y="T13"/>
                </a:cxn>
              </a:cxnLst>
              <a:rect l="0" t="0" r="r" b="b"/>
              <a:pathLst>
                <a:path w="35" h="55">
                  <a:moveTo>
                    <a:pt x="32" y="53"/>
                  </a:moveTo>
                  <a:cubicBezTo>
                    <a:pt x="30" y="55"/>
                    <a:pt x="28" y="54"/>
                    <a:pt x="27" y="52"/>
                  </a:cubicBezTo>
                  <a:cubicBezTo>
                    <a:pt x="1" y="7"/>
                    <a:pt x="1" y="7"/>
                    <a:pt x="1" y="7"/>
                  </a:cubicBezTo>
                  <a:cubicBezTo>
                    <a:pt x="0" y="5"/>
                    <a:pt x="1" y="2"/>
                    <a:pt x="3" y="1"/>
                  </a:cubicBezTo>
                  <a:cubicBezTo>
                    <a:pt x="5" y="0"/>
                    <a:pt x="7" y="1"/>
                    <a:pt x="8" y="3"/>
                  </a:cubicBezTo>
                  <a:cubicBezTo>
                    <a:pt x="34" y="48"/>
                    <a:pt x="34" y="48"/>
                    <a:pt x="34" y="48"/>
                  </a:cubicBezTo>
                  <a:cubicBezTo>
                    <a:pt x="35" y="50"/>
                    <a:pt x="34" y="52"/>
                    <a:pt x="32" y="53"/>
                  </a:cubicBez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6" name="Freeform 122"/>
            <p:cNvSpPr>
              <a:spLocks/>
            </p:cNvSpPr>
            <p:nvPr/>
          </p:nvSpPr>
          <p:spPr bwMode="auto">
            <a:xfrm>
              <a:off x="5034950" y="2176857"/>
              <a:ext cx="55880" cy="86177"/>
            </a:xfrm>
            <a:custGeom>
              <a:avLst/>
              <a:gdLst>
                <a:gd name="T0" fmla="*/ 32 w 35"/>
                <a:gd name="T1" fmla="*/ 53 h 54"/>
                <a:gd name="T2" fmla="*/ 27 w 35"/>
                <a:gd name="T3" fmla="*/ 51 h 54"/>
                <a:gd name="T4" fmla="*/ 1 w 35"/>
                <a:gd name="T5" fmla="*/ 6 h 54"/>
                <a:gd name="T6" fmla="*/ 3 w 35"/>
                <a:gd name="T7" fmla="*/ 1 h 54"/>
                <a:gd name="T8" fmla="*/ 8 w 35"/>
                <a:gd name="T9" fmla="*/ 2 h 54"/>
                <a:gd name="T10" fmla="*/ 34 w 35"/>
                <a:gd name="T11" fmla="*/ 47 h 54"/>
                <a:gd name="T12" fmla="*/ 32 w 35"/>
                <a:gd name="T13" fmla="*/ 53 h 54"/>
              </a:gdLst>
              <a:ahLst/>
              <a:cxnLst>
                <a:cxn ang="0">
                  <a:pos x="T0" y="T1"/>
                </a:cxn>
                <a:cxn ang="0">
                  <a:pos x="T2" y="T3"/>
                </a:cxn>
                <a:cxn ang="0">
                  <a:pos x="T4" y="T5"/>
                </a:cxn>
                <a:cxn ang="0">
                  <a:pos x="T6" y="T7"/>
                </a:cxn>
                <a:cxn ang="0">
                  <a:pos x="T8" y="T9"/>
                </a:cxn>
                <a:cxn ang="0">
                  <a:pos x="T10" y="T11"/>
                </a:cxn>
                <a:cxn ang="0">
                  <a:pos x="T12" y="T13"/>
                </a:cxn>
              </a:cxnLst>
              <a:rect l="0" t="0" r="r" b="b"/>
              <a:pathLst>
                <a:path w="35" h="54">
                  <a:moveTo>
                    <a:pt x="32" y="53"/>
                  </a:moveTo>
                  <a:cubicBezTo>
                    <a:pt x="30" y="54"/>
                    <a:pt x="28" y="53"/>
                    <a:pt x="27" y="51"/>
                  </a:cubicBezTo>
                  <a:cubicBezTo>
                    <a:pt x="1" y="6"/>
                    <a:pt x="1" y="6"/>
                    <a:pt x="1" y="6"/>
                  </a:cubicBezTo>
                  <a:cubicBezTo>
                    <a:pt x="0" y="4"/>
                    <a:pt x="1" y="2"/>
                    <a:pt x="3" y="1"/>
                  </a:cubicBezTo>
                  <a:cubicBezTo>
                    <a:pt x="4" y="0"/>
                    <a:pt x="7" y="0"/>
                    <a:pt x="8" y="2"/>
                  </a:cubicBezTo>
                  <a:cubicBezTo>
                    <a:pt x="34" y="47"/>
                    <a:pt x="34" y="47"/>
                    <a:pt x="34" y="47"/>
                  </a:cubicBezTo>
                  <a:cubicBezTo>
                    <a:pt x="35" y="49"/>
                    <a:pt x="34" y="52"/>
                    <a:pt x="32" y="53"/>
                  </a:cubicBezTo>
                  <a:close/>
                </a:path>
              </a:pathLst>
            </a:custGeom>
            <a:solidFill>
              <a:schemeClr val="bg2"/>
            </a:solidFill>
            <a:ln>
              <a:noFill/>
            </a:ln>
            <a:extLst/>
          </p:spPr>
          <p:txBody>
            <a:bodyPr vert="horz" wrap="square" lIns="83743" tIns="41872" rIns="83743" bIns="41872" numCol="1" anchor="t" anchorCtr="0" compatLnSpc="1">
              <a:prstTxWarp prst="textNoShape">
                <a:avLst/>
              </a:prstTxWarp>
            </a:bodyPr>
            <a:lstStyle/>
            <a:p>
              <a:pPr algn="just">
                <a:lnSpc>
                  <a:spcPct val="120000"/>
                </a:lnSpc>
              </a:pPr>
              <a:endParaRPr lang="en-GB"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1" name="Group 19"/>
          <p:cNvGrpSpPr/>
          <p:nvPr/>
        </p:nvGrpSpPr>
        <p:grpSpPr>
          <a:xfrm>
            <a:off x="6122422" y="1746506"/>
            <a:ext cx="1552741" cy="521514"/>
            <a:chOff x="8854418" y="2347395"/>
            <a:chExt cx="2384237" cy="800494"/>
          </a:xfrm>
        </p:grpSpPr>
        <p:sp>
          <p:nvSpPr>
            <p:cNvPr id="287" name="TextBox 286"/>
            <p:cNvSpPr txBox="1"/>
            <p:nvPr/>
          </p:nvSpPr>
          <p:spPr>
            <a:xfrm>
              <a:off x="9357464" y="2347395"/>
              <a:ext cx="1378153" cy="283452"/>
            </a:xfrm>
            <a:prstGeom prst="rect">
              <a:avLst/>
            </a:prstGeom>
            <a:noFill/>
          </p:spPr>
          <p:txBody>
            <a:bodyPr wrap="none" lIns="0" tIns="0" rIns="0" bIns="0" rtlCol="0">
              <a:spAutoFit/>
            </a:bodyPr>
            <a:lstStyle/>
            <a:p>
              <a:pPr algn="ctr">
                <a:lnSpc>
                  <a:spcPct val="120000"/>
                </a:lnSpc>
              </a:pPr>
              <a:r>
                <a:rPr lang="zh-CN" altLang="en-US"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8" name="Rectangle 287"/>
            <p:cNvSpPr/>
            <p:nvPr/>
          </p:nvSpPr>
          <p:spPr>
            <a:xfrm>
              <a:off x="8854418" y="2637676"/>
              <a:ext cx="2384237" cy="510213"/>
            </a:xfrm>
            <a:prstGeom prst="rect">
              <a:avLst/>
            </a:prstGeom>
          </p:spPr>
          <p:txBody>
            <a:bodyPr wrap="square" lIns="0" tIns="0" rIns="0" bIns="0">
              <a:spAutoFit/>
            </a:bodyPr>
            <a:lstStyle/>
            <a:p>
              <a:pPr>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2" name="Group 288"/>
          <p:cNvGrpSpPr/>
          <p:nvPr/>
        </p:nvGrpSpPr>
        <p:grpSpPr>
          <a:xfrm>
            <a:off x="6808381" y="1461386"/>
            <a:ext cx="180819" cy="180345"/>
            <a:chOff x="2138511" y="2464802"/>
            <a:chExt cx="354012" cy="352956"/>
          </a:xfrm>
          <a:solidFill>
            <a:schemeClr val="accent4"/>
          </a:solidFill>
        </p:grpSpPr>
        <p:sp>
          <p:nvSpPr>
            <p:cNvPr id="290" name="Oval 289"/>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1" name="Freeform 290"/>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3" name="Group 20"/>
          <p:cNvGrpSpPr/>
          <p:nvPr/>
        </p:nvGrpSpPr>
        <p:grpSpPr>
          <a:xfrm>
            <a:off x="6122422" y="2731104"/>
            <a:ext cx="1552741" cy="542840"/>
            <a:chOff x="8854418" y="3858698"/>
            <a:chExt cx="2384237" cy="833229"/>
          </a:xfrm>
        </p:grpSpPr>
        <p:sp>
          <p:nvSpPr>
            <p:cNvPr id="292" name="TextBox 291"/>
            <p:cNvSpPr txBox="1"/>
            <p:nvPr/>
          </p:nvSpPr>
          <p:spPr>
            <a:xfrm>
              <a:off x="9357464" y="3858698"/>
              <a:ext cx="1378153" cy="283452"/>
            </a:xfrm>
            <a:prstGeom prst="rect">
              <a:avLst/>
            </a:prstGeom>
            <a:noFill/>
          </p:spPr>
          <p:txBody>
            <a:bodyPr wrap="none" lIns="0" tIns="0" rIns="0" bIns="0" rtlCol="0">
              <a:spAutoFit/>
            </a:bodyPr>
            <a:lstStyle/>
            <a:p>
              <a:pPr algn="ctr">
                <a:lnSpc>
                  <a:spcPct val="120000"/>
                </a:lnSpc>
              </a:pPr>
              <a:r>
                <a:rPr lang="zh-CN" altLang="en-US"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GB"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3" name="Rectangle 292"/>
            <p:cNvSpPr/>
            <p:nvPr/>
          </p:nvSpPr>
          <p:spPr>
            <a:xfrm>
              <a:off x="8854418" y="4181713"/>
              <a:ext cx="2384237" cy="510214"/>
            </a:xfrm>
            <a:prstGeom prst="rect">
              <a:avLst/>
            </a:prstGeom>
          </p:spPr>
          <p:txBody>
            <a:bodyPr wrap="square" lIns="0" tIns="0" rIns="0" bIns="0">
              <a:spAutoFit/>
            </a:bodyPr>
            <a:lstStyle/>
            <a:p>
              <a:pPr>
                <a:lnSpc>
                  <a:spcPct val="120000"/>
                </a:lnSpc>
              </a:pPr>
              <a:r>
                <a:rPr lang="en-US" altLang="zh-CN"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GB"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4" name="Group 293"/>
          <p:cNvGrpSpPr/>
          <p:nvPr/>
        </p:nvGrpSpPr>
        <p:grpSpPr>
          <a:xfrm>
            <a:off x="6808381" y="2467311"/>
            <a:ext cx="180819" cy="180345"/>
            <a:chOff x="2138511" y="2464802"/>
            <a:chExt cx="354012" cy="352956"/>
          </a:xfrm>
          <a:solidFill>
            <a:schemeClr val="tx2"/>
          </a:solidFill>
        </p:grpSpPr>
        <p:sp>
          <p:nvSpPr>
            <p:cNvPr id="295" name="Oval 294"/>
            <p:cNvSpPr>
              <a:spLocks noChangeArrowheads="1"/>
            </p:cNvSpPr>
            <p:nvPr/>
          </p:nvSpPr>
          <p:spPr bwMode="auto">
            <a:xfrm>
              <a:off x="2229830" y="2555417"/>
              <a:ext cx="171376" cy="1717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3743" tIns="41872" rIns="83743" bIns="41872" numCol="1" anchor="t" anchorCtr="0" compatLnSpc="1">
              <a:prstTxWarp prst="textNoShape">
                <a:avLst/>
              </a:prstTxWarp>
            </a:bodyP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6" name="Freeform 295"/>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solidFill>
              <a:schemeClr val="accent1"/>
            </a:solidFill>
            <a:ln>
              <a:solidFill>
                <a:schemeClr val="accent1"/>
              </a:solidFill>
            </a:ln>
            <a:extLst/>
          </p:spPr>
          <p:txBody>
            <a:bodyPr vert="horz" wrap="square" lIns="83743" tIns="41872" rIns="83743" bIns="41872" numCol="1" anchor="t" anchorCtr="0" compatLnSpc="1">
              <a:prstTxWarp prst="textNoShape">
                <a:avLst/>
              </a:prstTxWarp>
            </a:bodyP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Tree>
    <p:extLst>
      <p:ext uri="{BB962C8B-B14F-4D97-AF65-F5344CB8AC3E}">
        <p14:creationId xmlns:p14="http://schemas.microsoft.com/office/powerpoint/2010/main" val="1673884663"/>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par>
                          <p:cTn id="56" fill="hold">
                            <p:stCondLst>
                              <p:cond delay="6500"/>
                            </p:stCondLst>
                            <p:childTnLst>
                              <p:par>
                                <p:cTn id="57" presetID="53" presetClass="entr" presetSubtype="16" fill="hold" nodeType="after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par>
                                <p:cTn id="62" presetID="12" presetClass="entr" presetSubtype="1" fill="hold" nodeType="with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additive="base">
                                        <p:cTn id="64" dur="500"/>
                                        <p:tgtEl>
                                          <p:spTgt spid="2"/>
                                        </p:tgtEl>
                                        <p:attrNameLst>
                                          <p:attrName>ppt_y</p:attrName>
                                        </p:attrNameLst>
                                      </p:cBhvr>
                                      <p:tavLst>
                                        <p:tav tm="0">
                                          <p:val>
                                            <p:strVal val="#ppt_y-#ppt_h*1.125000"/>
                                          </p:val>
                                        </p:tav>
                                        <p:tav tm="100000">
                                          <p:val>
                                            <p:strVal val="#ppt_y"/>
                                          </p:val>
                                        </p:tav>
                                      </p:tavLst>
                                    </p:anim>
                                    <p:animEffect transition="in" filter="wipe(down)">
                                      <p:cBhvr>
                                        <p:cTn id="65" dur="500"/>
                                        <p:tgtEl>
                                          <p:spTgt spid="2"/>
                                        </p:tgtEl>
                                      </p:cBhvr>
                                    </p:animEffect>
                                  </p:childTnLst>
                                </p:cTn>
                              </p:par>
                            </p:childTnLst>
                          </p:cTn>
                        </p:par>
                        <p:par>
                          <p:cTn id="66" fill="hold">
                            <p:stCondLst>
                              <p:cond delay="7000"/>
                            </p:stCondLst>
                            <p:childTnLst>
                              <p:par>
                                <p:cTn id="67" presetID="53" presetClass="entr" presetSubtype="16" fill="hold" nodeType="after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p:cTn id="69" dur="500" fill="hold"/>
                                        <p:tgtEl>
                                          <p:spTgt spid="5"/>
                                        </p:tgtEl>
                                        <p:attrNameLst>
                                          <p:attrName>ppt_w</p:attrName>
                                        </p:attrNameLst>
                                      </p:cBhvr>
                                      <p:tavLst>
                                        <p:tav tm="0">
                                          <p:val>
                                            <p:fltVal val="0"/>
                                          </p:val>
                                        </p:tav>
                                        <p:tav tm="100000">
                                          <p:val>
                                            <p:strVal val="#ppt_w"/>
                                          </p:val>
                                        </p:tav>
                                      </p:tavLst>
                                    </p:anim>
                                    <p:anim calcmode="lin" valueType="num">
                                      <p:cBhvr>
                                        <p:cTn id="70" dur="500" fill="hold"/>
                                        <p:tgtEl>
                                          <p:spTgt spid="5"/>
                                        </p:tgtEl>
                                        <p:attrNameLst>
                                          <p:attrName>ppt_h</p:attrName>
                                        </p:attrNameLst>
                                      </p:cBhvr>
                                      <p:tavLst>
                                        <p:tav tm="0">
                                          <p:val>
                                            <p:fltVal val="0"/>
                                          </p:val>
                                        </p:tav>
                                        <p:tav tm="100000">
                                          <p:val>
                                            <p:strVal val="#ppt_h"/>
                                          </p:val>
                                        </p:tav>
                                      </p:tavLst>
                                    </p:anim>
                                    <p:animEffect transition="in" filter="fade">
                                      <p:cBhvr>
                                        <p:cTn id="71" dur="500"/>
                                        <p:tgtEl>
                                          <p:spTgt spid="5"/>
                                        </p:tgtEl>
                                      </p:cBhvr>
                                    </p:animEffect>
                                  </p:childTnLst>
                                </p:cTn>
                              </p:par>
                              <p:par>
                                <p:cTn id="72" presetID="12" presetClass="entr" presetSubtype="1" fill="hold" nodeType="with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additive="base">
                                        <p:cTn id="74" dur="500"/>
                                        <p:tgtEl>
                                          <p:spTgt spid="4"/>
                                        </p:tgtEl>
                                        <p:attrNameLst>
                                          <p:attrName>ppt_y</p:attrName>
                                        </p:attrNameLst>
                                      </p:cBhvr>
                                      <p:tavLst>
                                        <p:tav tm="0">
                                          <p:val>
                                            <p:strVal val="#ppt_y-#ppt_h*1.125000"/>
                                          </p:val>
                                        </p:tav>
                                        <p:tav tm="100000">
                                          <p:val>
                                            <p:strVal val="#ppt_y"/>
                                          </p:val>
                                        </p:tav>
                                      </p:tavLst>
                                    </p:anim>
                                    <p:animEffect transition="in" filter="wipe(down)">
                                      <p:cBhvr>
                                        <p:cTn id="75" dur="500"/>
                                        <p:tgtEl>
                                          <p:spTgt spid="4"/>
                                        </p:tgtEl>
                                      </p:cBhvr>
                                    </p:animEffect>
                                  </p:childTnLst>
                                </p:cTn>
                              </p:par>
                            </p:childTnLst>
                          </p:cTn>
                        </p:par>
                        <p:par>
                          <p:cTn id="76" fill="hold">
                            <p:stCondLst>
                              <p:cond delay="7500"/>
                            </p:stCondLst>
                            <p:childTnLst>
                              <p:par>
                                <p:cTn id="77" presetID="53" presetClass="entr" presetSubtype="16" fill="hold" nodeType="afterEffect">
                                  <p:stCondLst>
                                    <p:cond delay="0"/>
                                  </p:stCondLst>
                                  <p:childTnLst>
                                    <p:set>
                                      <p:cBhvr>
                                        <p:cTn id="78" dur="1" fill="hold">
                                          <p:stCondLst>
                                            <p:cond delay="0"/>
                                          </p:stCondLst>
                                        </p:cTn>
                                        <p:tgtEl>
                                          <p:spTgt spid="7"/>
                                        </p:tgtEl>
                                        <p:attrNameLst>
                                          <p:attrName>style.visibility</p:attrName>
                                        </p:attrNameLst>
                                      </p:cBhvr>
                                      <p:to>
                                        <p:strVal val="visible"/>
                                      </p:to>
                                    </p:set>
                                    <p:anim calcmode="lin" valueType="num">
                                      <p:cBhvr>
                                        <p:cTn id="79" dur="500" fill="hold"/>
                                        <p:tgtEl>
                                          <p:spTgt spid="7"/>
                                        </p:tgtEl>
                                        <p:attrNameLst>
                                          <p:attrName>ppt_w</p:attrName>
                                        </p:attrNameLst>
                                      </p:cBhvr>
                                      <p:tavLst>
                                        <p:tav tm="0">
                                          <p:val>
                                            <p:fltVal val="0"/>
                                          </p:val>
                                        </p:tav>
                                        <p:tav tm="100000">
                                          <p:val>
                                            <p:strVal val="#ppt_w"/>
                                          </p:val>
                                        </p:tav>
                                      </p:tavLst>
                                    </p:anim>
                                    <p:anim calcmode="lin" valueType="num">
                                      <p:cBhvr>
                                        <p:cTn id="80" dur="500" fill="hold"/>
                                        <p:tgtEl>
                                          <p:spTgt spid="7"/>
                                        </p:tgtEl>
                                        <p:attrNameLst>
                                          <p:attrName>ppt_h</p:attrName>
                                        </p:attrNameLst>
                                      </p:cBhvr>
                                      <p:tavLst>
                                        <p:tav tm="0">
                                          <p:val>
                                            <p:fltVal val="0"/>
                                          </p:val>
                                        </p:tav>
                                        <p:tav tm="100000">
                                          <p:val>
                                            <p:strVal val="#ppt_h"/>
                                          </p:val>
                                        </p:tav>
                                      </p:tavLst>
                                    </p:anim>
                                    <p:animEffect transition="in" filter="fade">
                                      <p:cBhvr>
                                        <p:cTn id="81" dur="500"/>
                                        <p:tgtEl>
                                          <p:spTgt spid="7"/>
                                        </p:tgtEl>
                                      </p:cBhvr>
                                    </p:animEffect>
                                  </p:childTnLst>
                                </p:cTn>
                              </p:par>
                              <p:par>
                                <p:cTn id="82" presetID="12" presetClass="entr" presetSubtype="1" fill="hold" nodeType="withEffect">
                                  <p:stCondLst>
                                    <p:cond delay="0"/>
                                  </p:stCondLst>
                                  <p:childTnLst>
                                    <p:set>
                                      <p:cBhvr>
                                        <p:cTn id="83" dur="1" fill="hold">
                                          <p:stCondLst>
                                            <p:cond delay="0"/>
                                          </p:stCondLst>
                                        </p:cTn>
                                        <p:tgtEl>
                                          <p:spTgt spid="6"/>
                                        </p:tgtEl>
                                        <p:attrNameLst>
                                          <p:attrName>style.visibility</p:attrName>
                                        </p:attrNameLst>
                                      </p:cBhvr>
                                      <p:to>
                                        <p:strVal val="visible"/>
                                      </p:to>
                                    </p:set>
                                    <p:anim calcmode="lin" valueType="num">
                                      <p:cBhvr additive="base">
                                        <p:cTn id="84" dur="500"/>
                                        <p:tgtEl>
                                          <p:spTgt spid="6"/>
                                        </p:tgtEl>
                                        <p:attrNameLst>
                                          <p:attrName>ppt_y</p:attrName>
                                        </p:attrNameLst>
                                      </p:cBhvr>
                                      <p:tavLst>
                                        <p:tav tm="0">
                                          <p:val>
                                            <p:strVal val="#ppt_y-#ppt_h*1.125000"/>
                                          </p:val>
                                        </p:tav>
                                        <p:tav tm="100000">
                                          <p:val>
                                            <p:strVal val="#ppt_y"/>
                                          </p:val>
                                        </p:tav>
                                      </p:tavLst>
                                    </p:anim>
                                    <p:animEffect transition="in" filter="wipe(down)">
                                      <p:cBhvr>
                                        <p:cTn id="85" dur="500"/>
                                        <p:tgtEl>
                                          <p:spTgt spid="6"/>
                                        </p:tgtEl>
                                      </p:cBhvr>
                                    </p:animEffect>
                                  </p:childTnLst>
                                </p:cTn>
                              </p:par>
                            </p:childTnLst>
                          </p:cTn>
                        </p:par>
                        <p:par>
                          <p:cTn id="86" fill="hold">
                            <p:stCondLst>
                              <p:cond delay="8000"/>
                            </p:stCondLst>
                            <p:childTnLst>
                              <p:par>
                                <p:cTn id="87" presetID="53" presetClass="entr" presetSubtype="16" fill="hold" nodeType="afterEffect">
                                  <p:stCondLst>
                                    <p:cond delay="0"/>
                                  </p:stCondLst>
                                  <p:childTnLst>
                                    <p:set>
                                      <p:cBhvr>
                                        <p:cTn id="88" dur="1" fill="hold">
                                          <p:stCondLst>
                                            <p:cond delay="0"/>
                                          </p:stCondLst>
                                        </p:cTn>
                                        <p:tgtEl>
                                          <p:spTgt spid="22"/>
                                        </p:tgtEl>
                                        <p:attrNameLst>
                                          <p:attrName>style.visibility</p:attrName>
                                        </p:attrNameLst>
                                      </p:cBhvr>
                                      <p:to>
                                        <p:strVal val="visible"/>
                                      </p:to>
                                    </p:set>
                                    <p:anim calcmode="lin" valueType="num">
                                      <p:cBhvr>
                                        <p:cTn id="89" dur="500" fill="hold"/>
                                        <p:tgtEl>
                                          <p:spTgt spid="22"/>
                                        </p:tgtEl>
                                        <p:attrNameLst>
                                          <p:attrName>ppt_w</p:attrName>
                                        </p:attrNameLst>
                                      </p:cBhvr>
                                      <p:tavLst>
                                        <p:tav tm="0">
                                          <p:val>
                                            <p:fltVal val="0"/>
                                          </p:val>
                                        </p:tav>
                                        <p:tav tm="100000">
                                          <p:val>
                                            <p:strVal val="#ppt_w"/>
                                          </p:val>
                                        </p:tav>
                                      </p:tavLst>
                                    </p:anim>
                                    <p:anim calcmode="lin" valueType="num">
                                      <p:cBhvr>
                                        <p:cTn id="90" dur="500" fill="hold"/>
                                        <p:tgtEl>
                                          <p:spTgt spid="22"/>
                                        </p:tgtEl>
                                        <p:attrNameLst>
                                          <p:attrName>ppt_h</p:attrName>
                                        </p:attrNameLst>
                                      </p:cBhvr>
                                      <p:tavLst>
                                        <p:tav tm="0">
                                          <p:val>
                                            <p:fltVal val="0"/>
                                          </p:val>
                                        </p:tav>
                                        <p:tav tm="100000">
                                          <p:val>
                                            <p:strVal val="#ppt_h"/>
                                          </p:val>
                                        </p:tav>
                                      </p:tavLst>
                                    </p:anim>
                                    <p:animEffect transition="in" filter="fade">
                                      <p:cBhvr>
                                        <p:cTn id="91" dur="500"/>
                                        <p:tgtEl>
                                          <p:spTgt spid="22"/>
                                        </p:tgtEl>
                                      </p:cBhvr>
                                    </p:animEffect>
                                  </p:childTnLst>
                                </p:cTn>
                              </p:par>
                              <p:par>
                                <p:cTn id="92" presetID="12" presetClass="entr" presetSubtype="1" fill="hold" nodeType="withEffect">
                                  <p:stCondLst>
                                    <p:cond delay="0"/>
                                  </p:stCondLst>
                                  <p:childTnLst>
                                    <p:set>
                                      <p:cBhvr>
                                        <p:cTn id="93" dur="1" fill="hold">
                                          <p:stCondLst>
                                            <p:cond delay="0"/>
                                          </p:stCondLst>
                                        </p:cTn>
                                        <p:tgtEl>
                                          <p:spTgt spid="21"/>
                                        </p:tgtEl>
                                        <p:attrNameLst>
                                          <p:attrName>style.visibility</p:attrName>
                                        </p:attrNameLst>
                                      </p:cBhvr>
                                      <p:to>
                                        <p:strVal val="visible"/>
                                      </p:to>
                                    </p:set>
                                    <p:anim calcmode="lin" valueType="num">
                                      <p:cBhvr additive="base">
                                        <p:cTn id="94" dur="500"/>
                                        <p:tgtEl>
                                          <p:spTgt spid="21"/>
                                        </p:tgtEl>
                                        <p:attrNameLst>
                                          <p:attrName>ppt_y</p:attrName>
                                        </p:attrNameLst>
                                      </p:cBhvr>
                                      <p:tavLst>
                                        <p:tav tm="0">
                                          <p:val>
                                            <p:strVal val="#ppt_y-#ppt_h*1.125000"/>
                                          </p:val>
                                        </p:tav>
                                        <p:tav tm="100000">
                                          <p:val>
                                            <p:strVal val="#ppt_y"/>
                                          </p:val>
                                        </p:tav>
                                      </p:tavLst>
                                    </p:anim>
                                    <p:animEffect transition="in" filter="wipe(down)">
                                      <p:cBhvr>
                                        <p:cTn id="95" dur="500"/>
                                        <p:tgtEl>
                                          <p:spTgt spid="21"/>
                                        </p:tgtEl>
                                      </p:cBhvr>
                                    </p:animEffect>
                                  </p:childTnLst>
                                </p:cTn>
                              </p:par>
                            </p:childTnLst>
                          </p:cTn>
                        </p:par>
                        <p:par>
                          <p:cTn id="96" fill="hold">
                            <p:stCondLst>
                              <p:cond delay="8500"/>
                            </p:stCondLst>
                            <p:childTnLst>
                              <p:par>
                                <p:cTn id="97" presetID="53" presetClass="entr" presetSubtype="16" fill="hold" nodeType="after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p:cTn id="99" dur="500" fill="hold"/>
                                        <p:tgtEl>
                                          <p:spTgt spid="24"/>
                                        </p:tgtEl>
                                        <p:attrNameLst>
                                          <p:attrName>ppt_w</p:attrName>
                                        </p:attrNameLst>
                                      </p:cBhvr>
                                      <p:tavLst>
                                        <p:tav tm="0">
                                          <p:val>
                                            <p:fltVal val="0"/>
                                          </p:val>
                                        </p:tav>
                                        <p:tav tm="100000">
                                          <p:val>
                                            <p:strVal val="#ppt_w"/>
                                          </p:val>
                                        </p:tav>
                                      </p:tavLst>
                                    </p:anim>
                                    <p:anim calcmode="lin" valueType="num">
                                      <p:cBhvr>
                                        <p:cTn id="100" dur="500" fill="hold"/>
                                        <p:tgtEl>
                                          <p:spTgt spid="24"/>
                                        </p:tgtEl>
                                        <p:attrNameLst>
                                          <p:attrName>ppt_h</p:attrName>
                                        </p:attrNameLst>
                                      </p:cBhvr>
                                      <p:tavLst>
                                        <p:tav tm="0">
                                          <p:val>
                                            <p:fltVal val="0"/>
                                          </p:val>
                                        </p:tav>
                                        <p:tav tm="100000">
                                          <p:val>
                                            <p:strVal val="#ppt_h"/>
                                          </p:val>
                                        </p:tav>
                                      </p:tavLst>
                                    </p:anim>
                                    <p:animEffect transition="in" filter="fade">
                                      <p:cBhvr>
                                        <p:cTn id="101" dur="500"/>
                                        <p:tgtEl>
                                          <p:spTgt spid="24"/>
                                        </p:tgtEl>
                                      </p:cBhvr>
                                    </p:animEffect>
                                  </p:childTnLst>
                                </p:cTn>
                              </p:par>
                              <p:par>
                                <p:cTn id="102" presetID="12" presetClass="entr" presetSubtype="1" fill="hold" nodeType="withEffect">
                                  <p:stCondLst>
                                    <p:cond delay="0"/>
                                  </p:stCondLst>
                                  <p:childTnLst>
                                    <p:set>
                                      <p:cBhvr>
                                        <p:cTn id="103" dur="1" fill="hold">
                                          <p:stCondLst>
                                            <p:cond delay="0"/>
                                          </p:stCondLst>
                                        </p:cTn>
                                        <p:tgtEl>
                                          <p:spTgt spid="23"/>
                                        </p:tgtEl>
                                        <p:attrNameLst>
                                          <p:attrName>style.visibility</p:attrName>
                                        </p:attrNameLst>
                                      </p:cBhvr>
                                      <p:to>
                                        <p:strVal val="visible"/>
                                      </p:to>
                                    </p:set>
                                    <p:anim calcmode="lin" valueType="num">
                                      <p:cBhvr additive="base">
                                        <p:cTn id="104" dur="500"/>
                                        <p:tgtEl>
                                          <p:spTgt spid="23"/>
                                        </p:tgtEl>
                                        <p:attrNameLst>
                                          <p:attrName>ppt_y</p:attrName>
                                        </p:attrNameLst>
                                      </p:cBhvr>
                                      <p:tavLst>
                                        <p:tav tm="0">
                                          <p:val>
                                            <p:strVal val="#ppt_y-#ppt_h*1.125000"/>
                                          </p:val>
                                        </p:tav>
                                        <p:tav tm="100000">
                                          <p:val>
                                            <p:strVal val="#ppt_y"/>
                                          </p:val>
                                        </p:tav>
                                      </p:tavLst>
                                    </p:anim>
                                    <p:animEffect transition="in" filter="wipe(down)">
                                      <p:cBhvr>
                                        <p:cTn id="10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4582782" y="1216630"/>
            <a:ext cx="1413027" cy="378159"/>
            <a:chOff x="5735166" y="1628800"/>
            <a:chExt cx="1883791" cy="504056"/>
          </a:xfrm>
        </p:grpSpPr>
        <p:cxnSp>
          <p:nvCxnSpPr>
            <p:cNvPr id="4" name="直接连接符 3"/>
            <p:cNvCxnSpPr/>
            <p:nvPr/>
          </p:nvCxnSpPr>
          <p:spPr>
            <a:xfrm>
              <a:off x="7160988" y="1880828"/>
              <a:ext cx="36004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五边形 4"/>
            <p:cNvSpPr/>
            <p:nvPr/>
          </p:nvSpPr>
          <p:spPr>
            <a:xfrm>
              <a:off x="5735166" y="1628800"/>
              <a:ext cx="1440160" cy="504056"/>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微软雅黑" pitchFamily="34" charset="-122"/>
                  <a:ea typeface="微软雅黑" pitchFamily="34" charset="-122"/>
                </a:rPr>
                <a:t>2011</a:t>
              </a:r>
              <a:r>
                <a:rPr lang="zh-CN" altLang="en-US" sz="1200" dirty="0">
                  <a:latin typeface="微软雅黑" pitchFamily="34" charset="-122"/>
                  <a:ea typeface="微软雅黑" pitchFamily="34" charset="-122"/>
                </a:rPr>
                <a:t>年</a:t>
              </a:r>
            </a:p>
          </p:txBody>
        </p:sp>
        <p:sp>
          <p:nvSpPr>
            <p:cNvPr id="6" name="燕尾形 5"/>
            <p:cNvSpPr/>
            <p:nvPr/>
          </p:nvSpPr>
          <p:spPr>
            <a:xfrm>
              <a:off x="7423099" y="1796075"/>
              <a:ext cx="195858" cy="169506"/>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grpSp>
      <p:sp>
        <p:nvSpPr>
          <p:cNvPr id="7" name="TextBox 6"/>
          <p:cNvSpPr txBox="1"/>
          <p:nvPr/>
        </p:nvSpPr>
        <p:spPr>
          <a:xfrm>
            <a:off x="6095147" y="1259702"/>
            <a:ext cx="2322560" cy="567858"/>
          </a:xfrm>
          <a:prstGeom prst="rect">
            <a:avLst/>
          </a:prstGeom>
          <a:noFill/>
        </p:spPr>
        <p:txBody>
          <a:bodyPr wrap="square" lIns="68589" tIns="34295" rIns="68589" bIns="34295" rtlCol="0">
            <a:spAutoFit/>
          </a:bodyPr>
          <a:lstStyle/>
          <a:p>
            <a:pPr>
              <a:lnSpc>
                <a:spcPct val="120000"/>
              </a:lnSpc>
            </a:pPr>
            <a:r>
              <a:rPr lang="zh-CN" altLang="en-US" sz="900" dirty="0">
                <a:solidFill>
                  <a:schemeClr val="tx1">
                    <a:lumMod val="50000"/>
                    <a:lumOff val="50000"/>
                  </a:schemeClr>
                </a:solidFill>
                <a:latin typeface="微软雅黑" pitchFamily="34" charset="-122"/>
                <a:ea typeface="微软雅黑" pitchFamily="34" charset="-122"/>
              </a:rPr>
              <a:t>输入内容，或复制内容后右键选择只保留文本粘贴内容。输入内容。</a:t>
            </a:r>
            <a:endParaRPr lang="en-US" altLang="zh-CN" sz="900" dirty="0">
              <a:solidFill>
                <a:schemeClr val="tx1">
                  <a:lumMod val="50000"/>
                  <a:lumOff val="50000"/>
                </a:schemeClr>
              </a:solidFill>
              <a:latin typeface="微软雅黑" pitchFamily="34" charset="-122"/>
              <a:ea typeface="微软雅黑" pitchFamily="34" charset="-122"/>
            </a:endParaRPr>
          </a:p>
          <a:p>
            <a:pPr>
              <a:lnSpc>
                <a:spcPct val="120000"/>
              </a:lnSpc>
            </a:pPr>
            <a:endParaRPr lang="en-US" altLang="zh-CN" sz="900" dirty="0">
              <a:solidFill>
                <a:schemeClr val="tx1">
                  <a:lumMod val="50000"/>
                  <a:lumOff val="50000"/>
                </a:schemeClr>
              </a:solidFill>
              <a:latin typeface="微软雅黑" pitchFamily="34" charset="-122"/>
              <a:ea typeface="微软雅黑" pitchFamily="34" charset="-122"/>
            </a:endParaRPr>
          </a:p>
        </p:txBody>
      </p:sp>
      <p:grpSp>
        <p:nvGrpSpPr>
          <p:cNvPr id="3" name="组合 7"/>
          <p:cNvGrpSpPr/>
          <p:nvPr/>
        </p:nvGrpSpPr>
        <p:grpSpPr>
          <a:xfrm>
            <a:off x="4582782" y="1862026"/>
            <a:ext cx="1413027" cy="378159"/>
            <a:chOff x="5735166" y="1628800"/>
            <a:chExt cx="1883791" cy="504056"/>
          </a:xfrm>
          <a:solidFill>
            <a:schemeClr val="accent2"/>
          </a:solidFill>
        </p:grpSpPr>
        <p:cxnSp>
          <p:nvCxnSpPr>
            <p:cNvPr id="9" name="直接连接符 8"/>
            <p:cNvCxnSpPr/>
            <p:nvPr/>
          </p:nvCxnSpPr>
          <p:spPr>
            <a:xfrm>
              <a:off x="7160988" y="1880828"/>
              <a:ext cx="360040" cy="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五边形 9"/>
            <p:cNvSpPr/>
            <p:nvPr/>
          </p:nvSpPr>
          <p:spPr>
            <a:xfrm>
              <a:off x="5735166" y="1628800"/>
              <a:ext cx="1440160" cy="504056"/>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微软雅黑" pitchFamily="34" charset="-122"/>
                  <a:ea typeface="微软雅黑" pitchFamily="34" charset="-122"/>
                </a:rPr>
                <a:t>2013</a:t>
              </a:r>
              <a:r>
                <a:rPr lang="zh-CN" altLang="en-US" sz="1200" dirty="0">
                  <a:latin typeface="微软雅黑" pitchFamily="34" charset="-122"/>
                  <a:ea typeface="微软雅黑" pitchFamily="34" charset="-122"/>
                </a:rPr>
                <a:t>年</a:t>
              </a:r>
            </a:p>
          </p:txBody>
        </p:sp>
        <p:sp>
          <p:nvSpPr>
            <p:cNvPr id="11" name="燕尾形 10"/>
            <p:cNvSpPr/>
            <p:nvPr/>
          </p:nvSpPr>
          <p:spPr>
            <a:xfrm>
              <a:off x="7423099" y="1796075"/>
              <a:ext cx="195858" cy="16950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grpSp>
      <p:sp>
        <p:nvSpPr>
          <p:cNvPr id="12" name="TextBox 11"/>
          <p:cNvSpPr txBox="1"/>
          <p:nvPr/>
        </p:nvSpPr>
        <p:spPr>
          <a:xfrm>
            <a:off x="6095147" y="1846690"/>
            <a:ext cx="2322560" cy="567858"/>
          </a:xfrm>
          <a:prstGeom prst="rect">
            <a:avLst/>
          </a:prstGeom>
          <a:noFill/>
        </p:spPr>
        <p:txBody>
          <a:bodyPr wrap="square" lIns="68589" tIns="34295" rIns="68589" bIns="34295" rtlCol="0">
            <a:spAutoFit/>
          </a:bodyPr>
          <a:lstStyle/>
          <a:p>
            <a:pPr>
              <a:lnSpc>
                <a:spcPct val="120000"/>
              </a:lnSpc>
            </a:pPr>
            <a:r>
              <a:rPr lang="zh-CN" altLang="en-US" sz="900" dirty="0">
                <a:solidFill>
                  <a:schemeClr val="tx1">
                    <a:lumMod val="50000"/>
                    <a:lumOff val="50000"/>
                  </a:schemeClr>
                </a:solidFill>
                <a:latin typeface="微软雅黑" pitchFamily="34" charset="-122"/>
                <a:ea typeface="微软雅黑" pitchFamily="34" charset="-122"/>
              </a:rPr>
              <a:t>输入内容，或复制内容后右键选择只保留文本粘贴内容。输入内容。</a:t>
            </a:r>
            <a:endParaRPr lang="en-US" altLang="zh-CN" sz="900" dirty="0">
              <a:solidFill>
                <a:schemeClr val="tx1">
                  <a:lumMod val="50000"/>
                  <a:lumOff val="50000"/>
                </a:schemeClr>
              </a:solidFill>
              <a:latin typeface="微软雅黑" pitchFamily="34" charset="-122"/>
              <a:ea typeface="微软雅黑" pitchFamily="34" charset="-122"/>
            </a:endParaRPr>
          </a:p>
          <a:p>
            <a:pPr>
              <a:lnSpc>
                <a:spcPct val="120000"/>
              </a:lnSpc>
            </a:pPr>
            <a:endParaRPr lang="en-US" altLang="zh-CN" sz="900" dirty="0">
              <a:solidFill>
                <a:schemeClr val="tx1">
                  <a:lumMod val="50000"/>
                  <a:lumOff val="50000"/>
                </a:schemeClr>
              </a:solidFill>
              <a:latin typeface="微软雅黑" pitchFamily="34" charset="-122"/>
              <a:ea typeface="微软雅黑" pitchFamily="34" charset="-122"/>
            </a:endParaRPr>
          </a:p>
        </p:txBody>
      </p:sp>
      <p:grpSp>
        <p:nvGrpSpPr>
          <p:cNvPr id="8" name="组合 12"/>
          <p:cNvGrpSpPr/>
          <p:nvPr/>
        </p:nvGrpSpPr>
        <p:grpSpPr>
          <a:xfrm>
            <a:off x="4584849" y="2534618"/>
            <a:ext cx="1413027" cy="378159"/>
            <a:chOff x="5735166" y="1628800"/>
            <a:chExt cx="1883791" cy="504056"/>
          </a:xfrm>
          <a:solidFill>
            <a:schemeClr val="accent3"/>
          </a:solidFill>
        </p:grpSpPr>
        <p:cxnSp>
          <p:nvCxnSpPr>
            <p:cNvPr id="14" name="直接连接符 13"/>
            <p:cNvCxnSpPr/>
            <p:nvPr/>
          </p:nvCxnSpPr>
          <p:spPr>
            <a:xfrm>
              <a:off x="7160988" y="1880828"/>
              <a:ext cx="360040" cy="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五边形 14"/>
            <p:cNvSpPr/>
            <p:nvPr/>
          </p:nvSpPr>
          <p:spPr>
            <a:xfrm>
              <a:off x="5735166" y="1628800"/>
              <a:ext cx="1440160" cy="504056"/>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微软雅黑" pitchFamily="34" charset="-122"/>
                  <a:ea typeface="微软雅黑" pitchFamily="34" charset="-122"/>
                </a:rPr>
                <a:t>2015</a:t>
              </a:r>
              <a:r>
                <a:rPr lang="zh-CN" altLang="en-US" sz="1200" dirty="0">
                  <a:latin typeface="微软雅黑" pitchFamily="34" charset="-122"/>
                  <a:ea typeface="微软雅黑" pitchFamily="34" charset="-122"/>
                </a:rPr>
                <a:t>年</a:t>
              </a:r>
            </a:p>
          </p:txBody>
        </p:sp>
        <p:sp>
          <p:nvSpPr>
            <p:cNvPr id="16" name="燕尾形 15"/>
            <p:cNvSpPr/>
            <p:nvPr/>
          </p:nvSpPr>
          <p:spPr>
            <a:xfrm>
              <a:off x="7423099" y="1796075"/>
              <a:ext cx="195858" cy="16950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grpSp>
      <p:sp>
        <p:nvSpPr>
          <p:cNvPr id="17" name="TextBox 16"/>
          <p:cNvSpPr txBox="1"/>
          <p:nvPr/>
        </p:nvSpPr>
        <p:spPr>
          <a:xfrm>
            <a:off x="6097213" y="2519282"/>
            <a:ext cx="2322560" cy="567858"/>
          </a:xfrm>
          <a:prstGeom prst="rect">
            <a:avLst/>
          </a:prstGeom>
          <a:noFill/>
        </p:spPr>
        <p:txBody>
          <a:bodyPr wrap="square" lIns="68589" tIns="34295" rIns="68589" bIns="34295" rtlCol="0">
            <a:spAutoFit/>
          </a:bodyPr>
          <a:lstStyle/>
          <a:p>
            <a:pPr>
              <a:lnSpc>
                <a:spcPct val="120000"/>
              </a:lnSpc>
            </a:pPr>
            <a:r>
              <a:rPr lang="zh-CN" altLang="en-US" sz="900" dirty="0">
                <a:solidFill>
                  <a:schemeClr val="tx1">
                    <a:lumMod val="50000"/>
                    <a:lumOff val="50000"/>
                  </a:schemeClr>
                </a:solidFill>
                <a:latin typeface="微软雅黑" pitchFamily="34" charset="-122"/>
                <a:ea typeface="微软雅黑" pitchFamily="34" charset="-122"/>
              </a:rPr>
              <a:t>输入内容，或复制内容后右键选择只保留文本粘贴内容。输入内容。</a:t>
            </a:r>
            <a:endParaRPr lang="en-US" altLang="zh-CN" sz="900" dirty="0">
              <a:solidFill>
                <a:schemeClr val="tx1">
                  <a:lumMod val="50000"/>
                  <a:lumOff val="50000"/>
                </a:schemeClr>
              </a:solidFill>
              <a:latin typeface="微软雅黑" pitchFamily="34" charset="-122"/>
              <a:ea typeface="微软雅黑" pitchFamily="34" charset="-122"/>
            </a:endParaRPr>
          </a:p>
          <a:p>
            <a:pPr>
              <a:lnSpc>
                <a:spcPct val="120000"/>
              </a:lnSpc>
            </a:pPr>
            <a:endParaRPr lang="en-US" altLang="zh-CN" sz="900" dirty="0">
              <a:solidFill>
                <a:schemeClr val="tx1">
                  <a:lumMod val="50000"/>
                  <a:lumOff val="50000"/>
                </a:schemeClr>
              </a:solidFill>
              <a:latin typeface="微软雅黑" pitchFamily="34" charset="-122"/>
              <a:ea typeface="微软雅黑" pitchFamily="34" charset="-122"/>
            </a:endParaRPr>
          </a:p>
        </p:txBody>
      </p:sp>
      <p:grpSp>
        <p:nvGrpSpPr>
          <p:cNvPr id="13" name="组合 17"/>
          <p:cNvGrpSpPr/>
          <p:nvPr/>
        </p:nvGrpSpPr>
        <p:grpSpPr>
          <a:xfrm>
            <a:off x="4582782" y="3215469"/>
            <a:ext cx="1413027" cy="378159"/>
            <a:chOff x="5735166" y="1628800"/>
            <a:chExt cx="1883791" cy="504056"/>
          </a:xfrm>
          <a:solidFill>
            <a:schemeClr val="accent4"/>
          </a:solidFill>
        </p:grpSpPr>
        <p:cxnSp>
          <p:nvCxnSpPr>
            <p:cNvPr id="19" name="直接连接符 18"/>
            <p:cNvCxnSpPr/>
            <p:nvPr/>
          </p:nvCxnSpPr>
          <p:spPr>
            <a:xfrm>
              <a:off x="7160988" y="1880828"/>
              <a:ext cx="360040" cy="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五边形 19"/>
            <p:cNvSpPr/>
            <p:nvPr/>
          </p:nvSpPr>
          <p:spPr>
            <a:xfrm>
              <a:off x="5735166" y="1628800"/>
              <a:ext cx="1440160" cy="504056"/>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微软雅黑" pitchFamily="34" charset="-122"/>
                  <a:ea typeface="微软雅黑" pitchFamily="34" charset="-122"/>
                </a:rPr>
                <a:t>2016</a:t>
              </a:r>
              <a:r>
                <a:rPr lang="zh-CN" altLang="en-US" sz="1200" dirty="0">
                  <a:latin typeface="微软雅黑" pitchFamily="34" charset="-122"/>
                  <a:ea typeface="微软雅黑" pitchFamily="34" charset="-122"/>
                </a:rPr>
                <a:t>年</a:t>
              </a:r>
            </a:p>
          </p:txBody>
        </p:sp>
        <p:sp>
          <p:nvSpPr>
            <p:cNvPr id="21" name="燕尾形 20"/>
            <p:cNvSpPr/>
            <p:nvPr/>
          </p:nvSpPr>
          <p:spPr>
            <a:xfrm>
              <a:off x="7423099" y="1796075"/>
              <a:ext cx="195858" cy="16950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grpSp>
      <p:sp>
        <p:nvSpPr>
          <p:cNvPr id="22" name="TextBox 21"/>
          <p:cNvSpPr txBox="1"/>
          <p:nvPr/>
        </p:nvSpPr>
        <p:spPr>
          <a:xfrm>
            <a:off x="6095147" y="3200133"/>
            <a:ext cx="2322560" cy="567858"/>
          </a:xfrm>
          <a:prstGeom prst="rect">
            <a:avLst/>
          </a:prstGeom>
          <a:noFill/>
        </p:spPr>
        <p:txBody>
          <a:bodyPr wrap="square" lIns="68589" tIns="34295" rIns="68589" bIns="34295" rtlCol="0">
            <a:spAutoFit/>
          </a:bodyPr>
          <a:lstStyle/>
          <a:p>
            <a:pPr>
              <a:lnSpc>
                <a:spcPct val="120000"/>
              </a:lnSpc>
            </a:pPr>
            <a:r>
              <a:rPr lang="zh-CN" altLang="en-US" sz="900" dirty="0">
                <a:solidFill>
                  <a:schemeClr val="tx1">
                    <a:lumMod val="50000"/>
                    <a:lumOff val="50000"/>
                  </a:schemeClr>
                </a:solidFill>
                <a:latin typeface="微软雅黑" pitchFamily="34" charset="-122"/>
                <a:ea typeface="微软雅黑" pitchFamily="34" charset="-122"/>
              </a:rPr>
              <a:t>输入内容，或复制内容后右键选择只保留文本粘贴内容。输入内容。</a:t>
            </a:r>
            <a:endParaRPr lang="en-US" altLang="zh-CN" sz="900" dirty="0">
              <a:solidFill>
                <a:schemeClr val="tx1">
                  <a:lumMod val="50000"/>
                  <a:lumOff val="50000"/>
                </a:schemeClr>
              </a:solidFill>
              <a:latin typeface="微软雅黑" pitchFamily="34" charset="-122"/>
              <a:ea typeface="微软雅黑" pitchFamily="34" charset="-122"/>
            </a:endParaRPr>
          </a:p>
          <a:p>
            <a:pPr>
              <a:lnSpc>
                <a:spcPct val="120000"/>
              </a:lnSpc>
            </a:pPr>
            <a:endParaRPr lang="en-US" altLang="zh-CN" sz="900" dirty="0">
              <a:solidFill>
                <a:schemeClr val="tx1">
                  <a:lumMod val="50000"/>
                  <a:lumOff val="50000"/>
                </a:schemeClr>
              </a:solidFill>
              <a:latin typeface="微软雅黑" pitchFamily="34" charset="-122"/>
              <a:ea typeface="微软雅黑" pitchFamily="34" charset="-122"/>
            </a:endParaRPr>
          </a:p>
        </p:txBody>
      </p:sp>
      <p:grpSp>
        <p:nvGrpSpPr>
          <p:cNvPr id="18" name="组合 22"/>
          <p:cNvGrpSpPr/>
          <p:nvPr/>
        </p:nvGrpSpPr>
        <p:grpSpPr>
          <a:xfrm>
            <a:off x="4582782" y="3905304"/>
            <a:ext cx="1413027" cy="378159"/>
            <a:chOff x="5735166" y="1628800"/>
            <a:chExt cx="1883791" cy="504056"/>
          </a:xfrm>
          <a:solidFill>
            <a:schemeClr val="accent1"/>
          </a:solidFill>
        </p:grpSpPr>
        <p:cxnSp>
          <p:nvCxnSpPr>
            <p:cNvPr id="24" name="直接连接符 23"/>
            <p:cNvCxnSpPr/>
            <p:nvPr/>
          </p:nvCxnSpPr>
          <p:spPr>
            <a:xfrm>
              <a:off x="7160988" y="1880828"/>
              <a:ext cx="360040" cy="0"/>
            </a:xfrm>
            <a:prstGeom prst="line">
              <a:avLst/>
            </a:prstGeom>
            <a:grpFill/>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五边形 24"/>
            <p:cNvSpPr/>
            <p:nvPr/>
          </p:nvSpPr>
          <p:spPr>
            <a:xfrm>
              <a:off x="5735166" y="1628800"/>
              <a:ext cx="1440160" cy="504056"/>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latin typeface="微软雅黑" pitchFamily="34" charset="-122"/>
                  <a:ea typeface="微软雅黑" pitchFamily="34" charset="-122"/>
                </a:rPr>
                <a:t>2017</a:t>
              </a:r>
              <a:r>
                <a:rPr lang="zh-CN" altLang="en-US" sz="1200" dirty="0">
                  <a:latin typeface="微软雅黑" pitchFamily="34" charset="-122"/>
                  <a:ea typeface="微软雅黑" pitchFamily="34" charset="-122"/>
                </a:rPr>
                <a:t>年</a:t>
              </a:r>
            </a:p>
          </p:txBody>
        </p:sp>
        <p:sp>
          <p:nvSpPr>
            <p:cNvPr id="26" name="燕尾形 25"/>
            <p:cNvSpPr/>
            <p:nvPr/>
          </p:nvSpPr>
          <p:spPr>
            <a:xfrm>
              <a:off x="7423099" y="1796075"/>
              <a:ext cx="195858" cy="16950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latin typeface="微软雅黑" pitchFamily="34" charset="-122"/>
                <a:ea typeface="微软雅黑" pitchFamily="34" charset="-122"/>
              </a:endParaRPr>
            </a:p>
          </p:txBody>
        </p:sp>
      </p:grpSp>
      <p:sp>
        <p:nvSpPr>
          <p:cNvPr id="27" name="TextBox 26"/>
          <p:cNvSpPr txBox="1"/>
          <p:nvPr/>
        </p:nvSpPr>
        <p:spPr>
          <a:xfrm>
            <a:off x="6095147" y="3889968"/>
            <a:ext cx="2322560" cy="567858"/>
          </a:xfrm>
          <a:prstGeom prst="rect">
            <a:avLst/>
          </a:prstGeom>
          <a:noFill/>
        </p:spPr>
        <p:txBody>
          <a:bodyPr wrap="square" lIns="68589" tIns="34295" rIns="68589" bIns="34295" rtlCol="0">
            <a:spAutoFit/>
          </a:bodyPr>
          <a:lstStyle/>
          <a:p>
            <a:pPr>
              <a:lnSpc>
                <a:spcPct val="120000"/>
              </a:lnSpc>
            </a:pPr>
            <a:r>
              <a:rPr lang="zh-CN" altLang="en-US" sz="900" dirty="0">
                <a:solidFill>
                  <a:schemeClr val="tx1">
                    <a:lumMod val="50000"/>
                    <a:lumOff val="50000"/>
                  </a:schemeClr>
                </a:solidFill>
                <a:latin typeface="微软雅黑" pitchFamily="34" charset="-122"/>
                <a:ea typeface="微软雅黑" pitchFamily="34" charset="-122"/>
              </a:rPr>
              <a:t>输入内容，或复制内容后右键选择只保留文本粘贴内容。输入内容。</a:t>
            </a:r>
            <a:endParaRPr lang="en-US" altLang="zh-CN" sz="900" dirty="0">
              <a:solidFill>
                <a:schemeClr val="tx1">
                  <a:lumMod val="50000"/>
                  <a:lumOff val="50000"/>
                </a:schemeClr>
              </a:solidFill>
              <a:latin typeface="微软雅黑" pitchFamily="34" charset="-122"/>
              <a:ea typeface="微软雅黑" pitchFamily="34" charset="-122"/>
            </a:endParaRPr>
          </a:p>
          <a:p>
            <a:pPr>
              <a:lnSpc>
                <a:spcPct val="120000"/>
              </a:lnSpc>
            </a:pPr>
            <a:endParaRPr lang="en-US" altLang="zh-CN" sz="900" dirty="0">
              <a:solidFill>
                <a:schemeClr val="tx1">
                  <a:lumMod val="50000"/>
                  <a:lumOff val="50000"/>
                </a:schemeClr>
              </a:solidFill>
              <a:latin typeface="微软雅黑" pitchFamily="34" charset="-122"/>
              <a:ea typeface="微软雅黑" pitchFamily="34" charset="-122"/>
            </a:endParaRPr>
          </a:p>
        </p:txBody>
      </p:sp>
      <p:sp>
        <p:nvSpPr>
          <p:cNvPr id="28" name="Oval 8"/>
          <p:cNvSpPr>
            <a:spLocks noChangeAspect="1" noChangeArrowheads="1"/>
          </p:cNvSpPr>
          <p:nvPr/>
        </p:nvSpPr>
        <p:spPr bwMode="auto">
          <a:xfrm>
            <a:off x="2829411" y="2732119"/>
            <a:ext cx="1136393" cy="1139106"/>
          </a:xfrm>
          <a:prstGeom prst="flowChartDecision">
            <a:avLst/>
          </a:prstGeom>
          <a:blipFill dpi="0" rotWithShape="1">
            <a:blip r:embed="rId3" cstate="print">
              <a:extLst>
                <a:ext uri="{28A0092B-C50C-407E-A947-70E740481C1C}">
                  <a14:useLocalDpi xmlns:a14="http://schemas.microsoft.com/office/drawing/2010/main" val="0"/>
                </a:ext>
              </a:extLst>
            </a:blip>
            <a:srcRect/>
            <a:stretch>
              <a:fillRect/>
            </a:stretch>
          </a:blipFill>
          <a:ln w="57150">
            <a:noFill/>
          </a:ln>
          <a:effectLst/>
        </p:spPr>
        <p:txBody>
          <a:bodyPr lIns="68589" tIns="34295" rIns="68589" bIns="34295"/>
          <a:lstStyle/>
          <a:p>
            <a:endParaRPr lang="zh-CN" altLang="en-US" sz="1500" dirty="0">
              <a:solidFill>
                <a:schemeClr val="bg1">
                  <a:lumMod val="95000"/>
                </a:schemeClr>
              </a:solidFill>
              <a:latin typeface="微软雅黑" pitchFamily="34" charset="-122"/>
              <a:ea typeface="微软雅黑" pitchFamily="34" charset="-122"/>
            </a:endParaRPr>
          </a:p>
        </p:txBody>
      </p:sp>
      <p:sp>
        <p:nvSpPr>
          <p:cNvPr id="29" name="Oval 8"/>
          <p:cNvSpPr>
            <a:spLocks noChangeAspect="1" noChangeArrowheads="1"/>
          </p:cNvSpPr>
          <p:nvPr/>
        </p:nvSpPr>
        <p:spPr bwMode="auto">
          <a:xfrm>
            <a:off x="1839199" y="1673913"/>
            <a:ext cx="1448334" cy="1451793"/>
          </a:xfrm>
          <a:prstGeom prst="flowChartDecision">
            <a:avLst/>
          </a:prstGeom>
          <a:blipFill dpi="0" rotWithShape="1">
            <a:blip r:embed="rId4" cstate="print"/>
            <a:srcRect/>
            <a:stretch>
              <a:fillRect/>
            </a:stretch>
          </a:blipFill>
          <a:ln w="57150">
            <a:noFill/>
          </a:ln>
          <a:effectLst/>
        </p:spPr>
        <p:txBody>
          <a:bodyPr lIns="68589" tIns="34295" rIns="68589" bIns="34295"/>
          <a:lstStyle/>
          <a:p>
            <a:endParaRPr lang="zh-CN" altLang="en-US" sz="1500" dirty="0">
              <a:solidFill>
                <a:schemeClr val="bg1">
                  <a:lumMod val="95000"/>
                </a:schemeClr>
              </a:solidFill>
              <a:latin typeface="微软雅黑" pitchFamily="34" charset="-122"/>
              <a:ea typeface="微软雅黑" pitchFamily="34" charset="-122"/>
            </a:endParaRPr>
          </a:p>
        </p:txBody>
      </p:sp>
      <p:sp>
        <p:nvSpPr>
          <p:cNvPr id="30" name="Oval 8"/>
          <p:cNvSpPr>
            <a:spLocks noChangeAspect="1" noChangeArrowheads="1"/>
          </p:cNvSpPr>
          <p:nvPr/>
        </p:nvSpPr>
        <p:spPr bwMode="auto">
          <a:xfrm>
            <a:off x="612972" y="2632139"/>
            <a:ext cx="2063471" cy="2068398"/>
          </a:xfrm>
          <a:prstGeom prst="flowChartDecision">
            <a:avLst/>
          </a:prstGeom>
          <a:blipFill dpi="0" rotWithShape="1">
            <a:blip r:embed="rId5" cstate="print"/>
            <a:srcRect/>
            <a:stretch>
              <a:fillRect/>
            </a:stretch>
          </a:blipFill>
          <a:ln w="57150">
            <a:noFill/>
          </a:ln>
          <a:effectLst/>
        </p:spPr>
        <p:txBody>
          <a:bodyPr lIns="68589" tIns="34295" rIns="68589" bIns="34295"/>
          <a:lstStyle/>
          <a:p>
            <a:endParaRPr lang="zh-CN" altLang="en-US" sz="1500" dirty="0">
              <a:solidFill>
                <a:schemeClr val="bg1">
                  <a:lumMod val="95000"/>
                </a:schemeClr>
              </a:solidFill>
              <a:latin typeface="微软雅黑" pitchFamily="34" charset="-122"/>
              <a:ea typeface="微软雅黑" pitchFamily="34" charset="-122"/>
            </a:endParaRPr>
          </a:p>
        </p:txBody>
      </p:sp>
      <p:grpSp>
        <p:nvGrpSpPr>
          <p:cNvPr id="23" name="组合 30"/>
          <p:cNvGrpSpPr/>
          <p:nvPr/>
        </p:nvGrpSpPr>
        <p:grpSpPr>
          <a:xfrm>
            <a:off x="889734" y="803991"/>
            <a:ext cx="1512133" cy="1478482"/>
            <a:chOff x="766614" y="1733383"/>
            <a:chExt cx="2015915" cy="1970701"/>
          </a:xfrm>
          <a:effectLst/>
        </p:grpSpPr>
        <p:sp>
          <p:nvSpPr>
            <p:cNvPr id="32" name="流程图: 决策 31"/>
            <p:cNvSpPr/>
            <p:nvPr/>
          </p:nvSpPr>
          <p:spPr>
            <a:xfrm>
              <a:off x="766614" y="1733383"/>
              <a:ext cx="2015915" cy="1970701"/>
            </a:xfrm>
            <a:prstGeom prst="flowChartDecision">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Freeform 464"/>
            <p:cNvSpPr>
              <a:spLocks noEditPoints="1"/>
            </p:cNvSpPr>
            <p:nvPr/>
          </p:nvSpPr>
          <p:spPr bwMode="auto">
            <a:xfrm>
              <a:off x="1343720" y="2312414"/>
              <a:ext cx="861702" cy="950083"/>
            </a:xfrm>
            <a:custGeom>
              <a:avLst/>
              <a:gdLst>
                <a:gd name="T0" fmla="*/ 35 w 117"/>
                <a:gd name="T1" fmla="*/ 114 h 129"/>
                <a:gd name="T2" fmla="*/ 46 w 117"/>
                <a:gd name="T3" fmla="*/ 101 h 129"/>
                <a:gd name="T4" fmla="*/ 51 w 117"/>
                <a:gd name="T5" fmla="*/ 87 h 129"/>
                <a:gd name="T6" fmla="*/ 48 w 117"/>
                <a:gd name="T7" fmla="*/ 79 h 129"/>
                <a:gd name="T8" fmla="*/ 72 w 117"/>
                <a:gd name="T9" fmla="*/ 87 h 129"/>
                <a:gd name="T10" fmla="*/ 68 w 117"/>
                <a:gd name="T11" fmla="*/ 87 h 129"/>
                <a:gd name="T12" fmla="*/ 73 w 117"/>
                <a:gd name="T13" fmla="*/ 101 h 129"/>
                <a:gd name="T14" fmla="*/ 86 w 117"/>
                <a:gd name="T15" fmla="*/ 114 h 129"/>
                <a:gd name="T16" fmla="*/ 97 w 117"/>
                <a:gd name="T17" fmla="*/ 129 h 129"/>
                <a:gd name="T18" fmla="*/ 22 w 117"/>
                <a:gd name="T19" fmla="*/ 114 h 129"/>
                <a:gd name="T20" fmla="*/ 35 w 117"/>
                <a:gd name="T21" fmla="*/ 114 h 129"/>
                <a:gd name="T22" fmla="*/ 46 w 117"/>
                <a:gd name="T23" fmla="*/ 61 h 129"/>
                <a:gd name="T24" fmla="*/ 44 w 117"/>
                <a:gd name="T25" fmla="*/ 66 h 129"/>
                <a:gd name="T26" fmla="*/ 37 w 117"/>
                <a:gd name="T27" fmla="*/ 61 h 129"/>
                <a:gd name="T28" fmla="*/ 33 w 117"/>
                <a:gd name="T29" fmla="*/ 55 h 129"/>
                <a:gd name="T30" fmla="*/ 33 w 117"/>
                <a:gd name="T31" fmla="*/ 54 h 129"/>
                <a:gd name="T32" fmla="*/ 39 w 117"/>
                <a:gd name="T33" fmla="*/ 33 h 129"/>
                <a:gd name="T34" fmla="*/ 42 w 117"/>
                <a:gd name="T35" fmla="*/ 11 h 129"/>
                <a:gd name="T36" fmla="*/ 48 w 117"/>
                <a:gd name="T37" fmla="*/ 11 h 129"/>
                <a:gd name="T38" fmla="*/ 24 w 117"/>
                <a:gd name="T39" fmla="*/ 19 h 129"/>
                <a:gd name="T40" fmla="*/ 9 w 117"/>
                <a:gd name="T41" fmla="*/ 13 h 129"/>
                <a:gd name="T42" fmla="*/ 13 w 117"/>
                <a:gd name="T43" fmla="*/ 24 h 129"/>
                <a:gd name="T44" fmla="*/ 16 w 117"/>
                <a:gd name="T45" fmla="*/ 33 h 129"/>
                <a:gd name="T46" fmla="*/ 29 w 117"/>
                <a:gd name="T47" fmla="*/ 46 h 129"/>
                <a:gd name="T48" fmla="*/ 33 w 117"/>
                <a:gd name="T49" fmla="*/ 30 h 129"/>
                <a:gd name="T50" fmla="*/ 35 w 117"/>
                <a:gd name="T51" fmla="*/ 13 h 129"/>
                <a:gd name="T52" fmla="*/ 31 w 117"/>
                <a:gd name="T53" fmla="*/ 21 h 129"/>
                <a:gd name="T54" fmla="*/ 24 w 117"/>
                <a:gd name="T55" fmla="*/ 6 h 129"/>
                <a:gd name="T56" fmla="*/ 0 w 117"/>
                <a:gd name="T57" fmla="*/ 6 h 129"/>
                <a:gd name="T58" fmla="*/ 2 w 117"/>
                <a:gd name="T59" fmla="*/ 11 h 129"/>
                <a:gd name="T60" fmla="*/ 11 w 117"/>
                <a:gd name="T61" fmla="*/ 37 h 129"/>
                <a:gd name="T62" fmla="*/ 18 w 117"/>
                <a:gd name="T63" fmla="*/ 46 h 129"/>
                <a:gd name="T64" fmla="*/ 27 w 117"/>
                <a:gd name="T65" fmla="*/ 54 h 129"/>
                <a:gd name="T66" fmla="*/ 26 w 117"/>
                <a:gd name="T67" fmla="*/ 57 h 129"/>
                <a:gd name="T68" fmla="*/ 39 w 117"/>
                <a:gd name="T69" fmla="*/ 72 h 129"/>
                <a:gd name="T70" fmla="*/ 59 w 117"/>
                <a:gd name="T71" fmla="*/ 76 h 129"/>
                <a:gd name="T72" fmla="*/ 79 w 117"/>
                <a:gd name="T73" fmla="*/ 72 h 129"/>
                <a:gd name="T74" fmla="*/ 94 w 117"/>
                <a:gd name="T75" fmla="*/ 57 h 129"/>
                <a:gd name="T76" fmla="*/ 90 w 117"/>
                <a:gd name="T77" fmla="*/ 54 h 129"/>
                <a:gd name="T78" fmla="*/ 99 w 117"/>
                <a:gd name="T79" fmla="*/ 46 h 129"/>
                <a:gd name="T80" fmla="*/ 106 w 117"/>
                <a:gd name="T81" fmla="*/ 37 h 129"/>
                <a:gd name="T82" fmla="*/ 116 w 117"/>
                <a:gd name="T83" fmla="*/ 11 h 129"/>
                <a:gd name="T84" fmla="*/ 112 w 117"/>
                <a:gd name="T85" fmla="*/ 6 h 129"/>
                <a:gd name="T86" fmla="*/ 94 w 117"/>
                <a:gd name="T87" fmla="*/ 6 h 129"/>
                <a:gd name="T88" fmla="*/ 79 w 117"/>
                <a:gd name="T89" fmla="*/ 0 h 129"/>
                <a:gd name="T90" fmla="*/ 20 w 117"/>
                <a:gd name="T91" fmla="*/ 0 h 129"/>
                <a:gd name="T92" fmla="*/ 24 w 117"/>
                <a:gd name="T93" fmla="*/ 6 h 129"/>
                <a:gd name="T94" fmla="*/ 84 w 117"/>
                <a:gd name="T95" fmla="*/ 13 h 129"/>
                <a:gd name="T96" fmla="*/ 94 w 117"/>
                <a:gd name="T97" fmla="*/ 19 h 129"/>
                <a:gd name="T98" fmla="*/ 108 w 117"/>
                <a:gd name="T99" fmla="*/ 13 h 129"/>
                <a:gd name="T100" fmla="*/ 105 w 117"/>
                <a:gd name="T101" fmla="*/ 24 h 129"/>
                <a:gd name="T102" fmla="*/ 101 w 117"/>
                <a:gd name="T103" fmla="*/ 33 h 129"/>
                <a:gd name="T104" fmla="*/ 88 w 117"/>
                <a:gd name="T105" fmla="*/ 46 h 129"/>
                <a:gd name="T106" fmla="*/ 84 w 117"/>
                <a:gd name="T107" fmla="*/ 30 h 129"/>
                <a:gd name="T108" fmla="*/ 84 w 117"/>
                <a:gd name="T109" fmla="*/ 13 h 129"/>
                <a:gd name="T110" fmla="*/ 84 w 117"/>
                <a:gd name="T111" fmla="*/ 1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7" h="129">
                  <a:moveTo>
                    <a:pt x="35" y="114"/>
                  </a:moveTo>
                  <a:lnTo>
                    <a:pt x="35" y="114"/>
                  </a:lnTo>
                  <a:lnTo>
                    <a:pt x="40" y="109"/>
                  </a:lnTo>
                  <a:lnTo>
                    <a:pt x="46" y="101"/>
                  </a:lnTo>
                  <a:lnTo>
                    <a:pt x="50" y="94"/>
                  </a:lnTo>
                  <a:lnTo>
                    <a:pt x="51" y="87"/>
                  </a:lnTo>
                  <a:lnTo>
                    <a:pt x="48" y="87"/>
                  </a:lnTo>
                  <a:lnTo>
                    <a:pt x="48" y="79"/>
                  </a:lnTo>
                  <a:lnTo>
                    <a:pt x="72" y="79"/>
                  </a:lnTo>
                  <a:lnTo>
                    <a:pt x="72" y="87"/>
                  </a:lnTo>
                  <a:lnTo>
                    <a:pt x="68" y="87"/>
                  </a:lnTo>
                  <a:lnTo>
                    <a:pt x="68" y="87"/>
                  </a:lnTo>
                  <a:lnTo>
                    <a:pt x="70" y="94"/>
                  </a:lnTo>
                  <a:lnTo>
                    <a:pt x="73" y="101"/>
                  </a:lnTo>
                  <a:lnTo>
                    <a:pt x="79" y="109"/>
                  </a:lnTo>
                  <a:lnTo>
                    <a:pt x="86" y="114"/>
                  </a:lnTo>
                  <a:lnTo>
                    <a:pt x="97" y="114"/>
                  </a:lnTo>
                  <a:lnTo>
                    <a:pt x="97" y="129"/>
                  </a:lnTo>
                  <a:lnTo>
                    <a:pt x="22" y="129"/>
                  </a:lnTo>
                  <a:lnTo>
                    <a:pt x="22" y="114"/>
                  </a:lnTo>
                  <a:lnTo>
                    <a:pt x="35" y="114"/>
                  </a:lnTo>
                  <a:lnTo>
                    <a:pt x="35" y="114"/>
                  </a:lnTo>
                  <a:close/>
                  <a:moveTo>
                    <a:pt x="48" y="11"/>
                  </a:moveTo>
                  <a:lnTo>
                    <a:pt x="46" y="61"/>
                  </a:lnTo>
                  <a:lnTo>
                    <a:pt x="44" y="66"/>
                  </a:lnTo>
                  <a:lnTo>
                    <a:pt x="44" y="66"/>
                  </a:lnTo>
                  <a:lnTo>
                    <a:pt x="37" y="61"/>
                  </a:lnTo>
                  <a:lnTo>
                    <a:pt x="37" y="61"/>
                  </a:lnTo>
                  <a:lnTo>
                    <a:pt x="35" y="59"/>
                  </a:lnTo>
                  <a:lnTo>
                    <a:pt x="33" y="55"/>
                  </a:lnTo>
                  <a:lnTo>
                    <a:pt x="33" y="55"/>
                  </a:lnTo>
                  <a:lnTo>
                    <a:pt x="33" y="54"/>
                  </a:lnTo>
                  <a:lnTo>
                    <a:pt x="33" y="54"/>
                  </a:lnTo>
                  <a:lnTo>
                    <a:pt x="39" y="33"/>
                  </a:lnTo>
                  <a:lnTo>
                    <a:pt x="39" y="33"/>
                  </a:lnTo>
                  <a:lnTo>
                    <a:pt x="42" y="11"/>
                  </a:lnTo>
                  <a:lnTo>
                    <a:pt x="48" y="11"/>
                  </a:lnTo>
                  <a:lnTo>
                    <a:pt x="48" y="11"/>
                  </a:lnTo>
                  <a:close/>
                  <a:moveTo>
                    <a:pt x="31" y="21"/>
                  </a:moveTo>
                  <a:lnTo>
                    <a:pt x="24" y="19"/>
                  </a:lnTo>
                  <a:lnTo>
                    <a:pt x="24" y="13"/>
                  </a:lnTo>
                  <a:lnTo>
                    <a:pt x="9" y="13"/>
                  </a:lnTo>
                  <a:lnTo>
                    <a:pt x="9" y="13"/>
                  </a:lnTo>
                  <a:lnTo>
                    <a:pt x="13" y="24"/>
                  </a:lnTo>
                  <a:lnTo>
                    <a:pt x="16" y="33"/>
                  </a:lnTo>
                  <a:lnTo>
                    <a:pt x="16" y="33"/>
                  </a:lnTo>
                  <a:lnTo>
                    <a:pt x="22" y="39"/>
                  </a:lnTo>
                  <a:lnTo>
                    <a:pt x="29" y="46"/>
                  </a:lnTo>
                  <a:lnTo>
                    <a:pt x="29" y="46"/>
                  </a:lnTo>
                  <a:lnTo>
                    <a:pt x="33" y="30"/>
                  </a:lnTo>
                  <a:lnTo>
                    <a:pt x="35" y="13"/>
                  </a:lnTo>
                  <a:lnTo>
                    <a:pt x="35" y="13"/>
                  </a:lnTo>
                  <a:lnTo>
                    <a:pt x="33" y="13"/>
                  </a:lnTo>
                  <a:lnTo>
                    <a:pt x="31" y="21"/>
                  </a:lnTo>
                  <a:lnTo>
                    <a:pt x="31" y="21"/>
                  </a:lnTo>
                  <a:close/>
                  <a:moveTo>
                    <a:pt x="24" y="6"/>
                  </a:moveTo>
                  <a:lnTo>
                    <a:pt x="5" y="6"/>
                  </a:lnTo>
                  <a:lnTo>
                    <a:pt x="0" y="6"/>
                  </a:lnTo>
                  <a:lnTo>
                    <a:pt x="2" y="11"/>
                  </a:lnTo>
                  <a:lnTo>
                    <a:pt x="2" y="11"/>
                  </a:lnTo>
                  <a:lnTo>
                    <a:pt x="5" y="24"/>
                  </a:lnTo>
                  <a:lnTo>
                    <a:pt x="11" y="37"/>
                  </a:lnTo>
                  <a:lnTo>
                    <a:pt x="11" y="37"/>
                  </a:lnTo>
                  <a:lnTo>
                    <a:pt x="18" y="46"/>
                  </a:lnTo>
                  <a:lnTo>
                    <a:pt x="27" y="54"/>
                  </a:lnTo>
                  <a:lnTo>
                    <a:pt x="27" y="54"/>
                  </a:lnTo>
                  <a:lnTo>
                    <a:pt x="26" y="57"/>
                  </a:lnTo>
                  <a:lnTo>
                    <a:pt x="26" y="57"/>
                  </a:lnTo>
                  <a:lnTo>
                    <a:pt x="31" y="66"/>
                  </a:lnTo>
                  <a:lnTo>
                    <a:pt x="39" y="72"/>
                  </a:lnTo>
                  <a:lnTo>
                    <a:pt x="50" y="76"/>
                  </a:lnTo>
                  <a:lnTo>
                    <a:pt x="59" y="76"/>
                  </a:lnTo>
                  <a:lnTo>
                    <a:pt x="70" y="76"/>
                  </a:lnTo>
                  <a:lnTo>
                    <a:pt x="79" y="72"/>
                  </a:lnTo>
                  <a:lnTo>
                    <a:pt x="86" y="66"/>
                  </a:lnTo>
                  <a:lnTo>
                    <a:pt x="94" y="57"/>
                  </a:lnTo>
                  <a:lnTo>
                    <a:pt x="94" y="57"/>
                  </a:lnTo>
                  <a:lnTo>
                    <a:pt x="90" y="54"/>
                  </a:lnTo>
                  <a:lnTo>
                    <a:pt x="90" y="54"/>
                  </a:lnTo>
                  <a:lnTo>
                    <a:pt x="99" y="46"/>
                  </a:lnTo>
                  <a:lnTo>
                    <a:pt x="106" y="37"/>
                  </a:lnTo>
                  <a:lnTo>
                    <a:pt x="106" y="37"/>
                  </a:lnTo>
                  <a:lnTo>
                    <a:pt x="112" y="24"/>
                  </a:lnTo>
                  <a:lnTo>
                    <a:pt x="116" y="11"/>
                  </a:lnTo>
                  <a:lnTo>
                    <a:pt x="117" y="6"/>
                  </a:lnTo>
                  <a:lnTo>
                    <a:pt x="112" y="6"/>
                  </a:lnTo>
                  <a:lnTo>
                    <a:pt x="94" y="6"/>
                  </a:lnTo>
                  <a:lnTo>
                    <a:pt x="94" y="6"/>
                  </a:lnTo>
                  <a:lnTo>
                    <a:pt x="97" y="0"/>
                  </a:lnTo>
                  <a:lnTo>
                    <a:pt x="79" y="0"/>
                  </a:lnTo>
                  <a:lnTo>
                    <a:pt x="39" y="0"/>
                  </a:lnTo>
                  <a:lnTo>
                    <a:pt x="20" y="0"/>
                  </a:lnTo>
                  <a:lnTo>
                    <a:pt x="20" y="0"/>
                  </a:lnTo>
                  <a:lnTo>
                    <a:pt x="24" y="6"/>
                  </a:lnTo>
                  <a:lnTo>
                    <a:pt x="24" y="6"/>
                  </a:lnTo>
                  <a:close/>
                  <a:moveTo>
                    <a:pt x="84" y="13"/>
                  </a:moveTo>
                  <a:lnTo>
                    <a:pt x="88" y="21"/>
                  </a:lnTo>
                  <a:lnTo>
                    <a:pt x="94" y="19"/>
                  </a:lnTo>
                  <a:lnTo>
                    <a:pt x="94" y="13"/>
                  </a:lnTo>
                  <a:lnTo>
                    <a:pt x="108" y="13"/>
                  </a:lnTo>
                  <a:lnTo>
                    <a:pt x="108" y="13"/>
                  </a:lnTo>
                  <a:lnTo>
                    <a:pt x="105" y="24"/>
                  </a:lnTo>
                  <a:lnTo>
                    <a:pt x="101" y="33"/>
                  </a:lnTo>
                  <a:lnTo>
                    <a:pt x="101" y="33"/>
                  </a:lnTo>
                  <a:lnTo>
                    <a:pt x="95" y="39"/>
                  </a:lnTo>
                  <a:lnTo>
                    <a:pt x="88" y="46"/>
                  </a:lnTo>
                  <a:lnTo>
                    <a:pt x="88" y="46"/>
                  </a:lnTo>
                  <a:lnTo>
                    <a:pt x="84" y="30"/>
                  </a:lnTo>
                  <a:lnTo>
                    <a:pt x="84" y="13"/>
                  </a:lnTo>
                  <a:lnTo>
                    <a:pt x="84" y="13"/>
                  </a:lnTo>
                  <a:lnTo>
                    <a:pt x="84" y="13"/>
                  </a:lnTo>
                  <a:lnTo>
                    <a:pt x="84" y="13"/>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1" name="组合 33"/>
          <p:cNvGrpSpPr/>
          <p:nvPr/>
        </p:nvGrpSpPr>
        <p:grpSpPr>
          <a:xfrm>
            <a:off x="2401867" y="3770702"/>
            <a:ext cx="868225" cy="903512"/>
            <a:chOff x="3799767" y="4888985"/>
            <a:chExt cx="1157483" cy="1204311"/>
          </a:xfrm>
          <a:effectLst/>
        </p:grpSpPr>
        <p:sp>
          <p:nvSpPr>
            <p:cNvPr id="35" name="流程图: 决策 34"/>
            <p:cNvSpPr/>
            <p:nvPr/>
          </p:nvSpPr>
          <p:spPr>
            <a:xfrm>
              <a:off x="3799767" y="4888985"/>
              <a:ext cx="1157483" cy="1204311"/>
            </a:xfrm>
            <a:prstGeom prst="flowChartDecisi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Freeform 452"/>
            <p:cNvSpPr>
              <a:spLocks noEditPoints="1"/>
            </p:cNvSpPr>
            <p:nvPr/>
          </p:nvSpPr>
          <p:spPr bwMode="auto">
            <a:xfrm>
              <a:off x="4142570" y="5264845"/>
              <a:ext cx="526975" cy="471696"/>
            </a:xfrm>
            <a:custGeom>
              <a:avLst/>
              <a:gdLst>
                <a:gd name="T0" fmla="*/ 88 w 143"/>
                <a:gd name="T1" fmla="*/ 20 h 128"/>
                <a:gd name="T2" fmla="*/ 94 w 143"/>
                <a:gd name="T3" fmla="*/ 25 h 128"/>
                <a:gd name="T4" fmla="*/ 130 w 143"/>
                <a:gd name="T5" fmla="*/ 35 h 128"/>
                <a:gd name="T6" fmla="*/ 136 w 143"/>
                <a:gd name="T7" fmla="*/ 31 h 128"/>
                <a:gd name="T8" fmla="*/ 141 w 143"/>
                <a:gd name="T9" fmla="*/ 38 h 128"/>
                <a:gd name="T10" fmla="*/ 141 w 143"/>
                <a:gd name="T11" fmla="*/ 49 h 128"/>
                <a:gd name="T12" fmla="*/ 138 w 143"/>
                <a:gd name="T13" fmla="*/ 58 h 128"/>
                <a:gd name="T14" fmla="*/ 130 w 143"/>
                <a:gd name="T15" fmla="*/ 62 h 128"/>
                <a:gd name="T16" fmla="*/ 99 w 143"/>
                <a:gd name="T17" fmla="*/ 53 h 128"/>
                <a:gd name="T18" fmla="*/ 90 w 143"/>
                <a:gd name="T19" fmla="*/ 57 h 128"/>
                <a:gd name="T20" fmla="*/ 83 w 143"/>
                <a:gd name="T21" fmla="*/ 64 h 128"/>
                <a:gd name="T22" fmla="*/ 86 w 143"/>
                <a:gd name="T23" fmla="*/ 75 h 128"/>
                <a:gd name="T24" fmla="*/ 81 w 143"/>
                <a:gd name="T25" fmla="*/ 79 h 128"/>
                <a:gd name="T26" fmla="*/ 75 w 143"/>
                <a:gd name="T27" fmla="*/ 84 h 128"/>
                <a:gd name="T28" fmla="*/ 61 w 143"/>
                <a:gd name="T29" fmla="*/ 128 h 128"/>
                <a:gd name="T30" fmla="*/ 46 w 143"/>
                <a:gd name="T31" fmla="*/ 128 h 128"/>
                <a:gd name="T32" fmla="*/ 50 w 143"/>
                <a:gd name="T33" fmla="*/ 75 h 128"/>
                <a:gd name="T34" fmla="*/ 50 w 143"/>
                <a:gd name="T35" fmla="*/ 64 h 128"/>
                <a:gd name="T36" fmla="*/ 46 w 143"/>
                <a:gd name="T37" fmla="*/ 55 h 128"/>
                <a:gd name="T38" fmla="*/ 39 w 143"/>
                <a:gd name="T39" fmla="*/ 46 h 128"/>
                <a:gd name="T40" fmla="*/ 13 w 143"/>
                <a:gd name="T41" fmla="*/ 44 h 128"/>
                <a:gd name="T42" fmla="*/ 4 w 143"/>
                <a:gd name="T43" fmla="*/ 40 h 128"/>
                <a:gd name="T44" fmla="*/ 0 w 143"/>
                <a:gd name="T45" fmla="*/ 27 h 128"/>
                <a:gd name="T46" fmla="*/ 4 w 143"/>
                <a:gd name="T47" fmla="*/ 13 h 128"/>
                <a:gd name="T48" fmla="*/ 13 w 143"/>
                <a:gd name="T49" fmla="*/ 2 h 128"/>
                <a:gd name="T50" fmla="*/ 22 w 143"/>
                <a:gd name="T51" fmla="*/ 3 h 128"/>
                <a:gd name="T52" fmla="*/ 103 w 143"/>
                <a:gd name="T53" fmla="*/ 36 h 128"/>
                <a:gd name="T54" fmla="*/ 128 w 143"/>
                <a:gd name="T55" fmla="*/ 38 h 128"/>
                <a:gd name="T56" fmla="*/ 103 w 143"/>
                <a:gd name="T57" fmla="*/ 36 h 128"/>
                <a:gd name="T58" fmla="*/ 84 w 143"/>
                <a:gd name="T59" fmla="*/ 25 h 128"/>
                <a:gd name="T60" fmla="*/ 26 w 143"/>
                <a:gd name="T61" fmla="*/ 14 h 128"/>
                <a:gd name="T62" fmla="*/ 79 w 143"/>
                <a:gd name="T63" fmla="*/ 31 h 128"/>
                <a:gd name="T64" fmla="*/ 84 w 143"/>
                <a:gd name="T65" fmla="*/ 25 h 128"/>
                <a:gd name="T66" fmla="*/ 94 w 143"/>
                <a:gd name="T67" fmla="*/ 35 h 128"/>
                <a:gd name="T68" fmla="*/ 86 w 143"/>
                <a:gd name="T69" fmla="*/ 35 h 128"/>
                <a:gd name="T70" fmla="*/ 84 w 143"/>
                <a:gd name="T71" fmla="*/ 40 h 128"/>
                <a:gd name="T72" fmla="*/ 90 w 143"/>
                <a:gd name="T73" fmla="*/ 47 h 128"/>
                <a:gd name="T74" fmla="*/ 94 w 143"/>
                <a:gd name="T75" fmla="*/ 46 h 128"/>
                <a:gd name="T76" fmla="*/ 94 w 143"/>
                <a:gd name="T77" fmla="*/ 35 h 128"/>
                <a:gd name="T78" fmla="*/ 134 w 143"/>
                <a:gd name="T79" fmla="*/ 36 h 128"/>
                <a:gd name="T80" fmla="*/ 132 w 143"/>
                <a:gd name="T81" fmla="*/ 53 h 128"/>
                <a:gd name="T82" fmla="*/ 132 w 143"/>
                <a:gd name="T83" fmla="*/ 58 h 128"/>
                <a:gd name="T84" fmla="*/ 134 w 143"/>
                <a:gd name="T85" fmla="*/ 57 h 128"/>
                <a:gd name="T86" fmla="*/ 138 w 143"/>
                <a:gd name="T87" fmla="*/ 38 h 128"/>
                <a:gd name="T88" fmla="*/ 136 w 143"/>
                <a:gd name="T89" fmla="*/ 36 h 128"/>
                <a:gd name="T90" fmla="*/ 134 w 143"/>
                <a:gd name="T91" fmla="*/ 36 h 128"/>
                <a:gd name="T92" fmla="*/ 18 w 143"/>
                <a:gd name="T93" fmla="*/ 9 h 128"/>
                <a:gd name="T94" fmla="*/ 15 w 143"/>
                <a:gd name="T95" fmla="*/ 7 h 128"/>
                <a:gd name="T96" fmla="*/ 9 w 143"/>
                <a:gd name="T97" fmla="*/ 14 h 128"/>
                <a:gd name="T98" fmla="*/ 7 w 143"/>
                <a:gd name="T99" fmla="*/ 27 h 128"/>
                <a:gd name="T100" fmla="*/ 9 w 143"/>
                <a:gd name="T101" fmla="*/ 36 h 128"/>
                <a:gd name="T102" fmla="*/ 13 w 143"/>
                <a:gd name="T103" fmla="*/ 36 h 128"/>
                <a:gd name="T104" fmla="*/ 16 w 143"/>
                <a:gd name="T105" fmla="*/ 29 h 128"/>
                <a:gd name="T106" fmla="*/ 20 w 143"/>
                <a:gd name="T107" fmla="*/ 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3" h="128">
                  <a:moveTo>
                    <a:pt x="26" y="9"/>
                  </a:moveTo>
                  <a:lnTo>
                    <a:pt x="88" y="20"/>
                  </a:lnTo>
                  <a:lnTo>
                    <a:pt x="88" y="20"/>
                  </a:lnTo>
                  <a:lnTo>
                    <a:pt x="90" y="25"/>
                  </a:lnTo>
                  <a:lnTo>
                    <a:pt x="90" y="25"/>
                  </a:lnTo>
                  <a:lnTo>
                    <a:pt x="94" y="25"/>
                  </a:lnTo>
                  <a:lnTo>
                    <a:pt x="97" y="27"/>
                  </a:lnTo>
                  <a:lnTo>
                    <a:pt x="130" y="35"/>
                  </a:lnTo>
                  <a:lnTo>
                    <a:pt x="130" y="35"/>
                  </a:lnTo>
                  <a:lnTo>
                    <a:pt x="132" y="33"/>
                  </a:lnTo>
                  <a:lnTo>
                    <a:pt x="136" y="31"/>
                  </a:lnTo>
                  <a:lnTo>
                    <a:pt x="136" y="31"/>
                  </a:lnTo>
                  <a:lnTo>
                    <a:pt x="139" y="35"/>
                  </a:lnTo>
                  <a:lnTo>
                    <a:pt x="141" y="38"/>
                  </a:lnTo>
                  <a:lnTo>
                    <a:pt x="141" y="38"/>
                  </a:lnTo>
                  <a:lnTo>
                    <a:pt x="143" y="44"/>
                  </a:lnTo>
                  <a:lnTo>
                    <a:pt x="141" y="49"/>
                  </a:lnTo>
                  <a:lnTo>
                    <a:pt x="141" y="49"/>
                  </a:lnTo>
                  <a:lnTo>
                    <a:pt x="141" y="55"/>
                  </a:lnTo>
                  <a:lnTo>
                    <a:pt x="138" y="58"/>
                  </a:lnTo>
                  <a:lnTo>
                    <a:pt x="138" y="58"/>
                  </a:lnTo>
                  <a:lnTo>
                    <a:pt x="134" y="62"/>
                  </a:lnTo>
                  <a:lnTo>
                    <a:pt x="130" y="62"/>
                  </a:lnTo>
                  <a:lnTo>
                    <a:pt x="130" y="62"/>
                  </a:lnTo>
                  <a:lnTo>
                    <a:pt x="127" y="60"/>
                  </a:lnTo>
                  <a:lnTo>
                    <a:pt x="125" y="58"/>
                  </a:lnTo>
                  <a:lnTo>
                    <a:pt x="99" y="53"/>
                  </a:lnTo>
                  <a:lnTo>
                    <a:pt x="99" y="53"/>
                  </a:lnTo>
                  <a:lnTo>
                    <a:pt x="95" y="55"/>
                  </a:lnTo>
                  <a:lnTo>
                    <a:pt x="90" y="57"/>
                  </a:lnTo>
                  <a:lnTo>
                    <a:pt x="90" y="57"/>
                  </a:lnTo>
                  <a:lnTo>
                    <a:pt x="83" y="55"/>
                  </a:lnTo>
                  <a:lnTo>
                    <a:pt x="83" y="64"/>
                  </a:lnTo>
                  <a:lnTo>
                    <a:pt x="86" y="64"/>
                  </a:lnTo>
                  <a:lnTo>
                    <a:pt x="86" y="69"/>
                  </a:lnTo>
                  <a:lnTo>
                    <a:pt x="86" y="75"/>
                  </a:lnTo>
                  <a:lnTo>
                    <a:pt x="81" y="75"/>
                  </a:lnTo>
                  <a:lnTo>
                    <a:pt x="81" y="79"/>
                  </a:lnTo>
                  <a:lnTo>
                    <a:pt x="81" y="79"/>
                  </a:lnTo>
                  <a:lnTo>
                    <a:pt x="94" y="128"/>
                  </a:lnTo>
                  <a:lnTo>
                    <a:pt x="84" y="128"/>
                  </a:lnTo>
                  <a:lnTo>
                    <a:pt x="75" y="84"/>
                  </a:lnTo>
                  <a:lnTo>
                    <a:pt x="72" y="84"/>
                  </a:lnTo>
                  <a:lnTo>
                    <a:pt x="72" y="128"/>
                  </a:lnTo>
                  <a:lnTo>
                    <a:pt x="61" y="128"/>
                  </a:lnTo>
                  <a:lnTo>
                    <a:pt x="61" y="84"/>
                  </a:lnTo>
                  <a:lnTo>
                    <a:pt x="57" y="84"/>
                  </a:lnTo>
                  <a:lnTo>
                    <a:pt x="46" y="128"/>
                  </a:lnTo>
                  <a:lnTo>
                    <a:pt x="39" y="128"/>
                  </a:lnTo>
                  <a:lnTo>
                    <a:pt x="50" y="80"/>
                  </a:lnTo>
                  <a:lnTo>
                    <a:pt x="50" y="75"/>
                  </a:lnTo>
                  <a:lnTo>
                    <a:pt x="44" y="75"/>
                  </a:lnTo>
                  <a:lnTo>
                    <a:pt x="44" y="64"/>
                  </a:lnTo>
                  <a:lnTo>
                    <a:pt x="50" y="64"/>
                  </a:lnTo>
                  <a:lnTo>
                    <a:pt x="50" y="57"/>
                  </a:lnTo>
                  <a:lnTo>
                    <a:pt x="50" y="57"/>
                  </a:lnTo>
                  <a:lnTo>
                    <a:pt x="46" y="55"/>
                  </a:lnTo>
                  <a:lnTo>
                    <a:pt x="42" y="51"/>
                  </a:lnTo>
                  <a:lnTo>
                    <a:pt x="42" y="51"/>
                  </a:lnTo>
                  <a:lnTo>
                    <a:pt x="39" y="46"/>
                  </a:lnTo>
                  <a:lnTo>
                    <a:pt x="16" y="42"/>
                  </a:lnTo>
                  <a:lnTo>
                    <a:pt x="16" y="42"/>
                  </a:lnTo>
                  <a:lnTo>
                    <a:pt x="13" y="44"/>
                  </a:lnTo>
                  <a:lnTo>
                    <a:pt x="9" y="44"/>
                  </a:lnTo>
                  <a:lnTo>
                    <a:pt x="9" y="44"/>
                  </a:lnTo>
                  <a:lnTo>
                    <a:pt x="4" y="40"/>
                  </a:lnTo>
                  <a:lnTo>
                    <a:pt x="2" y="35"/>
                  </a:lnTo>
                  <a:lnTo>
                    <a:pt x="2" y="35"/>
                  </a:lnTo>
                  <a:lnTo>
                    <a:pt x="0" y="27"/>
                  </a:lnTo>
                  <a:lnTo>
                    <a:pt x="2" y="20"/>
                  </a:lnTo>
                  <a:lnTo>
                    <a:pt x="2" y="20"/>
                  </a:lnTo>
                  <a:lnTo>
                    <a:pt x="4" y="13"/>
                  </a:lnTo>
                  <a:lnTo>
                    <a:pt x="7" y="5"/>
                  </a:lnTo>
                  <a:lnTo>
                    <a:pt x="7" y="5"/>
                  </a:lnTo>
                  <a:lnTo>
                    <a:pt x="13" y="2"/>
                  </a:lnTo>
                  <a:lnTo>
                    <a:pt x="18" y="0"/>
                  </a:lnTo>
                  <a:lnTo>
                    <a:pt x="18" y="0"/>
                  </a:lnTo>
                  <a:lnTo>
                    <a:pt x="22" y="3"/>
                  </a:lnTo>
                  <a:lnTo>
                    <a:pt x="26" y="9"/>
                  </a:lnTo>
                  <a:lnTo>
                    <a:pt x="26" y="9"/>
                  </a:lnTo>
                  <a:close/>
                  <a:moveTo>
                    <a:pt x="103" y="36"/>
                  </a:moveTo>
                  <a:lnTo>
                    <a:pt x="130" y="42"/>
                  </a:lnTo>
                  <a:lnTo>
                    <a:pt x="130" y="42"/>
                  </a:lnTo>
                  <a:lnTo>
                    <a:pt x="128" y="38"/>
                  </a:lnTo>
                  <a:lnTo>
                    <a:pt x="101" y="33"/>
                  </a:lnTo>
                  <a:lnTo>
                    <a:pt x="101" y="33"/>
                  </a:lnTo>
                  <a:lnTo>
                    <a:pt x="103" y="36"/>
                  </a:lnTo>
                  <a:lnTo>
                    <a:pt x="103" y="36"/>
                  </a:lnTo>
                  <a:close/>
                  <a:moveTo>
                    <a:pt x="84" y="25"/>
                  </a:moveTo>
                  <a:lnTo>
                    <a:pt x="84" y="25"/>
                  </a:lnTo>
                  <a:lnTo>
                    <a:pt x="84" y="25"/>
                  </a:lnTo>
                  <a:lnTo>
                    <a:pt x="26" y="14"/>
                  </a:lnTo>
                  <a:lnTo>
                    <a:pt x="26" y="14"/>
                  </a:lnTo>
                  <a:lnTo>
                    <a:pt x="26" y="20"/>
                  </a:lnTo>
                  <a:lnTo>
                    <a:pt x="79" y="31"/>
                  </a:lnTo>
                  <a:lnTo>
                    <a:pt x="79" y="31"/>
                  </a:lnTo>
                  <a:lnTo>
                    <a:pt x="79" y="29"/>
                  </a:lnTo>
                  <a:lnTo>
                    <a:pt x="79" y="29"/>
                  </a:lnTo>
                  <a:lnTo>
                    <a:pt x="84" y="25"/>
                  </a:lnTo>
                  <a:lnTo>
                    <a:pt x="84" y="25"/>
                  </a:lnTo>
                  <a:close/>
                  <a:moveTo>
                    <a:pt x="94" y="35"/>
                  </a:moveTo>
                  <a:lnTo>
                    <a:pt x="94" y="35"/>
                  </a:lnTo>
                  <a:lnTo>
                    <a:pt x="90" y="33"/>
                  </a:lnTo>
                  <a:lnTo>
                    <a:pt x="90" y="33"/>
                  </a:lnTo>
                  <a:lnTo>
                    <a:pt x="86" y="35"/>
                  </a:lnTo>
                  <a:lnTo>
                    <a:pt x="86" y="35"/>
                  </a:lnTo>
                  <a:lnTo>
                    <a:pt x="84" y="40"/>
                  </a:lnTo>
                  <a:lnTo>
                    <a:pt x="84" y="40"/>
                  </a:lnTo>
                  <a:lnTo>
                    <a:pt x="86" y="46"/>
                  </a:lnTo>
                  <a:lnTo>
                    <a:pt x="86" y="46"/>
                  </a:lnTo>
                  <a:lnTo>
                    <a:pt x="90" y="47"/>
                  </a:lnTo>
                  <a:lnTo>
                    <a:pt x="90" y="47"/>
                  </a:lnTo>
                  <a:lnTo>
                    <a:pt x="94" y="46"/>
                  </a:lnTo>
                  <a:lnTo>
                    <a:pt x="94" y="46"/>
                  </a:lnTo>
                  <a:lnTo>
                    <a:pt x="94" y="40"/>
                  </a:lnTo>
                  <a:lnTo>
                    <a:pt x="94" y="40"/>
                  </a:lnTo>
                  <a:lnTo>
                    <a:pt x="94" y="35"/>
                  </a:lnTo>
                  <a:lnTo>
                    <a:pt x="94" y="35"/>
                  </a:lnTo>
                  <a:close/>
                  <a:moveTo>
                    <a:pt x="134" y="36"/>
                  </a:moveTo>
                  <a:lnTo>
                    <a:pt x="134" y="36"/>
                  </a:lnTo>
                  <a:lnTo>
                    <a:pt x="134" y="42"/>
                  </a:lnTo>
                  <a:lnTo>
                    <a:pt x="134" y="47"/>
                  </a:lnTo>
                  <a:lnTo>
                    <a:pt x="132" y="53"/>
                  </a:lnTo>
                  <a:lnTo>
                    <a:pt x="130" y="57"/>
                  </a:lnTo>
                  <a:lnTo>
                    <a:pt x="130" y="57"/>
                  </a:lnTo>
                  <a:lnTo>
                    <a:pt x="132" y="58"/>
                  </a:lnTo>
                  <a:lnTo>
                    <a:pt x="132" y="58"/>
                  </a:lnTo>
                  <a:lnTo>
                    <a:pt x="134" y="57"/>
                  </a:lnTo>
                  <a:lnTo>
                    <a:pt x="134" y="57"/>
                  </a:lnTo>
                  <a:lnTo>
                    <a:pt x="138" y="47"/>
                  </a:lnTo>
                  <a:lnTo>
                    <a:pt x="138" y="47"/>
                  </a:lnTo>
                  <a:lnTo>
                    <a:pt x="138" y="38"/>
                  </a:lnTo>
                  <a:lnTo>
                    <a:pt x="138" y="38"/>
                  </a:lnTo>
                  <a:lnTo>
                    <a:pt x="136" y="36"/>
                  </a:lnTo>
                  <a:lnTo>
                    <a:pt x="136" y="36"/>
                  </a:lnTo>
                  <a:lnTo>
                    <a:pt x="134" y="36"/>
                  </a:lnTo>
                  <a:lnTo>
                    <a:pt x="134" y="36"/>
                  </a:lnTo>
                  <a:lnTo>
                    <a:pt x="134" y="36"/>
                  </a:lnTo>
                  <a:close/>
                  <a:moveTo>
                    <a:pt x="18" y="11"/>
                  </a:moveTo>
                  <a:lnTo>
                    <a:pt x="18" y="11"/>
                  </a:lnTo>
                  <a:lnTo>
                    <a:pt x="18" y="9"/>
                  </a:lnTo>
                  <a:lnTo>
                    <a:pt x="16" y="7"/>
                  </a:lnTo>
                  <a:lnTo>
                    <a:pt x="16" y="7"/>
                  </a:lnTo>
                  <a:lnTo>
                    <a:pt x="15" y="7"/>
                  </a:lnTo>
                  <a:lnTo>
                    <a:pt x="13" y="11"/>
                  </a:lnTo>
                  <a:lnTo>
                    <a:pt x="13" y="11"/>
                  </a:lnTo>
                  <a:lnTo>
                    <a:pt x="9" y="14"/>
                  </a:lnTo>
                  <a:lnTo>
                    <a:pt x="7" y="22"/>
                  </a:lnTo>
                  <a:lnTo>
                    <a:pt x="7" y="22"/>
                  </a:lnTo>
                  <a:lnTo>
                    <a:pt x="7" y="27"/>
                  </a:lnTo>
                  <a:lnTo>
                    <a:pt x="7" y="33"/>
                  </a:lnTo>
                  <a:lnTo>
                    <a:pt x="7" y="33"/>
                  </a:lnTo>
                  <a:lnTo>
                    <a:pt x="9" y="36"/>
                  </a:lnTo>
                  <a:lnTo>
                    <a:pt x="11" y="36"/>
                  </a:lnTo>
                  <a:lnTo>
                    <a:pt x="11" y="36"/>
                  </a:lnTo>
                  <a:lnTo>
                    <a:pt x="13" y="36"/>
                  </a:lnTo>
                  <a:lnTo>
                    <a:pt x="15" y="35"/>
                  </a:lnTo>
                  <a:lnTo>
                    <a:pt x="15" y="35"/>
                  </a:lnTo>
                  <a:lnTo>
                    <a:pt x="16" y="29"/>
                  </a:lnTo>
                  <a:lnTo>
                    <a:pt x="18" y="24"/>
                  </a:lnTo>
                  <a:lnTo>
                    <a:pt x="18" y="24"/>
                  </a:lnTo>
                  <a:lnTo>
                    <a:pt x="20" y="16"/>
                  </a:lnTo>
                  <a:lnTo>
                    <a:pt x="18" y="11"/>
                  </a:lnTo>
                  <a:lnTo>
                    <a:pt x="18" y="1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zh-CN" altLang="en-US"/>
            </a:p>
          </p:txBody>
        </p:sp>
      </p:grpSp>
      <p:sp>
        <p:nvSpPr>
          <p:cNvPr id="37" name="流程图: 决策 36"/>
          <p:cNvSpPr/>
          <p:nvPr/>
        </p:nvSpPr>
        <p:spPr>
          <a:xfrm>
            <a:off x="854062" y="2147179"/>
            <a:ext cx="673966" cy="701358"/>
          </a:xfrm>
          <a:prstGeom prst="flowChartDecisi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
        <p:nvSpPr>
          <p:cNvPr id="38" name="流程图: 决策 37"/>
          <p:cNvSpPr/>
          <p:nvPr/>
        </p:nvSpPr>
        <p:spPr>
          <a:xfrm>
            <a:off x="3060624" y="1586066"/>
            <a:ext cx="673966" cy="701358"/>
          </a:xfrm>
          <a:prstGeom prst="flowChartDecisi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zh-CN" altLang="en-US"/>
          </a:p>
        </p:txBody>
      </p:sp>
    </p:spTree>
    <p:extLst>
      <p:ext uri="{BB962C8B-B14F-4D97-AF65-F5344CB8AC3E}">
        <p14:creationId xmlns:p14="http://schemas.microsoft.com/office/powerpoint/2010/main" val="3933586066"/>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strVal val="4/3*#ppt_w"/>
                                          </p:val>
                                        </p:tav>
                                        <p:tav tm="100000">
                                          <p:val>
                                            <p:strVal val="#ppt_w"/>
                                          </p:val>
                                        </p:tav>
                                      </p:tavLst>
                                    </p:anim>
                                    <p:anim calcmode="lin" valueType="num">
                                      <p:cBhvr>
                                        <p:cTn id="8" dur="250" fill="hold"/>
                                        <p:tgtEl>
                                          <p:spTgt spid="23"/>
                                        </p:tgtEl>
                                        <p:attrNameLst>
                                          <p:attrName>ppt_h</p:attrName>
                                        </p:attrNameLst>
                                      </p:cBhvr>
                                      <p:tavLst>
                                        <p:tav tm="0">
                                          <p:val>
                                            <p:strVal val="4/3*#ppt_h"/>
                                          </p:val>
                                        </p:tav>
                                        <p:tav tm="100000">
                                          <p:val>
                                            <p:strVal val="#ppt_h"/>
                                          </p:val>
                                        </p:tav>
                                      </p:tavLst>
                                    </p:anim>
                                  </p:childTnLst>
                                </p:cTn>
                              </p:par>
                            </p:childTnLst>
                          </p:cTn>
                        </p:par>
                        <p:par>
                          <p:cTn id="9" fill="hold">
                            <p:stCondLst>
                              <p:cond delay="250"/>
                            </p:stCondLst>
                            <p:childTnLst>
                              <p:par>
                                <p:cTn id="10" presetID="23" presetClass="entr" presetSubtype="288"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250" fill="hold"/>
                                        <p:tgtEl>
                                          <p:spTgt spid="37"/>
                                        </p:tgtEl>
                                        <p:attrNameLst>
                                          <p:attrName>ppt_w</p:attrName>
                                        </p:attrNameLst>
                                      </p:cBhvr>
                                      <p:tavLst>
                                        <p:tav tm="0">
                                          <p:val>
                                            <p:strVal val="4/3*#ppt_w"/>
                                          </p:val>
                                        </p:tav>
                                        <p:tav tm="100000">
                                          <p:val>
                                            <p:strVal val="#ppt_w"/>
                                          </p:val>
                                        </p:tav>
                                      </p:tavLst>
                                    </p:anim>
                                    <p:anim calcmode="lin" valueType="num">
                                      <p:cBhvr>
                                        <p:cTn id="13" dur="250" fill="hold"/>
                                        <p:tgtEl>
                                          <p:spTgt spid="37"/>
                                        </p:tgtEl>
                                        <p:attrNameLst>
                                          <p:attrName>ppt_h</p:attrName>
                                        </p:attrNameLst>
                                      </p:cBhvr>
                                      <p:tavLst>
                                        <p:tav tm="0">
                                          <p:val>
                                            <p:strVal val="4/3*#ppt_h"/>
                                          </p:val>
                                        </p:tav>
                                        <p:tav tm="100000">
                                          <p:val>
                                            <p:strVal val="#ppt_h"/>
                                          </p:val>
                                        </p:tav>
                                      </p:tavLst>
                                    </p:anim>
                                  </p:childTnLst>
                                </p:cTn>
                              </p:par>
                            </p:childTnLst>
                          </p:cTn>
                        </p:par>
                        <p:par>
                          <p:cTn id="14" fill="hold">
                            <p:stCondLst>
                              <p:cond delay="500"/>
                            </p:stCondLst>
                            <p:childTnLst>
                              <p:par>
                                <p:cTn id="15" presetID="23" presetClass="entr" presetSubtype="288"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250" fill="hold"/>
                                        <p:tgtEl>
                                          <p:spTgt spid="29"/>
                                        </p:tgtEl>
                                        <p:attrNameLst>
                                          <p:attrName>ppt_w</p:attrName>
                                        </p:attrNameLst>
                                      </p:cBhvr>
                                      <p:tavLst>
                                        <p:tav tm="0">
                                          <p:val>
                                            <p:strVal val="4/3*#ppt_w"/>
                                          </p:val>
                                        </p:tav>
                                        <p:tav tm="100000">
                                          <p:val>
                                            <p:strVal val="#ppt_w"/>
                                          </p:val>
                                        </p:tav>
                                      </p:tavLst>
                                    </p:anim>
                                    <p:anim calcmode="lin" valueType="num">
                                      <p:cBhvr>
                                        <p:cTn id="18" dur="250" fill="hold"/>
                                        <p:tgtEl>
                                          <p:spTgt spid="29"/>
                                        </p:tgtEl>
                                        <p:attrNameLst>
                                          <p:attrName>ppt_h</p:attrName>
                                        </p:attrNameLst>
                                      </p:cBhvr>
                                      <p:tavLst>
                                        <p:tav tm="0">
                                          <p:val>
                                            <p:strVal val="4/3*#ppt_h"/>
                                          </p:val>
                                        </p:tav>
                                        <p:tav tm="100000">
                                          <p:val>
                                            <p:strVal val="#ppt_h"/>
                                          </p:val>
                                        </p:tav>
                                      </p:tavLst>
                                    </p:anim>
                                  </p:childTnLst>
                                </p:cTn>
                              </p:par>
                            </p:childTnLst>
                          </p:cTn>
                        </p:par>
                        <p:par>
                          <p:cTn id="19" fill="hold">
                            <p:stCondLst>
                              <p:cond delay="750"/>
                            </p:stCondLst>
                            <p:childTnLst>
                              <p:par>
                                <p:cTn id="20" presetID="23" presetClass="entr" presetSubtype="288"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250" fill="hold"/>
                                        <p:tgtEl>
                                          <p:spTgt spid="38"/>
                                        </p:tgtEl>
                                        <p:attrNameLst>
                                          <p:attrName>ppt_w</p:attrName>
                                        </p:attrNameLst>
                                      </p:cBhvr>
                                      <p:tavLst>
                                        <p:tav tm="0">
                                          <p:val>
                                            <p:strVal val="4/3*#ppt_w"/>
                                          </p:val>
                                        </p:tav>
                                        <p:tav tm="100000">
                                          <p:val>
                                            <p:strVal val="#ppt_w"/>
                                          </p:val>
                                        </p:tav>
                                      </p:tavLst>
                                    </p:anim>
                                    <p:anim calcmode="lin" valueType="num">
                                      <p:cBhvr>
                                        <p:cTn id="23" dur="250" fill="hold"/>
                                        <p:tgtEl>
                                          <p:spTgt spid="38"/>
                                        </p:tgtEl>
                                        <p:attrNameLst>
                                          <p:attrName>ppt_h</p:attrName>
                                        </p:attrNameLst>
                                      </p:cBhvr>
                                      <p:tavLst>
                                        <p:tav tm="0">
                                          <p:val>
                                            <p:strVal val="4/3*#ppt_h"/>
                                          </p:val>
                                        </p:tav>
                                        <p:tav tm="100000">
                                          <p:val>
                                            <p:strVal val="#ppt_h"/>
                                          </p:val>
                                        </p:tav>
                                      </p:tavLst>
                                    </p:anim>
                                  </p:childTnLst>
                                </p:cTn>
                              </p:par>
                            </p:childTnLst>
                          </p:cTn>
                        </p:par>
                        <p:par>
                          <p:cTn id="24" fill="hold">
                            <p:stCondLst>
                              <p:cond delay="1000"/>
                            </p:stCondLst>
                            <p:childTnLst>
                              <p:par>
                                <p:cTn id="25" presetID="23" presetClass="entr" presetSubtype="288"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250" fill="hold"/>
                                        <p:tgtEl>
                                          <p:spTgt spid="30"/>
                                        </p:tgtEl>
                                        <p:attrNameLst>
                                          <p:attrName>ppt_w</p:attrName>
                                        </p:attrNameLst>
                                      </p:cBhvr>
                                      <p:tavLst>
                                        <p:tav tm="0">
                                          <p:val>
                                            <p:strVal val="4/3*#ppt_w"/>
                                          </p:val>
                                        </p:tav>
                                        <p:tav tm="100000">
                                          <p:val>
                                            <p:strVal val="#ppt_w"/>
                                          </p:val>
                                        </p:tav>
                                      </p:tavLst>
                                    </p:anim>
                                    <p:anim calcmode="lin" valueType="num">
                                      <p:cBhvr>
                                        <p:cTn id="28" dur="250" fill="hold"/>
                                        <p:tgtEl>
                                          <p:spTgt spid="30"/>
                                        </p:tgtEl>
                                        <p:attrNameLst>
                                          <p:attrName>ppt_h</p:attrName>
                                        </p:attrNameLst>
                                      </p:cBhvr>
                                      <p:tavLst>
                                        <p:tav tm="0">
                                          <p:val>
                                            <p:strVal val="4/3*#ppt_h"/>
                                          </p:val>
                                        </p:tav>
                                        <p:tav tm="100000">
                                          <p:val>
                                            <p:strVal val="#ppt_h"/>
                                          </p:val>
                                        </p:tav>
                                      </p:tavLst>
                                    </p:anim>
                                  </p:childTnLst>
                                </p:cTn>
                              </p:par>
                            </p:childTnLst>
                          </p:cTn>
                        </p:par>
                        <p:par>
                          <p:cTn id="29" fill="hold">
                            <p:stCondLst>
                              <p:cond delay="1250"/>
                            </p:stCondLst>
                            <p:childTnLst>
                              <p:par>
                                <p:cTn id="30" presetID="23" presetClass="entr" presetSubtype="288"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250" fill="hold"/>
                                        <p:tgtEl>
                                          <p:spTgt spid="28"/>
                                        </p:tgtEl>
                                        <p:attrNameLst>
                                          <p:attrName>ppt_w</p:attrName>
                                        </p:attrNameLst>
                                      </p:cBhvr>
                                      <p:tavLst>
                                        <p:tav tm="0">
                                          <p:val>
                                            <p:strVal val="4/3*#ppt_w"/>
                                          </p:val>
                                        </p:tav>
                                        <p:tav tm="100000">
                                          <p:val>
                                            <p:strVal val="#ppt_w"/>
                                          </p:val>
                                        </p:tav>
                                      </p:tavLst>
                                    </p:anim>
                                    <p:anim calcmode="lin" valueType="num">
                                      <p:cBhvr>
                                        <p:cTn id="33" dur="250" fill="hold"/>
                                        <p:tgtEl>
                                          <p:spTgt spid="28"/>
                                        </p:tgtEl>
                                        <p:attrNameLst>
                                          <p:attrName>ppt_h</p:attrName>
                                        </p:attrNameLst>
                                      </p:cBhvr>
                                      <p:tavLst>
                                        <p:tav tm="0">
                                          <p:val>
                                            <p:strVal val="4/3*#ppt_h"/>
                                          </p:val>
                                        </p:tav>
                                        <p:tav tm="100000">
                                          <p:val>
                                            <p:strVal val="#ppt_h"/>
                                          </p:val>
                                        </p:tav>
                                      </p:tavLst>
                                    </p:anim>
                                  </p:childTnLst>
                                </p:cTn>
                              </p:par>
                            </p:childTnLst>
                          </p:cTn>
                        </p:par>
                        <p:par>
                          <p:cTn id="34" fill="hold">
                            <p:stCondLst>
                              <p:cond delay="1500"/>
                            </p:stCondLst>
                            <p:childTnLst>
                              <p:par>
                                <p:cTn id="35" presetID="23" presetClass="entr" presetSubtype="288"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250" fill="hold"/>
                                        <p:tgtEl>
                                          <p:spTgt spid="31"/>
                                        </p:tgtEl>
                                        <p:attrNameLst>
                                          <p:attrName>ppt_w</p:attrName>
                                        </p:attrNameLst>
                                      </p:cBhvr>
                                      <p:tavLst>
                                        <p:tav tm="0">
                                          <p:val>
                                            <p:strVal val="4/3*#ppt_w"/>
                                          </p:val>
                                        </p:tav>
                                        <p:tav tm="100000">
                                          <p:val>
                                            <p:strVal val="#ppt_w"/>
                                          </p:val>
                                        </p:tav>
                                      </p:tavLst>
                                    </p:anim>
                                    <p:anim calcmode="lin" valueType="num">
                                      <p:cBhvr>
                                        <p:cTn id="38" dur="250" fill="hold"/>
                                        <p:tgtEl>
                                          <p:spTgt spid="31"/>
                                        </p:tgtEl>
                                        <p:attrNameLst>
                                          <p:attrName>ppt_h</p:attrName>
                                        </p:attrNameLst>
                                      </p:cBhvr>
                                      <p:tavLst>
                                        <p:tav tm="0">
                                          <p:val>
                                            <p:strVal val="4/3*#ppt_h"/>
                                          </p:val>
                                        </p:tav>
                                        <p:tav tm="100000">
                                          <p:val>
                                            <p:strVal val="#ppt_h"/>
                                          </p:val>
                                        </p:tav>
                                      </p:tavLst>
                                    </p:anim>
                                  </p:childTnLst>
                                </p:cTn>
                              </p:par>
                            </p:childTnLst>
                          </p:cTn>
                        </p:par>
                        <p:par>
                          <p:cTn id="39" fill="hold">
                            <p:stCondLst>
                              <p:cond delay="1750"/>
                            </p:stCondLst>
                            <p:childTnLst>
                              <p:par>
                                <p:cTn id="40" presetID="2" presetClass="entr" presetSubtype="8"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0-#ppt_w/2"/>
                                          </p:val>
                                        </p:tav>
                                        <p:tav tm="100000">
                                          <p:val>
                                            <p:strVal val="#ppt_x"/>
                                          </p:val>
                                        </p:tav>
                                      </p:tavLst>
                                    </p:anim>
                                    <p:anim calcmode="lin" valueType="num">
                                      <p:cBhvr additive="base">
                                        <p:cTn id="43" dur="500" fill="hold"/>
                                        <p:tgtEl>
                                          <p:spTgt spid="2"/>
                                        </p:tgtEl>
                                        <p:attrNameLst>
                                          <p:attrName>ppt_y</p:attrName>
                                        </p:attrNameLst>
                                      </p:cBhvr>
                                      <p:tavLst>
                                        <p:tav tm="0">
                                          <p:val>
                                            <p:strVal val="#ppt_y"/>
                                          </p:val>
                                        </p:tav>
                                        <p:tav tm="100000">
                                          <p:val>
                                            <p:strVal val="#ppt_y"/>
                                          </p:val>
                                        </p:tav>
                                      </p:tavLst>
                                    </p:anim>
                                  </p:childTnLst>
                                </p:cTn>
                              </p:par>
                            </p:childTnLst>
                          </p:cTn>
                        </p:par>
                        <p:par>
                          <p:cTn id="44" fill="hold">
                            <p:stCondLst>
                              <p:cond delay="2250"/>
                            </p:stCondLst>
                            <p:childTnLst>
                              <p:par>
                                <p:cTn id="45" presetID="22" presetClass="entr" presetSubtype="8"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par>
                          <p:cTn id="48" fill="hold">
                            <p:stCondLst>
                              <p:cond delay="2750"/>
                            </p:stCondLst>
                            <p:childTnLst>
                              <p:par>
                                <p:cTn id="49" presetID="2" presetClass="entr" presetSubtype="8" fill="hold" nodeType="after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0-#ppt_w/2"/>
                                          </p:val>
                                        </p:tav>
                                        <p:tav tm="100000">
                                          <p:val>
                                            <p:strVal val="#ppt_x"/>
                                          </p:val>
                                        </p:tav>
                                      </p:tavLst>
                                    </p:anim>
                                    <p:anim calcmode="lin" valueType="num">
                                      <p:cBhvr additive="base">
                                        <p:cTn id="52" dur="500" fill="hold"/>
                                        <p:tgtEl>
                                          <p:spTgt spid="3"/>
                                        </p:tgtEl>
                                        <p:attrNameLst>
                                          <p:attrName>ppt_y</p:attrName>
                                        </p:attrNameLst>
                                      </p:cBhvr>
                                      <p:tavLst>
                                        <p:tav tm="0">
                                          <p:val>
                                            <p:strVal val="#ppt_y"/>
                                          </p:val>
                                        </p:tav>
                                        <p:tav tm="100000">
                                          <p:val>
                                            <p:strVal val="#ppt_y"/>
                                          </p:val>
                                        </p:tav>
                                      </p:tavLst>
                                    </p:anim>
                                  </p:childTnLst>
                                </p:cTn>
                              </p:par>
                            </p:childTnLst>
                          </p:cTn>
                        </p:par>
                        <p:par>
                          <p:cTn id="53" fill="hold">
                            <p:stCondLst>
                              <p:cond delay="3250"/>
                            </p:stCondLst>
                            <p:childTnLst>
                              <p:par>
                                <p:cTn id="54" presetID="22" presetClass="entr" presetSubtype="8"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left)">
                                      <p:cBhvr>
                                        <p:cTn id="56" dur="500"/>
                                        <p:tgtEl>
                                          <p:spTgt spid="12"/>
                                        </p:tgtEl>
                                      </p:cBhvr>
                                    </p:animEffect>
                                  </p:childTnLst>
                                </p:cTn>
                              </p:par>
                            </p:childTnLst>
                          </p:cTn>
                        </p:par>
                        <p:par>
                          <p:cTn id="57" fill="hold">
                            <p:stCondLst>
                              <p:cond delay="3750"/>
                            </p:stCondLst>
                            <p:childTnLst>
                              <p:par>
                                <p:cTn id="58" presetID="2" presetClass="entr" presetSubtype="8" fill="hold" nodeType="after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500" fill="hold"/>
                                        <p:tgtEl>
                                          <p:spTgt spid="8"/>
                                        </p:tgtEl>
                                        <p:attrNameLst>
                                          <p:attrName>ppt_x</p:attrName>
                                        </p:attrNameLst>
                                      </p:cBhvr>
                                      <p:tavLst>
                                        <p:tav tm="0">
                                          <p:val>
                                            <p:strVal val="0-#ppt_w/2"/>
                                          </p:val>
                                        </p:tav>
                                        <p:tav tm="100000">
                                          <p:val>
                                            <p:strVal val="#ppt_x"/>
                                          </p:val>
                                        </p:tav>
                                      </p:tavLst>
                                    </p:anim>
                                    <p:anim calcmode="lin" valueType="num">
                                      <p:cBhvr additive="base">
                                        <p:cTn id="61" dur="500" fill="hold"/>
                                        <p:tgtEl>
                                          <p:spTgt spid="8"/>
                                        </p:tgtEl>
                                        <p:attrNameLst>
                                          <p:attrName>ppt_y</p:attrName>
                                        </p:attrNameLst>
                                      </p:cBhvr>
                                      <p:tavLst>
                                        <p:tav tm="0">
                                          <p:val>
                                            <p:strVal val="#ppt_y"/>
                                          </p:val>
                                        </p:tav>
                                        <p:tav tm="100000">
                                          <p:val>
                                            <p:strVal val="#ppt_y"/>
                                          </p:val>
                                        </p:tav>
                                      </p:tavLst>
                                    </p:anim>
                                  </p:childTnLst>
                                </p:cTn>
                              </p:par>
                            </p:childTnLst>
                          </p:cTn>
                        </p:par>
                        <p:par>
                          <p:cTn id="62" fill="hold">
                            <p:stCondLst>
                              <p:cond delay="4250"/>
                            </p:stCondLst>
                            <p:childTnLst>
                              <p:par>
                                <p:cTn id="63" presetID="22" presetClass="entr" presetSubtype="8" fill="hold" grpId="0" nodeType="after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left)">
                                      <p:cBhvr>
                                        <p:cTn id="65" dur="500"/>
                                        <p:tgtEl>
                                          <p:spTgt spid="17"/>
                                        </p:tgtEl>
                                      </p:cBhvr>
                                    </p:animEffect>
                                  </p:childTnLst>
                                </p:cTn>
                              </p:par>
                            </p:childTnLst>
                          </p:cTn>
                        </p:par>
                        <p:par>
                          <p:cTn id="66" fill="hold">
                            <p:stCondLst>
                              <p:cond delay="4750"/>
                            </p:stCondLst>
                            <p:childTnLst>
                              <p:par>
                                <p:cTn id="67" presetID="2" presetClass="entr" presetSubtype="8"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0-#ppt_w/2"/>
                                          </p:val>
                                        </p:tav>
                                        <p:tav tm="100000">
                                          <p:val>
                                            <p:strVal val="#ppt_x"/>
                                          </p:val>
                                        </p:tav>
                                      </p:tavLst>
                                    </p:anim>
                                    <p:anim calcmode="lin" valueType="num">
                                      <p:cBhvr additive="base">
                                        <p:cTn id="70" dur="500" fill="hold"/>
                                        <p:tgtEl>
                                          <p:spTgt spid="13"/>
                                        </p:tgtEl>
                                        <p:attrNameLst>
                                          <p:attrName>ppt_y</p:attrName>
                                        </p:attrNameLst>
                                      </p:cBhvr>
                                      <p:tavLst>
                                        <p:tav tm="0">
                                          <p:val>
                                            <p:strVal val="#ppt_y"/>
                                          </p:val>
                                        </p:tav>
                                        <p:tav tm="100000">
                                          <p:val>
                                            <p:strVal val="#ppt_y"/>
                                          </p:val>
                                        </p:tav>
                                      </p:tavLst>
                                    </p:anim>
                                  </p:childTnLst>
                                </p:cTn>
                              </p:par>
                            </p:childTnLst>
                          </p:cTn>
                        </p:par>
                        <p:par>
                          <p:cTn id="71" fill="hold">
                            <p:stCondLst>
                              <p:cond delay="5250"/>
                            </p:stCondLst>
                            <p:childTnLst>
                              <p:par>
                                <p:cTn id="72" presetID="22" presetClass="entr" presetSubtype="8" fill="hold" grpId="0" nodeType="after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childTnLst>
                          </p:cTn>
                        </p:par>
                        <p:par>
                          <p:cTn id="75" fill="hold">
                            <p:stCondLst>
                              <p:cond delay="5750"/>
                            </p:stCondLst>
                            <p:childTnLst>
                              <p:par>
                                <p:cTn id="76" presetID="2" presetClass="entr" presetSubtype="8" fill="hold" nodeType="afterEffect">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cBhvr additive="base">
                                        <p:cTn id="78" dur="500" fill="hold"/>
                                        <p:tgtEl>
                                          <p:spTgt spid="18"/>
                                        </p:tgtEl>
                                        <p:attrNameLst>
                                          <p:attrName>ppt_x</p:attrName>
                                        </p:attrNameLst>
                                      </p:cBhvr>
                                      <p:tavLst>
                                        <p:tav tm="0">
                                          <p:val>
                                            <p:strVal val="0-#ppt_w/2"/>
                                          </p:val>
                                        </p:tav>
                                        <p:tav tm="100000">
                                          <p:val>
                                            <p:strVal val="#ppt_x"/>
                                          </p:val>
                                        </p:tav>
                                      </p:tavLst>
                                    </p:anim>
                                    <p:anim calcmode="lin" valueType="num">
                                      <p:cBhvr additive="base">
                                        <p:cTn id="79" dur="500" fill="hold"/>
                                        <p:tgtEl>
                                          <p:spTgt spid="18"/>
                                        </p:tgtEl>
                                        <p:attrNameLst>
                                          <p:attrName>ppt_y</p:attrName>
                                        </p:attrNameLst>
                                      </p:cBhvr>
                                      <p:tavLst>
                                        <p:tav tm="0">
                                          <p:val>
                                            <p:strVal val="#ppt_y"/>
                                          </p:val>
                                        </p:tav>
                                        <p:tav tm="100000">
                                          <p:val>
                                            <p:strVal val="#ppt_y"/>
                                          </p:val>
                                        </p:tav>
                                      </p:tavLst>
                                    </p:anim>
                                  </p:childTnLst>
                                </p:cTn>
                              </p:par>
                            </p:childTnLst>
                          </p:cTn>
                        </p:par>
                        <p:par>
                          <p:cTn id="80" fill="hold">
                            <p:stCondLst>
                              <p:cond delay="6250"/>
                            </p:stCondLst>
                            <p:childTnLst>
                              <p:par>
                                <p:cTn id="81" presetID="22" presetClass="entr" presetSubtype="8" fill="hold" grpId="0" nodeType="after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wipe(left)">
                                      <p:cBhvr>
                                        <p:cTn id="8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7" grpId="0"/>
      <p:bldP spid="22" grpId="0"/>
      <p:bldP spid="27" grpId="0"/>
      <p:bldP spid="28" grpId="0" animBg="1"/>
      <p:bldP spid="29" grpId="0" animBg="1"/>
      <p:bldP spid="30" grpId="0" animBg="1"/>
      <p:bldP spid="37" grpId="0" animBg="1"/>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03848" y="2140496"/>
            <a:ext cx="791698" cy="79194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5316" tIns="32658" rIns="65316" bIns="32658" rtlCol="0" anchor="ctr"/>
          <a:lstStyle/>
          <a:p>
            <a:pPr algn="ctr"/>
            <a:r>
              <a:rPr lang="en-US" altLang="zh-CN" sz="4400" dirty="0">
                <a:solidFill>
                  <a:schemeClr val="bg1"/>
                </a:solidFill>
                <a:latin typeface="微软雅黑" panose="020B0503020204020204" pitchFamily="34" charset="-122"/>
                <a:ea typeface="微软雅黑" panose="020B0503020204020204" pitchFamily="34" charset="-122"/>
              </a:rPr>
              <a:t>4</a:t>
            </a:r>
            <a:endParaRPr lang="zh-CN" altLang="en-US" sz="4400" dirty="0">
              <a:solidFill>
                <a:schemeClr val="bg1"/>
              </a:solidFill>
              <a:latin typeface="微软雅黑" panose="020B0503020204020204" pitchFamily="34" charset="-122"/>
              <a:ea typeface="微软雅黑" panose="020B0503020204020204" pitchFamily="34" charset="-122"/>
            </a:endParaRPr>
          </a:p>
        </p:txBody>
      </p:sp>
      <p:sp>
        <p:nvSpPr>
          <p:cNvPr id="5" name="Rectangle 33"/>
          <p:cNvSpPr>
            <a:spLocks noChangeArrowheads="1"/>
          </p:cNvSpPr>
          <p:nvPr/>
        </p:nvSpPr>
        <p:spPr bwMode="auto">
          <a:xfrm>
            <a:off x="4338859" y="2043312"/>
            <a:ext cx="2637999" cy="457224"/>
          </a:xfrm>
          <a:prstGeom prst="rect">
            <a:avLst/>
          </a:prstGeom>
          <a:noFill/>
          <a:ln w="9525" algn="ctr">
            <a:noFill/>
            <a:miter lim="800000"/>
          </a:ln>
        </p:spPr>
        <p:txBody>
          <a:bodyPr wrap="none" lIns="87043" tIns="43521" rIns="87043" bIns="43521">
            <a:spAutoFit/>
          </a:bodyPr>
          <a:lstStyle/>
          <a:p>
            <a:r>
              <a:rPr lang="zh-CN" altLang="en-US" sz="2400" dirty="0">
                <a:solidFill>
                  <a:schemeClr val="accent1"/>
                </a:solidFill>
                <a:latin typeface="微软雅黑" panose="020B0503020204020204" pitchFamily="34" charset="-122"/>
                <a:ea typeface="微软雅黑" panose="020B0503020204020204" pitchFamily="34" charset="-122"/>
              </a:rPr>
              <a:t>单击此处添加标题</a:t>
            </a:r>
          </a:p>
        </p:txBody>
      </p:sp>
      <p:sp>
        <p:nvSpPr>
          <p:cNvPr id="6" name="Line 34"/>
          <p:cNvSpPr>
            <a:spLocks noChangeShapeType="1"/>
          </p:cNvSpPr>
          <p:nvPr/>
        </p:nvSpPr>
        <p:spPr bwMode="auto">
          <a:xfrm>
            <a:off x="3959932" y="2555927"/>
            <a:ext cx="5184068" cy="0"/>
          </a:xfrm>
          <a:prstGeom prst="line">
            <a:avLst/>
          </a:prstGeom>
          <a:solidFill>
            <a:schemeClr val="accent1">
              <a:lumMod val="75000"/>
            </a:schemeClr>
          </a:solidFill>
          <a:ln w="12700">
            <a:solidFill>
              <a:schemeClr val="accent1"/>
            </a:solidFill>
            <a:round/>
          </a:ln>
        </p:spPr>
        <p:txBody>
          <a:bodyPr wrap="none" lIns="87043" tIns="43521" rIns="87043" bIns="43521" anchor="ctr"/>
          <a:lstStyle/>
          <a:p>
            <a:endParaRPr lang="zh-CN" altLang="en-US" sz="1700" dirty="0">
              <a:latin typeface="微软雅黑" panose="020B0503020204020204" pitchFamily="34" charset="-122"/>
              <a:ea typeface="微软雅黑" panose="020B0503020204020204" pitchFamily="34" charset="-122"/>
            </a:endParaRPr>
          </a:p>
        </p:txBody>
      </p:sp>
      <p:sp>
        <p:nvSpPr>
          <p:cNvPr id="7" name="文本框 7"/>
          <p:cNvSpPr txBox="1">
            <a:spLocks noChangeArrowheads="1"/>
          </p:cNvSpPr>
          <p:nvPr/>
        </p:nvSpPr>
        <p:spPr bwMode="auto">
          <a:xfrm>
            <a:off x="4391980" y="2752564"/>
            <a:ext cx="1368152" cy="276999"/>
          </a:xfrm>
          <a:prstGeom prst="rect">
            <a:avLst/>
          </a:prstGeom>
          <a:noFill/>
          <a:ln w="9525">
            <a:noFill/>
            <a:miter lim="800000"/>
            <a:headEnd/>
            <a:tailEnd/>
          </a:ln>
        </p:spPr>
        <p:txBody>
          <a:bodyPr wrap="square">
            <a:spAutoFit/>
          </a:bodyPr>
          <a:lstStyle/>
          <a:p>
            <a:r>
              <a:rPr lang="zh-CN" altLang="en-US" sz="1200" dirty="0">
                <a:solidFill>
                  <a:schemeClr val="tx1">
                    <a:lumMod val="65000"/>
                    <a:lumOff val="35000"/>
                  </a:schemeClr>
                </a:solidFill>
                <a:latin typeface="微软雅黑" pitchFamily="34" charset="-122"/>
                <a:ea typeface="微软雅黑" pitchFamily="34" charset="-122"/>
              </a:rPr>
              <a:t>添加小节标题</a:t>
            </a:r>
            <a:endParaRPr lang="zh-CN" altLang="en-US" sz="1200" dirty="0">
              <a:solidFill>
                <a:schemeClr val="tx1">
                  <a:lumMod val="65000"/>
                  <a:lumOff val="35000"/>
                </a:schemeClr>
              </a:solidFill>
            </a:endParaRPr>
          </a:p>
        </p:txBody>
      </p:sp>
      <p:sp>
        <p:nvSpPr>
          <p:cNvPr id="8" name="文本框 7"/>
          <p:cNvSpPr txBox="1">
            <a:spLocks noChangeArrowheads="1"/>
          </p:cNvSpPr>
          <p:nvPr/>
        </p:nvSpPr>
        <p:spPr bwMode="auto">
          <a:xfrm>
            <a:off x="4391980" y="3076600"/>
            <a:ext cx="1368152" cy="276999"/>
          </a:xfrm>
          <a:prstGeom prst="rect">
            <a:avLst/>
          </a:prstGeom>
          <a:noFill/>
          <a:ln w="9525">
            <a:noFill/>
            <a:miter lim="800000"/>
            <a:headEnd/>
            <a:tailEnd/>
          </a:ln>
        </p:spPr>
        <p:txBody>
          <a:bodyPr wrap="square">
            <a:spAutoFit/>
          </a:bodyPr>
          <a:lstStyle/>
          <a:p>
            <a:r>
              <a:rPr lang="zh-CN" altLang="en-US" sz="1200" dirty="0">
                <a:solidFill>
                  <a:schemeClr val="tx1">
                    <a:lumMod val="65000"/>
                    <a:lumOff val="35000"/>
                  </a:schemeClr>
                </a:solidFill>
                <a:latin typeface="微软雅黑" pitchFamily="34" charset="-122"/>
                <a:ea typeface="微软雅黑" pitchFamily="34" charset="-122"/>
              </a:rPr>
              <a:t>添加小节标题</a:t>
            </a:r>
            <a:endParaRPr lang="zh-CN" altLang="en-US" sz="1200" dirty="0">
              <a:solidFill>
                <a:schemeClr val="tx1">
                  <a:lumMod val="65000"/>
                  <a:lumOff val="35000"/>
                </a:schemeClr>
              </a:solidFill>
            </a:endParaRPr>
          </a:p>
        </p:txBody>
      </p:sp>
      <p:sp>
        <p:nvSpPr>
          <p:cNvPr id="9" name="文本框 7"/>
          <p:cNvSpPr txBox="1">
            <a:spLocks noChangeArrowheads="1"/>
          </p:cNvSpPr>
          <p:nvPr/>
        </p:nvSpPr>
        <p:spPr bwMode="auto">
          <a:xfrm>
            <a:off x="5940152" y="2738626"/>
            <a:ext cx="1368152" cy="276999"/>
          </a:xfrm>
          <a:prstGeom prst="rect">
            <a:avLst/>
          </a:prstGeom>
          <a:noFill/>
          <a:ln w="9525">
            <a:noFill/>
            <a:miter lim="800000"/>
            <a:headEnd/>
            <a:tailEnd/>
          </a:ln>
        </p:spPr>
        <p:txBody>
          <a:bodyPr wrap="square">
            <a:spAutoFit/>
          </a:bodyPr>
          <a:lstStyle/>
          <a:p>
            <a:r>
              <a:rPr lang="zh-CN" altLang="en-US" sz="1200" dirty="0">
                <a:solidFill>
                  <a:schemeClr val="tx1">
                    <a:lumMod val="65000"/>
                    <a:lumOff val="35000"/>
                  </a:schemeClr>
                </a:solidFill>
                <a:latin typeface="微软雅黑" pitchFamily="34" charset="-122"/>
                <a:ea typeface="微软雅黑" pitchFamily="34" charset="-122"/>
              </a:rPr>
              <a:t>添加小节标题</a:t>
            </a:r>
            <a:endParaRPr lang="zh-CN" altLang="en-US" sz="1200" dirty="0">
              <a:solidFill>
                <a:schemeClr val="tx1">
                  <a:lumMod val="65000"/>
                  <a:lumOff val="35000"/>
                </a:schemeClr>
              </a:solidFill>
            </a:endParaRPr>
          </a:p>
        </p:txBody>
      </p:sp>
      <p:sp>
        <p:nvSpPr>
          <p:cNvPr id="10" name="文本框 7"/>
          <p:cNvSpPr txBox="1">
            <a:spLocks noChangeArrowheads="1"/>
          </p:cNvSpPr>
          <p:nvPr/>
        </p:nvSpPr>
        <p:spPr bwMode="auto">
          <a:xfrm>
            <a:off x="5940152" y="3087633"/>
            <a:ext cx="1368152" cy="276999"/>
          </a:xfrm>
          <a:prstGeom prst="rect">
            <a:avLst/>
          </a:prstGeom>
          <a:noFill/>
          <a:ln w="9525">
            <a:noFill/>
            <a:miter lim="800000"/>
            <a:headEnd/>
            <a:tailEnd/>
          </a:ln>
        </p:spPr>
        <p:txBody>
          <a:bodyPr wrap="square">
            <a:spAutoFit/>
          </a:bodyPr>
          <a:lstStyle/>
          <a:p>
            <a:r>
              <a:rPr lang="zh-CN" altLang="en-US" sz="1200" dirty="0">
                <a:solidFill>
                  <a:schemeClr val="tx1">
                    <a:lumMod val="65000"/>
                    <a:lumOff val="35000"/>
                  </a:schemeClr>
                </a:solidFill>
                <a:latin typeface="微软雅黑" pitchFamily="34" charset="-122"/>
                <a:ea typeface="微软雅黑" pitchFamily="34" charset="-122"/>
              </a:rPr>
              <a:t>添加小节标题</a:t>
            </a:r>
            <a:endParaRPr lang="zh-CN" altLang="en-US" sz="1200" dirty="0">
              <a:solidFill>
                <a:schemeClr val="tx1">
                  <a:lumMod val="65000"/>
                  <a:lumOff val="35000"/>
                </a:schemeClr>
              </a:solidFill>
            </a:endParaRPr>
          </a:p>
        </p:txBody>
      </p:sp>
      <p:sp>
        <p:nvSpPr>
          <p:cNvPr id="12" name="任意多边形 11"/>
          <p:cNvSpPr/>
          <p:nvPr/>
        </p:nvSpPr>
        <p:spPr>
          <a:xfrm flipV="1">
            <a:off x="0" y="4156720"/>
            <a:ext cx="9297489" cy="1125409"/>
          </a:xfrm>
          <a:custGeom>
            <a:avLst/>
            <a:gdLst>
              <a:gd name="connsiteX0" fmla="*/ 0 w 9238129"/>
              <a:gd name="connsiteY0" fmla="*/ 95623 h 957729"/>
              <a:gd name="connsiteX1" fmla="*/ 403412 w 9238129"/>
              <a:gd name="connsiteY1" fmla="*/ 624540 h 957729"/>
              <a:gd name="connsiteX2" fmla="*/ 1201271 w 9238129"/>
              <a:gd name="connsiteY2" fmla="*/ 355599 h 957729"/>
              <a:gd name="connsiteX3" fmla="*/ 2070847 w 9238129"/>
              <a:gd name="connsiteY3" fmla="*/ 947270 h 957729"/>
              <a:gd name="connsiteX4" fmla="*/ 3388659 w 9238129"/>
              <a:gd name="connsiteY4" fmla="*/ 292846 h 957729"/>
              <a:gd name="connsiteX5" fmla="*/ 4572000 w 9238129"/>
              <a:gd name="connsiteY5" fmla="*/ 776940 h 957729"/>
              <a:gd name="connsiteX6" fmla="*/ 5683624 w 9238129"/>
              <a:gd name="connsiteY6" fmla="*/ 274917 h 957729"/>
              <a:gd name="connsiteX7" fmla="*/ 6813177 w 9238129"/>
              <a:gd name="connsiteY7" fmla="*/ 669364 h 957729"/>
              <a:gd name="connsiteX8" fmla="*/ 7826189 w 9238129"/>
              <a:gd name="connsiteY8" fmla="*/ 140446 h 957729"/>
              <a:gd name="connsiteX9" fmla="*/ 9018494 w 9238129"/>
              <a:gd name="connsiteY9" fmla="*/ 651434 h 957729"/>
              <a:gd name="connsiteX10" fmla="*/ 9144000 w 9238129"/>
              <a:gd name="connsiteY10" fmla="*/ 651434 h 957729"/>
              <a:gd name="connsiteX11" fmla="*/ 9152965 w 9238129"/>
              <a:gd name="connsiteY11" fmla="*/ 454211 h 957729"/>
              <a:gd name="connsiteX12" fmla="*/ 9188824 w 9238129"/>
              <a:gd name="connsiteY12" fmla="*/ 68729 h 957729"/>
              <a:gd name="connsiteX13" fmla="*/ 9170894 w 9238129"/>
              <a:gd name="connsiteY13" fmla="*/ 41834 h 957729"/>
              <a:gd name="connsiteX14" fmla="*/ 0 w 9238129"/>
              <a:gd name="connsiteY14" fmla="*/ 95623 h 95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38129" h="957729">
                <a:moveTo>
                  <a:pt x="0" y="95623"/>
                </a:moveTo>
                <a:cubicBezTo>
                  <a:pt x="101600" y="338417"/>
                  <a:pt x="203200" y="581211"/>
                  <a:pt x="403412" y="624540"/>
                </a:cubicBezTo>
                <a:cubicBezTo>
                  <a:pt x="603624" y="667869"/>
                  <a:pt x="923365" y="301811"/>
                  <a:pt x="1201271" y="355599"/>
                </a:cubicBezTo>
                <a:cubicBezTo>
                  <a:pt x="1479177" y="409387"/>
                  <a:pt x="1706282" y="957729"/>
                  <a:pt x="2070847" y="947270"/>
                </a:cubicBezTo>
                <a:cubicBezTo>
                  <a:pt x="2435412" y="936811"/>
                  <a:pt x="2971800" y="321234"/>
                  <a:pt x="3388659" y="292846"/>
                </a:cubicBezTo>
                <a:cubicBezTo>
                  <a:pt x="3805518" y="264458"/>
                  <a:pt x="4189506" y="779928"/>
                  <a:pt x="4572000" y="776940"/>
                </a:cubicBezTo>
                <a:cubicBezTo>
                  <a:pt x="4954494" y="773952"/>
                  <a:pt x="5310094" y="292846"/>
                  <a:pt x="5683624" y="274917"/>
                </a:cubicBezTo>
                <a:cubicBezTo>
                  <a:pt x="6057154" y="256988"/>
                  <a:pt x="6456083" y="691776"/>
                  <a:pt x="6813177" y="669364"/>
                </a:cubicBezTo>
                <a:cubicBezTo>
                  <a:pt x="7170271" y="646952"/>
                  <a:pt x="7458636" y="143434"/>
                  <a:pt x="7826189" y="140446"/>
                </a:cubicBezTo>
                <a:cubicBezTo>
                  <a:pt x="8193742" y="137458"/>
                  <a:pt x="8798859" y="566269"/>
                  <a:pt x="9018494" y="651434"/>
                </a:cubicBezTo>
                <a:cubicBezTo>
                  <a:pt x="9238129" y="736599"/>
                  <a:pt x="9121588" y="684305"/>
                  <a:pt x="9144000" y="651434"/>
                </a:cubicBezTo>
                <a:cubicBezTo>
                  <a:pt x="9166412" y="618564"/>
                  <a:pt x="9145494" y="551328"/>
                  <a:pt x="9152965" y="454211"/>
                </a:cubicBezTo>
                <a:cubicBezTo>
                  <a:pt x="9160436" y="357094"/>
                  <a:pt x="9185836" y="137458"/>
                  <a:pt x="9188824" y="68729"/>
                </a:cubicBezTo>
                <a:cubicBezTo>
                  <a:pt x="9191812" y="0"/>
                  <a:pt x="9170894" y="41834"/>
                  <a:pt x="9170894" y="41834"/>
                </a:cubicBezTo>
                <a:lnTo>
                  <a:pt x="0" y="956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2" descr="C:\Users\Administrator\Desktop\58ad33896e773.png">
            <a:extLst>
              <a:ext uri="{FF2B5EF4-FFF2-40B4-BE49-F238E27FC236}">
                <a16:creationId xmlns:a16="http://schemas.microsoft.com/office/drawing/2014/main" id="{CC81B88C-B5CF-4082-ABCC-A63239B30F5E}"/>
              </a:ext>
            </a:extLst>
          </p:cNvPr>
          <p:cNvPicPr>
            <a:picLocks noChangeAspect="1" noChangeArrowheads="1"/>
          </p:cNvPicPr>
          <p:nvPr/>
        </p:nvPicPr>
        <p:blipFill>
          <a:blip r:embed="rId3" cstate="print"/>
          <a:srcRect t="52392"/>
          <a:stretch>
            <a:fillRect/>
          </a:stretch>
        </p:blipFill>
        <p:spPr bwMode="auto">
          <a:xfrm flipH="1">
            <a:off x="1907235" y="1481698"/>
            <a:ext cx="1584740" cy="1317595"/>
          </a:xfrm>
          <a:prstGeom prst="rect">
            <a:avLst/>
          </a:prstGeom>
          <a:noFill/>
        </p:spPr>
      </p:pic>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2500"/>
                            </p:stCondLst>
                            <p:childTnLst>
                              <p:par>
                                <p:cTn id="22" presetID="2"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par>
                                <p:cTn id="26" presetID="12" presetClass="entr" presetSubtype="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p:tgtEl>
                                          <p:spTgt spid="7"/>
                                        </p:tgtEl>
                                        <p:attrNameLst>
                                          <p:attrName>ppt_y</p:attrName>
                                        </p:attrNameLst>
                                      </p:cBhvr>
                                      <p:tavLst>
                                        <p:tav tm="0">
                                          <p:val>
                                            <p:strVal val="#ppt_y-#ppt_h*1.125000"/>
                                          </p:val>
                                        </p:tav>
                                        <p:tav tm="100000">
                                          <p:val>
                                            <p:strVal val="#ppt_y"/>
                                          </p:val>
                                        </p:tav>
                                      </p:tavLst>
                                    </p:anim>
                                    <p:animEffect transition="in" filter="wipe(down)">
                                      <p:cBhvr>
                                        <p:cTn id="29" dur="500"/>
                                        <p:tgtEl>
                                          <p:spTgt spid="7"/>
                                        </p:tgtEl>
                                      </p:cBhvr>
                                    </p:animEffect>
                                  </p:childTnLst>
                                </p:cTn>
                              </p:par>
                              <p:par>
                                <p:cTn id="30" presetID="12" presetClass="entr" presetSubtype="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p:tgtEl>
                                          <p:spTgt spid="8"/>
                                        </p:tgtEl>
                                        <p:attrNameLst>
                                          <p:attrName>ppt_y</p:attrName>
                                        </p:attrNameLst>
                                      </p:cBhvr>
                                      <p:tavLst>
                                        <p:tav tm="0">
                                          <p:val>
                                            <p:strVal val="#ppt_y-#ppt_h*1.125000"/>
                                          </p:val>
                                        </p:tav>
                                        <p:tav tm="100000">
                                          <p:val>
                                            <p:strVal val="#ppt_y"/>
                                          </p:val>
                                        </p:tav>
                                      </p:tavLst>
                                    </p:anim>
                                    <p:animEffect transition="in" filter="wipe(down)">
                                      <p:cBhvr>
                                        <p:cTn id="33" dur="500"/>
                                        <p:tgtEl>
                                          <p:spTgt spid="8"/>
                                        </p:tgtEl>
                                      </p:cBhvr>
                                    </p:animEffect>
                                  </p:childTnLst>
                                </p:cTn>
                              </p:par>
                              <p:par>
                                <p:cTn id="34" presetID="12" presetClass="entr" presetSubtype="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p:tgtEl>
                                          <p:spTgt spid="9"/>
                                        </p:tgtEl>
                                        <p:attrNameLst>
                                          <p:attrName>ppt_y</p:attrName>
                                        </p:attrNameLst>
                                      </p:cBhvr>
                                      <p:tavLst>
                                        <p:tav tm="0">
                                          <p:val>
                                            <p:strVal val="#ppt_y-#ppt_h*1.125000"/>
                                          </p:val>
                                        </p:tav>
                                        <p:tav tm="100000">
                                          <p:val>
                                            <p:strVal val="#ppt_y"/>
                                          </p:val>
                                        </p:tav>
                                      </p:tavLst>
                                    </p:anim>
                                    <p:animEffect transition="in" filter="wipe(down)">
                                      <p:cBhvr>
                                        <p:cTn id="37" dur="500"/>
                                        <p:tgtEl>
                                          <p:spTgt spid="9"/>
                                        </p:tgtEl>
                                      </p:cBhvr>
                                    </p:animEffect>
                                  </p:childTnLst>
                                </p:cTn>
                              </p:par>
                              <p:par>
                                <p:cTn id="38" presetID="12" presetClass="entr" presetSubtype="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p:tgtEl>
                                          <p:spTgt spid="10"/>
                                        </p:tgtEl>
                                        <p:attrNameLst>
                                          <p:attrName>ppt_y</p:attrName>
                                        </p:attrNameLst>
                                      </p:cBhvr>
                                      <p:tavLst>
                                        <p:tav tm="0">
                                          <p:val>
                                            <p:strVal val="#ppt_y-#ppt_h*1.125000"/>
                                          </p:val>
                                        </p:tav>
                                        <p:tav tm="100000">
                                          <p:val>
                                            <p:strVal val="#ppt_y"/>
                                          </p:val>
                                        </p:tav>
                                      </p:tavLst>
                                    </p:anim>
                                    <p:animEffect transition="in" filter="wipe(down)">
                                      <p:cBhvr>
                                        <p:cTn id="41" dur="500"/>
                                        <p:tgtEl>
                                          <p:spTgt spid="10"/>
                                        </p:tgtEl>
                                      </p:cBhvr>
                                    </p:animEffect>
                                  </p:childTnLst>
                                </p:cTn>
                              </p:par>
                            </p:childTnLst>
                          </p:cTn>
                        </p:par>
                        <p:par>
                          <p:cTn id="42" fill="hold">
                            <p:stCondLst>
                              <p:cond delay="3000"/>
                            </p:stCondLst>
                            <p:childTnLst>
                              <p:par>
                                <p:cTn id="43" presetID="50" presetClass="entr" presetSubtype="0" decel="10000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1000" fill="hold"/>
                                        <p:tgtEl>
                                          <p:spTgt spid="12"/>
                                        </p:tgtEl>
                                        <p:attrNameLst>
                                          <p:attrName>ppt_w</p:attrName>
                                        </p:attrNameLst>
                                      </p:cBhvr>
                                      <p:tavLst>
                                        <p:tav tm="0">
                                          <p:val>
                                            <p:strVal val="#ppt_w+.3"/>
                                          </p:val>
                                        </p:tav>
                                        <p:tav tm="100000">
                                          <p:val>
                                            <p:strVal val="#ppt_w"/>
                                          </p:val>
                                        </p:tav>
                                      </p:tavLst>
                                    </p:anim>
                                    <p:anim calcmode="lin" valueType="num">
                                      <p:cBhvr>
                                        <p:cTn id="46" dur="1000" fill="hold"/>
                                        <p:tgtEl>
                                          <p:spTgt spid="12"/>
                                        </p:tgtEl>
                                        <p:attrNameLst>
                                          <p:attrName>ppt_h</p:attrName>
                                        </p:attrNameLst>
                                      </p:cBhvr>
                                      <p:tavLst>
                                        <p:tav tm="0">
                                          <p:val>
                                            <p:strVal val="#ppt_h"/>
                                          </p:val>
                                        </p:tav>
                                        <p:tav tm="100000">
                                          <p:val>
                                            <p:strVal val="#ppt_h"/>
                                          </p:val>
                                        </p:tav>
                                      </p:tavLst>
                                    </p:anim>
                                    <p:animEffect transition="in" filter="fade">
                                      <p:cBhvr>
                                        <p:cTn id="4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p:bldP spid="9" grpId="0"/>
      <p:bldP spid="10"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6"/>
          <p:cNvSpPr/>
          <p:nvPr/>
        </p:nvSpPr>
        <p:spPr>
          <a:xfrm>
            <a:off x="-36512" y="-163760"/>
            <a:ext cx="9297489" cy="1034831"/>
          </a:xfrm>
          <a:custGeom>
            <a:avLst/>
            <a:gdLst>
              <a:gd name="connsiteX0" fmla="*/ 0 w 9238129"/>
              <a:gd name="connsiteY0" fmla="*/ 95623 h 957729"/>
              <a:gd name="connsiteX1" fmla="*/ 403412 w 9238129"/>
              <a:gd name="connsiteY1" fmla="*/ 624540 h 957729"/>
              <a:gd name="connsiteX2" fmla="*/ 1201271 w 9238129"/>
              <a:gd name="connsiteY2" fmla="*/ 355599 h 957729"/>
              <a:gd name="connsiteX3" fmla="*/ 2070847 w 9238129"/>
              <a:gd name="connsiteY3" fmla="*/ 947270 h 957729"/>
              <a:gd name="connsiteX4" fmla="*/ 3388659 w 9238129"/>
              <a:gd name="connsiteY4" fmla="*/ 292846 h 957729"/>
              <a:gd name="connsiteX5" fmla="*/ 4572000 w 9238129"/>
              <a:gd name="connsiteY5" fmla="*/ 776940 h 957729"/>
              <a:gd name="connsiteX6" fmla="*/ 5683624 w 9238129"/>
              <a:gd name="connsiteY6" fmla="*/ 274917 h 957729"/>
              <a:gd name="connsiteX7" fmla="*/ 6813177 w 9238129"/>
              <a:gd name="connsiteY7" fmla="*/ 669364 h 957729"/>
              <a:gd name="connsiteX8" fmla="*/ 7826189 w 9238129"/>
              <a:gd name="connsiteY8" fmla="*/ 140446 h 957729"/>
              <a:gd name="connsiteX9" fmla="*/ 9018494 w 9238129"/>
              <a:gd name="connsiteY9" fmla="*/ 651434 h 957729"/>
              <a:gd name="connsiteX10" fmla="*/ 9144000 w 9238129"/>
              <a:gd name="connsiteY10" fmla="*/ 651434 h 957729"/>
              <a:gd name="connsiteX11" fmla="*/ 9152965 w 9238129"/>
              <a:gd name="connsiteY11" fmla="*/ 454211 h 957729"/>
              <a:gd name="connsiteX12" fmla="*/ 9188824 w 9238129"/>
              <a:gd name="connsiteY12" fmla="*/ 68729 h 957729"/>
              <a:gd name="connsiteX13" fmla="*/ 9170894 w 9238129"/>
              <a:gd name="connsiteY13" fmla="*/ 41834 h 957729"/>
              <a:gd name="connsiteX14" fmla="*/ 0 w 9238129"/>
              <a:gd name="connsiteY14" fmla="*/ 95623 h 95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38129" h="957729">
                <a:moveTo>
                  <a:pt x="0" y="95623"/>
                </a:moveTo>
                <a:cubicBezTo>
                  <a:pt x="101600" y="338417"/>
                  <a:pt x="203200" y="581211"/>
                  <a:pt x="403412" y="624540"/>
                </a:cubicBezTo>
                <a:cubicBezTo>
                  <a:pt x="603624" y="667869"/>
                  <a:pt x="923365" y="301811"/>
                  <a:pt x="1201271" y="355599"/>
                </a:cubicBezTo>
                <a:cubicBezTo>
                  <a:pt x="1479177" y="409387"/>
                  <a:pt x="1706282" y="957729"/>
                  <a:pt x="2070847" y="947270"/>
                </a:cubicBezTo>
                <a:cubicBezTo>
                  <a:pt x="2435412" y="936811"/>
                  <a:pt x="2971800" y="321234"/>
                  <a:pt x="3388659" y="292846"/>
                </a:cubicBezTo>
                <a:cubicBezTo>
                  <a:pt x="3805518" y="264458"/>
                  <a:pt x="4189506" y="779928"/>
                  <a:pt x="4572000" y="776940"/>
                </a:cubicBezTo>
                <a:cubicBezTo>
                  <a:pt x="4954494" y="773952"/>
                  <a:pt x="5310094" y="292846"/>
                  <a:pt x="5683624" y="274917"/>
                </a:cubicBezTo>
                <a:cubicBezTo>
                  <a:pt x="6057154" y="256988"/>
                  <a:pt x="6456083" y="691776"/>
                  <a:pt x="6813177" y="669364"/>
                </a:cubicBezTo>
                <a:cubicBezTo>
                  <a:pt x="7170271" y="646952"/>
                  <a:pt x="7458636" y="143434"/>
                  <a:pt x="7826189" y="140446"/>
                </a:cubicBezTo>
                <a:cubicBezTo>
                  <a:pt x="8193742" y="137458"/>
                  <a:pt x="8798859" y="566269"/>
                  <a:pt x="9018494" y="651434"/>
                </a:cubicBezTo>
                <a:cubicBezTo>
                  <a:pt x="9238129" y="736599"/>
                  <a:pt x="9121588" y="684305"/>
                  <a:pt x="9144000" y="651434"/>
                </a:cubicBezTo>
                <a:cubicBezTo>
                  <a:pt x="9166412" y="618564"/>
                  <a:pt x="9145494" y="551328"/>
                  <a:pt x="9152965" y="454211"/>
                </a:cubicBezTo>
                <a:cubicBezTo>
                  <a:pt x="9160436" y="357094"/>
                  <a:pt x="9185836" y="137458"/>
                  <a:pt x="9188824" y="68729"/>
                </a:cubicBezTo>
                <a:cubicBezTo>
                  <a:pt x="9191812" y="0"/>
                  <a:pt x="9170894" y="41834"/>
                  <a:pt x="9170894" y="41834"/>
                </a:cubicBezTo>
                <a:lnTo>
                  <a:pt x="0" y="956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MH_Others_1"/>
          <p:cNvSpPr txBox="1"/>
          <p:nvPr>
            <p:custDataLst>
              <p:tags r:id="rId1"/>
            </p:custDataLst>
          </p:nvPr>
        </p:nvSpPr>
        <p:spPr>
          <a:xfrm>
            <a:off x="3805681" y="991308"/>
            <a:ext cx="1440160" cy="369332"/>
          </a:xfrm>
          <a:prstGeom prst="rect">
            <a:avLst/>
          </a:prstGeom>
          <a:noFill/>
        </p:spPr>
        <p:txBody>
          <a:bodyPr vert="horz" wrap="square" lIns="0" tIns="0" rIns="0" bIns="0" rtlCol="0" anchor="ctr" anchorCtr="0">
            <a:spAutoFit/>
          </a:bodyPr>
          <a:lstStyle/>
          <a:p>
            <a:pPr algn="ctr"/>
            <a:r>
              <a:rPr lang="zh-CN" altLang="en-US"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目 录</a:t>
            </a:r>
          </a:p>
        </p:txBody>
      </p:sp>
      <p:sp>
        <p:nvSpPr>
          <p:cNvPr id="8" name="MH_Others_2"/>
          <p:cNvSpPr txBox="1"/>
          <p:nvPr>
            <p:custDataLst>
              <p:tags r:id="rId2"/>
            </p:custDataLst>
          </p:nvPr>
        </p:nvSpPr>
        <p:spPr>
          <a:xfrm>
            <a:off x="3733138" y="1423356"/>
            <a:ext cx="1656719" cy="246221"/>
          </a:xfrm>
          <a:prstGeom prst="rect">
            <a:avLst/>
          </a:prstGeom>
          <a:noFill/>
        </p:spPr>
        <p:txBody>
          <a:bodyPr vert="horz" wrap="square" lIns="0" tIns="0" rIns="0" bIns="0">
            <a:spAutoFit/>
          </a:bodyPr>
          <a:lstStyle/>
          <a:p>
            <a:pPr algn="ctr">
              <a:defRPr/>
            </a:pPr>
            <a:r>
              <a:rPr lang="en-US" altLang="zh-CN" sz="1600" dirty="0">
                <a:solidFill>
                  <a:schemeClr val="accent1"/>
                </a:solidFill>
                <a:latin typeface="Arial" panose="020B0604020202020204" pitchFamily="34" charset="0"/>
                <a:ea typeface="微软雅黑" panose="020B0503020204020204" pitchFamily="34" charset="-122"/>
                <a:sym typeface="Arial" panose="020B0604020202020204" pitchFamily="34" charset="0"/>
              </a:rPr>
              <a:t>CONTENTS</a:t>
            </a:r>
            <a:endParaRPr lang="zh-CN" altLang="en-US" sz="16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MH_Number_1"/>
          <p:cNvSpPr/>
          <p:nvPr>
            <p:custDataLst>
              <p:tags r:id="rId3"/>
            </p:custDataLst>
          </p:nvPr>
        </p:nvSpPr>
        <p:spPr>
          <a:xfrm>
            <a:off x="1504635" y="2463920"/>
            <a:ext cx="341963" cy="342087"/>
          </a:xfrm>
          <a:prstGeom prst="ellipse">
            <a:avLst/>
          </a:prstGeom>
          <a:solidFill>
            <a:schemeClr val="accent1"/>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1</a:t>
            </a:r>
            <a:endParaRPr lang="zh-CN" altLang="en-US" sz="20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0" name="MH_Entry_1"/>
          <p:cNvSpPr/>
          <p:nvPr>
            <p:custDataLst>
              <p:tags r:id="rId4"/>
            </p:custDataLst>
          </p:nvPr>
        </p:nvSpPr>
        <p:spPr>
          <a:xfrm>
            <a:off x="2015716" y="2418914"/>
            <a:ext cx="1864929" cy="49244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此处添加标题文本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buFont typeface="Arial" charset="0"/>
              <a:buNone/>
            </a:pPr>
            <a:r>
              <a:rPr lang="en-US" altLang="zh-CN" sz="900" dirty="0">
                <a:solidFill>
                  <a:schemeClr val="tx1">
                    <a:lumMod val="50000"/>
                    <a:lumOff val="50000"/>
                  </a:schemeClr>
                </a:solidFill>
                <a:latin typeface="Calibri" pitchFamily="34" charset="0"/>
              </a:rPr>
              <a:t>We have many PowerPoint templates that has been specifically designed.</a:t>
            </a:r>
          </a:p>
        </p:txBody>
      </p:sp>
      <p:sp>
        <p:nvSpPr>
          <p:cNvPr id="11" name="MH_Number_2"/>
          <p:cNvSpPr/>
          <p:nvPr>
            <p:custDataLst>
              <p:tags r:id="rId5"/>
            </p:custDataLst>
          </p:nvPr>
        </p:nvSpPr>
        <p:spPr>
          <a:xfrm>
            <a:off x="5263355" y="2463920"/>
            <a:ext cx="341963" cy="342087"/>
          </a:xfrm>
          <a:prstGeom prst="ellipse">
            <a:avLst/>
          </a:prstGeom>
          <a:solidFill>
            <a:schemeClr val="accent2"/>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2</a:t>
            </a:r>
            <a:endParaRPr lang="zh-CN" altLang="en-US" sz="20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2" name="MH_Entry_2"/>
          <p:cNvSpPr/>
          <p:nvPr>
            <p:custDataLst>
              <p:tags r:id="rId6"/>
            </p:custDataLst>
          </p:nvPr>
        </p:nvSpPr>
        <p:spPr>
          <a:xfrm>
            <a:off x="5767411" y="2418914"/>
            <a:ext cx="1864929" cy="49244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此处添加标题文本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buFont typeface="Arial" charset="0"/>
              <a:buNone/>
            </a:pPr>
            <a:r>
              <a:rPr lang="en-US" altLang="zh-CN" sz="900" dirty="0">
                <a:solidFill>
                  <a:schemeClr val="tx1">
                    <a:lumMod val="50000"/>
                    <a:lumOff val="50000"/>
                  </a:schemeClr>
                </a:solidFill>
                <a:latin typeface="Calibri" pitchFamily="34" charset="0"/>
              </a:rPr>
              <a:t>We have many PowerPoint templates that has been specifically designed.</a:t>
            </a:r>
          </a:p>
        </p:txBody>
      </p:sp>
      <p:sp>
        <p:nvSpPr>
          <p:cNvPr id="13" name="MH_Number_3"/>
          <p:cNvSpPr/>
          <p:nvPr>
            <p:custDataLst>
              <p:tags r:id="rId7"/>
            </p:custDataLst>
          </p:nvPr>
        </p:nvSpPr>
        <p:spPr>
          <a:xfrm>
            <a:off x="1504633" y="3472618"/>
            <a:ext cx="341963" cy="342087"/>
          </a:xfrm>
          <a:prstGeom prst="ellipse">
            <a:avLst/>
          </a:prstGeom>
          <a:solidFill>
            <a:schemeClr val="accent3"/>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3</a:t>
            </a:r>
            <a:endParaRPr lang="zh-CN" altLang="en-US" sz="20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4" name="MH_Entry_3"/>
          <p:cNvSpPr/>
          <p:nvPr>
            <p:custDataLst>
              <p:tags r:id="rId8"/>
            </p:custDataLst>
          </p:nvPr>
        </p:nvSpPr>
        <p:spPr>
          <a:xfrm>
            <a:off x="2015716" y="3463642"/>
            <a:ext cx="1864929" cy="49244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此处添加标题文本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buFont typeface="Arial" charset="0"/>
              <a:buNone/>
            </a:pPr>
            <a:r>
              <a:rPr lang="en-US" altLang="zh-CN" sz="900" dirty="0">
                <a:solidFill>
                  <a:schemeClr val="tx1">
                    <a:lumMod val="50000"/>
                    <a:lumOff val="50000"/>
                  </a:schemeClr>
                </a:solidFill>
                <a:latin typeface="Calibri" pitchFamily="34" charset="0"/>
              </a:rPr>
              <a:t>We have many PowerPoint templates that has been specifically designed.</a:t>
            </a:r>
          </a:p>
        </p:txBody>
      </p:sp>
      <p:sp>
        <p:nvSpPr>
          <p:cNvPr id="15" name="MH_Number_4"/>
          <p:cNvSpPr/>
          <p:nvPr>
            <p:custDataLst>
              <p:tags r:id="rId9"/>
            </p:custDataLst>
          </p:nvPr>
        </p:nvSpPr>
        <p:spPr>
          <a:xfrm>
            <a:off x="5263355" y="3472618"/>
            <a:ext cx="341963" cy="342087"/>
          </a:xfrm>
          <a:prstGeom prst="ellipse">
            <a:avLst/>
          </a:prstGeom>
          <a:solidFill>
            <a:schemeClr val="accent4"/>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20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4</a:t>
            </a:r>
            <a:endParaRPr lang="zh-CN" altLang="en-US" sz="2000" b="1" dirty="0">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6" name="MH_Entry_4"/>
          <p:cNvSpPr/>
          <p:nvPr>
            <p:custDataLst>
              <p:tags r:id="rId10"/>
            </p:custDataLst>
          </p:nvPr>
        </p:nvSpPr>
        <p:spPr>
          <a:xfrm>
            <a:off x="5767411" y="3463642"/>
            <a:ext cx="1864929" cy="49244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zh-CN" altLang="en-US" sz="1400" dirty="0">
                <a:solidFill>
                  <a:schemeClr val="tx1">
                    <a:lumMod val="75000"/>
                    <a:lumOff val="25000"/>
                  </a:schemeClr>
                </a:solidFill>
                <a:latin typeface="微软雅黑" panose="020B0503020204020204" pitchFamily="34" charset="-122"/>
                <a:ea typeface="微软雅黑" panose="020B0503020204020204" pitchFamily="34" charset="-122"/>
              </a:rPr>
              <a:t>此处添加标题文本</a:t>
            </a:r>
            <a:endParaRPr lang="en-US" altLang="zh-CN" sz="1400" dirty="0">
              <a:solidFill>
                <a:schemeClr val="tx1">
                  <a:lumMod val="75000"/>
                  <a:lumOff val="25000"/>
                </a:schemeClr>
              </a:solidFill>
              <a:latin typeface="微软雅黑" panose="020B0503020204020204" pitchFamily="34" charset="-122"/>
              <a:ea typeface="微软雅黑" panose="020B0503020204020204" pitchFamily="34" charset="-122"/>
            </a:endParaRPr>
          </a:p>
          <a:p>
            <a:pPr>
              <a:buFont typeface="Arial" charset="0"/>
              <a:buNone/>
            </a:pPr>
            <a:r>
              <a:rPr lang="en-US" altLang="zh-CN" sz="900" dirty="0">
                <a:solidFill>
                  <a:schemeClr val="tx1">
                    <a:lumMod val="50000"/>
                    <a:lumOff val="50000"/>
                  </a:schemeClr>
                </a:solidFill>
                <a:latin typeface="Calibri" pitchFamily="34" charset="0"/>
              </a:rPr>
              <a:t>We have many PowerPoint templates that has been specifically designed.</a:t>
            </a:r>
          </a:p>
        </p:txBody>
      </p:sp>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by="(-#ppt_w*2)" calcmode="lin" valueType="num">
                                      <p:cBhvr rctx="PPT">
                                        <p:cTn id="7" dur="500" autoRev="1" fill="hold">
                                          <p:stCondLst>
                                            <p:cond delay="0"/>
                                          </p:stCondLst>
                                        </p:cTn>
                                        <p:tgtEl>
                                          <p:spTgt spid="7"/>
                                        </p:tgtEl>
                                        <p:attrNameLst>
                                          <p:attrName>ppt_w</p:attrName>
                                        </p:attrNameLst>
                                      </p:cBhvr>
                                    </p:anim>
                                    <p:anim by="(#ppt_w*0.50)" calcmode="lin" valueType="num">
                                      <p:cBhvr>
                                        <p:cTn id="8" dur="500" decel="50000" autoRev="1" fill="hold">
                                          <p:stCondLst>
                                            <p:cond delay="0"/>
                                          </p:stCondLst>
                                        </p:cTn>
                                        <p:tgtEl>
                                          <p:spTgt spid="7"/>
                                        </p:tgtEl>
                                        <p:attrNameLst>
                                          <p:attrName>ppt_x</p:attrName>
                                        </p:attrNameLst>
                                      </p:cBhvr>
                                    </p:anim>
                                    <p:anim from="(-#ppt_h/2)" to="(#ppt_y)" calcmode="lin" valueType="num">
                                      <p:cBhvr>
                                        <p:cTn id="9" dur="1000" fill="hold">
                                          <p:stCondLst>
                                            <p:cond delay="0"/>
                                          </p:stCondLst>
                                        </p:cTn>
                                        <p:tgtEl>
                                          <p:spTgt spid="7"/>
                                        </p:tgtEl>
                                        <p:attrNameLst>
                                          <p:attrName>ppt_y</p:attrName>
                                        </p:attrNameLst>
                                      </p:cBhvr>
                                    </p:anim>
                                    <p:animRot by="21600000">
                                      <p:cBhvr>
                                        <p:cTn id="10" dur="1000" fill="hold">
                                          <p:stCondLst>
                                            <p:cond delay="0"/>
                                          </p:stCondLst>
                                        </p:cTn>
                                        <p:tgtEl>
                                          <p:spTgt spid="7"/>
                                        </p:tgtEl>
                                        <p:attrNameLst>
                                          <p:attrName>r</p:attrName>
                                        </p:attrNameLst>
                                      </p:cBhvr>
                                    </p:animRot>
                                  </p:childTnLst>
                                </p:cTn>
                              </p:par>
                              <p:par>
                                <p:cTn id="11" presetID="56" presetClass="entr" presetSubtype="0" fill="hold" grpId="0" nodeType="with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 by="(-#ppt_w*2)" calcmode="lin" valueType="num">
                                      <p:cBhvr rctx="PPT">
                                        <p:cTn id="13" dur="500" autoRev="1" fill="hold">
                                          <p:stCondLst>
                                            <p:cond delay="0"/>
                                          </p:stCondLst>
                                        </p:cTn>
                                        <p:tgtEl>
                                          <p:spTgt spid="8"/>
                                        </p:tgtEl>
                                        <p:attrNameLst>
                                          <p:attrName>ppt_w</p:attrName>
                                        </p:attrNameLst>
                                      </p:cBhvr>
                                    </p:anim>
                                    <p:anim by="(#ppt_w*0.50)" calcmode="lin" valueType="num">
                                      <p:cBhvr>
                                        <p:cTn id="14" dur="500" decel="50000" autoRev="1" fill="hold">
                                          <p:stCondLst>
                                            <p:cond delay="0"/>
                                          </p:stCondLst>
                                        </p:cTn>
                                        <p:tgtEl>
                                          <p:spTgt spid="8"/>
                                        </p:tgtEl>
                                        <p:attrNameLst>
                                          <p:attrName>ppt_x</p:attrName>
                                        </p:attrNameLst>
                                      </p:cBhvr>
                                    </p:anim>
                                    <p:anim from="(-#ppt_h/2)" to="(#ppt_y)" calcmode="lin" valueType="num">
                                      <p:cBhvr>
                                        <p:cTn id="15" dur="1000" fill="hold">
                                          <p:stCondLst>
                                            <p:cond delay="0"/>
                                          </p:stCondLst>
                                        </p:cTn>
                                        <p:tgtEl>
                                          <p:spTgt spid="8"/>
                                        </p:tgtEl>
                                        <p:attrNameLst>
                                          <p:attrName>ppt_y</p:attrName>
                                        </p:attrNameLst>
                                      </p:cBhvr>
                                    </p:anim>
                                    <p:animRot by="21600000">
                                      <p:cBhvr>
                                        <p:cTn id="16" dur="1000" fill="hold">
                                          <p:stCondLst>
                                            <p:cond delay="0"/>
                                          </p:stCondLst>
                                        </p:cTn>
                                        <p:tgtEl>
                                          <p:spTgt spid="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500"/>
                                        <p:tgtEl>
                                          <p:spTgt spid="1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par>
                          <p:cTn id="53" fill="hold">
                            <p:stCondLst>
                              <p:cond delay="500"/>
                            </p:stCondLst>
                            <p:childTnLst>
                              <p:par>
                                <p:cTn id="54" presetID="50" presetClass="entr" presetSubtype="0" decel="10000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strVal val="#ppt_w+.3"/>
                                          </p:val>
                                        </p:tav>
                                        <p:tav tm="100000">
                                          <p:val>
                                            <p:strVal val="#ppt_w"/>
                                          </p:val>
                                        </p:tav>
                                      </p:tavLst>
                                    </p:anim>
                                    <p:anim calcmode="lin" valueType="num">
                                      <p:cBhvr>
                                        <p:cTn id="57" dur="1000" fill="hold"/>
                                        <p:tgtEl>
                                          <p:spTgt spid="17"/>
                                        </p:tgtEl>
                                        <p:attrNameLst>
                                          <p:attrName>ppt_h</p:attrName>
                                        </p:attrNameLst>
                                      </p:cBhvr>
                                      <p:tavLst>
                                        <p:tav tm="0">
                                          <p:val>
                                            <p:strVal val="#ppt_h"/>
                                          </p:val>
                                        </p:tav>
                                        <p:tav tm="100000">
                                          <p:val>
                                            <p:strVal val="#ppt_h"/>
                                          </p:val>
                                        </p:tav>
                                      </p:tavLst>
                                    </p:anim>
                                    <p:animEffect transition="in" filter="fade">
                                      <p:cBhvr>
                                        <p:cTn id="5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p:bldP spid="8" grpId="0"/>
      <p:bldP spid="9" grpId="0" animBg="1"/>
      <p:bldP spid="10" grpId="0"/>
      <p:bldP spid="11" grpId="0" animBg="1"/>
      <p:bldP spid="12" grpId="0"/>
      <p:bldP spid="13" grpId="0" animBg="1"/>
      <p:bldP spid="14" grpId="0"/>
      <p:bldP spid="15"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3209387" y="1279912"/>
            <a:ext cx="2731858" cy="2703002"/>
            <a:chOff x="4512406" y="1799221"/>
            <a:chExt cx="3841675" cy="3799715"/>
          </a:xfrm>
        </p:grpSpPr>
        <p:sp>
          <p:nvSpPr>
            <p:cNvPr id="2" name="任意多边形 1"/>
            <p:cNvSpPr/>
            <p:nvPr/>
          </p:nvSpPr>
          <p:spPr>
            <a:xfrm rot="9257143">
              <a:off x="6221113" y="5062780"/>
              <a:ext cx="1895194" cy="536156"/>
            </a:xfrm>
            <a:custGeom>
              <a:avLst/>
              <a:gdLst>
                <a:gd name="connsiteX0" fmla="*/ 0 w 2085975"/>
                <a:gd name="connsiteY0" fmla="*/ 0 h 590550"/>
                <a:gd name="connsiteX1" fmla="*/ 2085975 w 2085975"/>
                <a:gd name="connsiteY1" fmla="*/ 0 h 590550"/>
                <a:gd name="connsiteX2" fmla="*/ 1042988 w 2085975"/>
                <a:gd name="connsiteY2" fmla="*/ 590550 h 590550"/>
              </a:gdLst>
              <a:ahLst/>
              <a:cxnLst>
                <a:cxn ang="0">
                  <a:pos x="connsiteX0" y="connsiteY0"/>
                </a:cxn>
                <a:cxn ang="0">
                  <a:pos x="connsiteX1" y="connsiteY1"/>
                </a:cxn>
                <a:cxn ang="0">
                  <a:pos x="connsiteX2" y="connsiteY2"/>
                </a:cxn>
              </a:cxnLst>
              <a:rect l="l" t="t" r="r" b="b"/>
              <a:pathLst>
                <a:path w="2085975" h="590550">
                  <a:moveTo>
                    <a:pt x="0" y="0"/>
                  </a:moveTo>
                  <a:lnTo>
                    <a:pt x="2085975" y="0"/>
                  </a:lnTo>
                  <a:lnTo>
                    <a:pt x="1042988" y="59055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3" name="任意多边形 2"/>
            <p:cNvSpPr/>
            <p:nvPr/>
          </p:nvSpPr>
          <p:spPr>
            <a:xfrm rot="12342857">
              <a:off x="4750179" y="5062780"/>
              <a:ext cx="1895196" cy="536156"/>
            </a:xfrm>
            <a:custGeom>
              <a:avLst/>
              <a:gdLst>
                <a:gd name="connsiteX0" fmla="*/ 0 w 2085975"/>
                <a:gd name="connsiteY0" fmla="*/ 0 h 590550"/>
                <a:gd name="connsiteX1" fmla="*/ 2085975 w 2085975"/>
                <a:gd name="connsiteY1" fmla="*/ 0 h 590550"/>
                <a:gd name="connsiteX2" fmla="*/ 1042988 w 2085975"/>
                <a:gd name="connsiteY2" fmla="*/ 590550 h 590550"/>
              </a:gdLst>
              <a:ahLst/>
              <a:cxnLst>
                <a:cxn ang="0">
                  <a:pos x="connsiteX0" y="connsiteY0"/>
                </a:cxn>
                <a:cxn ang="0">
                  <a:pos x="connsiteX1" y="connsiteY1"/>
                </a:cxn>
                <a:cxn ang="0">
                  <a:pos x="connsiteX2" y="connsiteY2"/>
                </a:cxn>
              </a:cxnLst>
              <a:rect l="l" t="t" r="r" b="b"/>
              <a:pathLst>
                <a:path w="2085975" h="590550">
                  <a:moveTo>
                    <a:pt x="0" y="0"/>
                  </a:moveTo>
                  <a:lnTo>
                    <a:pt x="2085975" y="0"/>
                  </a:lnTo>
                  <a:lnTo>
                    <a:pt x="1042988" y="590550"/>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4" name="任意多边形 3"/>
            <p:cNvSpPr/>
            <p:nvPr/>
          </p:nvSpPr>
          <p:spPr>
            <a:xfrm rot="15428571">
              <a:off x="3832887" y="3912376"/>
              <a:ext cx="1895194" cy="536156"/>
            </a:xfrm>
            <a:custGeom>
              <a:avLst/>
              <a:gdLst>
                <a:gd name="connsiteX0" fmla="*/ 0 w 2085975"/>
                <a:gd name="connsiteY0" fmla="*/ 0 h 590550"/>
                <a:gd name="connsiteX1" fmla="*/ 2085975 w 2085975"/>
                <a:gd name="connsiteY1" fmla="*/ 0 h 590550"/>
                <a:gd name="connsiteX2" fmla="*/ 1042988 w 2085975"/>
                <a:gd name="connsiteY2" fmla="*/ 590550 h 590550"/>
              </a:gdLst>
              <a:ahLst/>
              <a:cxnLst>
                <a:cxn ang="0">
                  <a:pos x="connsiteX0" y="connsiteY0"/>
                </a:cxn>
                <a:cxn ang="0">
                  <a:pos x="connsiteX1" y="connsiteY1"/>
                </a:cxn>
                <a:cxn ang="0">
                  <a:pos x="connsiteX2" y="connsiteY2"/>
                </a:cxn>
              </a:cxnLst>
              <a:rect l="l" t="t" r="r" b="b"/>
              <a:pathLst>
                <a:path w="2085975" h="590550">
                  <a:moveTo>
                    <a:pt x="0" y="0"/>
                  </a:moveTo>
                  <a:lnTo>
                    <a:pt x="2085975" y="0"/>
                  </a:lnTo>
                  <a:lnTo>
                    <a:pt x="1042988" y="59055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5" name="任意多边形 4"/>
            <p:cNvSpPr/>
            <p:nvPr/>
          </p:nvSpPr>
          <p:spPr>
            <a:xfrm rot="18514286">
              <a:off x="4160409" y="2477575"/>
              <a:ext cx="1892864" cy="536156"/>
            </a:xfrm>
            <a:custGeom>
              <a:avLst/>
              <a:gdLst>
                <a:gd name="connsiteX0" fmla="*/ 0 w 2085975"/>
                <a:gd name="connsiteY0" fmla="*/ 0 h 590550"/>
                <a:gd name="connsiteX1" fmla="*/ 2085975 w 2085975"/>
                <a:gd name="connsiteY1" fmla="*/ 0 h 590550"/>
                <a:gd name="connsiteX2" fmla="*/ 1042988 w 2085975"/>
                <a:gd name="connsiteY2" fmla="*/ 590550 h 590550"/>
              </a:gdLst>
              <a:ahLst/>
              <a:cxnLst>
                <a:cxn ang="0">
                  <a:pos x="connsiteX0" y="connsiteY0"/>
                </a:cxn>
                <a:cxn ang="0">
                  <a:pos x="connsiteX1" y="connsiteY1"/>
                </a:cxn>
                <a:cxn ang="0">
                  <a:pos x="connsiteX2" y="connsiteY2"/>
                </a:cxn>
              </a:cxnLst>
              <a:rect l="l" t="t" r="r" b="b"/>
              <a:pathLst>
                <a:path w="2085975" h="590550">
                  <a:moveTo>
                    <a:pt x="0" y="0"/>
                  </a:moveTo>
                  <a:lnTo>
                    <a:pt x="2085975" y="0"/>
                  </a:lnTo>
                  <a:lnTo>
                    <a:pt x="1042988" y="590550"/>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6" name="任意多边形 5"/>
            <p:cNvSpPr/>
            <p:nvPr/>
          </p:nvSpPr>
          <p:spPr>
            <a:xfrm>
              <a:off x="5486811" y="1838852"/>
              <a:ext cx="1892864" cy="536156"/>
            </a:xfrm>
            <a:custGeom>
              <a:avLst/>
              <a:gdLst>
                <a:gd name="connsiteX0" fmla="*/ 0 w 2085975"/>
                <a:gd name="connsiteY0" fmla="*/ 0 h 590550"/>
                <a:gd name="connsiteX1" fmla="*/ 2085975 w 2085975"/>
                <a:gd name="connsiteY1" fmla="*/ 0 h 590550"/>
                <a:gd name="connsiteX2" fmla="*/ 1042988 w 2085975"/>
                <a:gd name="connsiteY2" fmla="*/ 590550 h 590550"/>
              </a:gdLst>
              <a:ahLst/>
              <a:cxnLst>
                <a:cxn ang="0">
                  <a:pos x="connsiteX0" y="connsiteY0"/>
                </a:cxn>
                <a:cxn ang="0">
                  <a:pos x="connsiteX1" y="connsiteY1"/>
                </a:cxn>
                <a:cxn ang="0">
                  <a:pos x="connsiteX2" y="connsiteY2"/>
                </a:cxn>
              </a:cxnLst>
              <a:rect l="l" t="t" r="r" b="b"/>
              <a:pathLst>
                <a:path w="2085975" h="590550">
                  <a:moveTo>
                    <a:pt x="0" y="0"/>
                  </a:moveTo>
                  <a:lnTo>
                    <a:pt x="2085975" y="0"/>
                  </a:lnTo>
                  <a:lnTo>
                    <a:pt x="1042988" y="590550"/>
                  </a:ln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7" name="任意多边形 6"/>
            <p:cNvSpPr/>
            <p:nvPr/>
          </p:nvSpPr>
          <p:spPr>
            <a:xfrm rot="3085714">
              <a:off x="6813215" y="2477575"/>
              <a:ext cx="1892864" cy="536156"/>
            </a:xfrm>
            <a:custGeom>
              <a:avLst/>
              <a:gdLst>
                <a:gd name="connsiteX0" fmla="*/ 0 w 2085975"/>
                <a:gd name="connsiteY0" fmla="*/ 0 h 590550"/>
                <a:gd name="connsiteX1" fmla="*/ 2085975 w 2085975"/>
                <a:gd name="connsiteY1" fmla="*/ 0 h 590550"/>
                <a:gd name="connsiteX2" fmla="*/ 1042988 w 2085975"/>
                <a:gd name="connsiteY2" fmla="*/ 590550 h 590550"/>
              </a:gdLst>
              <a:ahLst/>
              <a:cxnLst>
                <a:cxn ang="0">
                  <a:pos x="connsiteX0" y="connsiteY0"/>
                </a:cxn>
                <a:cxn ang="0">
                  <a:pos x="connsiteX1" y="connsiteY1"/>
                </a:cxn>
                <a:cxn ang="0">
                  <a:pos x="connsiteX2" y="connsiteY2"/>
                </a:cxn>
              </a:cxnLst>
              <a:rect l="l" t="t" r="r" b="b"/>
              <a:pathLst>
                <a:path w="2085975" h="590550">
                  <a:moveTo>
                    <a:pt x="0" y="0"/>
                  </a:moveTo>
                  <a:lnTo>
                    <a:pt x="2085975" y="0"/>
                  </a:lnTo>
                  <a:lnTo>
                    <a:pt x="1042988" y="59055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sp>
          <p:nvSpPr>
            <p:cNvPr id="8" name="任意多边形 7"/>
            <p:cNvSpPr/>
            <p:nvPr/>
          </p:nvSpPr>
          <p:spPr>
            <a:xfrm rot="6171428">
              <a:off x="7138406" y="3912376"/>
              <a:ext cx="1895194" cy="536156"/>
            </a:xfrm>
            <a:custGeom>
              <a:avLst/>
              <a:gdLst>
                <a:gd name="connsiteX0" fmla="*/ 0 w 2085975"/>
                <a:gd name="connsiteY0" fmla="*/ 0 h 590550"/>
                <a:gd name="connsiteX1" fmla="*/ 2085975 w 2085975"/>
                <a:gd name="connsiteY1" fmla="*/ 0 h 590550"/>
                <a:gd name="connsiteX2" fmla="*/ 1042988 w 2085975"/>
                <a:gd name="connsiteY2" fmla="*/ 590550 h 590550"/>
              </a:gdLst>
              <a:ahLst/>
              <a:cxnLst>
                <a:cxn ang="0">
                  <a:pos x="connsiteX0" y="connsiteY0"/>
                </a:cxn>
                <a:cxn ang="0">
                  <a:pos x="connsiteX1" y="connsiteY1"/>
                </a:cxn>
                <a:cxn ang="0">
                  <a:pos x="connsiteX2" y="connsiteY2"/>
                </a:cxn>
              </a:cxnLst>
              <a:rect l="l" t="t" r="r" b="b"/>
              <a:pathLst>
                <a:path w="2085975" h="590550">
                  <a:moveTo>
                    <a:pt x="0" y="0"/>
                  </a:moveTo>
                  <a:lnTo>
                    <a:pt x="2085975" y="0"/>
                  </a:lnTo>
                  <a:lnTo>
                    <a:pt x="1042988" y="590550"/>
                  </a:ln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p>
          </p:txBody>
        </p:sp>
      </p:grpSp>
      <p:sp>
        <p:nvSpPr>
          <p:cNvPr id="9" name="矩形 3"/>
          <p:cNvSpPr>
            <a:spLocks noChangeArrowheads="1"/>
          </p:cNvSpPr>
          <p:nvPr/>
        </p:nvSpPr>
        <p:spPr bwMode="auto">
          <a:xfrm>
            <a:off x="3791696" y="2534711"/>
            <a:ext cx="1513463" cy="287266"/>
          </a:xfrm>
          <a:prstGeom prst="rect">
            <a:avLst/>
          </a:prstGeom>
          <a:solidFill>
            <a:schemeClr val="accent1"/>
          </a:solidFill>
          <a:ln>
            <a:noFill/>
          </a:ln>
          <a:extLst/>
        </p:spPr>
        <p:txBody>
          <a:bodyPr lIns="65032" tIns="32516" rIns="65032" bIns="32516">
            <a:spAutoFit/>
          </a:bodyPr>
          <a:lstStyle>
            <a:lvl1pPr>
              <a:spcBef>
                <a:spcPct val="20000"/>
              </a:spcBef>
              <a:buFont typeface="Arial" pitchFamily="34" charset="0"/>
              <a:buChar char="•"/>
              <a:defRPr sz="3200">
                <a:solidFill>
                  <a:schemeClr val="tx1"/>
                </a:solidFill>
                <a:latin typeface="Arial Narrow" pitchFamily="34" charset="0"/>
                <a:ea typeface="微软雅黑" pitchFamily="34" charset="-122"/>
              </a:defRPr>
            </a:lvl1pPr>
            <a:lvl2pPr marL="742950" indent="-285750">
              <a:spcBef>
                <a:spcPct val="20000"/>
              </a:spcBef>
              <a:buFont typeface="Arial" pitchFamily="34" charset="0"/>
              <a:buChar char="–"/>
              <a:defRPr sz="2800">
                <a:solidFill>
                  <a:schemeClr val="tx1"/>
                </a:solidFill>
                <a:latin typeface="Arial Narrow" pitchFamily="34" charset="0"/>
                <a:ea typeface="微软雅黑" pitchFamily="34" charset="-122"/>
              </a:defRPr>
            </a:lvl2pPr>
            <a:lvl3pPr marL="1143000" indent="-228600">
              <a:spcBef>
                <a:spcPct val="20000"/>
              </a:spcBef>
              <a:buFont typeface="Arial" pitchFamily="34" charset="0"/>
              <a:buChar char="•"/>
              <a:defRPr sz="2400">
                <a:solidFill>
                  <a:schemeClr val="tx1"/>
                </a:solidFill>
                <a:latin typeface="Arial Narrow" pitchFamily="34" charset="0"/>
                <a:ea typeface="微软雅黑" pitchFamily="34" charset="-122"/>
              </a:defRPr>
            </a:lvl3pPr>
            <a:lvl4pPr marL="1600200" indent="-228600">
              <a:spcBef>
                <a:spcPct val="20000"/>
              </a:spcBef>
              <a:buFont typeface="Arial" pitchFamily="34" charset="0"/>
              <a:buChar char="–"/>
              <a:defRPr sz="2000">
                <a:solidFill>
                  <a:schemeClr val="tx1"/>
                </a:solidFill>
                <a:latin typeface="Arial Narrow" pitchFamily="34" charset="0"/>
                <a:ea typeface="微软雅黑" pitchFamily="34" charset="-122"/>
              </a:defRPr>
            </a:lvl4pPr>
            <a:lvl5pPr marL="2057400" indent="-228600">
              <a:spcBef>
                <a:spcPct val="20000"/>
              </a:spcBef>
              <a:buFont typeface="Arial" pitchFamily="34" charset="0"/>
              <a:buChar char="»"/>
              <a:defRPr sz="2000">
                <a:solidFill>
                  <a:schemeClr val="tx1"/>
                </a:solidFill>
                <a:latin typeface="Arial Narrow" pitchFamily="34" charset="0"/>
                <a:ea typeface="微软雅黑" pitchFamily="34"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Narrow" pitchFamily="34" charset="0"/>
                <a:ea typeface="微软雅黑" pitchFamily="34"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Narrow" pitchFamily="34" charset="0"/>
                <a:ea typeface="微软雅黑" pitchFamily="34"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Narrow" pitchFamily="34" charset="0"/>
                <a:ea typeface="微软雅黑" pitchFamily="34"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Narrow" pitchFamily="34" charset="0"/>
                <a:ea typeface="微软雅黑" pitchFamily="34" charset="-122"/>
              </a:defRPr>
            </a:lvl9pPr>
          </a:lstStyle>
          <a:p>
            <a:pPr algn="ctr">
              <a:lnSpc>
                <a:spcPct val="120000"/>
              </a:lnSpc>
              <a:buNone/>
            </a:pPr>
            <a:r>
              <a:rPr lang="zh-CN" altLang="en-US" sz="1200" dirty="0">
                <a:solidFill>
                  <a:schemeClr val="bg1"/>
                </a:solidFill>
                <a:latin typeface="Arial" panose="020B0604020202020204" pitchFamily="34" charset="0"/>
                <a:cs typeface="+mn-ea"/>
                <a:sym typeface="Arial" panose="020B0604020202020204" pitchFamily="34" charset="0"/>
              </a:rPr>
              <a:t>请替换文字内容</a:t>
            </a:r>
            <a:endParaRPr lang="en-US" altLang="zh-CN" sz="1200" dirty="0">
              <a:solidFill>
                <a:schemeClr val="bg1"/>
              </a:solidFill>
              <a:latin typeface="Arial" panose="020B0604020202020204" pitchFamily="34" charset="0"/>
              <a:cs typeface="+mn-ea"/>
              <a:sym typeface="Arial" panose="020B0604020202020204" pitchFamily="34" charset="0"/>
            </a:endParaRPr>
          </a:p>
        </p:txBody>
      </p:sp>
      <p:sp>
        <p:nvSpPr>
          <p:cNvPr id="25" name="TextBox 170"/>
          <p:cNvSpPr txBox="1"/>
          <p:nvPr/>
        </p:nvSpPr>
        <p:spPr>
          <a:xfrm>
            <a:off x="1169392" y="1495289"/>
            <a:ext cx="1728162" cy="290851"/>
          </a:xfrm>
          <a:prstGeom prst="rect">
            <a:avLst/>
          </a:prstGeom>
          <a:noFill/>
        </p:spPr>
        <p:txBody>
          <a:bodyPr wrap="square" lIns="68582" tIns="34291" rIns="68582" bIns="34291" rtlCol="0">
            <a:spAutoFit/>
          </a:bodyPr>
          <a:lstStyle/>
          <a:p>
            <a:pPr algn="r">
              <a:lnSpc>
                <a:spcPct val="120000"/>
              </a:lnSpc>
            </a:pPr>
            <a:r>
              <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TextBox 171"/>
          <p:cNvSpPr txBox="1"/>
          <p:nvPr/>
        </p:nvSpPr>
        <p:spPr>
          <a:xfrm>
            <a:off x="1090014" y="1700384"/>
            <a:ext cx="1807540" cy="484750"/>
          </a:xfrm>
          <a:prstGeom prst="rect">
            <a:avLst/>
          </a:prstGeom>
          <a:noFill/>
        </p:spPr>
        <p:txBody>
          <a:bodyPr wrap="square" lIns="68582" tIns="34291" rIns="68582" bIns="34291" rtlCol="0">
            <a:spAutoFit/>
          </a:bodyPr>
          <a:lstStyle/>
          <a:p>
            <a:pPr algn="r">
              <a:lnSpc>
                <a:spcPct val="15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a:t>
            </a:r>
            <a:endParaRPr lang="en-GB"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27" name="TextBox 170"/>
          <p:cNvSpPr txBox="1"/>
          <p:nvPr/>
        </p:nvSpPr>
        <p:spPr>
          <a:xfrm>
            <a:off x="1169392" y="2701817"/>
            <a:ext cx="1728162" cy="290851"/>
          </a:xfrm>
          <a:prstGeom prst="rect">
            <a:avLst/>
          </a:prstGeom>
          <a:noFill/>
        </p:spPr>
        <p:txBody>
          <a:bodyPr wrap="square" lIns="68582" tIns="34291" rIns="68582" bIns="34291" rtlCol="0">
            <a:spAutoFit/>
          </a:bodyPr>
          <a:lstStyle/>
          <a:p>
            <a:pPr algn="r">
              <a:lnSpc>
                <a:spcPct val="120000"/>
              </a:lnSpc>
            </a:pPr>
            <a:r>
              <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TextBox 171"/>
          <p:cNvSpPr txBox="1"/>
          <p:nvPr/>
        </p:nvSpPr>
        <p:spPr>
          <a:xfrm>
            <a:off x="1090014" y="2906913"/>
            <a:ext cx="1807540" cy="484750"/>
          </a:xfrm>
          <a:prstGeom prst="rect">
            <a:avLst/>
          </a:prstGeom>
          <a:noFill/>
        </p:spPr>
        <p:txBody>
          <a:bodyPr wrap="square" lIns="68582" tIns="34291" rIns="68582" bIns="34291" rtlCol="0">
            <a:spAutoFit/>
          </a:bodyPr>
          <a:lstStyle/>
          <a:p>
            <a:pPr algn="r">
              <a:lnSpc>
                <a:spcPct val="15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a:t>
            </a:r>
            <a:endParaRPr lang="en-GB"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29" name="TextBox 170"/>
          <p:cNvSpPr txBox="1"/>
          <p:nvPr/>
        </p:nvSpPr>
        <p:spPr>
          <a:xfrm>
            <a:off x="1169392" y="3834906"/>
            <a:ext cx="1728162" cy="290851"/>
          </a:xfrm>
          <a:prstGeom prst="rect">
            <a:avLst/>
          </a:prstGeom>
          <a:noFill/>
        </p:spPr>
        <p:txBody>
          <a:bodyPr wrap="square" lIns="68582" tIns="34291" rIns="68582" bIns="34291" rtlCol="0">
            <a:spAutoFit/>
          </a:bodyPr>
          <a:lstStyle/>
          <a:p>
            <a:pPr algn="r">
              <a:lnSpc>
                <a:spcPct val="120000"/>
              </a:lnSpc>
            </a:pPr>
            <a:r>
              <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TextBox 171"/>
          <p:cNvSpPr txBox="1"/>
          <p:nvPr/>
        </p:nvSpPr>
        <p:spPr>
          <a:xfrm>
            <a:off x="1090014" y="4040001"/>
            <a:ext cx="1807540" cy="484750"/>
          </a:xfrm>
          <a:prstGeom prst="rect">
            <a:avLst/>
          </a:prstGeom>
          <a:noFill/>
        </p:spPr>
        <p:txBody>
          <a:bodyPr wrap="square" lIns="68582" tIns="34291" rIns="68582" bIns="34291" rtlCol="0">
            <a:spAutoFit/>
          </a:bodyPr>
          <a:lstStyle/>
          <a:p>
            <a:pPr algn="r">
              <a:lnSpc>
                <a:spcPct val="15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a:t>
            </a:r>
            <a:endParaRPr lang="en-GB"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31" name="TextBox 170"/>
          <p:cNvSpPr txBox="1"/>
          <p:nvPr/>
        </p:nvSpPr>
        <p:spPr>
          <a:xfrm>
            <a:off x="6037242" y="3825043"/>
            <a:ext cx="1728162" cy="290851"/>
          </a:xfrm>
          <a:prstGeom prst="rect">
            <a:avLst/>
          </a:prstGeom>
          <a:noFill/>
        </p:spPr>
        <p:txBody>
          <a:bodyPr wrap="square" lIns="68582" tIns="34291" rIns="68582" bIns="34291" rtlCol="0">
            <a:spAutoFit/>
          </a:bodyPr>
          <a:lstStyle/>
          <a:p>
            <a:pPr>
              <a:lnSpc>
                <a:spcPct val="120000"/>
              </a:lnSpc>
            </a:pPr>
            <a:r>
              <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TextBox 171"/>
          <p:cNvSpPr txBox="1"/>
          <p:nvPr/>
        </p:nvSpPr>
        <p:spPr>
          <a:xfrm>
            <a:off x="6037243" y="4030138"/>
            <a:ext cx="1838454" cy="484750"/>
          </a:xfrm>
          <a:prstGeom prst="rect">
            <a:avLst/>
          </a:prstGeom>
          <a:noFill/>
        </p:spPr>
        <p:txBody>
          <a:bodyPr wrap="square" lIns="68582" tIns="34291" rIns="68582" bIns="34291" rtlCol="0">
            <a:spAutoFit/>
          </a:bodyPr>
          <a:lstStyle/>
          <a:p>
            <a:pPr>
              <a:lnSpc>
                <a:spcPct val="15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a:t>
            </a:r>
            <a:endParaRPr lang="en-GB"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33" name="TextBox 170"/>
          <p:cNvSpPr txBox="1"/>
          <p:nvPr/>
        </p:nvSpPr>
        <p:spPr>
          <a:xfrm>
            <a:off x="6215535" y="2701817"/>
            <a:ext cx="1728162" cy="290851"/>
          </a:xfrm>
          <a:prstGeom prst="rect">
            <a:avLst/>
          </a:prstGeom>
          <a:noFill/>
        </p:spPr>
        <p:txBody>
          <a:bodyPr wrap="square" lIns="68582" tIns="34291" rIns="68582" bIns="34291" rtlCol="0">
            <a:spAutoFit/>
          </a:bodyPr>
          <a:lstStyle/>
          <a:p>
            <a:pPr>
              <a:lnSpc>
                <a:spcPct val="120000"/>
              </a:lnSpc>
            </a:pPr>
            <a:r>
              <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TextBox 171"/>
          <p:cNvSpPr txBox="1"/>
          <p:nvPr/>
        </p:nvSpPr>
        <p:spPr>
          <a:xfrm>
            <a:off x="6215535" y="2906913"/>
            <a:ext cx="1838454" cy="484750"/>
          </a:xfrm>
          <a:prstGeom prst="rect">
            <a:avLst/>
          </a:prstGeom>
          <a:noFill/>
        </p:spPr>
        <p:txBody>
          <a:bodyPr wrap="square" lIns="68582" tIns="34291" rIns="68582" bIns="34291" rtlCol="0">
            <a:spAutoFit/>
          </a:bodyPr>
          <a:lstStyle/>
          <a:p>
            <a:pPr>
              <a:lnSpc>
                <a:spcPct val="15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a:t>
            </a:r>
            <a:endParaRPr lang="en-GB"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35" name="TextBox 170"/>
          <p:cNvSpPr txBox="1"/>
          <p:nvPr/>
        </p:nvSpPr>
        <p:spPr>
          <a:xfrm>
            <a:off x="6079193" y="1495289"/>
            <a:ext cx="1728162" cy="290851"/>
          </a:xfrm>
          <a:prstGeom prst="rect">
            <a:avLst/>
          </a:prstGeom>
          <a:noFill/>
        </p:spPr>
        <p:txBody>
          <a:bodyPr wrap="square" lIns="68582" tIns="34291" rIns="68582" bIns="34291" rtlCol="0">
            <a:spAutoFit/>
          </a:bodyPr>
          <a:lstStyle/>
          <a:p>
            <a:pPr>
              <a:lnSpc>
                <a:spcPct val="120000"/>
              </a:lnSpc>
            </a:pPr>
            <a:r>
              <a:rPr lang="zh-CN" altLang="en-US"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altLang="zh-CN" sz="1200" dirty="0">
              <a:solidFill>
                <a:schemeClr val="tx1">
                  <a:lumMod val="75000"/>
                  <a:lumOff val="2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TextBox 171"/>
          <p:cNvSpPr txBox="1"/>
          <p:nvPr/>
        </p:nvSpPr>
        <p:spPr>
          <a:xfrm>
            <a:off x="6079195" y="1700384"/>
            <a:ext cx="1838454" cy="484750"/>
          </a:xfrm>
          <a:prstGeom prst="rect">
            <a:avLst/>
          </a:prstGeom>
          <a:noFill/>
        </p:spPr>
        <p:txBody>
          <a:bodyPr wrap="square" lIns="68582" tIns="34291" rIns="68582" bIns="34291" rtlCol="0">
            <a:spAutoFit/>
          </a:bodyPr>
          <a:lstStyle/>
          <a:p>
            <a:pPr>
              <a:lnSpc>
                <a:spcPct val="15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点击添加相关标题文字，点击添加相关标题文字</a:t>
            </a:r>
            <a:endParaRPr lang="en-GB" altLang="zh-CN" sz="900"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2606698714"/>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par>
                          <p:cTn id="15" fill="hold">
                            <p:stCondLst>
                              <p:cond delay="1000"/>
                            </p:stCondLst>
                            <p:childTnLst>
                              <p:par>
                                <p:cTn id="16" presetID="12" presetClass="entr" presetSubtype="8"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p:tgtEl>
                                          <p:spTgt spid="25"/>
                                        </p:tgtEl>
                                        <p:attrNameLst>
                                          <p:attrName>ppt_x</p:attrName>
                                        </p:attrNameLst>
                                      </p:cBhvr>
                                      <p:tavLst>
                                        <p:tav tm="0">
                                          <p:val>
                                            <p:strVal val="#ppt_x-#ppt_w*1.125000"/>
                                          </p:val>
                                        </p:tav>
                                        <p:tav tm="100000">
                                          <p:val>
                                            <p:strVal val="#ppt_x"/>
                                          </p:val>
                                        </p:tav>
                                      </p:tavLst>
                                    </p:anim>
                                    <p:animEffect transition="in" filter="wipe(right)">
                                      <p:cBhvr>
                                        <p:cTn id="19" dur="500"/>
                                        <p:tgtEl>
                                          <p:spTgt spid="25"/>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p:tgtEl>
                                          <p:spTgt spid="26"/>
                                        </p:tgtEl>
                                        <p:attrNameLst>
                                          <p:attrName>ppt_x</p:attrName>
                                        </p:attrNameLst>
                                      </p:cBhvr>
                                      <p:tavLst>
                                        <p:tav tm="0">
                                          <p:val>
                                            <p:strVal val="#ppt_x-#ppt_w*1.125000"/>
                                          </p:val>
                                        </p:tav>
                                        <p:tav tm="100000">
                                          <p:val>
                                            <p:strVal val="#ppt_x"/>
                                          </p:val>
                                        </p:tav>
                                      </p:tavLst>
                                    </p:anim>
                                    <p:animEffect transition="in" filter="wipe(right)">
                                      <p:cBhvr>
                                        <p:cTn id="23" dur="500"/>
                                        <p:tgtEl>
                                          <p:spTgt spid="26"/>
                                        </p:tgtEl>
                                      </p:cBhvr>
                                    </p:animEffect>
                                  </p:childTnLst>
                                </p:cTn>
                              </p:par>
                            </p:childTnLst>
                          </p:cTn>
                        </p:par>
                        <p:par>
                          <p:cTn id="24" fill="hold">
                            <p:stCondLst>
                              <p:cond delay="1500"/>
                            </p:stCondLst>
                            <p:childTnLst>
                              <p:par>
                                <p:cTn id="25" presetID="12" presetClass="entr" presetSubtype="8"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p:tgtEl>
                                          <p:spTgt spid="27"/>
                                        </p:tgtEl>
                                        <p:attrNameLst>
                                          <p:attrName>ppt_x</p:attrName>
                                        </p:attrNameLst>
                                      </p:cBhvr>
                                      <p:tavLst>
                                        <p:tav tm="0">
                                          <p:val>
                                            <p:strVal val="#ppt_x-#ppt_w*1.125000"/>
                                          </p:val>
                                        </p:tav>
                                        <p:tav tm="100000">
                                          <p:val>
                                            <p:strVal val="#ppt_x"/>
                                          </p:val>
                                        </p:tav>
                                      </p:tavLst>
                                    </p:anim>
                                    <p:animEffect transition="in" filter="wipe(right)">
                                      <p:cBhvr>
                                        <p:cTn id="28" dur="500"/>
                                        <p:tgtEl>
                                          <p:spTgt spid="27"/>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p:tgtEl>
                                          <p:spTgt spid="28"/>
                                        </p:tgtEl>
                                        <p:attrNameLst>
                                          <p:attrName>ppt_x</p:attrName>
                                        </p:attrNameLst>
                                      </p:cBhvr>
                                      <p:tavLst>
                                        <p:tav tm="0">
                                          <p:val>
                                            <p:strVal val="#ppt_x-#ppt_w*1.125000"/>
                                          </p:val>
                                        </p:tav>
                                        <p:tav tm="100000">
                                          <p:val>
                                            <p:strVal val="#ppt_x"/>
                                          </p:val>
                                        </p:tav>
                                      </p:tavLst>
                                    </p:anim>
                                    <p:animEffect transition="in" filter="wipe(right)">
                                      <p:cBhvr>
                                        <p:cTn id="32" dur="500"/>
                                        <p:tgtEl>
                                          <p:spTgt spid="28"/>
                                        </p:tgtEl>
                                      </p:cBhvr>
                                    </p:animEffect>
                                  </p:childTnLst>
                                </p:cTn>
                              </p:par>
                            </p:childTnLst>
                          </p:cTn>
                        </p:par>
                        <p:par>
                          <p:cTn id="33" fill="hold">
                            <p:stCondLst>
                              <p:cond delay="2000"/>
                            </p:stCondLst>
                            <p:childTnLst>
                              <p:par>
                                <p:cTn id="34" presetID="12" presetClass="entr" presetSubtype="8"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500"/>
                                        <p:tgtEl>
                                          <p:spTgt spid="29"/>
                                        </p:tgtEl>
                                        <p:attrNameLst>
                                          <p:attrName>ppt_x</p:attrName>
                                        </p:attrNameLst>
                                      </p:cBhvr>
                                      <p:tavLst>
                                        <p:tav tm="0">
                                          <p:val>
                                            <p:strVal val="#ppt_x-#ppt_w*1.125000"/>
                                          </p:val>
                                        </p:tav>
                                        <p:tav tm="100000">
                                          <p:val>
                                            <p:strVal val="#ppt_x"/>
                                          </p:val>
                                        </p:tav>
                                      </p:tavLst>
                                    </p:anim>
                                    <p:animEffect transition="in" filter="wipe(right)">
                                      <p:cBhvr>
                                        <p:cTn id="37" dur="500"/>
                                        <p:tgtEl>
                                          <p:spTgt spid="29"/>
                                        </p:tgtEl>
                                      </p:cBhvr>
                                    </p:animEffect>
                                  </p:childTnLst>
                                </p:cTn>
                              </p:par>
                              <p:par>
                                <p:cTn id="38" presetID="12" presetClass="entr" presetSubtype="8"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p:tgtEl>
                                          <p:spTgt spid="30"/>
                                        </p:tgtEl>
                                        <p:attrNameLst>
                                          <p:attrName>ppt_x</p:attrName>
                                        </p:attrNameLst>
                                      </p:cBhvr>
                                      <p:tavLst>
                                        <p:tav tm="0">
                                          <p:val>
                                            <p:strVal val="#ppt_x-#ppt_w*1.125000"/>
                                          </p:val>
                                        </p:tav>
                                        <p:tav tm="100000">
                                          <p:val>
                                            <p:strVal val="#ppt_x"/>
                                          </p:val>
                                        </p:tav>
                                      </p:tavLst>
                                    </p:anim>
                                    <p:animEffect transition="in" filter="wipe(right)">
                                      <p:cBhvr>
                                        <p:cTn id="41" dur="500"/>
                                        <p:tgtEl>
                                          <p:spTgt spid="30"/>
                                        </p:tgtEl>
                                      </p:cBhvr>
                                    </p:animEffect>
                                  </p:childTnLst>
                                </p:cTn>
                              </p:par>
                            </p:childTnLst>
                          </p:cTn>
                        </p:par>
                        <p:par>
                          <p:cTn id="42" fill="hold">
                            <p:stCondLst>
                              <p:cond delay="2500"/>
                            </p:stCondLst>
                            <p:childTnLst>
                              <p:par>
                                <p:cTn id="43" presetID="12" presetClass="entr" presetSubtype="2"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p:tgtEl>
                                          <p:spTgt spid="31"/>
                                        </p:tgtEl>
                                        <p:attrNameLst>
                                          <p:attrName>ppt_x</p:attrName>
                                        </p:attrNameLst>
                                      </p:cBhvr>
                                      <p:tavLst>
                                        <p:tav tm="0">
                                          <p:val>
                                            <p:strVal val="#ppt_x+#ppt_w*1.125000"/>
                                          </p:val>
                                        </p:tav>
                                        <p:tav tm="100000">
                                          <p:val>
                                            <p:strVal val="#ppt_x"/>
                                          </p:val>
                                        </p:tav>
                                      </p:tavLst>
                                    </p:anim>
                                    <p:animEffect transition="in" filter="wipe(left)">
                                      <p:cBhvr>
                                        <p:cTn id="46" dur="500"/>
                                        <p:tgtEl>
                                          <p:spTgt spid="31"/>
                                        </p:tgtEl>
                                      </p:cBhvr>
                                    </p:animEffect>
                                  </p:childTnLst>
                                </p:cTn>
                              </p:par>
                              <p:par>
                                <p:cTn id="47" presetID="12" presetClass="entr" presetSubtype="2"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 calcmode="lin" valueType="num">
                                      <p:cBhvr additive="base">
                                        <p:cTn id="49" dur="500"/>
                                        <p:tgtEl>
                                          <p:spTgt spid="32"/>
                                        </p:tgtEl>
                                        <p:attrNameLst>
                                          <p:attrName>ppt_x</p:attrName>
                                        </p:attrNameLst>
                                      </p:cBhvr>
                                      <p:tavLst>
                                        <p:tav tm="0">
                                          <p:val>
                                            <p:strVal val="#ppt_x+#ppt_w*1.125000"/>
                                          </p:val>
                                        </p:tav>
                                        <p:tav tm="100000">
                                          <p:val>
                                            <p:strVal val="#ppt_x"/>
                                          </p:val>
                                        </p:tav>
                                      </p:tavLst>
                                    </p:anim>
                                    <p:animEffect transition="in" filter="wipe(left)">
                                      <p:cBhvr>
                                        <p:cTn id="50" dur="500"/>
                                        <p:tgtEl>
                                          <p:spTgt spid="32"/>
                                        </p:tgtEl>
                                      </p:cBhvr>
                                    </p:animEffect>
                                  </p:childTnLst>
                                </p:cTn>
                              </p:par>
                            </p:childTnLst>
                          </p:cTn>
                        </p:par>
                        <p:par>
                          <p:cTn id="51" fill="hold">
                            <p:stCondLst>
                              <p:cond delay="3000"/>
                            </p:stCondLst>
                            <p:childTnLst>
                              <p:par>
                                <p:cTn id="52" presetID="12" presetClass="entr" presetSubtype="2" fill="hold" grpId="0" nodeType="afterEffect">
                                  <p:stCondLst>
                                    <p:cond delay="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500"/>
                                        <p:tgtEl>
                                          <p:spTgt spid="33"/>
                                        </p:tgtEl>
                                        <p:attrNameLst>
                                          <p:attrName>ppt_x</p:attrName>
                                        </p:attrNameLst>
                                      </p:cBhvr>
                                      <p:tavLst>
                                        <p:tav tm="0">
                                          <p:val>
                                            <p:strVal val="#ppt_x+#ppt_w*1.125000"/>
                                          </p:val>
                                        </p:tav>
                                        <p:tav tm="100000">
                                          <p:val>
                                            <p:strVal val="#ppt_x"/>
                                          </p:val>
                                        </p:tav>
                                      </p:tavLst>
                                    </p:anim>
                                    <p:animEffect transition="in" filter="wipe(left)">
                                      <p:cBhvr>
                                        <p:cTn id="55" dur="500"/>
                                        <p:tgtEl>
                                          <p:spTgt spid="33"/>
                                        </p:tgtEl>
                                      </p:cBhvr>
                                    </p:animEffect>
                                  </p:childTnLst>
                                </p:cTn>
                              </p:par>
                              <p:par>
                                <p:cTn id="56" presetID="12" presetClass="entr" presetSubtype="2" fill="hold" grpId="0" nodeType="with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additive="base">
                                        <p:cTn id="58" dur="500"/>
                                        <p:tgtEl>
                                          <p:spTgt spid="34"/>
                                        </p:tgtEl>
                                        <p:attrNameLst>
                                          <p:attrName>ppt_x</p:attrName>
                                        </p:attrNameLst>
                                      </p:cBhvr>
                                      <p:tavLst>
                                        <p:tav tm="0">
                                          <p:val>
                                            <p:strVal val="#ppt_x+#ppt_w*1.125000"/>
                                          </p:val>
                                        </p:tav>
                                        <p:tav tm="100000">
                                          <p:val>
                                            <p:strVal val="#ppt_x"/>
                                          </p:val>
                                        </p:tav>
                                      </p:tavLst>
                                    </p:anim>
                                    <p:animEffect transition="in" filter="wipe(left)">
                                      <p:cBhvr>
                                        <p:cTn id="59" dur="500"/>
                                        <p:tgtEl>
                                          <p:spTgt spid="34"/>
                                        </p:tgtEl>
                                      </p:cBhvr>
                                    </p:animEffect>
                                  </p:childTnLst>
                                </p:cTn>
                              </p:par>
                            </p:childTnLst>
                          </p:cTn>
                        </p:par>
                        <p:par>
                          <p:cTn id="60" fill="hold">
                            <p:stCondLst>
                              <p:cond delay="3500"/>
                            </p:stCondLst>
                            <p:childTnLst>
                              <p:par>
                                <p:cTn id="61" presetID="12" presetClass="entr" presetSubtype="2"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p:tgtEl>
                                          <p:spTgt spid="35"/>
                                        </p:tgtEl>
                                        <p:attrNameLst>
                                          <p:attrName>ppt_x</p:attrName>
                                        </p:attrNameLst>
                                      </p:cBhvr>
                                      <p:tavLst>
                                        <p:tav tm="0">
                                          <p:val>
                                            <p:strVal val="#ppt_x+#ppt_w*1.125000"/>
                                          </p:val>
                                        </p:tav>
                                        <p:tav tm="100000">
                                          <p:val>
                                            <p:strVal val="#ppt_x"/>
                                          </p:val>
                                        </p:tav>
                                      </p:tavLst>
                                    </p:anim>
                                    <p:animEffect transition="in" filter="wipe(left)">
                                      <p:cBhvr>
                                        <p:cTn id="64" dur="500"/>
                                        <p:tgtEl>
                                          <p:spTgt spid="35"/>
                                        </p:tgtEl>
                                      </p:cBhvr>
                                    </p:animEffect>
                                  </p:childTnLst>
                                </p:cTn>
                              </p:par>
                              <p:par>
                                <p:cTn id="65" presetID="12" presetClass="entr" presetSubtype="2" fill="hold" grpId="0"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additive="base">
                                        <p:cTn id="67" dur="500"/>
                                        <p:tgtEl>
                                          <p:spTgt spid="36"/>
                                        </p:tgtEl>
                                        <p:attrNameLst>
                                          <p:attrName>ppt_x</p:attrName>
                                        </p:attrNameLst>
                                      </p:cBhvr>
                                      <p:tavLst>
                                        <p:tav tm="0">
                                          <p:val>
                                            <p:strVal val="#ppt_x+#ppt_w*1.125000"/>
                                          </p:val>
                                        </p:tav>
                                        <p:tav tm="100000">
                                          <p:val>
                                            <p:strVal val="#ppt_x"/>
                                          </p:val>
                                        </p:tav>
                                      </p:tavLst>
                                    </p:anim>
                                    <p:animEffect transition="in" filter="wipe(left)">
                                      <p:cBhvr>
                                        <p:cTn id="6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p:bldP spid="26" grpId="0"/>
      <p:bldP spid="27" grpId="0"/>
      <p:bldP spid="28" grpId="0"/>
      <p:bldP spid="29" grpId="0"/>
      <p:bldP spid="30" grpId="0"/>
      <p:bldP spid="31" grpId="0"/>
      <p:bldP spid="32" grpId="0"/>
      <p:bldP spid="33" grpId="0"/>
      <p:bldP spid="34" grpId="0"/>
      <p:bldP spid="35"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3585934" y="2396256"/>
            <a:ext cx="1964095" cy="1775992"/>
            <a:chOff x="3471863" y="2343150"/>
            <a:chExt cx="2197101" cy="1985963"/>
          </a:xfrm>
        </p:grpSpPr>
        <p:sp>
          <p:nvSpPr>
            <p:cNvPr id="6" name="Freeform 5"/>
            <p:cNvSpPr>
              <a:spLocks/>
            </p:cNvSpPr>
            <p:nvPr/>
          </p:nvSpPr>
          <p:spPr bwMode="auto">
            <a:xfrm>
              <a:off x="3476626" y="2381250"/>
              <a:ext cx="2192338" cy="1495425"/>
            </a:xfrm>
            <a:custGeom>
              <a:avLst/>
              <a:gdLst/>
              <a:ahLst/>
              <a:cxnLst>
                <a:cxn ang="0">
                  <a:pos x="1202" y="800"/>
                </a:cxn>
                <a:cxn ang="0">
                  <a:pos x="1182" y="820"/>
                </a:cxn>
                <a:cxn ang="0">
                  <a:pos x="20" y="820"/>
                </a:cxn>
                <a:cxn ang="0">
                  <a:pos x="0" y="800"/>
                </a:cxn>
                <a:cxn ang="0">
                  <a:pos x="0" y="20"/>
                </a:cxn>
                <a:cxn ang="0">
                  <a:pos x="20" y="0"/>
                </a:cxn>
                <a:cxn ang="0">
                  <a:pos x="1182" y="0"/>
                </a:cxn>
                <a:cxn ang="0">
                  <a:pos x="1202" y="20"/>
                </a:cxn>
                <a:cxn ang="0">
                  <a:pos x="1202" y="800"/>
                </a:cxn>
              </a:cxnLst>
              <a:rect l="0" t="0" r="r" b="b"/>
              <a:pathLst>
                <a:path w="1202" h="820">
                  <a:moveTo>
                    <a:pt x="1202" y="800"/>
                  </a:moveTo>
                  <a:cubicBezTo>
                    <a:pt x="1202" y="811"/>
                    <a:pt x="1193" y="820"/>
                    <a:pt x="1182" y="820"/>
                  </a:cubicBezTo>
                  <a:cubicBezTo>
                    <a:pt x="20" y="820"/>
                    <a:pt x="20" y="820"/>
                    <a:pt x="20" y="820"/>
                  </a:cubicBezTo>
                  <a:cubicBezTo>
                    <a:pt x="9" y="820"/>
                    <a:pt x="0" y="811"/>
                    <a:pt x="0" y="800"/>
                  </a:cubicBezTo>
                  <a:cubicBezTo>
                    <a:pt x="0" y="20"/>
                    <a:pt x="0" y="20"/>
                    <a:pt x="0" y="20"/>
                  </a:cubicBezTo>
                  <a:cubicBezTo>
                    <a:pt x="0" y="9"/>
                    <a:pt x="9" y="0"/>
                    <a:pt x="20" y="0"/>
                  </a:cubicBezTo>
                  <a:cubicBezTo>
                    <a:pt x="1182" y="0"/>
                    <a:pt x="1182" y="0"/>
                    <a:pt x="1182" y="0"/>
                  </a:cubicBezTo>
                  <a:cubicBezTo>
                    <a:pt x="1193" y="0"/>
                    <a:pt x="1202" y="9"/>
                    <a:pt x="1202" y="20"/>
                  </a:cubicBezTo>
                  <a:lnTo>
                    <a:pt x="1202" y="800"/>
                  </a:lnTo>
                  <a:close/>
                </a:path>
              </a:pathLst>
            </a:custGeom>
            <a:solidFill>
              <a:schemeClr val="accent5"/>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Rectangle 6"/>
            <p:cNvSpPr>
              <a:spLocks noChangeArrowheads="1"/>
            </p:cNvSpPr>
            <p:nvPr/>
          </p:nvSpPr>
          <p:spPr bwMode="auto">
            <a:xfrm>
              <a:off x="3563938" y="3713163"/>
              <a:ext cx="2019300" cy="90488"/>
            </a:xfrm>
            <a:prstGeom prst="rect">
              <a:avLst/>
            </a:prstGeom>
            <a:solidFill>
              <a:schemeClr val="accent1">
                <a:lumMod val="40000"/>
                <a:lumOff val="60000"/>
              </a:schemeClr>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Freeform 7"/>
            <p:cNvSpPr>
              <a:spLocks/>
            </p:cNvSpPr>
            <p:nvPr/>
          </p:nvSpPr>
          <p:spPr bwMode="auto">
            <a:xfrm>
              <a:off x="4573587" y="2343150"/>
              <a:ext cx="1009650" cy="1460500"/>
            </a:xfrm>
            <a:custGeom>
              <a:avLst/>
              <a:gdLst/>
              <a:ahLst/>
              <a:cxnLst>
                <a:cxn ang="0">
                  <a:pos x="0" y="801"/>
                </a:cxn>
                <a:cxn ang="0">
                  <a:pos x="0" y="73"/>
                </a:cxn>
                <a:cxn ang="0">
                  <a:pos x="1" y="71"/>
                </a:cxn>
                <a:cxn ang="0">
                  <a:pos x="1" y="65"/>
                </a:cxn>
                <a:cxn ang="0">
                  <a:pos x="70" y="0"/>
                </a:cxn>
                <a:cxn ang="0">
                  <a:pos x="554" y="0"/>
                </a:cxn>
                <a:cxn ang="0">
                  <a:pos x="554" y="758"/>
                </a:cxn>
                <a:cxn ang="0">
                  <a:pos x="70" y="758"/>
                </a:cxn>
                <a:cxn ang="0">
                  <a:pos x="0" y="801"/>
                </a:cxn>
              </a:cxnLst>
              <a:rect l="0" t="0" r="r" b="b"/>
              <a:pathLst>
                <a:path w="554" h="801">
                  <a:moveTo>
                    <a:pt x="0" y="801"/>
                  </a:moveTo>
                  <a:cubicBezTo>
                    <a:pt x="0" y="73"/>
                    <a:pt x="0" y="73"/>
                    <a:pt x="0" y="73"/>
                  </a:cubicBezTo>
                  <a:cubicBezTo>
                    <a:pt x="1" y="72"/>
                    <a:pt x="1" y="71"/>
                    <a:pt x="1" y="71"/>
                  </a:cubicBezTo>
                  <a:cubicBezTo>
                    <a:pt x="1" y="69"/>
                    <a:pt x="1" y="67"/>
                    <a:pt x="1" y="65"/>
                  </a:cubicBezTo>
                  <a:cubicBezTo>
                    <a:pt x="4" y="29"/>
                    <a:pt x="34" y="0"/>
                    <a:pt x="70" y="0"/>
                  </a:cubicBezTo>
                  <a:cubicBezTo>
                    <a:pt x="554" y="0"/>
                    <a:pt x="554" y="0"/>
                    <a:pt x="554" y="0"/>
                  </a:cubicBezTo>
                  <a:cubicBezTo>
                    <a:pt x="554" y="758"/>
                    <a:pt x="554" y="758"/>
                    <a:pt x="554" y="758"/>
                  </a:cubicBezTo>
                  <a:cubicBezTo>
                    <a:pt x="70" y="758"/>
                    <a:pt x="70" y="758"/>
                    <a:pt x="70" y="758"/>
                  </a:cubicBezTo>
                  <a:cubicBezTo>
                    <a:pt x="40" y="758"/>
                    <a:pt x="13" y="775"/>
                    <a:pt x="0" y="801"/>
                  </a:cubicBezTo>
                  <a:close/>
                </a:path>
              </a:pathLst>
            </a:custGeom>
            <a:solidFill>
              <a:schemeClr val="bg1">
                <a:lumMod val="95000"/>
              </a:schemeClr>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8"/>
            <p:cNvSpPr>
              <a:spLocks/>
            </p:cNvSpPr>
            <p:nvPr/>
          </p:nvSpPr>
          <p:spPr bwMode="auto">
            <a:xfrm>
              <a:off x="3563938" y="2343150"/>
              <a:ext cx="1011238" cy="1460500"/>
            </a:xfrm>
            <a:custGeom>
              <a:avLst/>
              <a:gdLst/>
              <a:ahLst/>
              <a:cxnLst>
                <a:cxn ang="0">
                  <a:pos x="554" y="801"/>
                </a:cxn>
                <a:cxn ang="0">
                  <a:pos x="554" y="73"/>
                </a:cxn>
                <a:cxn ang="0">
                  <a:pos x="553" y="71"/>
                </a:cxn>
                <a:cxn ang="0">
                  <a:pos x="553" y="65"/>
                </a:cxn>
                <a:cxn ang="0">
                  <a:pos x="483" y="0"/>
                </a:cxn>
                <a:cxn ang="0">
                  <a:pos x="0" y="0"/>
                </a:cxn>
                <a:cxn ang="0">
                  <a:pos x="0" y="758"/>
                </a:cxn>
                <a:cxn ang="0">
                  <a:pos x="483" y="758"/>
                </a:cxn>
                <a:cxn ang="0">
                  <a:pos x="554" y="801"/>
                </a:cxn>
              </a:cxnLst>
              <a:rect l="0" t="0" r="r" b="b"/>
              <a:pathLst>
                <a:path w="554" h="801">
                  <a:moveTo>
                    <a:pt x="554" y="801"/>
                  </a:moveTo>
                  <a:cubicBezTo>
                    <a:pt x="554" y="73"/>
                    <a:pt x="554" y="73"/>
                    <a:pt x="554" y="73"/>
                  </a:cubicBezTo>
                  <a:cubicBezTo>
                    <a:pt x="553" y="72"/>
                    <a:pt x="553" y="71"/>
                    <a:pt x="553" y="71"/>
                  </a:cubicBezTo>
                  <a:cubicBezTo>
                    <a:pt x="553" y="69"/>
                    <a:pt x="553" y="67"/>
                    <a:pt x="553" y="65"/>
                  </a:cubicBezTo>
                  <a:cubicBezTo>
                    <a:pt x="550" y="29"/>
                    <a:pt x="520" y="0"/>
                    <a:pt x="483" y="0"/>
                  </a:cubicBezTo>
                  <a:cubicBezTo>
                    <a:pt x="0" y="0"/>
                    <a:pt x="0" y="0"/>
                    <a:pt x="0" y="0"/>
                  </a:cubicBezTo>
                  <a:cubicBezTo>
                    <a:pt x="0" y="758"/>
                    <a:pt x="0" y="758"/>
                    <a:pt x="0" y="758"/>
                  </a:cubicBezTo>
                  <a:cubicBezTo>
                    <a:pt x="483" y="758"/>
                    <a:pt x="483" y="758"/>
                    <a:pt x="483" y="758"/>
                  </a:cubicBezTo>
                  <a:cubicBezTo>
                    <a:pt x="514" y="758"/>
                    <a:pt x="540" y="775"/>
                    <a:pt x="554" y="801"/>
                  </a:cubicBezTo>
                  <a:close/>
                </a:path>
              </a:pathLst>
            </a:custGeom>
            <a:solidFill>
              <a:schemeClr val="bg1">
                <a:lumMod val="95000"/>
              </a:schemeClr>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Freeform 9"/>
            <p:cNvSpPr>
              <a:spLocks/>
            </p:cNvSpPr>
            <p:nvPr/>
          </p:nvSpPr>
          <p:spPr bwMode="auto">
            <a:xfrm>
              <a:off x="4502151" y="2357438"/>
              <a:ext cx="73025" cy="1446213"/>
            </a:xfrm>
            <a:custGeom>
              <a:avLst/>
              <a:gdLst/>
              <a:ahLst/>
              <a:cxnLst>
                <a:cxn ang="0">
                  <a:pos x="39" y="57"/>
                </a:cxn>
                <a:cxn ang="0">
                  <a:pos x="0" y="0"/>
                </a:cxn>
                <a:cxn ang="0">
                  <a:pos x="0" y="756"/>
                </a:cxn>
                <a:cxn ang="0">
                  <a:pos x="40" y="793"/>
                </a:cxn>
                <a:cxn ang="0">
                  <a:pos x="40" y="65"/>
                </a:cxn>
                <a:cxn ang="0">
                  <a:pos x="39" y="63"/>
                </a:cxn>
                <a:cxn ang="0">
                  <a:pos x="39" y="57"/>
                </a:cxn>
              </a:cxnLst>
              <a:rect l="0" t="0" r="r" b="b"/>
              <a:pathLst>
                <a:path w="40" h="793">
                  <a:moveTo>
                    <a:pt x="39" y="57"/>
                  </a:moveTo>
                  <a:cubicBezTo>
                    <a:pt x="37" y="32"/>
                    <a:pt x="22" y="10"/>
                    <a:pt x="0" y="0"/>
                  </a:cubicBezTo>
                  <a:cubicBezTo>
                    <a:pt x="0" y="756"/>
                    <a:pt x="0" y="756"/>
                    <a:pt x="0" y="756"/>
                  </a:cubicBezTo>
                  <a:cubicBezTo>
                    <a:pt x="17" y="764"/>
                    <a:pt x="31" y="776"/>
                    <a:pt x="40" y="793"/>
                  </a:cubicBezTo>
                  <a:cubicBezTo>
                    <a:pt x="40" y="65"/>
                    <a:pt x="40" y="65"/>
                    <a:pt x="40" y="65"/>
                  </a:cubicBezTo>
                  <a:cubicBezTo>
                    <a:pt x="39" y="64"/>
                    <a:pt x="39" y="63"/>
                    <a:pt x="39" y="63"/>
                  </a:cubicBezTo>
                  <a:cubicBezTo>
                    <a:pt x="39" y="61"/>
                    <a:pt x="39" y="59"/>
                    <a:pt x="39" y="57"/>
                  </a:cubicBezTo>
                  <a:close/>
                </a:path>
              </a:pathLst>
            </a:custGeom>
            <a:solidFill>
              <a:srgbClr val="FFFFFF"/>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Rectangle 10"/>
            <p:cNvSpPr>
              <a:spLocks noChangeArrowheads="1"/>
            </p:cNvSpPr>
            <p:nvPr/>
          </p:nvSpPr>
          <p:spPr bwMode="auto">
            <a:xfrm>
              <a:off x="4700588" y="2586038"/>
              <a:ext cx="746125" cy="47625"/>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Rectangle 11"/>
            <p:cNvSpPr>
              <a:spLocks noChangeArrowheads="1"/>
            </p:cNvSpPr>
            <p:nvPr/>
          </p:nvSpPr>
          <p:spPr bwMode="auto">
            <a:xfrm>
              <a:off x="4700588" y="2759075"/>
              <a:ext cx="746125" cy="47625"/>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Rectangle 12"/>
            <p:cNvSpPr>
              <a:spLocks noChangeArrowheads="1"/>
            </p:cNvSpPr>
            <p:nvPr/>
          </p:nvSpPr>
          <p:spPr bwMode="auto">
            <a:xfrm>
              <a:off x="4700588" y="2932113"/>
              <a:ext cx="746125" cy="49213"/>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Rectangle 13"/>
            <p:cNvSpPr>
              <a:spLocks noChangeArrowheads="1"/>
            </p:cNvSpPr>
            <p:nvPr/>
          </p:nvSpPr>
          <p:spPr bwMode="auto">
            <a:xfrm>
              <a:off x="4700588" y="3105150"/>
              <a:ext cx="746125" cy="49213"/>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Rectangle 14"/>
            <p:cNvSpPr>
              <a:spLocks noChangeArrowheads="1"/>
            </p:cNvSpPr>
            <p:nvPr/>
          </p:nvSpPr>
          <p:spPr bwMode="auto">
            <a:xfrm>
              <a:off x="4700588" y="3279775"/>
              <a:ext cx="746125" cy="49213"/>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Rectangle 15"/>
            <p:cNvSpPr>
              <a:spLocks noChangeArrowheads="1"/>
            </p:cNvSpPr>
            <p:nvPr/>
          </p:nvSpPr>
          <p:spPr bwMode="auto">
            <a:xfrm>
              <a:off x="4700588" y="3452813"/>
              <a:ext cx="746125" cy="49213"/>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Rectangle 16"/>
            <p:cNvSpPr>
              <a:spLocks noChangeArrowheads="1"/>
            </p:cNvSpPr>
            <p:nvPr/>
          </p:nvSpPr>
          <p:spPr bwMode="auto">
            <a:xfrm>
              <a:off x="3692526" y="2586038"/>
              <a:ext cx="746125" cy="47625"/>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Rectangle 17"/>
            <p:cNvSpPr>
              <a:spLocks noChangeArrowheads="1"/>
            </p:cNvSpPr>
            <p:nvPr/>
          </p:nvSpPr>
          <p:spPr bwMode="auto">
            <a:xfrm>
              <a:off x="3692526" y="2759075"/>
              <a:ext cx="746125" cy="47625"/>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Rectangle 18"/>
            <p:cNvSpPr>
              <a:spLocks noChangeArrowheads="1"/>
            </p:cNvSpPr>
            <p:nvPr/>
          </p:nvSpPr>
          <p:spPr bwMode="auto">
            <a:xfrm>
              <a:off x="3692526" y="2932113"/>
              <a:ext cx="746125" cy="49213"/>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Rectangle 19"/>
            <p:cNvSpPr>
              <a:spLocks noChangeArrowheads="1"/>
            </p:cNvSpPr>
            <p:nvPr/>
          </p:nvSpPr>
          <p:spPr bwMode="auto">
            <a:xfrm>
              <a:off x="3692526" y="3105150"/>
              <a:ext cx="746125" cy="49213"/>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Rectangle 20"/>
            <p:cNvSpPr>
              <a:spLocks noChangeArrowheads="1"/>
            </p:cNvSpPr>
            <p:nvPr/>
          </p:nvSpPr>
          <p:spPr bwMode="auto">
            <a:xfrm>
              <a:off x="3692526" y="3279775"/>
              <a:ext cx="746125" cy="49213"/>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Rectangle 21"/>
            <p:cNvSpPr>
              <a:spLocks noChangeArrowheads="1"/>
            </p:cNvSpPr>
            <p:nvPr/>
          </p:nvSpPr>
          <p:spPr bwMode="auto">
            <a:xfrm>
              <a:off x="3692526" y="3452813"/>
              <a:ext cx="746125" cy="49213"/>
            </a:xfrm>
            <a:prstGeom prst="rect">
              <a:avLst/>
            </a:prstGeom>
            <a:solidFill>
              <a:srgbClr val="A8AAAD"/>
            </a:solidFill>
            <a:ln w="9525">
              <a:noFill/>
              <a:miter lim="800000"/>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Freeform 22"/>
            <p:cNvSpPr>
              <a:spLocks/>
            </p:cNvSpPr>
            <p:nvPr/>
          </p:nvSpPr>
          <p:spPr bwMode="auto">
            <a:xfrm>
              <a:off x="3548063" y="3338513"/>
              <a:ext cx="928688" cy="917575"/>
            </a:xfrm>
            <a:custGeom>
              <a:avLst/>
              <a:gdLst/>
              <a:ahLst/>
              <a:cxnLst>
                <a:cxn ang="0">
                  <a:pos x="32" y="500"/>
                </a:cxn>
                <a:cxn ang="0">
                  <a:pos x="14" y="489"/>
                </a:cxn>
                <a:cxn ang="0">
                  <a:pos x="15" y="436"/>
                </a:cxn>
                <a:cxn ang="0">
                  <a:pos x="441" y="15"/>
                </a:cxn>
                <a:cxn ang="0">
                  <a:pos x="495" y="15"/>
                </a:cxn>
                <a:cxn ang="0">
                  <a:pos x="494" y="69"/>
                </a:cxn>
                <a:cxn ang="0">
                  <a:pos x="68" y="490"/>
                </a:cxn>
                <a:cxn ang="0">
                  <a:pos x="32" y="500"/>
                </a:cxn>
              </a:cxnLst>
              <a:rect l="0" t="0" r="r" b="b"/>
              <a:pathLst>
                <a:path w="509" h="503">
                  <a:moveTo>
                    <a:pt x="32" y="500"/>
                  </a:moveTo>
                  <a:cubicBezTo>
                    <a:pt x="26" y="498"/>
                    <a:pt x="19" y="495"/>
                    <a:pt x="14" y="489"/>
                  </a:cubicBezTo>
                  <a:cubicBezTo>
                    <a:pt x="0" y="475"/>
                    <a:pt x="0" y="450"/>
                    <a:pt x="15" y="436"/>
                  </a:cubicBezTo>
                  <a:cubicBezTo>
                    <a:pt x="441" y="15"/>
                    <a:pt x="441" y="15"/>
                    <a:pt x="441" y="15"/>
                  </a:cubicBezTo>
                  <a:cubicBezTo>
                    <a:pt x="456" y="0"/>
                    <a:pt x="480" y="0"/>
                    <a:pt x="495" y="15"/>
                  </a:cubicBezTo>
                  <a:cubicBezTo>
                    <a:pt x="509" y="30"/>
                    <a:pt x="509" y="54"/>
                    <a:pt x="494" y="69"/>
                  </a:cubicBezTo>
                  <a:cubicBezTo>
                    <a:pt x="68" y="490"/>
                    <a:pt x="68" y="490"/>
                    <a:pt x="68" y="490"/>
                  </a:cubicBezTo>
                  <a:cubicBezTo>
                    <a:pt x="58" y="499"/>
                    <a:pt x="44" y="503"/>
                    <a:pt x="32" y="500"/>
                  </a:cubicBezTo>
                  <a:close/>
                </a:path>
              </a:pathLst>
            </a:custGeom>
            <a:solidFill>
              <a:schemeClr val="accent1"/>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23"/>
            <p:cNvSpPr>
              <a:spLocks/>
            </p:cNvSpPr>
            <p:nvPr/>
          </p:nvSpPr>
          <p:spPr bwMode="auto">
            <a:xfrm>
              <a:off x="3471863" y="3467100"/>
              <a:ext cx="874713" cy="862013"/>
            </a:xfrm>
            <a:custGeom>
              <a:avLst/>
              <a:gdLst/>
              <a:ahLst/>
              <a:cxnLst>
                <a:cxn ang="0">
                  <a:pos x="65" y="466"/>
                </a:cxn>
                <a:cxn ang="0">
                  <a:pos x="29" y="446"/>
                </a:cxn>
                <a:cxn ang="0">
                  <a:pos x="30" y="339"/>
                </a:cxn>
                <a:cxn ang="0">
                  <a:pos x="343" y="29"/>
                </a:cxn>
                <a:cxn ang="0">
                  <a:pos x="451" y="30"/>
                </a:cxn>
                <a:cxn ang="0">
                  <a:pos x="450" y="137"/>
                </a:cxn>
                <a:cxn ang="0">
                  <a:pos x="137" y="447"/>
                </a:cxn>
                <a:cxn ang="0">
                  <a:pos x="65" y="466"/>
                </a:cxn>
              </a:cxnLst>
              <a:rect l="0" t="0" r="r" b="b"/>
              <a:pathLst>
                <a:path w="480" h="473">
                  <a:moveTo>
                    <a:pt x="65" y="466"/>
                  </a:moveTo>
                  <a:cubicBezTo>
                    <a:pt x="52" y="463"/>
                    <a:pt x="39" y="456"/>
                    <a:pt x="29" y="446"/>
                  </a:cubicBezTo>
                  <a:cubicBezTo>
                    <a:pt x="0" y="416"/>
                    <a:pt x="0" y="368"/>
                    <a:pt x="30" y="339"/>
                  </a:cubicBezTo>
                  <a:cubicBezTo>
                    <a:pt x="343" y="29"/>
                    <a:pt x="343" y="29"/>
                    <a:pt x="343" y="29"/>
                  </a:cubicBezTo>
                  <a:cubicBezTo>
                    <a:pt x="373" y="0"/>
                    <a:pt x="421" y="0"/>
                    <a:pt x="451" y="30"/>
                  </a:cubicBezTo>
                  <a:cubicBezTo>
                    <a:pt x="480" y="60"/>
                    <a:pt x="480" y="108"/>
                    <a:pt x="450" y="137"/>
                  </a:cubicBezTo>
                  <a:cubicBezTo>
                    <a:pt x="137" y="447"/>
                    <a:pt x="137" y="447"/>
                    <a:pt x="137" y="447"/>
                  </a:cubicBezTo>
                  <a:cubicBezTo>
                    <a:pt x="117" y="466"/>
                    <a:pt x="90" y="473"/>
                    <a:pt x="65" y="466"/>
                  </a:cubicBezTo>
                  <a:close/>
                </a:path>
              </a:pathLst>
            </a:custGeom>
            <a:solidFill>
              <a:schemeClr val="accent1">
                <a:lumMod val="75000"/>
              </a:schemeClr>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Freeform 24"/>
            <p:cNvSpPr>
              <a:spLocks noEditPoints="1"/>
            </p:cNvSpPr>
            <p:nvPr/>
          </p:nvSpPr>
          <p:spPr bwMode="auto">
            <a:xfrm>
              <a:off x="4195763" y="2540000"/>
              <a:ext cx="1084263" cy="1084263"/>
            </a:xfrm>
            <a:custGeom>
              <a:avLst/>
              <a:gdLst/>
              <a:ahLst/>
              <a:cxnLst>
                <a:cxn ang="0">
                  <a:pos x="595" y="299"/>
                </a:cxn>
                <a:cxn ang="0">
                  <a:pos x="370" y="9"/>
                </a:cxn>
                <a:cxn ang="0">
                  <a:pos x="300" y="0"/>
                </a:cxn>
                <a:cxn ang="0">
                  <a:pos x="89" y="86"/>
                </a:cxn>
                <a:cxn ang="0">
                  <a:pos x="1" y="295"/>
                </a:cxn>
                <a:cxn ang="0">
                  <a:pos x="225" y="585"/>
                </a:cxn>
                <a:cxn ang="0">
                  <a:pos x="296" y="594"/>
                </a:cxn>
                <a:cxn ang="0">
                  <a:pos x="506" y="508"/>
                </a:cxn>
                <a:cxn ang="0">
                  <a:pos x="595" y="299"/>
                </a:cxn>
                <a:cxn ang="0">
                  <a:pos x="453" y="454"/>
                </a:cxn>
                <a:cxn ang="0">
                  <a:pos x="296" y="518"/>
                </a:cxn>
                <a:cxn ang="0">
                  <a:pos x="244" y="511"/>
                </a:cxn>
                <a:cxn ang="0">
                  <a:pos x="77" y="296"/>
                </a:cxn>
                <a:cxn ang="0">
                  <a:pos x="143" y="140"/>
                </a:cxn>
                <a:cxn ang="0">
                  <a:pos x="299" y="76"/>
                </a:cxn>
                <a:cxn ang="0">
                  <a:pos x="352" y="83"/>
                </a:cxn>
                <a:cxn ang="0">
                  <a:pos x="519" y="298"/>
                </a:cxn>
                <a:cxn ang="0">
                  <a:pos x="453" y="454"/>
                </a:cxn>
              </a:cxnLst>
              <a:rect l="0" t="0" r="r" b="b"/>
              <a:pathLst>
                <a:path w="595" h="594">
                  <a:moveTo>
                    <a:pt x="595" y="299"/>
                  </a:moveTo>
                  <a:cubicBezTo>
                    <a:pt x="595" y="162"/>
                    <a:pt x="503" y="43"/>
                    <a:pt x="370" y="9"/>
                  </a:cubicBezTo>
                  <a:cubicBezTo>
                    <a:pt x="347" y="3"/>
                    <a:pt x="323" y="0"/>
                    <a:pt x="300" y="0"/>
                  </a:cubicBezTo>
                  <a:cubicBezTo>
                    <a:pt x="220" y="0"/>
                    <a:pt x="146" y="30"/>
                    <a:pt x="89" y="86"/>
                  </a:cubicBezTo>
                  <a:cubicBezTo>
                    <a:pt x="33" y="142"/>
                    <a:pt x="1" y="216"/>
                    <a:pt x="1" y="295"/>
                  </a:cubicBezTo>
                  <a:cubicBezTo>
                    <a:pt x="0" y="432"/>
                    <a:pt x="92" y="552"/>
                    <a:pt x="225" y="585"/>
                  </a:cubicBezTo>
                  <a:cubicBezTo>
                    <a:pt x="248" y="591"/>
                    <a:pt x="272" y="594"/>
                    <a:pt x="296" y="594"/>
                  </a:cubicBezTo>
                  <a:cubicBezTo>
                    <a:pt x="375" y="594"/>
                    <a:pt x="450" y="564"/>
                    <a:pt x="506" y="508"/>
                  </a:cubicBezTo>
                  <a:cubicBezTo>
                    <a:pt x="563" y="452"/>
                    <a:pt x="594" y="378"/>
                    <a:pt x="595" y="299"/>
                  </a:cubicBezTo>
                  <a:close/>
                  <a:moveTo>
                    <a:pt x="453" y="454"/>
                  </a:moveTo>
                  <a:cubicBezTo>
                    <a:pt x="411" y="496"/>
                    <a:pt x="355" y="518"/>
                    <a:pt x="296" y="518"/>
                  </a:cubicBezTo>
                  <a:cubicBezTo>
                    <a:pt x="279" y="518"/>
                    <a:pt x="261" y="516"/>
                    <a:pt x="244" y="511"/>
                  </a:cubicBezTo>
                  <a:cubicBezTo>
                    <a:pt x="145" y="486"/>
                    <a:pt x="76" y="398"/>
                    <a:pt x="77" y="296"/>
                  </a:cubicBezTo>
                  <a:cubicBezTo>
                    <a:pt x="77" y="237"/>
                    <a:pt x="101" y="181"/>
                    <a:pt x="143" y="140"/>
                  </a:cubicBezTo>
                  <a:cubicBezTo>
                    <a:pt x="185" y="98"/>
                    <a:pt x="240" y="76"/>
                    <a:pt x="299" y="76"/>
                  </a:cubicBezTo>
                  <a:cubicBezTo>
                    <a:pt x="317" y="76"/>
                    <a:pt x="335" y="79"/>
                    <a:pt x="352" y="83"/>
                  </a:cubicBezTo>
                  <a:cubicBezTo>
                    <a:pt x="451" y="108"/>
                    <a:pt x="519" y="196"/>
                    <a:pt x="519" y="298"/>
                  </a:cubicBezTo>
                  <a:cubicBezTo>
                    <a:pt x="518" y="357"/>
                    <a:pt x="495" y="413"/>
                    <a:pt x="453" y="454"/>
                  </a:cubicBezTo>
                  <a:close/>
                </a:path>
              </a:pathLst>
            </a:custGeom>
            <a:solidFill>
              <a:schemeClr val="accent4"/>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 name="Group 130"/>
          <p:cNvGrpSpPr/>
          <p:nvPr/>
        </p:nvGrpSpPr>
        <p:grpSpPr>
          <a:xfrm>
            <a:off x="6534586" y="1695472"/>
            <a:ext cx="1542422" cy="517031"/>
            <a:chOff x="1762139" y="1304395"/>
            <a:chExt cx="1542507" cy="516871"/>
          </a:xfrm>
        </p:grpSpPr>
        <p:sp>
          <p:nvSpPr>
            <p:cNvPr id="27" name="TextBox 26"/>
            <p:cNvSpPr txBox="1"/>
            <p:nvPr/>
          </p:nvSpPr>
          <p:spPr>
            <a:xfrm>
              <a:off x="1762140" y="1304395"/>
              <a:ext cx="1542506" cy="202428"/>
            </a:xfrm>
            <a:prstGeom prst="rect">
              <a:avLst/>
            </a:prstGeom>
            <a:noFill/>
          </p:spPr>
          <p:txBody>
            <a:bodyPr wrap="square" lIns="0" tIns="0" rIns="0" bIns="0" rtlCol="0" anchor="t">
              <a:spAutoFit/>
            </a:bodyPr>
            <a:lstStyle/>
            <a:p>
              <a:pPr>
                <a:lnSpc>
                  <a:spcPct val="12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TextBox 27"/>
            <p:cNvSpPr txBox="1"/>
            <p:nvPr/>
          </p:nvSpPr>
          <p:spPr>
            <a:xfrm>
              <a:off x="1762139" y="1538584"/>
              <a:ext cx="1542507" cy="282682"/>
            </a:xfrm>
            <a:prstGeom prst="rect">
              <a:avLst/>
            </a:prstGeom>
            <a:noFill/>
          </p:spPr>
          <p:txBody>
            <a:bodyPr wrap="square" lIns="0" tIns="0" rIns="0" bIns="0" rtlCol="0" anchor="t">
              <a:spAutoFit/>
            </a:bodyPr>
            <a:lstStyle/>
            <a:p>
              <a:pPr algn="just">
                <a:lnSpc>
                  <a:spcPct val="120000"/>
                </a:lnSpc>
                <a:defRPr sz="1800">
                  <a:solidFill>
                    <a:srgbClr val="000000"/>
                  </a:solidFill>
                </a:defRPr>
              </a:pPr>
              <a:r>
                <a:rPr lang="zh-CN" altLang="en-US" sz="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 name="Group 131"/>
          <p:cNvGrpSpPr/>
          <p:nvPr/>
        </p:nvGrpSpPr>
        <p:grpSpPr>
          <a:xfrm>
            <a:off x="6534586" y="2469842"/>
            <a:ext cx="1542422" cy="534753"/>
            <a:chOff x="1762139" y="2072489"/>
            <a:chExt cx="1542507" cy="534587"/>
          </a:xfrm>
        </p:grpSpPr>
        <p:sp>
          <p:nvSpPr>
            <p:cNvPr id="30" name="TextBox 29"/>
            <p:cNvSpPr txBox="1"/>
            <p:nvPr/>
          </p:nvSpPr>
          <p:spPr>
            <a:xfrm>
              <a:off x="1762140" y="2072489"/>
              <a:ext cx="1542506" cy="202428"/>
            </a:xfrm>
            <a:prstGeom prst="rect">
              <a:avLst/>
            </a:prstGeom>
            <a:noFill/>
          </p:spPr>
          <p:txBody>
            <a:bodyPr wrap="square" lIns="0" tIns="0" rIns="0" bIns="0" rtlCol="0" anchor="t">
              <a:spAutoFit/>
            </a:bodyPr>
            <a:lstStyle/>
            <a:p>
              <a:pPr>
                <a:lnSpc>
                  <a:spcPct val="12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TextBox 30"/>
            <p:cNvSpPr txBox="1"/>
            <p:nvPr/>
          </p:nvSpPr>
          <p:spPr>
            <a:xfrm>
              <a:off x="1762139" y="2324394"/>
              <a:ext cx="1542507" cy="282682"/>
            </a:xfrm>
            <a:prstGeom prst="rect">
              <a:avLst/>
            </a:prstGeom>
            <a:noFill/>
          </p:spPr>
          <p:txBody>
            <a:bodyPr wrap="square" lIns="0" tIns="0" rIns="0" bIns="0" rtlCol="0" anchor="t">
              <a:spAutoFit/>
            </a:bodyPr>
            <a:lstStyle/>
            <a:p>
              <a:pPr algn="just">
                <a:lnSpc>
                  <a:spcPct val="120000"/>
                </a:lnSpc>
                <a:defRPr sz="1800">
                  <a:solidFill>
                    <a:srgbClr val="000000"/>
                  </a:solidFill>
                </a:defRPr>
              </a:pPr>
              <a:r>
                <a:rPr lang="zh-CN" altLang="en-US" sz="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 name="Group 144"/>
          <p:cNvGrpSpPr/>
          <p:nvPr/>
        </p:nvGrpSpPr>
        <p:grpSpPr>
          <a:xfrm>
            <a:off x="6534586" y="3282620"/>
            <a:ext cx="1542422" cy="514059"/>
            <a:chOff x="1762139" y="2840581"/>
            <a:chExt cx="1542507" cy="513900"/>
          </a:xfrm>
        </p:grpSpPr>
        <p:sp>
          <p:nvSpPr>
            <p:cNvPr id="33" name="TextBox 32"/>
            <p:cNvSpPr txBox="1"/>
            <p:nvPr/>
          </p:nvSpPr>
          <p:spPr>
            <a:xfrm>
              <a:off x="1762140" y="2840581"/>
              <a:ext cx="1542506" cy="202428"/>
            </a:xfrm>
            <a:prstGeom prst="rect">
              <a:avLst/>
            </a:prstGeom>
            <a:noFill/>
          </p:spPr>
          <p:txBody>
            <a:bodyPr wrap="square" lIns="0" tIns="0" rIns="0" bIns="0" rtlCol="0" anchor="t">
              <a:spAutoFit/>
            </a:bodyPr>
            <a:lstStyle/>
            <a:p>
              <a:pPr>
                <a:lnSpc>
                  <a:spcPct val="12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TextBox 33"/>
            <p:cNvSpPr txBox="1"/>
            <p:nvPr/>
          </p:nvSpPr>
          <p:spPr>
            <a:xfrm>
              <a:off x="1762139" y="3071799"/>
              <a:ext cx="1542507" cy="282682"/>
            </a:xfrm>
            <a:prstGeom prst="rect">
              <a:avLst/>
            </a:prstGeom>
            <a:noFill/>
          </p:spPr>
          <p:txBody>
            <a:bodyPr wrap="square" lIns="0" tIns="0" rIns="0" bIns="0" rtlCol="0" anchor="t">
              <a:spAutoFit/>
            </a:bodyPr>
            <a:lstStyle/>
            <a:p>
              <a:pPr algn="just">
                <a:lnSpc>
                  <a:spcPct val="120000"/>
                </a:lnSpc>
                <a:defRPr sz="1800">
                  <a:solidFill>
                    <a:srgbClr val="000000"/>
                  </a:solidFill>
                </a:defRPr>
              </a:pPr>
              <a:r>
                <a:rPr lang="zh-CN" altLang="en-US" sz="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6" name="Group 145"/>
          <p:cNvGrpSpPr/>
          <p:nvPr/>
        </p:nvGrpSpPr>
        <p:grpSpPr>
          <a:xfrm>
            <a:off x="6534586" y="4076193"/>
            <a:ext cx="1542422" cy="512578"/>
            <a:chOff x="1762139" y="3608675"/>
            <a:chExt cx="1542507" cy="512419"/>
          </a:xfrm>
        </p:grpSpPr>
        <p:sp>
          <p:nvSpPr>
            <p:cNvPr id="36" name="TextBox 35"/>
            <p:cNvSpPr txBox="1"/>
            <p:nvPr/>
          </p:nvSpPr>
          <p:spPr>
            <a:xfrm>
              <a:off x="1762140" y="3608675"/>
              <a:ext cx="1542506" cy="202428"/>
            </a:xfrm>
            <a:prstGeom prst="rect">
              <a:avLst/>
            </a:prstGeom>
            <a:noFill/>
          </p:spPr>
          <p:txBody>
            <a:bodyPr wrap="square" lIns="0" tIns="0" rIns="0" bIns="0" rtlCol="0" anchor="t">
              <a:spAutoFit/>
            </a:bodyPr>
            <a:lstStyle/>
            <a:p>
              <a:pPr>
                <a:lnSpc>
                  <a:spcPct val="12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TextBox 36"/>
            <p:cNvSpPr txBox="1"/>
            <p:nvPr/>
          </p:nvSpPr>
          <p:spPr>
            <a:xfrm>
              <a:off x="1762139" y="3838412"/>
              <a:ext cx="1542507" cy="282682"/>
            </a:xfrm>
            <a:prstGeom prst="rect">
              <a:avLst/>
            </a:prstGeom>
            <a:noFill/>
          </p:spPr>
          <p:txBody>
            <a:bodyPr wrap="square" lIns="0" tIns="0" rIns="0" bIns="0" rtlCol="0" anchor="t">
              <a:spAutoFit/>
            </a:bodyPr>
            <a:lstStyle/>
            <a:p>
              <a:pPr algn="just">
                <a:lnSpc>
                  <a:spcPct val="120000"/>
                </a:lnSpc>
                <a:defRPr sz="1800">
                  <a:solidFill>
                    <a:srgbClr val="000000"/>
                  </a:solidFill>
                </a:defRPr>
              </a:pPr>
              <a:r>
                <a:rPr lang="zh-CN" altLang="en-US" sz="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9" name="Group 113"/>
          <p:cNvGrpSpPr/>
          <p:nvPr/>
        </p:nvGrpSpPr>
        <p:grpSpPr>
          <a:xfrm>
            <a:off x="1066994" y="1682813"/>
            <a:ext cx="1542422" cy="529691"/>
            <a:chOff x="5839354" y="1336687"/>
            <a:chExt cx="1542507" cy="529528"/>
          </a:xfrm>
        </p:grpSpPr>
        <p:sp>
          <p:nvSpPr>
            <p:cNvPr id="39" name="TextBox 38"/>
            <p:cNvSpPr txBox="1"/>
            <p:nvPr/>
          </p:nvSpPr>
          <p:spPr>
            <a:xfrm>
              <a:off x="5839355" y="1336687"/>
              <a:ext cx="1542506" cy="202429"/>
            </a:xfrm>
            <a:prstGeom prst="rect">
              <a:avLst/>
            </a:prstGeom>
            <a:noFill/>
          </p:spPr>
          <p:txBody>
            <a:bodyPr wrap="square" lIns="0" tIns="0" rIns="0" bIns="0" rtlCol="0" anchor="t">
              <a:spAutoFit/>
            </a:bodyPr>
            <a:lstStyle/>
            <a:p>
              <a:pPr algn="r">
                <a:lnSpc>
                  <a:spcPct val="12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TextBox 39"/>
            <p:cNvSpPr txBox="1"/>
            <p:nvPr/>
          </p:nvSpPr>
          <p:spPr>
            <a:xfrm>
              <a:off x="5839354" y="1583532"/>
              <a:ext cx="1542507" cy="282683"/>
            </a:xfrm>
            <a:prstGeom prst="rect">
              <a:avLst/>
            </a:prstGeom>
            <a:noFill/>
          </p:spPr>
          <p:txBody>
            <a:bodyPr wrap="square" lIns="0" tIns="0" rIns="0" bIns="0" rtlCol="0" anchor="t">
              <a:spAutoFit/>
            </a:bodyPr>
            <a:lstStyle/>
            <a:p>
              <a:pPr algn="r">
                <a:lnSpc>
                  <a:spcPct val="120000"/>
                </a:lnSpc>
                <a:defRPr sz="1800">
                  <a:solidFill>
                    <a:srgbClr val="000000"/>
                  </a:solidFill>
                </a:defRPr>
              </a:pPr>
              <a:r>
                <a:rPr lang="zh-CN" altLang="en-US" sz="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2" name="Group 117"/>
          <p:cNvGrpSpPr/>
          <p:nvPr/>
        </p:nvGrpSpPr>
        <p:grpSpPr>
          <a:xfrm>
            <a:off x="1091034" y="2466677"/>
            <a:ext cx="1542422" cy="537916"/>
            <a:chOff x="5863395" y="2079109"/>
            <a:chExt cx="1542507" cy="537749"/>
          </a:xfrm>
        </p:grpSpPr>
        <p:sp>
          <p:nvSpPr>
            <p:cNvPr id="42" name="TextBox 41"/>
            <p:cNvSpPr txBox="1"/>
            <p:nvPr/>
          </p:nvSpPr>
          <p:spPr>
            <a:xfrm>
              <a:off x="5863396" y="2079109"/>
              <a:ext cx="1542506" cy="202428"/>
            </a:xfrm>
            <a:prstGeom prst="rect">
              <a:avLst/>
            </a:prstGeom>
            <a:noFill/>
          </p:spPr>
          <p:txBody>
            <a:bodyPr wrap="square" lIns="0" tIns="0" rIns="0" bIns="0" rtlCol="0" anchor="t">
              <a:spAutoFit/>
            </a:bodyPr>
            <a:lstStyle/>
            <a:p>
              <a:pPr algn="r">
                <a:lnSpc>
                  <a:spcPct val="12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TextBox 42"/>
            <p:cNvSpPr txBox="1"/>
            <p:nvPr/>
          </p:nvSpPr>
          <p:spPr>
            <a:xfrm>
              <a:off x="5863395" y="2334176"/>
              <a:ext cx="1542507" cy="282682"/>
            </a:xfrm>
            <a:prstGeom prst="rect">
              <a:avLst/>
            </a:prstGeom>
            <a:noFill/>
          </p:spPr>
          <p:txBody>
            <a:bodyPr wrap="square" lIns="0" tIns="0" rIns="0" bIns="0" rtlCol="0" anchor="t">
              <a:spAutoFit/>
            </a:bodyPr>
            <a:lstStyle/>
            <a:p>
              <a:pPr algn="r">
                <a:lnSpc>
                  <a:spcPct val="120000"/>
                </a:lnSpc>
                <a:defRPr sz="1800">
                  <a:solidFill>
                    <a:srgbClr val="000000"/>
                  </a:solidFill>
                </a:defRPr>
              </a:pPr>
              <a:r>
                <a:rPr lang="zh-CN" altLang="en-US" sz="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5" name="Group 118"/>
          <p:cNvGrpSpPr/>
          <p:nvPr/>
        </p:nvGrpSpPr>
        <p:grpSpPr>
          <a:xfrm>
            <a:off x="1091034" y="3257012"/>
            <a:ext cx="1542422" cy="539665"/>
            <a:chOff x="5863395" y="2821529"/>
            <a:chExt cx="1542507" cy="539498"/>
          </a:xfrm>
        </p:grpSpPr>
        <p:sp>
          <p:nvSpPr>
            <p:cNvPr id="45" name="TextBox 44"/>
            <p:cNvSpPr txBox="1"/>
            <p:nvPr/>
          </p:nvSpPr>
          <p:spPr>
            <a:xfrm>
              <a:off x="5863396" y="2821529"/>
              <a:ext cx="1542506" cy="202428"/>
            </a:xfrm>
            <a:prstGeom prst="rect">
              <a:avLst/>
            </a:prstGeom>
            <a:noFill/>
          </p:spPr>
          <p:txBody>
            <a:bodyPr wrap="square" lIns="0" tIns="0" rIns="0" bIns="0" rtlCol="0" anchor="t">
              <a:spAutoFit/>
            </a:bodyPr>
            <a:lstStyle/>
            <a:p>
              <a:pPr algn="r">
                <a:lnSpc>
                  <a:spcPct val="12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TextBox 45"/>
            <p:cNvSpPr txBox="1"/>
            <p:nvPr/>
          </p:nvSpPr>
          <p:spPr>
            <a:xfrm>
              <a:off x="5863395" y="3078345"/>
              <a:ext cx="1542507" cy="282682"/>
            </a:xfrm>
            <a:prstGeom prst="rect">
              <a:avLst/>
            </a:prstGeom>
            <a:noFill/>
          </p:spPr>
          <p:txBody>
            <a:bodyPr wrap="square" lIns="0" tIns="0" rIns="0" bIns="0" rtlCol="0" anchor="t">
              <a:spAutoFit/>
            </a:bodyPr>
            <a:lstStyle/>
            <a:p>
              <a:pPr algn="r">
                <a:lnSpc>
                  <a:spcPct val="120000"/>
                </a:lnSpc>
                <a:defRPr sz="1800">
                  <a:solidFill>
                    <a:srgbClr val="000000"/>
                  </a:solidFill>
                </a:defRPr>
              </a:pPr>
              <a:r>
                <a:rPr lang="zh-CN" altLang="en-US" sz="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8" name="Group 119"/>
          <p:cNvGrpSpPr/>
          <p:nvPr/>
        </p:nvGrpSpPr>
        <p:grpSpPr>
          <a:xfrm>
            <a:off x="1091034" y="4053824"/>
            <a:ext cx="1542422" cy="534946"/>
            <a:chOff x="5863395" y="3563949"/>
            <a:chExt cx="1542507" cy="534780"/>
          </a:xfrm>
        </p:grpSpPr>
        <p:sp>
          <p:nvSpPr>
            <p:cNvPr id="48" name="TextBox 47"/>
            <p:cNvSpPr txBox="1"/>
            <p:nvPr/>
          </p:nvSpPr>
          <p:spPr>
            <a:xfrm>
              <a:off x="5863396" y="3563949"/>
              <a:ext cx="1542506" cy="202428"/>
            </a:xfrm>
            <a:prstGeom prst="rect">
              <a:avLst/>
            </a:prstGeom>
            <a:noFill/>
          </p:spPr>
          <p:txBody>
            <a:bodyPr wrap="square" lIns="0" tIns="0" rIns="0" bIns="0" rtlCol="0" anchor="t">
              <a:spAutoFit/>
            </a:bodyPr>
            <a:lstStyle/>
            <a:p>
              <a:pPr algn="r">
                <a:lnSpc>
                  <a:spcPct val="12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2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TextBox 48"/>
            <p:cNvSpPr txBox="1"/>
            <p:nvPr/>
          </p:nvSpPr>
          <p:spPr>
            <a:xfrm>
              <a:off x="5863395" y="3816047"/>
              <a:ext cx="1542507" cy="282682"/>
            </a:xfrm>
            <a:prstGeom prst="rect">
              <a:avLst/>
            </a:prstGeom>
            <a:noFill/>
          </p:spPr>
          <p:txBody>
            <a:bodyPr wrap="square" lIns="0" tIns="0" rIns="0" bIns="0" rtlCol="0" anchor="t">
              <a:spAutoFit/>
            </a:bodyPr>
            <a:lstStyle/>
            <a:p>
              <a:pPr algn="r">
                <a:lnSpc>
                  <a:spcPct val="120000"/>
                </a:lnSpc>
                <a:defRPr sz="1800">
                  <a:solidFill>
                    <a:srgbClr val="000000"/>
                  </a:solidFill>
                </a:defRPr>
              </a:pPr>
              <a:r>
                <a:rPr lang="zh-CN" altLang="en-US" sz="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 name="Group 108"/>
          <p:cNvGrpSpPr/>
          <p:nvPr/>
        </p:nvGrpSpPr>
        <p:grpSpPr>
          <a:xfrm>
            <a:off x="2752825" y="3295125"/>
            <a:ext cx="468996" cy="455734"/>
            <a:chOff x="6299532" y="3384456"/>
            <a:chExt cx="469021" cy="455593"/>
          </a:xfrm>
        </p:grpSpPr>
        <p:sp>
          <p:nvSpPr>
            <p:cNvPr id="51" name="Oval 50"/>
            <p:cNvSpPr>
              <a:spLocks noChangeAspect="1"/>
            </p:cNvSpPr>
            <p:nvPr/>
          </p:nvSpPr>
          <p:spPr>
            <a:xfrm>
              <a:off x="6299532" y="3384456"/>
              <a:ext cx="469021" cy="4555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Freeform 36"/>
            <p:cNvSpPr>
              <a:spLocks noEditPoints="1"/>
            </p:cNvSpPr>
            <p:nvPr/>
          </p:nvSpPr>
          <p:spPr bwMode="auto">
            <a:xfrm>
              <a:off x="6435895" y="3505670"/>
              <a:ext cx="196295" cy="213164"/>
            </a:xfrm>
            <a:custGeom>
              <a:avLst/>
              <a:gdLst/>
              <a:ahLst/>
              <a:cxnLst>
                <a:cxn ang="0">
                  <a:pos x="55" y="64"/>
                </a:cxn>
                <a:cxn ang="0">
                  <a:pos x="0" y="59"/>
                </a:cxn>
                <a:cxn ang="0">
                  <a:pos x="4" y="9"/>
                </a:cxn>
                <a:cxn ang="0">
                  <a:pos x="9" y="5"/>
                </a:cxn>
                <a:cxn ang="0">
                  <a:pos x="17" y="0"/>
                </a:cxn>
                <a:cxn ang="0">
                  <a:pos x="23" y="9"/>
                </a:cxn>
                <a:cxn ang="0">
                  <a:pos x="36" y="5"/>
                </a:cxn>
                <a:cxn ang="0">
                  <a:pos x="44" y="0"/>
                </a:cxn>
                <a:cxn ang="0">
                  <a:pos x="50" y="9"/>
                </a:cxn>
                <a:cxn ang="0">
                  <a:pos x="59" y="13"/>
                </a:cxn>
                <a:cxn ang="0">
                  <a:pos x="15" y="33"/>
                </a:cxn>
                <a:cxn ang="0">
                  <a:pos x="4" y="23"/>
                </a:cxn>
                <a:cxn ang="0">
                  <a:pos x="15" y="33"/>
                </a:cxn>
                <a:cxn ang="0">
                  <a:pos x="15" y="35"/>
                </a:cxn>
                <a:cxn ang="0">
                  <a:pos x="4" y="47"/>
                </a:cxn>
                <a:cxn ang="0">
                  <a:pos x="15" y="59"/>
                </a:cxn>
                <a:cxn ang="0">
                  <a:pos x="4" y="49"/>
                </a:cxn>
                <a:cxn ang="0">
                  <a:pos x="15" y="59"/>
                </a:cxn>
                <a:cxn ang="0">
                  <a:pos x="17" y="4"/>
                </a:cxn>
                <a:cxn ang="0">
                  <a:pos x="13" y="5"/>
                </a:cxn>
                <a:cxn ang="0">
                  <a:pos x="15" y="17"/>
                </a:cxn>
                <a:cxn ang="0">
                  <a:pos x="18" y="16"/>
                </a:cxn>
                <a:cxn ang="0">
                  <a:pos x="28" y="33"/>
                </a:cxn>
                <a:cxn ang="0">
                  <a:pos x="17" y="23"/>
                </a:cxn>
                <a:cxn ang="0">
                  <a:pos x="28" y="33"/>
                </a:cxn>
                <a:cxn ang="0">
                  <a:pos x="28" y="35"/>
                </a:cxn>
                <a:cxn ang="0">
                  <a:pos x="17" y="47"/>
                </a:cxn>
                <a:cxn ang="0">
                  <a:pos x="28" y="59"/>
                </a:cxn>
                <a:cxn ang="0">
                  <a:pos x="17" y="49"/>
                </a:cxn>
                <a:cxn ang="0">
                  <a:pos x="28" y="59"/>
                </a:cxn>
                <a:cxn ang="0">
                  <a:pos x="42" y="23"/>
                </a:cxn>
                <a:cxn ang="0">
                  <a:pos x="31" y="33"/>
                </a:cxn>
                <a:cxn ang="0">
                  <a:pos x="42" y="47"/>
                </a:cxn>
                <a:cxn ang="0">
                  <a:pos x="31" y="35"/>
                </a:cxn>
                <a:cxn ang="0">
                  <a:pos x="42" y="47"/>
                </a:cxn>
                <a:cxn ang="0">
                  <a:pos x="42" y="49"/>
                </a:cxn>
                <a:cxn ang="0">
                  <a:pos x="31" y="59"/>
                </a:cxn>
                <a:cxn ang="0">
                  <a:pos x="45" y="5"/>
                </a:cxn>
                <a:cxn ang="0">
                  <a:pos x="42" y="4"/>
                </a:cxn>
                <a:cxn ang="0">
                  <a:pos x="41" y="16"/>
                </a:cxn>
                <a:cxn ang="0">
                  <a:pos x="44" y="17"/>
                </a:cxn>
                <a:cxn ang="0">
                  <a:pos x="45" y="5"/>
                </a:cxn>
                <a:cxn ang="0">
                  <a:pos x="55" y="23"/>
                </a:cxn>
                <a:cxn ang="0">
                  <a:pos x="44" y="33"/>
                </a:cxn>
                <a:cxn ang="0">
                  <a:pos x="55" y="47"/>
                </a:cxn>
                <a:cxn ang="0">
                  <a:pos x="44" y="35"/>
                </a:cxn>
                <a:cxn ang="0">
                  <a:pos x="55" y="47"/>
                </a:cxn>
                <a:cxn ang="0">
                  <a:pos x="55" y="49"/>
                </a:cxn>
                <a:cxn ang="0">
                  <a:pos x="44" y="59"/>
                </a:cxn>
              </a:cxnLst>
              <a:rect l="0" t="0" r="r" b="b"/>
              <a:pathLst>
                <a:path w="59" h="64">
                  <a:moveTo>
                    <a:pt x="59" y="59"/>
                  </a:moveTo>
                  <a:cubicBezTo>
                    <a:pt x="59" y="62"/>
                    <a:pt x="57" y="64"/>
                    <a:pt x="55" y="64"/>
                  </a:cubicBezTo>
                  <a:cubicBezTo>
                    <a:pt x="4" y="64"/>
                    <a:pt x="4" y="64"/>
                    <a:pt x="4" y="64"/>
                  </a:cubicBezTo>
                  <a:cubicBezTo>
                    <a:pt x="2" y="64"/>
                    <a:pt x="0" y="62"/>
                    <a:pt x="0" y="59"/>
                  </a:cubicBezTo>
                  <a:cubicBezTo>
                    <a:pt x="0" y="13"/>
                    <a:pt x="0" y="13"/>
                    <a:pt x="0" y="13"/>
                  </a:cubicBezTo>
                  <a:cubicBezTo>
                    <a:pt x="0" y="11"/>
                    <a:pt x="2" y="9"/>
                    <a:pt x="4" y="9"/>
                  </a:cubicBezTo>
                  <a:cubicBezTo>
                    <a:pt x="9" y="9"/>
                    <a:pt x="9" y="9"/>
                    <a:pt x="9" y="9"/>
                  </a:cubicBezTo>
                  <a:cubicBezTo>
                    <a:pt x="9" y="5"/>
                    <a:pt x="9" y="5"/>
                    <a:pt x="9" y="5"/>
                  </a:cubicBezTo>
                  <a:cubicBezTo>
                    <a:pt x="9" y="2"/>
                    <a:pt x="11" y="0"/>
                    <a:pt x="15" y="0"/>
                  </a:cubicBezTo>
                  <a:cubicBezTo>
                    <a:pt x="17" y="0"/>
                    <a:pt x="17" y="0"/>
                    <a:pt x="17" y="0"/>
                  </a:cubicBezTo>
                  <a:cubicBezTo>
                    <a:pt x="20" y="0"/>
                    <a:pt x="23" y="2"/>
                    <a:pt x="23" y="5"/>
                  </a:cubicBezTo>
                  <a:cubicBezTo>
                    <a:pt x="23" y="9"/>
                    <a:pt x="23" y="9"/>
                    <a:pt x="23" y="9"/>
                  </a:cubicBezTo>
                  <a:cubicBezTo>
                    <a:pt x="36" y="9"/>
                    <a:pt x="36" y="9"/>
                    <a:pt x="36" y="9"/>
                  </a:cubicBezTo>
                  <a:cubicBezTo>
                    <a:pt x="36" y="5"/>
                    <a:pt x="36" y="5"/>
                    <a:pt x="36" y="5"/>
                  </a:cubicBezTo>
                  <a:cubicBezTo>
                    <a:pt x="36" y="2"/>
                    <a:pt x="39" y="0"/>
                    <a:pt x="42" y="0"/>
                  </a:cubicBezTo>
                  <a:cubicBezTo>
                    <a:pt x="44" y="0"/>
                    <a:pt x="44" y="0"/>
                    <a:pt x="44" y="0"/>
                  </a:cubicBezTo>
                  <a:cubicBezTo>
                    <a:pt x="47" y="0"/>
                    <a:pt x="50" y="2"/>
                    <a:pt x="50" y="5"/>
                  </a:cubicBezTo>
                  <a:cubicBezTo>
                    <a:pt x="50" y="9"/>
                    <a:pt x="50" y="9"/>
                    <a:pt x="50" y="9"/>
                  </a:cubicBezTo>
                  <a:cubicBezTo>
                    <a:pt x="55" y="9"/>
                    <a:pt x="55" y="9"/>
                    <a:pt x="55" y="9"/>
                  </a:cubicBezTo>
                  <a:cubicBezTo>
                    <a:pt x="57" y="9"/>
                    <a:pt x="59" y="11"/>
                    <a:pt x="59" y="13"/>
                  </a:cubicBezTo>
                  <a:lnTo>
                    <a:pt x="59" y="59"/>
                  </a:lnTo>
                  <a:close/>
                  <a:moveTo>
                    <a:pt x="15" y="33"/>
                  </a:moveTo>
                  <a:cubicBezTo>
                    <a:pt x="15" y="23"/>
                    <a:pt x="15" y="23"/>
                    <a:pt x="15" y="23"/>
                  </a:cubicBezTo>
                  <a:cubicBezTo>
                    <a:pt x="4" y="23"/>
                    <a:pt x="4" y="23"/>
                    <a:pt x="4" y="23"/>
                  </a:cubicBezTo>
                  <a:cubicBezTo>
                    <a:pt x="4" y="33"/>
                    <a:pt x="4" y="33"/>
                    <a:pt x="4" y="33"/>
                  </a:cubicBezTo>
                  <a:lnTo>
                    <a:pt x="15" y="33"/>
                  </a:lnTo>
                  <a:close/>
                  <a:moveTo>
                    <a:pt x="15" y="47"/>
                  </a:moveTo>
                  <a:cubicBezTo>
                    <a:pt x="15" y="35"/>
                    <a:pt x="15" y="35"/>
                    <a:pt x="15" y="35"/>
                  </a:cubicBezTo>
                  <a:cubicBezTo>
                    <a:pt x="4" y="35"/>
                    <a:pt x="4" y="35"/>
                    <a:pt x="4" y="35"/>
                  </a:cubicBezTo>
                  <a:cubicBezTo>
                    <a:pt x="4" y="47"/>
                    <a:pt x="4" y="47"/>
                    <a:pt x="4" y="47"/>
                  </a:cubicBezTo>
                  <a:lnTo>
                    <a:pt x="15" y="47"/>
                  </a:lnTo>
                  <a:close/>
                  <a:moveTo>
                    <a:pt x="15" y="59"/>
                  </a:moveTo>
                  <a:cubicBezTo>
                    <a:pt x="15" y="49"/>
                    <a:pt x="15" y="49"/>
                    <a:pt x="15" y="49"/>
                  </a:cubicBezTo>
                  <a:cubicBezTo>
                    <a:pt x="4" y="49"/>
                    <a:pt x="4" y="49"/>
                    <a:pt x="4" y="49"/>
                  </a:cubicBezTo>
                  <a:cubicBezTo>
                    <a:pt x="4" y="59"/>
                    <a:pt x="4" y="59"/>
                    <a:pt x="4" y="59"/>
                  </a:cubicBezTo>
                  <a:lnTo>
                    <a:pt x="15" y="59"/>
                  </a:lnTo>
                  <a:close/>
                  <a:moveTo>
                    <a:pt x="18" y="5"/>
                  </a:moveTo>
                  <a:cubicBezTo>
                    <a:pt x="18" y="5"/>
                    <a:pt x="18" y="4"/>
                    <a:pt x="17" y="4"/>
                  </a:cubicBezTo>
                  <a:cubicBezTo>
                    <a:pt x="15" y="4"/>
                    <a:pt x="15" y="4"/>
                    <a:pt x="15" y="4"/>
                  </a:cubicBezTo>
                  <a:cubicBezTo>
                    <a:pt x="14" y="4"/>
                    <a:pt x="13" y="5"/>
                    <a:pt x="13" y="5"/>
                  </a:cubicBezTo>
                  <a:cubicBezTo>
                    <a:pt x="13" y="16"/>
                    <a:pt x="13" y="16"/>
                    <a:pt x="13" y="16"/>
                  </a:cubicBezTo>
                  <a:cubicBezTo>
                    <a:pt x="13" y="16"/>
                    <a:pt x="14" y="17"/>
                    <a:pt x="15" y="17"/>
                  </a:cubicBezTo>
                  <a:cubicBezTo>
                    <a:pt x="17" y="17"/>
                    <a:pt x="17" y="17"/>
                    <a:pt x="17" y="17"/>
                  </a:cubicBezTo>
                  <a:cubicBezTo>
                    <a:pt x="18" y="17"/>
                    <a:pt x="18" y="16"/>
                    <a:pt x="18" y="16"/>
                  </a:cubicBezTo>
                  <a:lnTo>
                    <a:pt x="18" y="5"/>
                  </a:lnTo>
                  <a:close/>
                  <a:moveTo>
                    <a:pt x="28" y="33"/>
                  </a:moveTo>
                  <a:cubicBezTo>
                    <a:pt x="28" y="23"/>
                    <a:pt x="28" y="23"/>
                    <a:pt x="28" y="23"/>
                  </a:cubicBezTo>
                  <a:cubicBezTo>
                    <a:pt x="17" y="23"/>
                    <a:pt x="17" y="23"/>
                    <a:pt x="17" y="23"/>
                  </a:cubicBezTo>
                  <a:cubicBezTo>
                    <a:pt x="17" y="33"/>
                    <a:pt x="17" y="33"/>
                    <a:pt x="17" y="33"/>
                  </a:cubicBezTo>
                  <a:lnTo>
                    <a:pt x="28" y="33"/>
                  </a:lnTo>
                  <a:close/>
                  <a:moveTo>
                    <a:pt x="28" y="47"/>
                  </a:moveTo>
                  <a:cubicBezTo>
                    <a:pt x="28" y="35"/>
                    <a:pt x="28" y="35"/>
                    <a:pt x="28" y="35"/>
                  </a:cubicBezTo>
                  <a:cubicBezTo>
                    <a:pt x="17" y="35"/>
                    <a:pt x="17" y="35"/>
                    <a:pt x="17" y="35"/>
                  </a:cubicBezTo>
                  <a:cubicBezTo>
                    <a:pt x="17" y="47"/>
                    <a:pt x="17" y="47"/>
                    <a:pt x="17" y="47"/>
                  </a:cubicBezTo>
                  <a:lnTo>
                    <a:pt x="28" y="47"/>
                  </a:lnTo>
                  <a:close/>
                  <a:moveTo>
                    <a:pt x="28" y="59"/>
                  </a:moveTo>
                  <a:cubicBezTo>
                    <a:pt x="28" y="49"/>
                    <a:pt x="28" y="49"/>
                    <a:pt x="28" y="49"/>
                  </a:cubicBezTo>
                  <a:cubicBezTo>
                    <a:pt x="17" y="49"/>
                    <a:pt x="17" y="49"/>
                    <a:pt x="17" y="49"/>
                  </a:cubicBezTo>
                  <a:cubicBezTo>
                    <a:pt x="17" y="59"/>
                    <a:pt x="17" y="59"/>
                    <a:pt x="17" y="59"/>
                  </a:cubicBezTo>
                  <a:lnTo>
                    <a:pt x="28" y="59"/>
                  </a:lnTo>
                  <a:close/>
                  <a:moveTo>
                    <a:pt x="42" y="33"/>
                  </a:moveTo>
                  <a:cubicBezTo>
                    <a:pt x="42" y="23"/>
                    <a:pt x="42" y="23"/>
                    <a:pt x="42" y="23"/>
                  </a:cubicBezTo>
                  <a:cubicBezTo>
                    <a:pt x="31" y="23"/>
                    <a:pt x="31" y="23"/>
                    <a:pt x="31" y="23"/>
                  </a:cubicBezTo>
                  <a:cubicBezTo>
                    <a:pt x="31" y="33"/>
                    <a:pt x="31" y="33"/>
                    <a:pt x="31" y="33"/>
                  </a:cubicBezTo>
                  <a:lnTo>
                    <a:pt x="42" y="33"/>
                  </a:lnTo>
                  <a:close/>
                  <a:moveTo>
                    <a:pt x="42" y="47"/>
                  </a:moveTo>
                  <a:cubicBezTo>
                    <a:pt x="42" y="35"/>
                    <a:pt x="42" y="35"/>
                    <a:pt x="42" y="35"/>
                  </a:cubicBezTo>
                  <a:cubicBezTo>
                    <a:pt x="31" y="35"/>
                    <a:pt x="31" y="35"/>
                    <a:pt x="31" y="35"/>
                  </a:cubicBezTo>
                  <a:cubicBezTo>
                    <a:pt x="31" y="47"/>
                    <a:pt x="31" y="47"/>
                    <a:pt x="31" y="47"/>
                  </a:cubicBezTo>
                  <a:lnTo>
                    <a:pt x="42" y="47"/>
                  </a:lnTo>
                  <a:close/>
                  <a:moveTo>
                    <a:pt x="42" y="59"/>
                  </a:moveTo>
                  <a:cubicBezTo>
                    <a:pt x="42" y="49"/>
                    <a:pt x="42" y="49"/>
                    <a:pt x="42" y="49"/>
                  </a:cubicBezTo>
                  <a:cubicBezTo>
                    <a:pt x="31" y="49"/>
                    <a:pt x="31" y="49"/>
                    <a:pt x="31" y="49"/>
                  </a:cubicBezTo>
                  <a:cubicBezTo>
                    <a:pt x="31" y="59"/>
                    <a:pt x="31" y="59"/>
                    <a:pt x="31" y="59"/>
                  </a:cubicBezTo>
                  <a:lnTo>
                    <a:pt x="42" y="59"/>
                  </a:lnTo>
                  <a:close/>
                  <a:moveTo>
                    <a:pt x="45" y="5"/>
                  </a:moveTo>
                  <a:cubicBezTo>
                    <a:pt x="45" y="5"/>
                    <a:pt x="45" y="4"/>
                    <a:pt x="44" y="4"/>
                  </a:cubicBezTo>
                  <a:cubicBezTo>
                    <a:pt x="42" y="4"/>
                    <a:pt x="42" y="4"/>
                    <a:pt x="42" y="4"/>
                  </a:cubicBezTo>
                  <a:cubicBezTo>
                    <a:pt x="41" y="4"/>
                    <a:pt x="41" y="5"/>
                    <a:pt x="41" y="5"/>
                  </a:cubicBezTo>
                  <a:cubicBezTo>
                    <a:pt x="41" y="16"/>
                    <a:pt x="41" y="16"/>
                    <a:pt x="41" y="16"/>
                  </a:cubicBezTo>
                  <a:cubicBezTo>
                    <a:pt x="41" y="16"/>
                    <a:pt x="41" y="17"/>
                    <a:pt x="42" y="17"/>
                  </a:cubicBezTo>
                  <a:cubicBezTo>
                    <a:pt x="44" y="17"/>
                    <a:pt x="44" y="17"/>
                    <a:pt x="44" y="17"/>
                  </a:cubicBezTo>
                  <a:cubicBezTo>
                    <a:pt x="45" y="17"/>
                    <a:pt x="45" y="16"/>
                    <a:pt x="45" y="16"/>
                  </a:cubicBezTo>
                  <a:lnTo>
                    <a:pt x="45" y="5"/>
                  </a:lnTo>
                  <a:close/>
                  <a:moveTo>
                    <a:pt x="55" y="33"/>
                  </a:moveTo>
                  <a:cubicBezTo>
                    <a:pt x="55" y="23"/>
                    <a:pt x="55" y="23"/>
                    <a:pt x="55" y="23"/>
                  </a:cubicBezTo>
                  <a:cubicBezTo>
                    <a:pt x="44" y="23"/>
                    <a:pt x="44" y="23"/>
                    <a:pt x="44" y="23"/>
                  </a:cubicBezTo>
                  <a:cubicBezTo>
                    <a:pt x="44" y="33"/>
                    <a:pt x="44" y="33"/>
                    <a:pt x="44" y="33"/>
                  </a:cubicBezTo>
                  <a:lnTo>
                    <a:pt x="55" y="33"/>
                  </a:lnTo>
                  <a:close/>
                  <a:moveTo>
                    <a:pt x="55" y="47"/>
                  </a:moveTo>
                  <a:cubicBezTo>
                    <a:pt x="55" y="35"/>
                    <a:pt x="55" y="35"/>
                    <a:pt x="55" y="35"/>
                  </a:cubicBezTo>
                  <a:cubicBezTo>
                    <a:pt x="44" y="35"/>
                    <a:pt x="44" y="35"/>
                    <a:pt x="44" y="35"/>
                  </a:cubicBezTo>
                  <a:cubicBezTo>
                    <a:pt x="44" y="47"/>
                    <a:pt x="44" y="47"/>
                    <a:pt x="44" y="47"/>
                  </a:cubicBezTo>
                  <a:lnTo>
                    <a:pt x="55" y="47"/>
                  </a:lnTo>
                  <a:close/>
                  <a:moveTo>
                    <a:pt x="55" y="59"/>
                  </a:moveTo>
                  <a:cubicBezTo>
                    <a:pt x="55" y="49"/>
                    <a:pt x="55" y="49"/>
                    <a:pt x="55" y="49"/>
                  </a:cubicBezTo>
                  <a:cubicBezTo>
                    <a:pt x="44" y="49"/>
                    <a:pt x="44" y="49"/>
                    <a:pt x="44" y="49"/>
                  </a:cubicBezTo>
                  <a:cubicBezTo>
                    <a:pt x="44" y="59"/>
                    <a:pt x="44" y="59"/>
                    <a:pt x="44" y="59"/>
                  </a:cubicBezTo>
                  <a:lnTo>
                    <a:pt x="55" y="59"/>
                  </a:lnTo>
                  <a:close/>
                </a:path>
              </a:pathLst>
            </a:custGeom>
            <a:solidFill>
              <a:schemeClr val="bg1"/>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4" name="Group 111"/>
          <p:cNvGrpSpPr/>
          <p:nvPr/>
        </p:nvGrpSpPr>
        <p:grpSpPr>
          <a:xfrm>
            <a:off x="2752825" y="4088698"/>
            <a:ext cx="468996" cy="455734"/>
            <a:chOff x="630683" y="4190009"/>
            <a:chExt cx="469021" cy="455593"/>
          </a:xfrm>
        </p:grpSpPr>
        <p:sp>
          <p:nvSpPr>
            <p:cNvPr id="54" name="Oval 53"/>
            <p:cNvSpPr>
              <a:spLocks noChangeAspect="1"/>
            </p:cNvSpPr>
            <p:nvPr/>
          </p:nvSpPr>
          <p:spPr>
            <a:xfrm>
              <a:off x="630683" y="4190009"/>
              <a:ext cx="469021" cy="4555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Freeform 103"/>
            <p:cNvSpPr>
              <a:spLocks noEditPoints="1"/>
            </p:cNvSpPr>
            <p:nvPr/>
          </p:nvSpPr>
          <p:spPr bwMode="auto">
            <a:xfrm>
              <a:off x="765181" y="4270535"/>
              <a:ext cx="200025" cy="294541"/>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7" name="Group 114"/>
          <p:cNvGrpSpPr/>
          <p:nvPr/>
        </p:nvGrpSpPr>
        <p:grpSpPr>
          <a:xfrm>
            <a:off x="2752825" y="2501553"/>
            <a:ext cx="468996" cy="455734"/>
            <a:chOff x="3425803" y="3384456"/>
            <a:chExt cx="469021" cy="455593"/>
          </a:xfrm>
        </p:grpSpPr>
        <p:sp>
          <p:nvSpPr>
            <p:cNvPr id="57" name="Oval 56"/>
            <p:cNvSpPr>
              <a:spLocks noChangeAspect="1"/>
            </p:cNvSpPr>
            <p:nvPr/>
          </p:nvSpPr>
          <p:spPr>
            <a:xfrm>
              <a:off x="3425803" y="3384456"/>
              <a:ext cx="469021" cy="4555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Freeform 5"/>
            <p:cNvSpPr>
              <a:spLocks noEditPoints="1"/>
            </p:cNvSpPr>
            <p:nvPr/>
          </p:nvSpPr>
          <p:spPr bwMode="auto">
            <a:xfrm>
              <a:off x="3520613" y="3471340"/>
              <a:ext cx="279400" cy="279400"/>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bg1"/>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0" name="Group 117"/>
          <p:cNvGrpSpPr/>
          <p:nvPr/>
        </p:nvGrpSpPr>
        <p:grpSpPr>
          <a:xfrm>
            <a:off x="2752825" y="1707981"/>
            <a:ext cx="468996" cy="455734"/>
            <a:chOff x="630683" y="3383511"/>
            <a:chExt cx="469021" cy="455593"/>
          </a:xfrm>
        </p:grpSpPr>
        <p:sp>
          <p:nvSpPr>
            <p:cNvPr id="60" name="Oval 59"/>
            <p:cNvSpPr>
              <a:spLocks noChangeAspect="1"/>
            </p:cNvSpPr>
            <p:nvPr/>
          </p:nvSpPr>
          <p:spPr>
            <a:xfrm>
              <a:off x="630683" y="3383511"/>
              <a:ext cx="469021" cy="4555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Freeform 117"/>
            <p:cNvSpPr>
              <a:spLocks/>
            </p:cNvSpPr>
            <p:nvPr/>
          </p:nvSpPr>
          <p:spPr bwMode="auto">
            <a:xfrm>
              <a:off x="730012" y="3476126"/>
              <a:ext cx="270363" cy="270363"/>
            </a:xfrm>
            <a:custGeom>
              <a:avLst/>
              <a:gdLst/>
              <a:ahLst/>
              <a:cxnLst>
                <a:cxn ang="0">
                  <a:pos x="56" y="51"/>
                </a:cxn>
                <a:cxn ang="0">
                  <a:pos x="51" y="55"/>
                </a:cxn>
                <a:cxn ang="0">
                  <a:pos x="43" y="57"/>
                </a:cxn>
                <a:cxn ang="0">
                  <a:pos x="33" y="54"/>
                </a:cxn>
                <a:cxn ang="0">
                  <a:pos x="26" y="51"/>
                </a:cxn>
                <a:cxn ang="0">
                  <a:pos x="7" y="32"/>
                </a:cxn>
                <a:cxn ang="0">
                  <a:pos x="3" y="25"/>
                </a:cxn>
                <a:cxn ang="0">
                  <a:pos x="0" y="14"/>
                </a:cxn>
                <a:cxn ang="0">
                  <a:pos x="3" y="7"/>
                </a:cxn>
                <a:cxn ang="0">
                  <a:pos x="7" y="2"/>
                </a:cxn>
                <a:cxn ang="0">
                  <a:pos x="12" y="0"/>
                </a:cxn>
                <a:cxn ang="0">
                  <a:pos x="13" y="1"/>
                </a:cxn>
                <a:cxn ang="0">
                  <a:pos x="15" y="4"/>
                </a:cxn>
                <a:cxn ang="0">
                  <a:pos x="19" y="10"/>
                </a:cxn>
                <a:cxn ang="0">
                  <a:pos x="21" y="14"/>
                </a:cxn>
                <a:cxn ang="0">
                  <a:pos x="14" y="22"/>
                </a:cxn>
                <a:cxn ang="0">
                  <a:pos x="15" y="26"/>
                </a:cxn>
                <a:cxn ang="0">
                  <a:pos x="32" y="42"/>
                </a:cxn>
                <a:cxn ang="0">
                  <a:pos x="35" y="44"/>
                </a:cxn>
                <a:cxn ang="0">
                  <a:pos x="43" y="36"/>
                </a:cxn>
                <a:cxn ang="0">
                  <a:pos x="47" y="38"/>
                </a:cxn>
                <a:cxn ang="0">
                  <a:pos x="54" y="42"/>
                </a:cxn>
                <a:cxn ang="0">
                  <a:pos x="57" y="44"/>
                </a:cxn>
                <a:cxn ang="0">
                  <a:pos x="57" y="45"/>
                </a:cxn>
                <a:cxn ang="0">
                  <a:pos x="56" y="51"/>
                </a:cxn>
              </a:cxnLst>
              <a:rect l="0" t="0" r="r" b="b"/>
              <a:pathLst>
                <a:path w="57" h="57">
                  <a:moveTo>
                    <a:pt x="56" y="51"/>
                  </a:moveTo>
                  <a:cubicBezTo>
                    <a:pt x="55" y="53"/>
                    <a:pt x="53" y="54"/>
                    <a:pt x="51" y="55"/>
                  </a:cubicBezTo>
                  <a:cubicBezTo>
                    <a:pt x="49" y="56"/>
                    <a:pt x="46" y="57"/>
                    <a:pt x="43" y="57"/>
                  </a:cubicBezTo>
                  <a:cubicBezTo>
                    <a:pt x="40" y="57"/>
                    <a:pt x="36" y="55"/>
                    <a:pt x="33" y="54"/>
                  </a:cubicBezTo>
                  <a:cubicBezTo>
                    <a:pt x="30" y="53"/>
                    <a:pt x="28" y="52"/>
                    <a:pt x="26" y="51"/>
                  </a:cubicBezTo>
                  <a:cubicBezTo>
                    <a:pt x="19" y="47"/>
                    <a:pt x="11" y="38"/>
                    <a:pt x="7" y="32"/>
                  </a:cubicBezTo>
                  <a:cubicBezTo>
                    <a:pt x="5" y="29"/>
                    <a:pt x="4" y="27"/>
                    <a:pt x="3" y="25"/>
                  </a:cubicBezTo>
                  <a:cubicBezTo>
                    <a:pt x="2" y="21"/>
                    <a:pt x="0" y="18"/>
                    <a:pt x="0" y="14"/>
                  </a:cubicBezTo>
                  <a:cubicBezTo>
                    <a:pt x="0" y="11"/>
                    <a:pt x="1" y="9"/>
                    <a:pt x="3" y="7"/>
                  </a:cubicBezTo>
                  <a:cubicBezTo>
                    <a:pt x="4" y="5"/>
                    <a:pt x="5" y="3"/>
                    <a:pt x="7" y="2"/>
                  </a:cubicBezTo>
                  <a:cubicBezTo>
                    <a:pt x="8" y="1"/>
                    <a:pt x="11" y="0"/>
                    <a:pt x="12" y="0"/>
                  </a:cubicBezTo>
                  <a:cubicBezTo>
                    <a:pt x="13" y="0"/>
                    <a:pt x="13" y="0"/>
                    <a:pt x="13" y="1"/>
                  </a:cubicBezTo>
                  <a:cubicBezTo>
                    <a:pt x="14" y="1"/>
                    <a:pt x="15" y="3"/>
                    <a:pt x="15" y="4"/>
                  </a:cubicBezTo>
                  <a:cubicBezTo>
                    <a:pt x="17" y="6"/>
                    <a:pt x="18" y="8"/>
                    <a:pt x="19" y="10"/>
                  </a:cubicBezTo>
                  <a:cubicBezTo>
                    <a:pt x="20" y="12"/>
                    <a:pt x="21" y="13"/>
                    <a:pt x="21" y="14"/>
                  </a:cubicBezTo>
                  <a:cubicBezTo>
                    <a:pt x="21" y="17"/>
                    <a:pt x="14" y="20"/>
                    <a:pt x="14" y="22"/>
                  </a:cubicBezTo>
                  <a:cubicBezTo>
                    <a:pt x="14" y="23"/>
                    <a:pt x="15" y="25"/>
                    <a:pt x="15" y="26"/>
                  </a:cubicBezTo>
                  <a:cubicBezTo>
                    <a:pt x="19" y="33"/>
                    <a:pt x="24" y="38"/>
                    <a:pt x="32" y="42"/>
                  </a:cubicBezTo>
                  <a:cubicBezTo>
                    <a:pt x="33" y="43"/>
                    <a:pt x="34" y="44"/>
                    <a:pt x="35" y="44"/>
                  </a:cubicBezTo>
                  <a:cubicBezTo>
                    <a:pt x="37" y="44"/>
                    <a:pt x="41" y="36"/>
                    <a:pt x="43" y="36"/>
                  </a:cubicBezTo>
                  <a:cubicBezTo>
                    <a:pt x="45" y="36"/>
                    <a:pt x="46" y="38"/>
                    <a:pt x="47" y="38"/>
                  </a:cubicBezTo>
                  <a:cubicBezTo>
                    <a:pt x="49" y="40"/>
                    <a:pt x="52" y="41"/>
                    <a:pt x="54" y="42"/>
                  </a:cubicBezTo>
                  <a:cubicBezTo>
                    <a:pt x="55" y="43"/>
                    <a:pt x="57" y="43"/>
                    <a:pt x="57" y="44"/>
                  </a:cubicBezTo>
                  <a:cubicBezTo>
                    <a:pt x="57" y="45"/>
                    <a:pt x="57" y="45"/>
                    <a:pt x="57" y="45"/>
                  </a:cubicBezTo>
                  <a:cubicBezTo>
                    <a:pt x="57" y="47"/>
                    <a:pt x="56" y="49"/>
                    <a:pt x="56" y="51"/>
                  </a:cubicBezTo>
                  <a:close/>
                </a:path>
              </a:pathLst>
            </a:custGeom>
            <a:solidFill>
              <a:schemeClr val="bg1"/>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3" name="Group 120"/>
          <p:cNvGrpSpPr/>
          <p:nvPr/>
        </p:nvGrpSpPr>
        <p:grpSpPr>
          <a:xfrm>
            <a:off x="5934274" y="1707981"/>
            <a:ext cx="468996" cy="455734"/>
            <a:chOff x="3428938" y="4190009"/>
            <a:chExt cx="469021" cy="455593"/>
          </a:xfrm>
        </p:grpSpPr>
        <p:sp>
          <p:nvSpPr>
            <p:cNvPr id="63" name="Oval 62"/>
            <p:cNvSpPr>
              <a:spLocks noChangeAspect="1"/>
            </p:cNvSpPr>
            <p:nvPr/>
          </p:nvSpPr>
          <p:spPr>
            <a:xfrm>
              <a:off x="3428938" y="4190009"/>
              <a:ext cx="469021" cy="45559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4" name="Freeform 83"/>
            <p:cNvSpPr>
              <a:spLocks noEditPoints="1"/>
            </p:cNvSpPr>
            <p:nvPr/>
          </p:nvSpPr>
          <p:spPr bwMode="auto">
            <a:xfrm>
              <a:off x="3571129" y="4279327"/>
              <a:ext cx="184638" cy="276957"/>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6" name="Group 123"/>
          <p:cNvGrpSpPr/>
          <p:nvPr/>
        </p:nvGrpSpPr>
        <p:grpSpPr>
          <a:xfrm>
            <a:off x="5934274" y="2501553"/>
            <a:ext cx="468996" cy="455734"/>
            <a:chOff x="6299532" y="4190009"/>
            <a:chExt cx="469021" cy="455593"/>
          </a:xfrm>
        </p:grpSpPr>
        <p:sp>
          <p:nvSpPr>
            <p:cNvPr id="66" name="Oval 65"/>
            <p:cNvSpPr>
              <a:spLocks noChangeAspect="1"/>
            </p:cNvSpPr>
            <p:nvPr/>
          </p:nvSpPr>
          <p:spPr>
            <a:xfrm>
              <a:off x="6299532" y="4190009"/>
              <a:ext cx="469021" cy="45559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Freeform 63"/>
            <p:cNvSpPr>
              <a:spLocks noEditPoints="1"/>
            </p:cNvSpPr>
            <p:nvPr/>
          </p:nvSpPr>
          <p:spPr bwMode="auto">
            <a:xfrm>
              <a:off x="6386874" y="4310694"/>
              <a:ext cx="294337" cy="214222"/>
            </a:xfrm>
            <a:custGeom>
              <a:avLst/>
              <a:gdLst/>
              <a:ahLst/>
              <a:cxnLst>
                <a:cxn ang="0">
                  <a:pos x="62" y="57"/>
                </a:cxn>
                <a:cxn ang="0">
                  <a:pos x="18" y="57"/>
                </a:cxn>
                <a:cxn ang="0">
                  <a:pos x="0" y="39"/>
                </a:cxn>
                <a:cxn ang="0">
                  <a:pos x="11" y="23"/>
                </a:cxn>
                <a:cxn ang="0">
                  <a:pos x="11" y="21"/>
                </a:cxn>
                <a:cxn ang="0">
                  <a:pos x="31" y="0"/>
                </a:cxn>
                <a:cxn ang="0">
                  <a:pos x="50" y="13"/>
                </a:cxn>
                <a:cxn ang="0">
                  <a:pos x="57" y="11"/>
                </a:cxn>
                <a:cxn ang="0">
                  <a:pos x="67" y="21"/>
                </a:cxn>
                <a:cxn ang="0">
                  <a:pos x="66" y="27"/>
                </a:cxn>
                <a:cxn ang="0">
                  <a:pos x="78" y="42"/>
                </a:cxn>
                <a:cxn ang="0">
                  <a:pos x="62" y="57"/>
                </a:cxn>
                <a:cxn ang="0">
                  <a:pos x="51" y="31"/>
                </a:cxn>
                <a:cxn ang="0">
                  <a:pos x="42" y="31"/>
                </a:cxn>
                <a:cxn ang="0">
                  <a:pos x="42" y="17"/>
                </a:cxn>
                <a:cxn ang="0">
                  <a:pos x="40" y="16"/>
                </a:cxn>
                <a:cxn ang="0">
                  <a:pos x="33" y="16"/>
                </a:cxn>
                <a:cxn ang="0">
                  <a:pos x="31" y="17"/>
                </a:cxn>
                <a:cxn ang="0">
                  <a:pos x="31" y="31"/>
                </a:cxn>
                <a:cxn ang="0">
                  <a:pos x="22" y="31"/>
                </a:cxn>
                <a:cxn ang="0">
                  <a:pos x="21" y="33"/>
                </a:cxn>
                <a:cxn ang="0">
                  <a:pos x="21" y="34"/>
                </a:cxn>
                <a:cxn ang="0">
                  <a:pos x="36" y="48"/>
                </a:cxn>
                <a:cxn ang="0">
                  <a:pos x="36" y="48"/>
                </a:cxn>
                <a:cxn ang="0">
                  <a:pos x="37" y="48"/>
                </a:cxn>
                <a:cxn ang="0">
                  <a:pos x="51" y="34"/>
                </a:cxn>
                <a:cxn ang="0">
                  <a:pos x="52" y="33"/>
                </a:cxn>
                <a:cxn ang="0">
                  <a:pos x="51" y="31"/>
                </a:cxn>
              </a:cxnLst>
              <a:rect l="0" t="0" r="r" b="b"/>
              <a:pathLst>
                <a:path w="78" h="57">
                  <a:moveTo>
                    <a:pt x="62" y="57"/>
                  </a:moveTo>
                  <a:cubicBezTo>
                    <a:pt x="18" y="57"/>
                    <a:pt x="18" y="57"/>
                    <a:pt x="18" y="57"/>
                  </a:cubicBezTo>
                  <a:cubicBezTo>
                    <a:pt x="9" y="57"/>
                    <a:pt x="0" y="49"/>
                    <a:pt x="0" y="39"/>
                  </a:cubicBezTo>
                  <a:cubicBezTo>
                    <a:pt x="0" y="32"/>
                    <a:pt x="5" y="26"/>
                    <a:pt x="11" y="23"/>
                  </a:cubicBezTo>
                  <a:cubicBezTo>
                    <a:pt x="11" y="22"/>
                    <a:pt x="11" y="22"/>
                    <a:pt x="11" y="21"/>
                  </a:cubicBezTo>
                  <a:cubicBezTo>
                    <a:pt x="11" y="10"/>
                    <a:pt x="20" y="0"/>
                    <a:pt x="31" y="0"/>
                  </a:cubicBezTo>
                  <a:cubicBezTo>
                    <a:pt x="40" y="0"/>
                    <a:pt x="47" y="6"/>
                    <a:pt x="50" y="13"/>
                  </a:cubicBezTo>
                  <a:cubicBezTo>
                    <a:pt x="52" y="12"/>
                    <a:pt x="55" y="11"/>
                    <a:pt x="57" y="11"/>
                  </a:cubicBezTo>
                  <a:cubicBezTo>
                    <a:pt x="63" y="11"/>
                    <a:pt x="67" y="15"/>
                    <a:pt x="67" y="21"/>
                  </a:cubicBezTo>
                  <a:cubicBezTo>
                    <a:pt x="67" y="23"/>
                    <a:pt x="67" y="25"/>
                    <a:pt x="66" y="27"/>
                  </a:cubicBezTo>
                  <a:cubicBezTo>
                    <a:pt x="73" y="28"/>
                    <a:pt x="78" y="34"/>
                    <a:pt x="78" y="42"/>
                  </a:cubicBezTo>
                  <a:cubicBezTo>
                    <a:pt x="78" y="50"/>
                    <a:pt x="71" y="57"/>
                    <a:pt x="62" y="57"/>
                  </a:cubicBezTo>
                  <a:close/>
                  <a:moveTo>
                    <a:pt x="51" y="31"/>
                  </a:moveTo>
                  <a:cubicBezTo>
                    <a:pt x="42" y="31"/>
                    <a:pt x="42" y="31"/>
                    <a:pt x="42" y="31"/>
                  </a:cubicBezTo>
                  <a:cubicBezTo>
                    <a:pt x="42" y="17"/>
                    <a:pt x="42" y="17"/>
                    <a:pt x="42" y="17"/>
                  </a:cubicBezTo>
                  <a:cubicBezTo>
                    <a:pt x="42" y="16"/>
                    <a:pt x="41" y="16"/>
                    <a:pt x="40" y="16"/>
                  </a:cubicBezTo>
                  <a:cubicBezTo>
                    <a:pt x="33" y="16"/>
                    <a:pt x="33" y="16"/>
                    <a:pt x="33" y="16"/>
                  </a:cubicBezTo>
                  <a:cubicBezTo>
                    <a:pt x="32" y="16"/>
                    <a:pt x="31" y="16"/>
                    <a:pt x="31" y="17"/>
                  </a:cubicBezTo>
                  <a:cubicBezTo>
                    <a:pt x="31" y="31"/>
                    <a:pt x="31" y="31"/>
                    <a:pt x="31" y="31"/>
                  </a:cubicBezTo>
                  <a:cubicBezTo>
                    <a:pt x="22" y="31"/>
                    <a:pt x="22" y="31"/>
                    <a:pt x="22" y="31"/>
                  </a:cubicBezTo>
                  <a:cubicBezTo>
                    <a:pt x="22" y="31"/>
                    <a:pt x="21" y="32"/>
                    <a:pt x="21" y="33"/>
                  </a:cubicBezTo>
                  <a:cubicBezTo>
                    <a:pt x="21" y="33"/>
                    <a:pt x="21" y="33"/>
                    <a:pt x="21" y="34"/>
                  </a:cubicBezTo>
                  <a:cubicBezTo>
                    <a:pt x="36" y="48"/>
                    <a:pt x="36" y="48"/>
                    <a:pt x="36" y="48"/>
                  </a:cubicBezTo>
                  <a:cubicBezTo>
                    <a:pt x="36" y="48"/>
                    <a:pt x="36" y="48"/>
                    <a:pt x="36" y="48"/>
                  </a:cubicBezTo>
                  <a:cubicBezTo>
                    <a:pt x="37" y="48"/>
                    <a:pt x="37" y="48"/>
                    <a:pt x="37" y="48"/>
                  </a:cubicBezTo>
                  <a:cubicBezTo>
                    <a:pt x="51" y="34"/>
                    <a:pt x="51" y="34"/>
                    <a:pt x="51" y="34"/>
                  </a:cubicBezTo>
                  <a:cubicBezTo>
                    <a:pt x="52" y="33"/>
                    <a:pt x="52" y="33"/>
                    <a:pt x="52" y="33"/>
                  </a:cubicBezTo>
                  <a:cubicBezTo>
                    <a:pt x="52" y="32"/>
                    <a:pt x="51" y="31"/>
                    <a:pt x="51" y="31"/>
                  </a:cubicBezTo>
                  <a:close/>
                </a:path>
              </a:pathLst>
            </a:custGeom>
            <a:solidFill>
              <a:schemeClr val="bg1"/>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9" name="Group 126"/>
          <p:cNvGrpSpPr/>
          <p:nvPr/>
        </p:nvGrpSpPr>
        <p:grpSpPr>
          <a:xfrm>
            <a:off x="5934274" y="4088698"/>
            <a:ext cx="468996" cy="455734"/>
            <a:chOff x="7501792" y="3621100"/>
            <a:chExt cx="469021" cy="455593"/>
          </a:xfrm>
        </p:grpSpPr>
        <p:sp>
          <p:nvSpPr>
            <p:cNvPr id="69" name="Oval 68"/>
            <p:cNvSpPr>
              <a:spLocks noChangeAspect="1"/>
            </p:cNvSpPr>
            <p:nvPr/>
          </p:nvSpPr>
          <p:spPr>
            <a:xfrm>
              <a:off x="7501792" y="3621100"/>
              <a:ext cx="469021" cy="4555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Freeform 135"/>
            <p:cNvSpPr>
              <a:spLocks noEditPoints="1"/>
            </p:cNvSpPr>
            <p:nvPr/>
          </p:nvSpPr>
          <p:spPr bwMode="auto">
            <a:xfrm>
              <a:off x="7610890" y="3731421"/>
              <a:ext cx="250825" cy="234950"/>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2" name="Group 129"/>
          <p:cNvGrpSpPr/>
          <p:nvPr/>
        </p:nvGrpSpPr>
        <p:grpSpPr>
          <a:xfrm>
            <a:off x="5934274" y="3295125"/>
            <a:ext cx="468996" cy="455734"/>
            <a:chOff x="7501792" y="2878680"/>
            <a:chExt cx="469021" cy="455593"/>
          </a:xfrm>
        </p:grpSpPr>
        <p:sp>
          <p:nvSpPr>
            <p:cNvPr id="72" name="Oval 71"/>
            <p:cNvSpPr>
              <a:spLocks noChangeAspect="1"/>
            </p:cNvSpPr>
            <p:nvPr/>
          </p:nvSpPr>
          <p:spPr>
            <a:xfrm>
              <a:off x="7501792" y="2878680"/>
              <a:ext cx="469021" cy="4555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 name="Freeform 53"/>
            <p:cNvSpPr>
              <a:spLocks/>
            </p:cNvSpPr>
            <p:nvPr/>
          </p:nvSpPr>
          <p:spPr bwMode="auto">
            <a:xfrm>
              <a:off x="7580281" y="2990787"/>
              <a:ext cx="312043" cy="231379"/>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bg1"/>
            </a:solidFill>
            <a:ln w="9525">
              <a:noFill/>
              <a:round/>
              <a:headEnd/>
              <a:tailEnd/>
            </a:ln>
          </p:spPr>
          <p:txBody>
            <a:bodyPr vert="horz" wrap="square" lIns="128580" tIns="64290" rIns="128580" bIns="64290"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Tree>
    <p:extLst>
      <p:ext uri="{BB962C8B-B14F-4D97-AF65-F5344CB8AC3E}">
        <p14:creationId xmlns:p14="http://schemas.microsoft.com/office/powerpoint/2010/main" val="1208875464"/>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500" fill="hold"/>
                                        <p:tgtEl>
                                          <p:spTgt spid="50"/>
                                        </p:tgtEl>
                                        <p:attrNameLst>
                                          <p:attrName>ppt_w</p:attrName>
                                        </p:attrNameLst>
                                      </p:cBhvr>
                                      <p:tavLst>
                                        <p:tav tm="0">
                                          <p:val>
                                            <p:fltVal val="0"/>
                                          </p:val>
                                        </p:tav>
                                        <p:tav tm="100000">
                                          <p:val>
                                            <p:strVal val="#ppt_w"/>
                                          </p:val>
                                        </p:tav>
                                      </p:tavLst>
                                    </p:anim>
                                    <p:anim calcmode="lin" valueType="num">
                                      <p:cBhvr>
                                        <p:cTn id="14" dur="500" fill="hold"/>
                                        <p:tgtEl>
                                          <p:spTgt spid="50"/>
                                        </p:tgtEl>
                                        <p:attrNameLst>
                                          <p:attrName>ppt_h</p:attrName>
                                        </p:attrNameLst>
                                      </p:cBhvr>
                                      <p:tavLst>
                                        <p:tav tm="0">
                                          <p:val>
                                            <p:fltVal val="0"/>
                                          </p:val>
                                        </p:tav>
                                        <p:tav tm="100000">
                                          <p:val>
                                            <p:strVal val="#ppt_h"/>
                                          </p:val>
                                        </p:tav>
                                      </p:tavLst>
                                    </p:anim>
                                    <p:animEffect transition="in" filter="fade">
                                      <p:cBhvr>
                                        <p:cTn id="15" dur="500"/>
                                        <p:tgtEl>
                                          <p:spTgt spid="50"/>
                                        </p:tgtEl>
                                      </p:cBhvr>
                                    </p:animEffect>
                                  </p:childTnLst>
                                </p:cTn>
                              </p:par>
                            </p:childTnLst>
                          </p:cTn>
                        </p:par>
                        <p:par>
                          <p:cTn id="16" fill="hold">
                            <p:stCondLst>
                              <p:cond delay="1000"/>
                            </p:stCondLst>
                            <p:childTnLst>
                              <p:par>
                                <p:cTn id="17" presetID="2" presetClass="entr" presetSubtype="8" accel="50000" decel="5000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0-#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0" fill="hold" nodeType="after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p:cTn id="24" dur="500" fill="hold"/>
                                        <p:tgtEl>
                                          <p:spTgt spid="47"/>
                                        </p:tgtEl>
                                        <p:attrNameLst>
                                          <p:attrName>ppt_w</p:attrName>
                                        </p:attrNameLst>
                                      </p:cBhvr>
                                      <p:tavLst>
                                        <p:tav tm="0">
                                          <p:val>
                                            <p:fltVal val="0"/>
                                          </p:val>
                                        </p:tav>
                                        <p:tav tm="100000">
                                          <p:val>
                                            <p:strVal val="#ppt_w"/>
                                          </p:val>
                                        </p:tav>
                                      </p:tavLst>
                                    </p:anim>
                                    <p:anim calcmode="lin" valueType="num">
                                      <p:cBhvr>
                                        <p:cTn id="25" dur="500" fill="hold"/>
                                        <p:tgtEl>
                                          <p:spTgt spid="47"/>
                                        </p:tgtEl>
                                        <p:attrNameLst>
                                          <p:attrName>ppt_h</p:attrName>
                                        </p:attrNameLst>
                                      </p:cBhvr>
                                      <p:tavLst>
                                        <p:tav tm="0">
                                          <p:val>
                                            <p:fltVal val="0"/>
                                          </p:val>
                                        </p:tav>
                                        <p:tav tm="100000">
                                          <p:val>
                                            <p:strVal val="#ppt_h"/>
                                          </p:val>
                                        </p:tav>
                                      </p:tavLst>
                                    </p:anim>
                                    <p:animEffect transition="in" filter="fade">
                                      <p:cBhvr>
                                        <p:cTn id="26" dur="500"/>
                                        <p:tgtEl>
                                          <p:spTgt spid="47"/>
                                        </p:tgtEl>
                                      </p:cBhvr>
                                    </p:animEffect>
                                  </p:childTnLst>
                                </p:cTn>
                              </p:par>
                            </p:childTnLst>
                          </p:cTn>
                        </p:par>
                        <p:par>
                          <p:cTn id="27" fill="hold">
                            <p:stCondLst>
                              <p:cond delay="2000"/>
                            </p:stCondLst>
                            <p:childTnLst>
                              <p:par>
                                <p:cTn id="28" presetID="2" presetClass="entr" presetSubtype="8" accel="50000" decel="50000"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500" fill="hold"/>
                                        <p:tgtEl>
                                          <p:spTgt spid="32"/>
                                        </p:tgtEl>
                                        <p:attrNameLst>
                                          <p:attrName>ppt_x</p:attrName>
                                        </p:attrNameLst>
                                      </p:cBhvr>
                                      <p:tavLst>
                                        <p:tav tm="0">
                                          <p:val>
                                            <p:strVal val="0-#ppt_w/2"/>
                                          </p:val>
                                        </p:tav>
                                        <p:tav tm="100000">
                                          <p:val>
                                            <p:strVal val="#ppt_x"/>
                                          </p:val>
                                        </p:tav>
                                      </p:tavLst>
                                    </p:anim>
                                    <p:anim calcmode="lin" valueType="num">
                                      <p:cBhvr additive="base">
                                        <p:cTn id="31" dur="500" fill="hold"/>
                                        <p:tgtEl>
                                          <p:spTgt spid="32"/>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53" presetClass="entr" presetSubtype="0"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fltVal val="0"/>
                                          </p:val>
                                        </p:tav>
                                        <p:tav tm="100000">
                                          <p:val>
                                            <p:strVal val="#ppt_h"/>
                                          </p:val>
                                        </p:tav>
                                      </p:tavLst>
                                    </p:anim>
                                    <p:animEffect transition="in" filter="fade">
                                      <p:cBhvr>
                                        <p:cTn id="37" dur="500"/>
                                        <p:tgtEl>
                                          <p:spTgt spid="41"/>
                                        </p:tgtEl>
                                      </p:cBhvr>
                                    </p:animEffect>
                                  </p:childTnLst>
                                </p:cTn>
                              </p:par>
                            </p:childTnLst>
                          </p:cTn>
                        </p:par>
                        <p:par>
                          <p:cTn id="38" fill="hold">
                            <p:stCondLst>
                              <p:cond delay="3000"/>
                            </p:stCondLst>
                            <p:childTnLst>
                              <p:par>
                                <p:cTn id="39" presetID="2" presetClass="entr" presetSubtype="8" accel="50000" decel="50000" fill="hold" nodeType="after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0-#ppt_w/2"/>
                                          </p:val>
                                        </p:tav>
                                        <p:tav tm="100000">
                                          <p:val>
                                            <p:strVal val="#ppt_x"/>
                                          </p:val>
                                        </p:tav>
                                      </p:tavLst>
                                    </p:anim>
                                    <p:anim calcmode="lin" valueType="num">
                                      <p:cBhvr additive="base">
                                        <p:cTn id="42" dur="500" fill="hold"/>
                                        <p:tgtEl>
                                          <p:spTgt spid="35"/>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53" presetClass="entr" presetSubtype="0" fill="hold" nodeType="after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p:cTn id="46" dur="500" fill="hold"/>
                                        <p:tgtEl>
                                          <p:spTgt spid="44"/>
                                        </p:tgtEl>
                                        <p:attrNameLst>
                                          <p:attrName>ppt_w</p:attrName>
                                        </p:attrNameLst>
                                      </p:cBhvr>
                                      <p:tavLst>
                                        <p:tav tm="0">
                                          <p:val>
                                            <p:fltVal val="0"/>
                                          </p:val>
                                        </p:tav>
                                        <p:tav tm="100000">
                                          <p:val>
                                            <p:strVal val="#ppt_w"/>
                                          </p:val>
                                        </p:tav>
                                      </p:tavLst>
                                    </p:anim>
                                    <p:anim calcmode="lin" valueType="num">
                                      <p:cBhvr>
                                        <p:cTn id="47" dur="500" fill="hold"/>
                                        <p:tgtEl>
                                          <p:spTgt spid="44"/>
                                        </p:tgtEl>
                                        <p:attrNameLst>
                                          <p:attrName>ppt_h</p:attrName>
                                        </p:attrNameLst>
                                      </p:cBhvr>
                                      <p:tavLst>
                                        <p:tav tm="0">
                                          <p:val>
                                            <p:fltVal val="0"/>
                                          </p:val>
                                        </p:tav>
                                        <p:tav tm="100000">
                                          <p:val>
                                            <p:strVal val="#ppt_h"/>
                                          </p:val>
                                        </p:tav>
                                      </p:tavLst>
                                    </p:anim>
                                    <p:animEffect transition="in" filter="fade">
                                      <p:cBhvr>
                                        <p:cTn id="48" dur="500"/>
                                        <p:tgtEl>
                                          <p:spTgt spid="44"/>
                                        </p:tgtEl>
                                      </p:cBhvr>
                                    </p:animEffect>
                                  </p:childTnLst>
                                </p:cTn>
                              </p:par>
                            </p:childTnLst>
                          </p:cTn>
                        </p:par>
                        <p:par>
                          <p:cTn id="49" fill="hold">
                            <p:stCondLst>
                              <p:cond delay="4000"/>
                            </p:stCondLst>
                            <p:childTnLst>
                              <p:par>
                                <p:cTn id="50" presetID="2" presetClass="entr" presetSubtype="8" accel="50000" decel="50000" fill="hold" nodeType="after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500" fill="hold"/>
                                        <p:tgtEl>
                                          <p:spTgt spid="38"/>
                                        </p:tgtEl>
                                        <p:attrNameLst>
                                          <p:attrName>ppt_x</p:attrName>
                                        </p:attrNameLst>
                                      </p:cBhvr>
                                      <p:tavLst>
                                        <p:tav tm="0">
                                          <p:val>
                                            <p:strVal val="0-#ppt_w/2"/>
                                          </p:val>
                                        </p:tav>
                                        <p:tav tm="100000">
                                          <p:val>
                                            <p:strVal val="#ppt_x"/>
                                          </p:val>
                                        </p:tav>
                                      </p:tavLst>
                                    </p:anim>
                                    <p:anim calcmode="lin" valueType="num">
                                      <p:cBhvr additive="base">
                                        <p:cTn id="53" dur="500" fill="hold"/>
                                        <p:tgtEl>
                                          <p:spTgt spid="38"/>
                                        </p:tgtEl>
                                        <p:attrNameLst>
                                          <p:attrName>ppt_y</p:attrName>
                                        </p:attrNameLst>
                                      </p:cBhvr>
                                      <p:tavLst>
                                        <p:tav tm="0">
                                          <p:val>
                                            <p:strVal val="#ppt_y"/>
                                          </p:val>
                                        </p:tav>
                                        <p:tav tm="100000">
                                          <p:val>
                                            <p:strVal val="#ppt_y"/>
                                          </p:val>
                                        </p:tav>
                                      </p:tavLst>
                                    </p:anim>
                                  </p:childTnLst>
                                </p:cTn>
                              </p:par>
                            </p:childTnLst>
                          </p:cTn>
                        </p:par>
                        <p:par>
                          <p:cTn id="54" fill="hold">
                            <p:stCondLst>
                              <p:cond delay="4500"/>
                            </p:stCondLst>
                            <p:childTnLst>
                              <p:par>
                                <p:cTn id="55" presetID="53" presetClass="entr" presetSubtype="0" fill="hold" nodeType="afterEffect">
                                  <p:stCondLst>
                                    <p:cond delay="0"/>
                                  </p:stCondLst>
                                  <p:childTnLst>
                                    <p:set>
                                      <p:cBhvr>
                                        <p:cTn id="56" dur="1" fill="hold">
                                          <p:stCondLst>
                                            <p:cond delay="0"/>
                                          </p:stCondLst>
                                        </p:cTn>
                                        <p:tgtEl>
                                          <p:spTgt spid="53"/>
                                        </p:tgtEl>
                                        <p:attrNameLst>
                                          <p:attrName>style.visibility</p:attrName>
                                        </p:attrNameLst>
                                      </p:cBhvr>
                                      <p:to>
                                        <p:strVal val="visible"/>
                                      </p:to>
                                    </p:set>
                                    <p:anim calcmode="lin" valueType="num">
                                      <p:cBhvr>
                                        <p:cTn id="57" dur="500" fill="hold"/>
                                        <p:tgtEl>
                                          <p:spTgt spid="53"/>
                                        </p:tgtEl>
                                        <p:attrNameLst>
                                          <p:attrName>ppt_w</p:attrName>
                                        </p:attrNameLst>
                                      </p:cBhvr>
                                      <p:tavLst>
                                        <p:tav tm="0">
                                          <p:val>
                                            <p:fltVal val="0"/>
                                          </p:val>
                                        </p:tav>
                                        <p:tav tm="100000">
                                          <p:val>
                                            <p:strVal val="#ppt_w"/>
                                          </p:val>
                                        </p:tav>
                                      </p:tavLst>
                                    </p:anim>
                                    <p:anim calcmode="lin" valueType="num">
                                      <p:cBhvr>
                                        <p:cTn id="58" dur="500" fill="hold"/>
                                        <p:tgtEl>
                                          <p:spTgt spid="53"/>
                                        </p:tgtEl>
                                        <p:attrNameLst>
                                          <p:attrName>ppt_h</p:attrName>
                                        </p:attrNameLst>
                                      </p:cBhvr>
                                      <p:tavLst>
                                        <p:tav tm="0">
                                          <p:val>
                                            <p:fltVal val="0"/>
                                          </p:val>
                                        </p:tav>
                                        <p:tav tm="100000">
                                          <p:val>
                                            <p:strVal val="#ppt_h"/>
                                          </p:val>
                                        </p:tav>
                                      </p:tavLst>
                                    </p:anim>
                                    <p:animEffect transition="in" filter="fade">
                                      <p:cBhvr>
                                        <p:cTn id="59" dur="500"/>
                                        <p:tgtEl>
                                          <p:spTgt spid="53"/>
                                        </p:tgtEl>
                                      </p:cBhvr>
                                    </p:animEffect>
                                  </p:childTnLst>
                                </p:cTn>
                              </p:par>
                            </p:childTnLst>
                          </p:cTn>
                        </p:par>
                        <p:par>
                          <p:cTn id="60" fill="hold">
                            <p:stCondLst>
                              <p:cond delay="5000"/>
                            </p:stCondLst>
                            <p:childTnLst>
                              <p:par>
                                <p:cTn id="61" presetID="2" presetClass="entr" presetSubtype="2" accel="50000" decel="50000" fill="hold" nodeType="after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1+#ppt_w/2"/>
                                          </p:val>
                                        </p:tav>
                                        <p:tav tm="100000">
                                          <p:val>
                                            <p:strVal val="#ppt_x"/>
                                          </p:val>
                                        </p:tav>
                                      </p:tavLst>
                                    </p:anim>
                                    <p:anim calcmode="lin" valueType="num">
                                      <p:cBhvr additive="base">
                                        <p:cTn id="64" dur="500" fill="hold"/>
                                        <p:tgtEl>
                                          <p:spTgt spid="3"/>
                                        </p:tgtEl>
                                        <p:attrNameLst>
                                          <p:attrName>ppt_y</p:attrName>
                                        </p:attrNameLst>
                                      </p:cBhvr>
                                      <p:tavLst>
                                        <p:tav tm="0">
                                          <p:val>
                                            <p:strVal val="#ppt_y"/>
                                          </p:val>
                                        </p:tav>
                                        <p:tav tm="100000">
                                          <p:val>
                                            <p:strVal val="#ppt_y"/>
                                          </p:val>
                                        </p:tav>
                                      </p:tavLst>
                                    </p:anim>
                                  </p:childTnLst>
                                </p:cTn>
                              </p:par>
                            </p:childTnLst>
                          </p:cTn>
                        </p:par>
                        <p:par>
                          <p:cTn id="65" fill="hold">
                            <p:stCondLst>
                              <p:cond delay="5500"/>
                            </p:stCondLst>
                            <p:childTnLst>
                              <p:par>
                                <p:cTn id="66" presetID="53" presetClass="entr" presetSubtype="0" fill="hold" nodeType="afterEffect">
                                  <p:stCondLst>
                                    <p:cond delay="0"/>
                                  </p:stCondLst>
                                  <p:childTnLst>
                                    <p:set>
                                      <p:cBhvr>
                                        <p:cTn id="67" dur="1" fill="hold">
                                          <p:stCondLst>
                                            <p:cond delay="0"/>
                                          </p:stCondLst>
                                        </p:cTn>
                                        <p:tgtEl>
                                          <p:spTgt spid="56"/>
                                        </p:tgtEl>
                                        <p:attrNameLst>
                                          <p:attrName>style.visibility</p:attrName>
                                        </p:attrNameLst>
                                      </p:cBhvr>
                                      <p:to>
                                        <p:strVal val="visible"/>
                                      </p:to>
                                    </p:set>
                                    <p:anim calcmode="lin" valueType="num">
                                      <p:cBhvr>
                                        <p:cTn id="68" dur="500" fill="hold"/>
                                        <p:tgtEl>
                                          <p:spTgt spid="56"/>
                                        </p:tgtEl>
                                        <p:attrNameLst>
                                          <p:attrName>ppt_w</p:attrName>
                                        </p:attrNameLst>
                                      </p:cBhvr>
                                      <p:tavLst>
                                        <p:tav tm="0">
                                          <p:val>
                                            <p:fltVal val="0"/>
                                          </p:val>
                                        </p:tav>
                                        <p:tav tm="100000">
                                          <p:val>
                                            <p:strVal val="#ppt_w"/>
                                          </p:val>
                                        </p:tav>
                                      </p:tavLst>
                                    </p:anim>
                                    <p:anim calcmode="lin" valueType="num">
                                      <p:cBhvr>
                                        <p:cTn id="69" dur="500" fill="hold"/>
                                        <p:tgtEl>
                                          <p:spTgt spid="56"/>
                                        </p:tgtEl>
                                        <p:attrNameLst>
                                          <p:attrName>ppt_h</p:attrName>
                                        </p:attrNameLst>
                                      </p:cBhvr>
                                      <p:tavLst>
                                        <p:tav tm="0">
                                          <p:val>
                                            <p:fltVal val="0"/>
                                          </p:val>
                                        </p:tav>
                                        <p:tav tm="100000">
                                          <p:val>
                                            <p:strVal val="#ppt_h"/>
                                          </p:val>
                                        </p:tav>
                                      </p:tavLst>
                                    </p:anim>
                                    <p:animEffect transition="in" filter="fade">
                                      <p:cBhvr>
                                        <p:cTn id="70" dur="500"/>
                                        <p:tgtEl>
                                          <p:spTgt spid="56"/>
                                        </p:tgtEl>
                                      </p:cBhvr>
                                    </p:animEffect>
                                  </p:childTnLst>
                                </p:cTn>
                              </p:par>
                            </p:childTnLst>
                          </p:cTn>
                        </p:par>
                        <p:par>
                          <p:cTn id="71" fill="hold">
                            <p:stCondLst>
                              <p:cond delay="6000"/>
                            </p:stCondLst>
                            <p:childTnLst>
                              <p:par>
                                <p:cTn id="72" presetID="2" presetClass="entr" presetSubtype="2" accel="50000" decel="50000" fill="hold" nodeType="after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additive="base">
                                        <p:cTn id="74" dur="500" fill="hold"/>
                                        <p:tgtEl>
                                          <p:spTgt spid="4"/>
                                        </p:tgtEl>
                                        <p:attrNameLst>
                                          <p:attrName>ppt_x</p:attrName>
                                        </p:attrNameLst>
                                      </p:cBhvr>
                                      <p:tavLst>
                                        <p:tav tm="0">
                                          <p:val>
                                            <p:strVal val="1+#ppt_w/2"/>
                                          </p:val>
                                        </p:tav>
                                        <p:tav tm="100000">
                                          <p:val>
                                            <p:strVal val="#ppt_x"/>
                                          </p:val>
                                        </p:tav>
                                      </p:tavLst>
                                    </p:anim>
                                    <p:anim calcmode="lin" valueType="num">
                                      <p:cBhvr additive="base">
                                        <p:cTn id="75" dur="500" fill="hold"/>
                                        <p:tgtEl>
                                          <p:spTgt spid="4"/>
                                        </p:tgtEl>
                                        <p:attrNameLst>
                                          <p:attrName>ppt_y</p:attrName>
                                        </p:attrNameLst>
                                      </p:cBhvr>
                                      <p:tavLst>
                                        <p:tav tm="0">
                                          <p:val>
                                            <p:strVal val="#ppt_y"/>
                                          </p:val>
                                        </p:tav>
                                        <p:tav tm="100000">
                                          <p:val>
                                            <p:strVal val="#ppt_y"/>
                                          </p:val>
                                        </p:tav>
                                      </p:tavLst>
                                    </p:anim>
                                  </p:childTnLst>
                                </p:cTn>
                              </p:par>
                            </p:childTnLst>
                          </p:cTn>
                        </p:par>
                        <p:par>
                          <p:cTn id="76" fill="hold">
                            <p:stCondLst>
                              <p:cond delay="6500"/>
                            </p:stCondLst>
                            <p:childTnLst>
                              <p:par>
                                <p:cTn id="77" presetID="53" presetClass="entr" presetSubtype="0" fill="hold" nodeType="afterEffect">
                                  <p:stCondLst>
                                    <p:cond delay="0"/>
                                  </p:stCondLst>
                                  <p:childTnLst>
                                    <p:set>
                                      <p:cBhvr>
                                        <p:cTn id="78" dur="1" fill="hold">
                                          <p:stCondLst>
                                            <p:cond delay="0"/>
                                          </p:stCondLst>
                                        </p:cTn>
                                        <p:tgtEl>
                                          <p:spTgt spid="62"/>
                                        </p:tgtEl>
                                        <p:attrNameLst>
                                          <p:attrName>style.visibility</p:attrName>
                                        </p:attrNameLst>
                                      </p:cBhvr>
                                      <p:to>
                                        <p:strVal val="visible"/>
                                      </p:to>
                                    </p:set>
                                    <p:anim calcmode="lin" valueType="num">
                                      <p:cBhvr>
                                        <p:cTn id="79" dur="500" fill="hold"/>
                                        <p:tgtEl>
                                          <p:spTgt spid="62"/>
                                        </p:tgtEl>
                                        <p:attrNameLst>
                                          <p:attrName>ppt_w</p:attrName>
                                        </p:attrNameLst>
                                      </p:cBhvr>
                                      <p:tavLst>
                                        <p:tav tm="0">
                                          <p:val>
                                            <p:fltVal val="0"/>
                                          </p:val>
                                        </p:tav>
                                        <p:tav tm="100000">
                                          <p:val>
                                            <p:strVal val="#ppt_w"/>
                                          </p:val>
                                        </p:tav>
                                      </p:tavLst>
                                    </p:anim>
                                    <p:anim calcmode="lin" valueType="num">
                                      <p:cBhvr>
                                        <p:cTn id="80" dur="500" fill="hold"/>
                                        <p:tgtEl>
                                          <p:spTgt spid="62"/>
                                        </p:tgtEl>
                                        <p:attrNameLst>
                                          <p:attrName>ppt_h</p:attrName>
                                        </p:attrNameLst>
                                      </p:cBhvr>
                                      <p:tavLst>
                                        <p:tav tm="0">
                                          <p:val>
                                            <p:fltVal val="0"/>
                                          </p:val>
                                        </p:tav>
                                        <p:tav tm="100000">
                                          <p:val>
                                            <p:strVal val="#ppt_h"/>
                                          </p:val>
                                        </p:tav>
                                      </p:tavLst>
                                    </p:anim>
                                    <p:animEffect transition="in" filter="fade">
                                      <p:cBhvr>
                                        <p:cTn id="81" dur="500"/>
                                        <p:tgtEl>
                                          <p:spTgt spid="62"/>
                                        </p:tgtEl>
                                      </p:cBhvr>
                                    </p:animEffect>
                                  </p:childTnLst>
                                </p:cTn>
                              </p:par>
                            </p:childTnLst>
                          </p:cTn>
                        </p:par>
                        <p:par>
                          <p:cTn id="82" fill="hold">
                            <p:stCondLst>
                              <p:cond delay="7000"/>
                            </p:stCondLst>
                            <p:childTnLst>
                              <p:par>
                                <p:cTn id="83" presetID="2" presetClass="entr" presetSubtype="2" accel="50000" decel="50000" fill="hold" nodeType="afterEffect">
                                  <p:stCondLst>
                                    <p:cond delay="0"/>
                                  </p:stCondLst>
                                  <p:childTnLst>
                                    <p:set>
                                      <p:cBhvr>
                                        <p:cTn id="84" dur="1" fill="hold">
                                          <p:stCondLst>
                                            <p:cond delay="0"/>
                                          </p:stCondLst>
                                        </p:cTn>
                                        <p:tgtEl>
                                          <p:spTgt spid="5"/>
                                        </p:tgtEl>
                                        <p:attrNameLst>
                                          <p:attrName>style.visibility</p:attrName>
                                        </p:attrNameLst>
                                      </p:cBhvr>
                                      <p:to>
                                        <p:strVal val="visible"/>
                                      </p:to>
                                    </p:set>
                                    <p:anim calcmode="lin" valueType="num">
                                      <p:cBhvr additive="base">
                                        <p:cTn id="85" dur="500" fill="hold"/>
                                        <p:tgtEl>
                                          <p:spTgt spid="5"/>
                                        </p:tgtEl>
                                        <p:attrNameLst>
                                          <p:attrName>ppt_x</p:attrName>
                                        </p:attrNameLst>
                                      </p:cBhvr>
                                      <p:tavLst>
                                        <p:tav tm="0">
                                          <p:val>
                                            <p:strVal val="1+#ppt_w/2"/>
                                          </p:val>
                                        </p:tav>
                                        <p:tav tm="100000">
                                          <p:val>
                                            <p:strVal val="#ppt_x"/>
                                          </p:val>
                                        </p:tav>
                                      </p:tavLst>
                                    </p:anim>
                                    <p:anim calcmode="lin" valueType="num">
                                      <p:cBhvr additive="base">
                                        <p:cTn id="86" dur="500" fill="hold"/>
                                        <p:tgtEl>
                                          <p:spTgt spid="5"/>
                                        </p:tgtEl>
                                        <p:attrNameLst>
                                          <p:attrName>ppt_y</p:attrName>
                                        </p:attrNameLst>
                                      </p:cBhvr>
                                      <p:tavLst>
                                        <p:tav tm="0">
                                          <p:val>
                                            <p:strVal val="#ppt_y"/>
                                          </p:val>
                                        </p:tav>
                                        <p:tav tm="100000">
                                          <p:val>
                                            <p:strVal val="#ppt_y"/>
                                          </p:val>
                                        </p:tav>
                                      </p:tavLst>
                                    </p:anim>
                                  </p:childTnLst>
                                </p:cTn>
                              </p:par>
                            </p:childTnLst>
                          </p:cTn>
                        </p:par>
                        <p:par>
                          <p:cTn id="87" fill="hold">
                            <p:stCondLst>
                              <p:cond delay="7500"/>
                            </p:stCondLst>
                            <p:childTnLst>
                              <p:par>
                                <p:cTn id="88" presetID="53" presetClass="entr" presetSubtype="0" fill="hold" nodeType="afterEffect">
                                  <p:stCondLst>
                                    <p:cond delay="0"/>
                                  </p:stCondLst>
                                  <p:childTnLst>
                                    <p:set>
                                      <p:cBhvr>
                                        <p:cTn id="89" dur="1" fill="hold">
                                          <p:stCondLst>
                                            <p:cond delay="0"/>
                                          </p:stCondLst>
                                        </p:cTn>
                                        <p:tgtEl>
                                          <p:spTgt spid="59"/>
                                        </p:tgtEl>
                                        <p:attrNameLst>
                                          <p:attrName>style.visibility</p:attrName>
                                        </p:attrNameLst>
                                      </p:cBhvr>
                                      <p:to>
                                        <p:strVal val="visible"/>
                                      </p:to>
                                    </p:set>
                                    <p:anim calcmode="lin" valueType="num">
                                      <p:cBhvr>
                                        <p:cTn id="90" dur="500" fill="hold"/>
                                        <p:tgtEl>
                                          <p:spTgt spid="59"/>
                                        </p:tgtEl>
                                        <p:attrNameLst>
                                          <p:attrName>ppt_w</p:attrName>
                                        </p:attrNameLst>
                                      </p:cBhvr>
                                      <p:tavLst>
                                        <p:tav tm="0">
                                          <p:val>
                                            <p:fltVal val="0"/>
                                          </p:val>
                                        </p:tav>
                                        <p:tav tm="100000">
                                          <p:val>
                                            <p:strVal val="#ppt_w"/>
                                          </p:val>
                                        </p:tav>
                                      </p:tavLst>
                                    </p:anim>
                                    <p:anim calcmode="lin" valueType="num">
                                      <p:cBhvr>
                                        <p:cTn id="91" dur="500" fill="hold"/>
                                        <p:tgtEl>
                                          <p:spTgt spid="59"/>
                                        </p:tgtEl>
                                        <p:attrNameLst>
                                          <p:attrName>ppt_h</p:attrName>
                                        </p:attrNameLst>
                                      </p:cBhvr>
                                      <p:tavLst>
                                        <p:tav tm="0">
                                          <p:val>
                                            <p:fltVal val="0"/>
                                          </p:val>
                                        </p:tav>
                                        <p:tav tm="100000">
                                          <p:val>
                                            <p:strVal val="#ppt_h"/>
                                          </p:val>
                                        </p:tav>
                                      </p:tavLst>
                                    </p:anim>
                                    <p:animEffect transition="in" filter="fade">
                                      <p:cBhvr>
                                        <p:cTn id="92" dur="500"/>
                                        <p:tgtEl>
                                          <p:spTgt spid="59"/>
                                        </p:tgtEl>
                                      </p:cBhvr>
                                    </p:animEffect>
                                  </p:childTnLst>
                                </p:cTn>
                              </p:par>
                            </p:childTnLst>
                          </p:cTn>
                        </p:par>
                        <p:par>
                          <p:cTn id="93" fill="hold">
                            <p:stCondLst>
                              <p:cond delay="8000"/>
                            </p:stCondLst>
                            <p:childTnLst>
                              <p:par>
                                <p:cTn id="94" presetID="2" presetClass="entr" presetSubtype="2" accel="50000" decel="50000" fill="hold" nodeType="afterEffect">
                                  <p:stCondLst>
                                    <p:cond delay="0"/>
                                  </p:stCondLst>
                                  <p:childTnLst>
                                    <p:set>
                                      <p:cBhvr>
                                        <p:cTn id="95" dur="1" fill="hold">
                                          <p:stCondLst>
                                            <p:cond delay="0"/>
                                          </p:stCondLst>
                                        </p:cTn>
                                        <p:tgtEl>
                                          <p:spTgt spid="26"/>
                                        </p:tgtEl>
                                        <p:attrNameLst>
                                          <p:attrName>style.visibility</p:attrName>
                                        </p:attrNameLst>
                                      </p:cBhvr>
                                      <p:to>
                                        <p:strVal val="visible"/>
                                      </p:to>
                                    </p:set>
                                    <p:anim calcmode="lin" valueType="num">
                                      <p:cBhvr additive="base">
                                        <p:cTn id="96" dur="500" fill="hold"/>
                                        <p:tgtEl>
                                          <p:spTgt spid="26"/>
                                        </p:tgtEl>
                                        <p:attrNameLst>
                                          <p:attrName>ppt_x</p:attrName>
                                        </p:attrNameLst>
                                      </p:cBhvr>
                                      <p:tavLst>
                                        <p:tav tm="0">
                                          <p:val>
                                            <p:strVal val="1+#ppt_w/2"/>
                                          </p:val>
                                        </p:tav>
                                        <p:tav tm="100000">
                                          <p:val>
                                            <p:strVal val="#ppt_x"/>
                                          </p:val>
                                        </p:tav>
                                      </p:tavLst>
                                    </p:anim>
                                    <p:anim calcmode="lin" valueType="num">
                                      <p:cBhvr additive="base">
                                        <p:cTn id="97"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a:grpSpLocks/>
          </p:cNvGrpSpPr>
          <p:nvPr/>
        </p:nvGrpSpPr>
        <p:grpSpPr bwMode="auto">
          <a:xfrm>
            <a:off x="1655676" y="1744452"/>
            <a:ext cx="5610447" cy="3126473"/>
            <a:chOff x="0" y="0"/>
            <a:chExt cx="8006336" cy="4459927"/>
          </a:xfrm>
        </p:grpSpPr>
        <p:sp>
          <p:nvSpPr>
            <p:cNvPr id="20486" name="空心弧 2"/>
            <p:cNvSpPr>
              <a:spLocks/>
            </p:cNvSpPr>
            <p:nvPr/>
          </p:nvSpPr>
          <p:spPr bwMode="auto">
            <a:xfrm>
              <a:off x="1712904" y="21100"/>
              <a:ext cx="4427078" cy="4427317"/>
            </a:xfrm>
            <a:custGeom>
              <a:avLst/>
              <a:gdLst>
                <a:gd name="T0" fmla="*/ 0 w 4427078"/>
                <a:gd name="T1" fmla="*/ 2213659 h 4427317"/>
                <a:gd name="T2" fmla="*/ 1134026 w 4427078"/>
                <a:gd name="T3" fmla="*/ 281097 h 4427317"/>
                <a:gd name="T4" fmla="*/ 3374271 w 4427078"/>
                <a:gd name="T5" fmla="*/ 328761 h 4427317"/>
                <a:gd name="T6" fmla="*/ 3254511 w 4427078"/>
                <a:gd name="T7" fmla="*/ 523236 h 4427317"/>
                <a:gd name="T8" fmla="*/ 1245405 w 4427078"/>
                <a:gd name="T9" fmla="*/ 480490 h 4427317"/>
                <a:gd name="T10" fmla="*/ 228392 w 4427078"/>
                <a:gd name="T11" fmla="*/ 2213659 h 4427317"/>
                <a:gd name="T12" fmla="*/ 0 w 4427078"/>
                <a:gd name="T13" fmla="*/ 2213659 h 4427317"/>
                <a:gd name="T14" fmla="*/ 0 60000 65536"/>
                <a:gd name="T15" fmla="*/ 0 60000 65536"/>
                <a:gd name="T16" fmla="*/ 0 60000 65536"/>
                <a:gd name="T17" fmla="*/ 0 60000 65536"/>
                <a:gd name="T18" fmla="*/ 0 60000 65536"/>
                <a:gd name="T19" fmla="*/ 0 60000 65536"/>
                <a:gd name="T20" fmla="*/ 0 60000 65536"/>
                <a:gd name="T21" fmla="*/ 0 w 4427078"/>
                <a:gd name="T22" fmla="*/ 0 h 4427317"/>
                <a:gd name="T23" fmla="*/ 4427078 w 4427078"/>
                <a:gd name="T24" fmla="*/ 4427317 h 44273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27078" h="4427317">
                  <a:moveTo>
                    <a:pt x="0" y="2213659"/>
                  </a:moveTo>
                  <a:cubicBezTo>
                    <a:pt x="0" y="1411587"/>
                    <a:pt x="433835" y="672258"/>
                    <a:pt x="1134020" y="281097"/>
                  </a:cubicBezTo>
                  <a:cubicBezTo>
                    <a:pt x="1834253" y="-110092"/>
                    <a:pt x="2691308" y="-91857"/>
                    <a:pt x="3374271" y="328761"/>
                  </a:cubicBezTo>
                  <a:lnTo>
                    <a:pt x="3254510" y="523236"/>
                  </a:lnTo>
                  <a:cubicBezTo>
                    <a:pt x="2642013" y="146011"/>
                    <a:pt x="1873384" y="129658"/>
                    <a:pt x="1245399" y="480490"/>
                  </a:cubicBezTo>
                  <a:cubicBezTo>
                    <a:pt x="617462" y="831295"/>
                    <a:pt x="228392" y="1494342"/>
                    <a:pt x="228392" y="2213659"/>
                  </a:cubicBezTo>
                  <a:lnTo>
                    <a:pt x="0" y="2213659"/>
                  </a:lnTo>
                  <a:close/>
                </a:path>
              </a:pathLst>
            </a:custGeom>
            <a:solidFill>
              <a:schemeClr val="accent1"/>
            </a:solidFill>
            <a:ln w="9525">
              <a:noFill/>
              <a:round/>
              <a:headEnd/>
              <a:tailEnd/>
            </a:ln>
          </p:spPr>
          <p:txBody>
            <a:bodyPr/>
            <a:lstStyle/>
            <a:p>
              <a:endParaRPr lang="zh-CN" altLang="en-US"/>
            </a:p>
          </p:txBody>
        </p:sp>
        <p:sp>
          <p:nvSpPr>
            <p:cNvPr id="69638" name="空心弧 3"/>
            <p:cNvSpPr>
              <a:spLocks/>
            </p:cNvSpPr>
            <p:nvPr/>
          </p:nvSpPr>
          <p:spPr bwMode="auto">
            <a:xfrm rot="5833831">
              <a:off x="1739631" y="7796"/>
              <a:ext cx="4427330" cy="4427078"/>
            </a:xfrm>
            <a:custGeom>
              <a:avLst/>
              <a:gdLst>
                <a:gd name="T0" fmla="*/ 1334575 w 4427317"/>
                <a:gd name="T1" fmla="*/ 182025 h 4427078"/>
                <a:gd name="T2" fmla="*/ 3253134 w 4427317"/>
                <a:gd name="T3" fmla="*/ 259220 h 4427078"/>
                <a:gd name="T4" fmla="*/ 3144842 w 4427317"/>
                <a:gd name="T5" fmla="*/ 462819 h 4427078"/>
                <a:gd name="T6" fmla="*/ 1426157 w 4427317"/>
                <a:gd name="T7" fmla="*/ 393666 h 4427078"/>
                <a:gd name="T8" fmla="*/ 1334575 w 4427317"/>
                <a:gd name="T9" fmla="*/ 182025 h 4427078"/>
                <a:gd name="T10" fmla="*/ 0 60000 65536"/>
                <a:gd name="T11" fmla="*/ 0 60000 65536"/>
                <a:gd name="T12" fmla="*/ 0 60000 65536"/>
                <a:gd name="T13" fmla="*/ 0 60000 65536"/>
                <a:gd name="T14" fmla="*/ 0 60000 65536"/>
                <a:gd name="T15" fmla="*/ 0 w 4427317"/>
                <a:gd name="T16" fmla="*/ 0 h 4427078"/>
                <a:gd name="T17" fmla="*/ 4427317 w 4427317"/>
                <a:gd name="T18" fmla="*/ 4427078 h 4427078"/>
              </a:gdLst>
              <a:ahLst/>
              <a:cxnLst>
                <a:cxn ang="T10">
                  <a:pos x="T0" y="T1"/>
                </a:cxn>
                <a:cxn ang="T11">
                  <a:pos x="T2" y="T3"/>
                </a:cxn>
                <a:cxn ang="T12">
                  <a:pos x="T4" y="T5"/>
                </a:cxn>
                <a:cxn ang="T13">
                  <a:pos x="T6" y="T7"/>
                </a:cxn>
                <a:cxn ang="T14">
                  <a:pos x="T8" y="T9"/>
                </a:cxn>
              </a:cxnLst>
              <a:rect l="T15" t="T16" r="T17" b="T18"/>
              <a:pathLst>
                <a:path w="4427317" h="4427078">
                  <a:moveTo>
                    <a:pt x="1334575" y="182025"/>
                  </a:moveTo>
                  <a:cubicBezTo>
                    <a:pt x="1952552" y="-85359"/>
                    <a:pt x="2658640" y="-56949"/>
                    <a:pt x="3253134" y="259220"/>
                  </a:cubicBezTo>
                  <a:lnTo>
                    <a:pt x="3144843" y="462819"/>
                  </a:lnTo>
                  <a:cubicBezTo>
                    <a:pt x="2612282" y="179591"/>
                    <a:pt x="1979754" y="154141"/>
                    <a:pt x="1426157" y="393666"/>
                  </a:cubicBezTo>
                  <a:lnTo>
                    <a:pt x="1334575" y="182025"/>
                  </a:lnTo>
                  <a:close/>
                </a:path>
              </a:pathLst>
            </a:custGeom>
            <a:solidFill>
              <a:schemeClr val="accent4"/>
            </a:solidFill>
            <a:ln w="9525">
              <a:noFill/>
              <a:round/>
              <a:headEnd/>
              <a:tailEnd/>
            </a:ln>
          </p:spPr>
          <p:txBody>
            <a:bodyPr/>
            <a:lstStyle/>
            <a:p>
              <a:pPr fontAlgn="auto">
                <a:spcBef>
                  <a:spcPts val="0"/>
                </a:spcBef>
                <a:spcAft>
                  <a:spcPts val="0"/>
                </a:spcAft>
                <a:defRPr/>
              </a:pPr>
              <a:endParaRPr lang="zh-CN" altLang="en-US">
                <a:latin typeface="+mn-lt"/>
                <a:ea typeface="+mn-ea"/>
              </a:endParaRPr>
            </a:p>
          </p:txBody>
        </p:sp>
        <p:grpSp>
          <p:nvGrpSpPr>
            <p:cNvPr id="3" name="椭圆 4"/>
            <p:cNvGrpSpPr>
              <a:grpSpLocks/>
            </p:cNvGrpSpPr>
            <p:nvPr/>
          </p:nvGrpSpPr>
          <p:grpSpPr bwMode="auto">
            <a:xfrm>
              <a:off x="2314050" y="622356"/>
              <a:ext cx="3226166" cy="3226340"/>
              <a:chOff x="0" y="0"/>
              <a:chExt cx="2670048" cy="2670048"/>
            </a:xfrm>
          </p:grpSpPr>
          <p:pic>
            <p:nvPicPr>
              <p:cNvPr id="20510" name="椭圆 4"/>
              <p:cNvPicPr>
                <a:picLocks noChangeArrowheads="1"/>
              </p:cNvPicPr>
              <p:nvPr/>
            </p:nvPicPr>
            <p:blipFill>
              <a:blip r:embed="rId3" cstate="print"/>
              <a:srcRect/>
              <a:stretch>
                <a:fillRect/>
              </a:stretch>
            </p:blipFill>
            <p:spPr bwMode="auto">
              <a:xfrm>
                <a:off x="0" y="0"/>
                <a:ext cx="2670048" cy="2670048"/>
              </a:xfrm>
              <a:prstGeom prst="rect">
                <a:avLst/>
              </a:prstGeom>
              <a:noFill/>
              <a:ln w="9525">
                <a:noFill/>
                <a:miter lim="800000"/>
                <a:headEnd/>
                <a:tailEnd/>
              </a:ln>
            </p:spPr>
          </p:pic>
          <p:sp>
            <p:nvSpPr>
              <p:cNvPr id="20511" name="Text Box 7"/>
              <p:cNvSpPr txBox="1">
                <a:spLocks noChangeArrowheads="1"/>
              </p:cNvSpPr>
              <p:nvPr/>
            </p:nvSpPr>
            <p:spPr bwMode="auto">
              <a:xfrm>
                <a:off x="406843" y="407693"/>
                <a:ext cx="1854176" cy="1854074"/>
              </a:xfrm>
              <a:prstGeom prst="rect">
                <a:avLst/>
              </a:prstGeom>
              <a:noFill/>
              <a:ln w="9525">
                <a:noFill/>
                <a:miter lim="800000"/>
                <a:headEnd/>
                <a:tailEnd/>
              </a:ln>
            </p:spPr>
            <p:txBody>
              <a:bodyPr anchor="ctr"/>
              <a:lstStyle/>
              <a:p>
                <a:pPr algn="ctr">
                  <a:buFont typeface="Arial" pitchFamily="34" charset="0"/>
                  <a:buNone/>
                </a:pPr>
                <a:endParaRPr lang="zh-CN" altLang="en-US">
                  <a:solidFill>
                    <a:srgbClr val="FFFFFF"/>
                  </a:solidFill>
                  <a:latin typeface="Calibri" pitchFamily="34" charset="0"/>
                </a:endParaRPr>
              </a:p>
            </p:txBody>
          </p:sp>
        </p:grpSp>
        <p:sp>
          <p:nvSpPr>
            <p:cNvPr id="20489" name="空心弧 5"/>
            <p:cNvSpPr>
              <a:spLocks/>
            </p:cNvSpPr>
            <p:nvPr/>
          </p:nvSpPr>
          <p:spPr bwMode="auto">
            <a:xfrm>
              <a:off x="2054334" y="362548"/>
              <a:ext cx="3744218" cy="3744421"/>
            </a:xfrm>
            <a:custGeom>
              <a:avLst/>
              <a:gdLst>
                <a:gd name="T0" fmla="*/ 0 w 3744218"/>
                <a:gd name="T1" fmla="*/ 1872217 h 3744421"/>
                <a:gd name="T2" fmla="*/ 955267 w 3744218"/>
                <a:gd name="T3" fmla="*/ 239886 h 3744421"/>
                <a:gd name="T4" fmla="*/ 2846308 w 3744218"/>
                <a:gd name="T5" fmla="*/ 273459 h 3744421"/>
                <a:gd name="T6" fmla="*/ 2278508 w 3744218"/>
                <a:gd name="T7" fmla="*/ 1205276 h 3744421"/>
                <a:gd name="T8" fmla="*/ 1489636 w 3744218"/>
                <a:gd name="T9" fmla="*/ 1191269 h 3744421"/>
                <a:gd name="T10" fmla="*/ 1091177 w 3744218"/>
                <a:gd name="T11" fmla="*/ 1872216 h 3744421"/>
                <a:gd name="T12" fmla="*/ 0 w 3744218"/>
                <a:gd name="T13" fmla="*/ 1872217 h 3744421"/>
                <a:gd name="T14" fmla="*/ 0 60000 65536"/>
                <a:gd name="T15" fmla="*/ 0 60000 65536"/>
                <a:gd name="T16" fmla="*/ 0 60000 65536"/>
                <a:gd name="T17" fmla="*/ 0 60000 65536"/>
                <a:gd name="T18" fmla="*/ 0 60000 65536"/>
                <a:gd name="T19" fmla="*/ 0 60000 65536"/>
                <a:gd name="T20" fmla="*/ 0 60000 65536"/>
                <a:gd name="T21" fmla="*/ 0 w 3744218"/>
                <a:gd name="T22" fmla="*/ 0 h 3744421"/>
                <a:gd name="T23" fmla="*/ 3744218 w 3744218"/>
                <a:gd name="T24" fmla="*/ 3744421 h 37444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44218" h="3744421">
                  <a:moveTo>
                    <a:pt x="0" y="1872211"/>
                  </a:moveTo>
                  <a:cubicBezTo>
                    <a:pt x="0" y="1195428"/>
                    <a:pt x="365233" y="571332"/>
                    <a:pt x="955267" y="239886"/>
                  </a:cubicBezTo>
                  <a:cubicBezTo>
                    <a:pt x="1545343" y="-91583"/>
                    <a:pt x="2268369" y="-78746"/>
                    <a:pt x="2846308" y="273459"/>
                  </a:cubicBezTo>
                  <a:lnTo>
                    <a:pt x="2278509" y="1205270"/>
                  </a:lnTo>
                  <a:cubicBezTo>
                    <a:pt x="2037417" y="1058322"/>
                    <a:pt x="1735792" y="1052967"/>
                    <a:pt x="1489636" y="1191263"/>
                  </a:cubicBezTo>
                  <a:cubicBezTo>
                    <a:pt x="1243521" y="1329536"/>
                    <a:pt x="1091177" y="1589885"/>
                    <a:pt x="1091177" y="1872210"/>
                  </a:cubicBezTo>
                  <a:lnTo>
                    <a:pt x="0" y="1872211"/>
                  </a:lnTo>
                  <a:close/>
                </a:path>
              </a:pathLst>
            </a:custGeom>
            <a:solidFill>
              <a:schemeClr val="accent1"/>
            </a:solidFill>
            <a:ln w="9525">
              <a:noFill/>
              <a:round/>
              <a:headEnd/>
              <a:tailEnd/>
            </a:ln>
          </p:spPr>
          <p:txBody>
            <a:bodyPr/>
            <a:lstStyle/>
            <a:p>
              <a:endParaRPr lang="zh-CN" altLang="en-US"/>
            </a:p>
          </p:txBody>
        </p:sp>
        <p:sp>
          <p:nvSpPr>
            <p:cNvPr id="69641" name="空心弧 6"/>
            <p:cNvSpPr>
              <a:spLocks/>
            </p:cNvSpPr>
            <p:nvPr/>
          </p:nvSpPr>
          <p:spPr bwMode="auto">
            <a:xfrm rot="5792301">
              <a:off x="2054078" y="362648"/>
              <a:ext cx="3744729" cy="3744218"/>
            </a:xfrm>
            <a:custGeom>
              <a:avLst/>
              <a:gdLst>
                <a:gd name="T0" fmla="*/ 1142394 w 3744421"/>
                <a:gd name="T1" fmla="*/ 148099 h 3744218"/>
                <a:gd name="T2" fmla="*/ 2744415 w 3744421"/>
                <a:gd name="T3" fmla="*/ 215566 h 3744218"/>
                <a:gd name="T4" fmla="*/ 2225739 w 3744421"/>
                <a:gd name="T5" fmla="*/ 1200667 h 3744218"/>
                <a:gd name="T6" fmla="*/ 1576401 w 3744421"/>
                <a:gd name="T7" fmla="*/ 1173325 h 3744218"/>
                <a:gd name="T8" fmla="*/ 1142394 w 3744421"/>
                <a:gd name="T9" fmla="*/ 148099 h 3744218"/>
                <a:gd name="T10" fmla="*/ 0 60000 65536"/>
                <a:gd name="T11" fmla="*/ 0 60000 65536"/>
                <a:gd name="T12" fmla="*/ 0 60000 65536"/>
                <a:gd name="T13" fmla="*/ 0 60000 65536"/>
                <a:gd name="T14" fmla="*/ 0 60000 65536"/>
                <a:gd name="T15" fmla="*/ 0 w 3744421"/>
                <a:gd name="T16" fmla="*/ 0 h 3744218"/>
                <a:gd name="T17" fmla="*/ 3744421 w 3744421"/>
                <a:gd name="T18" fmla="*/ 3744218 h 3744218"/>
              </a:gdLst>
              <a:ahLst/>
              <a:cxnLst>
                <a:cxn ang="T10">
                  <a:pos x="T0" y="T1"/>
                </a:cxn>
                <a:cxn ang="T11">
                  <a:pos x="T2" y="T3"/>
                </a:cxn>
                <a:cxn ang="T12">
                  <a:pos x="T4" y="T5"/>
                </a:cxn>
                <a:cxn ang="T13">
                  <a:pos x="T6" y="T7"/>
                </a:cxn>
                <a:cxn ang="T14">
                  <a:pos x="T8" y="T9"/>
                </a:cxn>
              </a:cxnLst>
              <a:rect l="T15" t="T16" r="T17" b="T18"/>
              <a:pathLst>
                <a:path w="3744421" h="3744218">
                  <a:moveTo>
                    <a:pt x="1142389" y="148099"/>
                  </a:moveTo>
                  <a:cubicBezTo>
                    <a:pt x="1659495" y="-70782"/>
                    <a:pt x="2247545" y="-46018"/>
                    <a:pt x="2744414" y="215566"/>
                  </a:cubicBezTo>
                  <a:lnTo>
                    <a:pt x="2225738" y="1200667"/>
                  </a:lnTo>
                  <a:cubicBezTo>
                    <a:pt x="2024342" y="1094656"/>
                    <a:pt x="1785993" y="1084620"/>
                    <a:pt x="1576396" y="1173325"/>
                  </a:cubicBezTo>
                  <a:lnTo>
                    <a:pt x="1142389" y="148099"/>
                  </a:lnTo>
                  <a:close/>
                </a:path>
              </a:pathLst>
            </a:custGeom>
            <a:solidFill>
              <a:schemeClr val="accent4"/>
            </a:solidFill>
            <a:ln w="9525">
              <a:noFill/>
              <a:round/>
              <a:headEnd/>
              <a:tailEnd/>
            </a:ln>
          </p:spPr>
          <p:txBody>
            <a:bodyPr/>
            <a:lstStyle/>
            <a:p>
              <a:pPr fontAlgn="auto">
                <a:spcBef>
                  <a:spcPts val="0"/>
                </a:spcBef>
                <a:spcAft>
                  <a:spcPts val="0"/>
                </a:spcAft>
                <a:defRPr/>
              </a:pPr>
              <a:endParaRPr lang="zh-CN" altLang="en-US">
                <a:latin typeface="+mn-lt"/>
                <a:ea typeface="+mn-ea"/>
              </a:endParaRPr>
            </a:p>
          </p:txBody>
        </p:sp>
        <p:sp>
          <p:nvSpPr>
            <p:cNvPr id="20491" name="空心弧 7"/>
            <p:cNvSpPr>
              <a:spLocks/>
            </p:cNvSpPr>
            <p:nvPr/>
          </p:nvSpPr>
          <p:spPr bwMode="auto">
            <a:xfrm rot="703656">
              <a:off x="2054334" y="362548"/>
              <a:ext cx="3744218" cy="3744421"/>
            </a:xfrm>
            <a:custGeom>
              <a:avLst/>
              <a:gdLst>
                <a:gd name="T0" fmla="*/ 2712244 w 3744218"/>
                <a:gd name="T1" fmla="*/ 199109 h 3744421"/>
                <a:gd name="T2" fmla="*/ 2846532 w 3744218"/>
                <a:gd name="T3" fmla="*/ 273595 h 3744421"/>
                <a:gd name="T4" fmla="*/ 2275854 w 3744218"/>
                <a:gd name="T5" fmla="*/ 1209841 h 3744421"/>
                <a:gd name="T6" fmla="*/ 2220214 w 3744218"/>
                <a:gd name="T7" fmla="*/ 1178974 h 3744421"/>
                <a:gd name="T8" fmla="*/ 2712244 w 3744218"/>
                <a:gd name="T9" fmla="*/ 199109 h 3744421"/>
                <a:gd name="T10" fmla="*/ 0 60000 65536"/>
                <a:gd name="T11" fmla="*/ 0 60000 65536"/>
                <a:gd name="T12" fmla="*/ 0 60000 65536"/>
                <a:gd name="T13" fmla="*/ 0 60000 65536"/>
                <a:gd name="T14" fmla="*/ 0 60000 65536"/>
                <a:gd name="T15" fmla="*/ 0 w 3744218"/>
                <a:gd name="T16" fmla="*/ 0 h 3744421"/>
                <a:gd name="T17" fmla="*/ 3744218 w 3744218"/>
                <a:gd name="T18" fmla="*/ 3744421 h 3744421"/>
              </a:gdLst>
              <a:ahLst/>
              <a:cxnLst>
                <a:cxn ang="T10">
                  <a:pos x="T0" y="T1"/>
                </a:cxn>
                <a:cxn ang="T11">
                  <a:pos x="T2" y="T3"/>
                </a:cxn>
                <a:cxn ang="T12">
                  <a:pos x="T4" y="T5"/>
                </a:cxn>
                <a:cxn ang="T13">
                  <a:pos x="T6" y="T7"/>
                </a:cxn>
                <a:cxn ang="T14">
                  <a:pos x="T8" y="T9"/>
                </a:cxn>
              </a:cxnLst>
              <a:rect l="T15" t="T16" r="T17" b="T18"/>
              <a:pathLst>
                <a:path w="3744218" h="3744421">
                  <a:moveTo>
                    <a:pt x="2712245" y="199109"/>
                  </a:moveTo>
                  <a:cubicBezTo>
                    <a:pt x="2758007" y="222091"/>
                    <a:pt x="2802807" y="246940"/>
                    <a:pt x="2846532" y="273595"/>
                  </a:cubicBezTo>
                  <a:lnTo>
                    <a:pt x="2275854" y="1209835"/>
                  </a:lnTo>
                  <a:cubicBezTo>
                    <a:pt x="2257738" y="1198789"/>
                    <a:pt x="2239176" y="1188492"/>
                    <a:pt x="2220215" y="1178968"/>
                  </a:cubicBezTo>
                  <a:lnTo>
                    <a:pt x="2712245" y="199109"/>
                  </a:lnTo>
                  <a:close/>
                </a:path>
              </a:pathLst>
            </a:custGeom>
            <a:solidFill>
              <a:schemeClr val="accent2"/>
            </a:solidFill>
            <a:ln w="9525">
              <a:noFill/>
              <a:round/>
              <a:headEnd/>
              <a:tailEnd/>
            </a:ln>
          </p:spPr>
          <p:txBody>
            <a:bodyPr/>
            <a:lstStyle/>
            <a:p>
              <a:endParaRPr lang="zh-CN" altLang="en-US"/>
            </a:p>
          </p:txBody>
        </p:sp>
        <p:sp>
          <p:nvSpPr>
            <p:cNvPr id="69643" name="TextBox 8"/>
            <p:cNvSpPr txBox="1">
              <a:spLocks noChangeArrowheads="1"/>
            </p:cNvSpPr>
            <p:nvPr/>
          </p:nvSpPr>
          <p:spPr bwMode="auto">
            <a:xfrm flipH="1">
              <a:off x="3471842" y="1741021"/>
              <a:ext cx="995518" cy="630832"/>
            </a:xfrm>
            <a:prstGeom prst="rect">
              <a:avLst/>
            </a:prstGeom>
            <a:noFill/>
            <a:ln w="9525">
              <a:noFill/>
              <a:miter lim="800000"/>
              <a:headEnd/>
              <a:tailEnd/>
            </a:ln>
          </p:spPr>
          <p:txBody>
            <a:bodyPr>
              <a:spAutoFit/>
            </a:bodyPr>
            <a:lstStyle/>
            <a:p>
              <a:pPr fontAlgn="auto">
                <a:spcBef>
                  <a:spcPts val="0"/>
                </a:spcBef>
                <a:spcAft>
                  <a:spcPts val="0"/>
                </a:spcAft>
                <a:buFont typeface="Arial" charset="0"/>
                <a:buNone/>
                <a:defRPr/>
              </a:pPr>
              <a:r>
                <a:rPr lang="zh-CN" altLang="zh-CN" sz="1400" b="1" dirty="0">
                  <a:solidFill>
                    <a:schemeClr val="tx1">
                      <a:lumMod val="65000"/>
                      <a:lumOff val="35000"/>
                    </a:schemeClr>
                  </a:solidFill>
                  <a:latin typeface="微软雅黑" pitchFamily="34" charset="-122"/>
                  <a:ea typeface="微软雅黑" pitchFamily="34" charset="-122"/>
                </a:rPr>
                <a:t>点击添加</a:t>
              </a:r>
              <a:r>
                <a:rPr lang="zh-CN" altLang="en-US" sz="1400" b="1" dirty="0">
                  <a:solidFill>
                    <a:schemeClr val="tx1">
                      <a:lumMod val="65000"/>
                      <a:lumOff val="35000"/>
                    </a:schemeClr>
                  </a:solidFill>
                  <a:latin typeface="微软雅黑" pitchFamily="34" charset="-122"/>
                  <a:ea typeface="微软雅黑" pitchFamily="34" charset="-122"/>
                </a:rPr>
                <a:t>标题</a:t>
              </a:r>
              <a:endParaRPr lang="zh-CN" altLang="zh-CN" sz="1400" b="1" dirty="0">
                <a:solidFill>
                  <a:schemeClr val="tx1">
                    <a:lumMod val="65000"/>
                    <a:lumOff val="35000"/>
                  </a:schemeClr>
                </a:solidFill>
                <a:latin typeface="微软雅黑" pitchFamily="34" charset="-122"/>
                <a:ea typeface="微软雅黑" pitchFamily="34" charset="-122"/>
              </a:endParaRPr>
            </a:p>
          </p:txBody>
        </p:sp>
        <p:sp>
          <p:nvSpPr>
            <p:cNvPr id="69644" name="TextBox 9"/>
            <p:cNvSpPr txBox="1">
              <a:spLocks noChangeArrowheads="1"/>
            </p:cNvSpPr>
            <p:nvPr/>
          </p:nvSpPr>
          <p:spPr bwMode="auto">
            <a:xfrm flipH="1">
              <a:off x="3352917" y="2891475"/>
              <a:ext cx="1432855" cy="483191"/>
            </a:xfrm>
            <a:prstGeom prst="rect">
              <a:avLst/>
            </a:prstGeom>
            <a:noFill/>
            <a:ln w="9525">
              <a:noFill/>
              <a:miter lim="800000"/>
              <a:headEnd/>
              <a:tailEnd/>
            </a:ln>
          </p:spPr>
          <p:txBody>
            <a:bodyPr>
              <a:spAutoFit/>
            </a:bodyPr>
            <a:lstStyle/>
            <a:p>
              <a:pPr fontAlgn="auto">
                <a:spcBef>
                  <a:spcPts val="0"/>
                </a:spcBef>
                <a:spcAft>
                  <a:spcPts val="0"/>
                </a:spcAft>
                <a:buFont typeface="Arial" charset="0"/>
                <a:buNone/>
                <a:defRPr/>
              </a:pPr>
              <a:r>
                <a:rPr lang="zh-CN" altLang="en-US" sz="1000" dirty="0">
                  <a:solidFill>
                    <a:schemeClr val="tx1">
                      <a:lumMod val="50000"/>
                      <a:lumOff val="50000"/>
                    </a:schemeClr>
                  </a:solidFill>
                  <a:latin typeface="微软雅黑" pitchFamily="34" charset="-122"/>
                  <a:ea typeface="微软雅黑" pitchFamily="34" charset="-122"/>
                </a:rPr>
                <a:t>点击添加文本    </a:t>
              </a:r>
              <a:endParaRPr lang="en-US" sz="1000" dirty="0">
                <a:solidFill>
                  <a:schemeClr val="tx1">
                    <a:lumMod val="50000"/>
                    <a:lumOff val="50000"/>
                  </a:schemeClr>
                </a:solidFill>
                <a:latin typeface="微软雅黑" pitchFamily="34" charset="-122"/>
                <a:ea typeface="微软雅黑" pitchFamily="34" charset="-122"/>
              </a:endParaRPr>
            </a:p>
            <a:p>
              <a:pPr fontAlgn="auto">
                <a:spcBef>
                  <a:spcPts val="0"/>
                </a:spcBef>
                <a:spcAft>
                  <a:spcPts val="0"/>
                </a:spcAft>
                <a:buFont typeface="Arial" charset="0"/>
                <a:buNone/>
                <a:defRPr/>
              </a:pPr>
              <a:r>
                <a:rPr lang="zh-CN" altLang="en-US" sz="1000" dirty="0">
                  <a:solidFill>
                    <a:schemeClr val="tx1">
                      <a:lumMod val="50000"/>
                      <a:lumOff val="50000"/>
                    </a:schemeClr>
                  </a:solidFill>
                  <a:latin typeface="微软雅黑" pitchFamily="34" charset="-122"/>
                  <a:ea typeface="微软雅黑" pitchFamily="34" charset="-122"/>
                </a:rPr>
                <a:t>点击添加文本</a:t>
              </a:r>
              <a:endParaRPr lang="en-US" sz="1000" dirty="0">
                <a:solidFill>
                  <a:schemeClr val="tx1">
                    <a:lumMod val="50000"/>
                    <a:lumOff val="50000"/>
                  </a:schemeClr>
                </a:solidFill>
                <a:latin typeface="微软雅黑" pitchFamily="34" charset="-122"/>
                <a:ea typeface="微软雅黑" pitchFamily="34" charset="-122"/>
              </a:endParaRPr>
            </a:p>
          </p:txBody>
        </p:sp>
        <p:sp>
          <p:nvSpPr>
            <p:cNvPr id="20494" name="任意多边形 10"/>
            <p:cNvSpPr>
              <a:spLocks/>
            </p:cNvSpPr>
            <p:nvPr/>
          </p:nvSpPr>
          <p:spPr bwMode="auto">
            <a:xfrm>
              <a:off x="1686050" y="594657"/>
              <a:ext cx="1208431" cy="458461"/>
            </a:xfrm>
            <a:custGeom>
              <a:avLst/>
              <a:gdLst>
                <a:gd name="T0" fmla="*/ 12385 w 2592834"/>
                <a:gd name="T1" fmla="*/ 34556 h 705394"/>
                <a:gd name="T2" fmla="*/ 9140 w 2592834"/>
                <a:gd name="T3" fmla="*/ 0 h 705394"/>
                <a:gd name="T4" fmla="*/ 0 w 2592834"/>
                <a:gd name="T5" fmla="*/ 0 h 705394"/>
                <a:gd name="T6" fmla="*/ 0 60000 65536"/>
                <a:gd name="T7" fmla="*/ 0 60000 65536"/>
                <a:gd name="T8" fmla="*/ 0 60000 65536"/>
                <a:gd name="T9" fmla="*/ 0 w 2592834"/>
                <a:gd name="T10" fmla="*/ 0 h 705394"/>
                <a:gd name="T11" fmla="*/ 2592834 w 2592834"/>
                <a:gd name="T12" fmla="*/ 705394 h 705394"/>
              </a:gdLst>
              <a:ahLst/>
              <a:cxnLst>
                <a:cxn ang="T6">
                  <a:pos x="T0" y="T1"/>
                </a:cxn>
                <a:cxn ang="T7">
                  <a:pos x="T2" y="T3"/>
                </a:cxn>
                <a:cxn ang="T8">
                  <a:pos x="T4" y="T5"/>
                </a:cxn>
              </a:cxnLst>
              <a:rect l="T9" t="T10" r="T11" b="T12"/>
              <a:pathLst>
                <a:path w="2592834" h="705394">
                  <a:moveTo>
                    <a:pt x="2592834" y="705394"/>
                  </a:moveTo>
                  <a:lnTo>
                    <a:pt x="1913566" y="0"/>
                  </a:lnTo>
                  <a:lnTo>
                    <a:pt x="0" y="0"/>
                  </a:lnTo>
                </a:path>
              </a:pathLst>
            </a:custGeom>
            <a:noFill/>
            <a:ln w="3175" cap="flat" cmpd="sng">
              <a:solidFill>
                <a:srgbClr val="002060"/>
              </a:solidFill>
              <a:round/>
              <a:headEnd type="oval" w="med" len="med"/>
              <a:tailEnd type="oval" w="med" len="med"/>
            </a:ln>
          </p:spPr>
          <p:txBody>
            <a:bodyPr anchor="ctr"/>
            <a:lstStyle/>
            <a:p>
              <a:endParaRPr lang="zh-CN" altLang="en-US"/>
            </a:p>
          </p:txBody>
        </p:sp>
        <p:sp>
          <p:nvSpPr>
            <p:cNvPr id="69646" name="TextBox 11"/>
            <p:cNvSpPr txBox="1">
              <a:spLocks noChangeArrowheads="1"/>
            </p:cNvSpPr>
            <p:nvPr/>
          </p:nvSpPr>
          <p:spPr bwMode="auto">
            <a:xfrm flipH="1">
              <a:off x="6264661" y="419915"/>
              <a:ext cx="1741675" cy="483191"/>
            </a:xfrm>
            <a:prstGeom prst="rect">
              <a:avLst/>
            </a:prstGeom>
            <a:noFill/>
            <a:ln w="9525">
              <a:noFill/>
              <a:miter lim="800000"/>
              <a:headEnd/>
              <a:tailEnd/>
            </a:ln>
          </p:spPr>
          <p:txBody>
            <a:bodyPr>
              <a:spAutoFit/>
            </a:bodyPr>
            <a:lstStyle/>
            <a:p>
              <a:pPr fontAlgn="auto">
                <a:spcBef>
                  <a:spcPts val="0"/>
                </a:spcBef>
                <a:spcAft>
                  <a:spcPts val="0"/>
                </a:spcAft>
                <a:buFont typeface="Arial" charset="0"/>
                <a:buNone/>
                <a:defRPr/>
              </a:pPr>
              <a:r>
                <a:rPr lang="zh-CN" altLang="en-US" sz="1000" dirty="0">
                  <a:solidFill>
                    <a:schemeClr val="tx1">
                      <a:lumMod val="50000"/>
                      <a:lumOff val="50000"/>
                    </a:schemeClr>
                  </a:solidFill>
                  <a:latin typeface="微软雅黑" pitchFamily="34" charset="-122"/>
                  <a:ea typeface="微软雅黑" pitchFamily="34" charset="-122"/>
                </a:rPr>
                <a:t>点击添加文本    </a:t>
              </a:r>
              <a:endParaRPr lang="en-US" sz="1000" dirty="0">
                <a:solidFill>
                  <a:schemeClr val="tx1">
                    <a:lumMod val="50000"/>
                    <a:lumOff val="50000"/>
                  </a:schemeClr>
                </a:solidFill>
                <a:latin typeface="微软雅黑" pitchFamily="34" charset="-122"/>
                <a:ea typeface="微软雅黑" pitchFamily="34" charset="-122"/>
              </a:endParaRPr>
            </a:p>
            <a:p>
              <a:pPr fontAlgn="auto">
                <a:spcBef>
                  <a:spcPts val="0"/>
                </a:spcBef>
                <a:spcAft>
                  <a:spcPts val="0"/>
                </a:spcAft>
                <a:buFont typeface="Arial" charset="0"/>
                <a:buNone/>
                <a:defRPr/>
              </a:pPr>
              <a:r>
                <a:rPr lang="zh-CN" altLang="en-US" sz="1000" dirty="0">
                  <a:solidFill>
                    <a:schemeClr val="tx1">
                      <a:lumMod val="50000"/>
                      <a:lumOff val="50000"/>
                    </a:schemeClr>
                  </a:solidFill>
                  <a:latin typeface="微软雅黑" pitchFamily="34" charset="-122"/>
                  <a:ea typeface="微软雅黑" pitchFamily="34" charset="-122"/>
                </a:rPr>
                <a:t>点击添加文本</a:t>
              </a:r>
              <a:endParaRPr lang="en-US" sz="1000" dirty="0">
                <a:solidFill>
                  <a:schemeClr val="tx1">
                    <a:lumMod val="50000"/>
                    <a:lumOff val="50000"/>
                  </a:schemeClr>
                </a:solidFill>
                <a:latin typeface="微软雅黑" pitchFamily="34" charset="-122"/>
                <a:ea typeface="微软雅黑" pitchFamily="34" charset="-122"/>
              </a:endParaRPr>
            </a:p>
          </p:txBody>
        </p:sp>
        <p:sp>
          <p:nvSpPr>
            <p:cNvPr id="69647" name="TextBox 11"/>
            <p:cNvSpPr txBox="1">
              <a:spLocks noChangeArrowheads="1"/>
            </p:cNvSpPr>
            <p:nvPr/>
          </p:nvSpPr>
          <p:spPr bwMode="auto">
            <a:xfrm flipH="1">
              <a:off x="0" y="377732"/>
              <a:ext cx="1672622" cy="483191"/>
            </a:xfrm>
            <a:prstGeom prst="rect">
              <a:avLst/>
            </a:prstGeom>
            <a:noFill/>
            <a:ln w="9525">
              <a:noFill/>
              <a:miter lim="800000"/>
              <a:headEnd/>
              <a:tailEnd/>
            </a:ln>
          </p:spPr>
          <p:txBody>
            <a:bodyPr>
              <a:spAutoFit/>
            </a:bodyPr>
            <a:lstStyle/>
            <a:p>
              <a:pPr fontAlgn="auto">
                <a:spcBef>
                  <a:spcPts val="0"/>
                </a:spcBef>
                <a:spcAft>
                  <a:spcPts val="0"/>
                </a:spcAft>
                <a:buFont typeface="Arial" charset="0"/>
                <a:buNone/>
                <a:defRPr/>
              </a:pPr>
              <a:r>
                <a:rPr lang="zh-CN" altLang="en-US" sz="1000" dirty="0">
                  <a:solidFill>
                    <a:schemeClr val="tx1">
                      <a:lumMod val="50000"/>
                      <a:lumOff val="50000"/>
                    </a:schemeClr>
                  </a:solidFill>
                  <a:latin typeface="微软雅黑" pitchFamily="34" charset="-122"/>
                  <a:ea typeface="微软雅黑" pitchFamily="34" charset="-122"/>
                </a:rPr>
                <a:t>点击添加文本    </a:t>
              </a:r>
              <a:endParaRPr lang="en-US" sz="1000" dirty="0">
                <a:solidFill>
                  <a:schemeClr val="tx1">
                    <a:lumMod val="50000"/>
                    <a:lumOff val="50000"/>
                  </a:schemeClr>
                </a:solidFill>
                <a:latin typeface="微软雅黑" pitchFamily="34" charset="-122"/>
                <a:ea typeface="微软雅黑" pitchFamily="34" charset="-122"/>
              </a:endParaRPr>
            </a:p>
            <a:p>
              <a:pPr fontAlgn="auto">
                <a:spcBef>
                  <a:spcPts val="0"/>
                </a:spcBef>
                <a:spcAft>
                  <a:spcPts val="0"/>
                </a:spcAft>
                <a:buFont typeface="Arial" charset="0"/>
                <a:buNone/>
                <a:defRPr/>
              </a:pPr>
              <a:r>
                <a:rPr lang="zh-CN" altLang="en-US" sz="1000" dirty="0">
                  <a:solidFill>
                    <a:schemeClr val="tx1">
                      <a:lumMod val="50000"/>
                      <a:lumOff val="50000"/>
                    </a:schemeClr>
                  </a:solidFill>
                  <a:latin typeface="微软雅黑" pitchFamily="34" charset="-122"/>
                  <a:ea typeface="微软雅黑" pitchFamily="34" charset="-122"/>
                </a:rPr>
                <a:t>点击添加文本</a:t>
              </a:r>
              <a:endParaRPr lang="en-US" sz="1000" dirty="0">
                <a:solidFill>
                  <a:schemeClr val="tx1">
                    <a:lumMod val="50000"/>
                    <a:lumOff val="50000"/>
                  </a:schemeClr>
                </a:solidFill>
                <a:latin typeface="微软雅黑" pitchFamily="34" charset="-122"/>
                <a:ea typeface="微软雅黑" pitchFamily="34" charset="-122"/>
              </a:endParaRPr>
            </a:p>
          </p:txBody>
        </p:sp>
        <p:sp>
          <p:nvSpPr>
            <p:cNvPr id="69648" name="TextBox 13"/>
            <p:cNvSpPr txBox="1">
              <a:spLocks noChangeArrowheads="1"/>
            </p:cNvSpPr>
            <p:nvPr/>
          </p:nvSpPr>
          <p:spPr bwMode="auto">
            <a:xfrm flipH="1">
              <a:off x="6264661" y="1052665"/>
              <a:ext cx="1741675" cy="483191"/>
            </a:xfrm>
            <a:prstGeom prst="rect">
              <a:avLst/>
            </a:prstGeom>
            <a:noFill/>
            <a:ln w="9525">
              <a:noFill/>
              <a:miter lim="800000"/>
              <a:headEnd/>
              <a:tailEnd/>
            </a:ln>
          </p:spPr>
          <p:txBody>
            <a:bodyPr>
              <a:spAutoFit/>
            </a:bodyPr>
            <a:lstStyle/>
            <a:p>
              <a:pPr fontAlgn="auto">
                <a:spcBef>
                  <a:spcPts val="0"/>
                </a:spcBef>
                <a:spcAft>
                  <a:spcPts val="0"/>
                </a:spcAft>
                <a:buFont typeface="Arial" charset="0"/>
                <a:buNone/>
                <a:defRPr/>
              </a:pPr>
              <a:r>
                <a:rPr lang="zh-CN" altLang="en-US" sz="1000" dirty="0">
                  <a:solidFill>
                    <a:schemeClr val="tx1">
                      <a:lumMod val="50000"/>
                      <a:lumOff val="50000"/>
                    </a:schemeClr>
                  </a:solidFill>
                  <a:latin typeface="微软雅黑" pitchFamily="34" charset="-122"/>
                  <a:ea typeface="微软雅黑" pitchFamily="34" charset="-122"/>
                </a:rPr>
                <a:t>点击添加文本    </a:t>
              </a:r>
              <a:endParaRPr lang="en-US" sz="1000" dirty="0">
                <a:solidFill>
                  <a:schemeClr val="tx1">
                    <a:lumMod val="50000"/>
                    <a:lumOff val="50000"/>
                  </a:schemeClr>
                </a:solidFill>
                <a:latin typeface="微软雅黑" pitchFamily="34" charset="-122"/>
                <a:ea typeface="微软雅黑" pitchFamily="34" charset="-122"/>
              </a:endParaRPr>
            </a:p>
            <a:p>
              <a:pPr fontAlgn="auto">
                <a:spcBef>
                  <a:spcPts val="0"/>
                </a:spcBef>
                <a:spcAft>
                  <a:spcPts val="0"/>
                </a:spcAft>
                <a:buFont typeface="Arial" charset="0"/>
                <a:buNone/>
                <a:defRPr/>
              </a:pPr>
              <a:r>
                <a:rPr lang="zh-CN" altLang="en-US" sz="1000" dirty="0">
                  <a:solidFill>
                    <a:schemeClr val="tx1">
                      <a:lumMod val="50000"/>
                      <a:lumOff val="50000"/>
                    </a:schemeClr>
                  </a:solidFill>
                  <a:latin typeface="微软雅黑" pitchFamily="34" charset="-122"/>
                  <a:ea typeface="微软雅黑" pitchFamily="34" charset="-122"/>
                </a:rPr>
                <a:t>点击添加文本</a:t>
              </a:r>
              <a:endParaRPr lang="en-US" sz="1000" dirty="0">
                <a:solidFill>
                  <a:schemeClr val="tx1">
                    <a:lumMod val="50000"/>
                    <a:lumOff val="50000"/>
                  </a:schemeClr>
                </a:solidFill>
                <a:latin typeface="微软雅黑" pitchFamily="34" charset="-122"/>
                <a:ea typeface="微软雅黑" pitchFamily="34" charset="-122"/>
              </a:endParaRPr>
            </a:p>
          </p:txBody>
        </p:sp>
        <p:cxnSp>
          <p:nvCxnSpPr>
            <p:cNvPr id="20498" name="直接连接符 14"/>
            <p:cNvCxnSpPr>
              <a:cxnSpLocks noChangeShapeType="1"/>
            </p:cNvCxnSpPr>
            <p:nvPr/>
          </p:nvCxnSpPr>
          <p:spPr bwMode="auto">
            <a:xfrm>
              <a:off x="5441777" y="3126745"/>
              <a:ext cx="769175" cy="0"/>
            </a:xfrm>
            <a:prstGeom prst="line">
              <a:avLst/>
            </a:prstGeom>
            <a:noFill/>
            <a:ln w="3175">
              <a:solidFill>
                <a:schemeClr val="tx1"/>
              </a:solidFill>
              <a:round/>
              <a:headEnd type="oval" w="med" len="med"/>
              <a:tailEnd type="oval" w="med" len="med"/>
            </a:ln>
          </p:spPr>
        </p:cxnSp>
        <p:sp>
          <p:nvSpPr>
            <p:cNvPr id="69650" name="TextBox 15"/>
            <p:cNvSpPr txBox="1">
              <a:spLocks noChangeArrowheads="1"/>
            </p:cNvSpPr>
            <p:nvPr/>
          </p:nvSpPr>
          <p:spPr bwMode="auto">
            <a:xfrm flipH="1">
              <a:off x="6264661" y="2891475"/>
              <a:ext cx="1567125" cy="483191"/>
            </a:xfrm>
            <a:prstGeom prst="rect">
              <a:avLst/>
            </a:prstGeom>
            <a:noFill/>
            <a:ln w="9525">
              <a:noFill/>
              <a:miter lim="800000"/>
              <a:headEnd/>
              <a:tailEnd/>
            </a:ln>
          </p:spPr>
          <p:txBody>
            <a:bodyPr>
              <a:spAutoFit/>
            </a:bodyPr>
            <a:lstStyle/>
            <a:p>
              <a:pPr fontAlgn="auto">
                <a:spcBef>
                  <a:spcPts val="0"/>
                </a:spcBef>
                <a:spcAft>
                  <a:spcPts val="0"/>
                </a:spcAft>
                <a:buFont typeface="Arial" charset="0"/>
                <a:buNone/>
                <a:defRPr/>
              </a:pPr>
              <a:r>
                <a:rPr lang="zh-CN" altLang="en-US" sz="1000" dirty="0">
                  <a:solidFill>
                    <a:schemeClr val="tx1">
                      <a:lumMod val="50000"/>
                      <a:lumOff val="50000"/>
                    </a:schemeClr>
                  </a:solidFill>
                  <a:latin typeface="微软雅黑" pitchFamily="34" charset="-122"/>
                  <a:ea typeface="微软雅黑" pitchFamily="34" charset="-122"/>
                </a:rPr>
                <a:t>点击添加文本    </a:t>
              </a:r>
              <a:endParaRPr lang="en-US" sz="1000" dirty="0">
                <a:solidFill>
                  <a:schemeClr val="tx1">
                    <a:lumMod val="50000"/>
                    <a:lumOff val="50000"/>
                  </a:schemeClr>
                </a:solidFill>
                <a:latin typeface="微软雅黑" pitchFamily="34" charset="-122"/>
                <a:ea typeface="微软雅黑" pitchFamily="34" charset="-122"/>
              </a:endParaRPr>
            </a:p>
            <a:p>
              <a:pPr fontAlgn="auto">
                <a:spcBef>
                  <a:spcPts val="0"/>
                </a:spcBef>
                <a:spcAft>
                  <a:spcPts val="0"/>
                </a:spcAft>
                <a:buFont typeface="Arial" charset="0"/>
                <a:buNone/>
                <a:defRPr/>
              </a:pPr>
              <a:r>
                <a:rPr lang="zh-CN" altLang="en-US" sz="1000" dirty="0">
                  <a:solidFill>
                    <a:schemeClr val="tx1">
                      <a:lumMod val="50000"/>
                      <a:lumOff val="50000"/>
                    </a:schemeClr>
                  </a:solidFill>
                  <a:latin typeface="微软雅黑" pitchFamily="34" charset="-122"/>
                  <a:ea typeface="微软雅黑" pitchFamily="34" charset="-122"/>
                </a:rPr>
                <a:t>点击添加文本</a:t>
              </a:r>
              <a:endParaRPr lang="en-US" sz="1000" dirty="0">
                <a:solidFill>
                  <a:schemeClr val="tx1">
                    <a:lumMod val="50000"/>
                    <a:lumOff val="50000"/>
                  </a:schemeClr>
                </a:solidFill>
                <a:latin typeface="微软雅黑" pitchFamily="34" charset="-122"/>
                <a:ea typeface="微软雅黑" pitchFamily="34" charset="-122"/>
              </a:endParaRPr>
            </a:p>
          </p:txBody>
        </p:sp>
        <p:sp>
          <p:nvSpPr>
            <p:cNvPr id="69651" name="TextBox 60"/>
            <p:cNvSpPr txBox="1">
              <a:spLocks noChangeArrowheads="1"/>
            </p:cNvSpPr>
            <p:nvPr/>
          </p:nvSpPr>
          <p:spPr bwMode="auto">
            <a:xfrm rot="19687456">
              <a:off x="2134896" y="99706"/>
              <a:ext cx="734649" cy="408411"/>
            </a:xfrm>
            <a:prstGeom prst="rect">
              <a:avLst/>
            </a:prstGeom>
            <a:noFill/>
            <a:ln w="9525">
              <a:noFill/>
              <a:miter lim="800000"/>
              <a:headEnd/>
              <a:tailEnd/>
            </a:ln>
          </p:spPr>
          <p:txBody>
            <a:bodyPr wrap="none">
              <a:spAutoFit/>
            </a:bodyPr>
            <a:lstStyle/>
            <a:p>
              <a:pPr fontAlgn="auto">
                <a:spcBef>
                  <a:spcPts val="0"/>
                </a:spcBef>
                <a:spcAft>
                  <a:spcPts val="0"/>
                </a:spcAft>
                <a:buFont typeface="Arial" charset="0"/>
                <a:buNone/>
                <a:defRPr/>
              </a:pPr>
              <a:r>
                <a:rPr lang="en-US" altLang="zh-CN" sz="1600" dirty="0">
                  <a:solidFill>
                    <a:schemeClr val="tx1">
                      <a:lumMod val="65000"/>
                      <a:lumOff val="35000"/>
                    </a:schemeClr>
                  </a:solidFill>
                  <a:latin typeface="方正超粗黑简体"/>
                  <a:ea typeface="方正超粗黑简体"/>
                  <a:cs typeface="方正超粗黑简体"/>
                </a:rPr>
                <a:t>35%</a:t>
              </a:r>
              <a:endParaRPr lang="zh-CN" altLang="en-US" sz="1600" dirty="0">
                <a:solidFill>
                  <a:schemeClr val="tx1">
                    <a:lumMod val="65000"/>
                    <a:lumOff val="35000"/>
                  </a:schemeClr>
                </a:solidFill>
                <a:latin typeface="方正超粗黑简体"/>
                <a:ea typeface="方正超粗黑简体"/>
                <a:cs typeface="方正超粗黑简体"/>
              </a:endParaRPr>
            </a:p>
          </p:txBody>
        </p:sp>
        <p:sp>
          <p:nvSpPr>
            <p:cNvPr id="69652" name="TextBox 61"/>
            <p:cNvSpPr txBox="1">
              <a:spLocks noChangeArrowheads="1"/>
            </p:cNvSpPr>
            <p:nvPr/>
          </p:nvSpPr>
          <p:spPr bwMode="auto">
            <a:xfrm rot="2358327">
              <a:off x="5248044" y="191742"/>
              <a:ext cx="588871" cy="410329"/>
            </a:xfrm>
            <a:prstGeom prst="rect">
              <a:avLst/>
            </a:prstGeom>
            <a:noFill/>
            <a:ln w="9525">
              <a:noFill/>
              <a:miter lim="800000"/>
              <a:headEnd/>
              <a:tailEnd/>
            </a:ln>
          </p:spPr>
          <p:txBody>
            <a:bodyPr wrap="none">
              <a:spAutoFit/>
            </a:bodyPr>
            <a:lstStyle/>
            <a:p>
              <a:pPr fontAlgn="auto">
                <a:spcBef>
                  <a:spcPts val="0"/>
                </a:spcBef>
                <a:spcAft>
                  <a:spcPts val="0"/>
                </a:spcAft>
                <a:buFont typeface="Arial" charset="0"/>
                <a:buNone/>
                <a:defRPr/>
              </a:pPr>
              <a:r>
                <a:rPr lang="en-US" altLang="zh-CN" sz="1600" dirty="0">
                  <a:solidFill>
                    <a:schemeClr val="tx1">
                      <a:lumMod val="65000"/>
                      <a:lumOff val="35000"/>
                    </a:schemeClr>
                  </a:solidFill>
                  <a:latin typeface="方正超粗黑简体"/>
                  <a:ea typeface="方正超粗黑简体"/>
                  <a:cs typeface="方正超粗黑简体"/>
                </a:rPr>
                <a:t>2%</a:t>
              </a:r>
              <a:endParaRPr lang="zh-CN" altLang="en-US" sz="1600" dirty="0">
                <a:solidFill>
                  <a:schemeClr val="tx1">
                    <a:lumMod val="65000"/>
                    <a:lumOff val="35000"/>
                  </a:schemeClr>
                </a:solidFill>
                <a:latin typeface="方正超粗黑简体"/>
                <a:ea typeface="方正超粗黑简体"/>
                <a:cs typeface="方正超粗黑简体"/>
              </a:endParaRPr>
            </a:p>
          </p:txBody>
        </p:sp>
        <p:sp>
          <p:nvSpPr>
            <p:cNvPr id="69653" name="TextBox 62"/>
            <p:cNvSpPr txBox="1">
              <a:spLocks noChangeArrowheads="1"/>
            </p:cNvSpPr>
            <p:nvPr/>
          </p:nvSpPr>
          <p:spPr bwMode="auto">
            <a:xfrm rot="3270647">
              <a:off x="5653843" y="683484"/>
              <a:ext cx="590566" cy="408564"/>
            </a:xfrm>
            <a:prstGeom prst="rect">
              <a:avLst/>
            </a:prstGeom>
            <a:noFill/>
            <a:ln w="9525">
              <a:noFill/>
              <a:miter lim="800000"/>
              <a:headEnd/>
              <a:tailEnd/>
            </a:ln>
          </p:spPr>
          <p:txBody>
            <a:bodyPr wrap="none">
              <a:spAutoFit/>
            </a:bodyPr>
            <a:lstStyle/>
            <a:p>
              <a:pPr fontAlgn="auto">
                <a:spcBef>
                  <a:spcPts val="0"/>
                </a:spcBef>
                <a:spcAft>
                  <a:spcPts val="0"/>
                </a:spcAft>
                <a:buFont typeface="Arial" charset="0"/>
                <a:buNone/>
                <a:defRPr/>
              </a:pPr>
              <a:r>
                <a:rPr lang="en-US" altLang="zh-CN" sz="1600" dirty="0">
                  <a:solidFill>
                    <a:schemeClr val="tx1">
                      <a:lumMod val="65000"/>
                      <a:lumOff val="35000"/>
                    </a:schemeClr>
                  </a:solidFill>
                  <a:latin typeface="方正超粗黑简体"/>
                  <a:ea typeface="方正超粗黑简体"/>
                  <a:cs typeface="方正超粗黑简体"/>
                </a:rPr>
                <a:t>8%</a:t>
              </a:r>
              <a:endParaRPr lang="zh-CN" altLang="en-US" sz="1600" dirty="0">
                <a:solidFill>
                  <a:schemeClr val="tx1">
                    <a:lumMod val="65000"/>
                    <a:lumOff val="35000"/>
                  </a:schemeClr>
                </a:solidFill>
                <a:latin typeface="方正超粗黑简体"/>
                <a:ea typeface="方正超粗黑简体"/>
                <a:cs typeface="方正超粗黑简体"/>
              </a:endParaRPr>
            </a:p>
          </p:txBody>
        </p:sp>
        <p:sp>
          <p:nvSpPr>
            <p:cNvPr id="69654" name="TextBox 63"/>
            <p:cNvSpPr txBox="1">
              <a:spLocks noChangeArrowheads="1"/>
            </p:cNvSpPr>
            <p:nvPr/>
          </p:nvSpPr>
          <p:spPr bwMode="auto">
            <a:xfrm rot="6017122">
              <a:off x="5971322" y="2419712"/>
              <a:ext cx="734374" cy="408565"/>
            </a:xfrm>
            <a:prstGeom prst="rect">
              <a:avLst/>
            </a:prstGeom>
            <a:noFill/>
            <a:ln w="9525">
              <a:noFill/>
              <a:miter lim="800000"/>
              <a:headEnd/>
              <a:tailEnd/>
            </a:ln>
          </p:spPr>
          <p:txBody>
            <a:bodyPr wrap="none">
              <a:spAutoFit/>
            </a:bodyPr>
            <a:lstStyle/>
            <a:p>
              <a:pPr fontAlgn="auto">
                <a:spcBef>
                  <a:spcPts val="0"/>
                </a:spcBef>
                <a:spcAft>
                  <a:spcPts val="0"/>
                </a:spcAft>
                <a:buFont typeface="Arial" charset="0"/>
                <a:buNone/>
                <a:defRPr/>
              </a:pPr>
              <a:r>
                <a:rPr lang="en-US" altLang="zh-CN" sz="1600" dirty="0">
                  <a:solidFill>
                    <a:schemeClr val="tx1">
                      <a:lumMod val="65000"/>
                      <a:lumOff val="35000"/>
                    </a:schemeClr>
                  </a:solidFill>
                  <a:latin typeface="方正超粗黑简体"/>
                  <a:ea typeface="方正超粗黑简体"/>
                  <a:cs typeface="方正超粗黑简体"/>
                </a:rPr>
                <a:t>18%</a:t>
              </a:r>
              <a:endParaRPr lang="zh-CN" altLang="en-US" sz="1600" dirty="0">
                <a:solidFill>
                  <a:schemeClr val="tx1">
                    <a:lumMod val="65000"/>
                    <a:lumOff val="35000"/>
                  </a:schemeClr>
                </a:solidFill>
                <a:latin typeface="方正超粗黑简体"/>
                <a:ea typeface="方正超粗黑简体"/>
                <a:cs typeface="方正超粗黑简体"/>
              </a:endParaRPr>
            </a:p>
          </p:txBody>
        </p:sp>
        <p:sp>
          <p:nvSpPr>
            <p:cNvPr id="69656" name="空心弧 21"/>
            <p:cNvSpPr>
              <a:spLocks/>
            </p:cNvSpPr>
            <p:nvPr/>
          </p:nvSpPr>
          <p:spPr bwMode="auto">
            <a:xfrm rot="2067484">
              <a:off x="1745512" y="32596"/>
              <a:ext cx="4427078" cy="4427331"/>
            </a:xfrm>
            <a:custGeom>
              <a:avLst/>
              <a:gdLst>
                <a:gd name="T0" fmla="*/ 2780637 w 4427078"/>
                <a:gd name="T1" fmla="*/ 73881 h 4427317"/>
                <a:gd name="T2" fmla="*/ 3374271 w 4427078"/>
                <a:gd name="T3" fmla="*/ 328760 h 4427317"/>
                <a:gd name="T4" fmla="*/ 3254511 w 4427078"/>
                <a:gd name="T5" fmla="*/ 523236 h 4427317"/>
                <a:gd name="T6" fmla="*/ 2722127 w 4427078"/>
                <a:gd name="T7" fmla="*/ 294652 h 4427317"/>
                <a:gd name="T8" fmla="*/ 2780637 w 4427078"/>
                <a:gd name="T9" fmla="*/ 73881 h 4427317"/>
                <a:gd name="T10" fmla="*/ 0 60000 65536"/>
                <a:gd name="T11" fmla="*/ 0 60000 65536"/>
                <a:gd name="T12" fmla="*/ 0 60000 65536"/>
                <a:gd name="T13" fmla="*/ 0 60000 65536"/>
                <a:gd name="T14" fmla="*/ 0 60000 65536"/>
                <a:gd name="T15" fmla="*/ 0 w 4427078"/>
                <a:gd name="T16" fmla="*/ 0 h 4427317"/>
                <a:gd name="T17" fmla="*/ 4427078 w 4427078"/>
                <a:gd name="T18" fmla="*/ 4427317 h 4427317"/>
              </a:gdLst>
              <a:ahLst/>
              <a:cxnLst>
                <a:cxn ang="T10">
                  <a:pos x="T0" y="T1"/>
                </a:cxn>
                <a:cxn ang="T11">
                  <a:pos x="T2" y="T3"/>
                </a:cxn>
                <a:cxn ang="T12">
                  <a:pos x="T4" y="T5"/>
                </a:cxn>
                <a:cxn ang="T13">
                  <a:pos x="T6" y="T7"/>
                </a:cxn>
                <a:cxn ang="T14">
                  <a:pos x="T8" y="T9"/>
                </a:cxn>
              </a:cxnLst>
              <a:rect l="T15" t="T16" r="T17" b="T18"/>
              <a:pathLst>
                <a:path w="4427078" h="4427317">
                  <a:moveTo>
                    <a:pt x="2780637" y="73881"/>
                  </a:moveTo>
                  <a:cubicBezTo>
                    <a:pt x="2989914" y="129351"/>
                    <a:pt x="3189921" y="215225"/>
                    <a:pt x="3374270" y="328760"/>
                  </a:cubicBezTo>
                  <a:lnTo>
                    <a:pt x="3254510" y="523236"/>
                  </a:lnTo>
                  <a:cubicBezTo>
                    <a:pt x="3089182" y="421414"/>
                    <a:pt x="2909811" y="344399"/>
                    <a:pt x="2722127" y="294652"/>
                  </a:cubicBezTo>
                  <a:lnTo>
                    <a:pt x="2780637" y="73881"/>
                  </a:lnTo>
                  <a:close/>
                </a:path>
              </a:pathLst>
            </a:custGeom>
            <a:solidFill>
              <a:schemeClr val="accent3"/>
            </a:solidFill>
            <a:ln w="9525">
              <a:noFill/>
              <a:round/>
              <a:headEnd/>
              <a:tailEnd/>
            </a:ln>
          </p:spPr>
          <p:txBody>
            <a:bodyPr/>
            <a:lstStyle/>
            <a:p>
              <a:pPr fontAlgn="auto">
                <a:spcBef>
                  <a:spcPts val="0"/>
                </a:spcBef>
                <a:spcAft>
                  <a:spcPts val="0"/>
                </a:spcAft>
                <a:defRPr/>
              </a:pPr>
              <a:endParaRPr lang="zh-CN" altLang="en-US">
                <a:latin typeface="+mn-lt"/>
                <a:ea typeface="+mn-ea"/>
              </a:endParaRPr>
            </a:p>
          </p:txBody>
        </p:sp>
        <p:sp>
          <p:nvSpPr>
            <p:cNvPr id="69657" name="空心弧 22"/>
            <p:cNvSpPr>
              <a:spLocks/>
            </p:cNvSpPr>
            <p:nvPr/>
          </p:nvSpPr>
          <p:spPr bwMode="auto">
            <a:xfrm rot="2003443">
              <a:off x="2081188" y="400741"/>
              <a:ext cx="3744218" cy="3744729"/>
            </a:xfrm>
            <a:custGeom>
              <a:avLst/>
              <a:gdLst>
                <a:gd name="T0" fmla="*/ 2355040 w 3744218"/>
                <a:gd name="T1" fmla="*/ 63364 h 3744421"/>
                <a:gd name="T2" fmla="*/ 2834522 w 3744218"/>
                <a:gd name="T3" fmla="*/ 266336 h 3744421"/>
                <a:gd name="T4" fmla="*/ 2265066 w 3744218"/>
                <a:gd name="T5" fmla="*/ 1216531 h 3744421"/>
                <a:gd name="T6" fmla="*/ 2069294 w 3744218"/>
                <a:gd name="T7" fmla="*/ 1133645 h 3744421"/>
                <a:gd name="T8" fmla="*/ 2355040 w 3744218"/>
                <a:gd name="T9" fmla="*/ 63364 h 3744421"/>
                <a:gd name="T10" fmla="*/ 0 60000 65536"/>
                <a:gd name="T11" fmla="*/ 0 60000 65536"/>
                <a:gd name="T12" fmla="*/ 0 60000 65536"/>
                <a:gd name="T13" fmla="*/ 0 60000 65536"/>
                <a:gd name="T14" fmla="*/ 0 60000 65536"/>
                <a:gd name="T15" fmla="*/ 0 w 3744218"/>
                <a:gd name="T16" fmla="*/ 0 h 3744421"/>
                <a:gd name="T17" fmla="*/ 3744218 w 3744218"/>
                <a:gd name="T18" fmla="*/ 3744421 h 3744421"/>
              </a:gdLst>
              <a:ahLst/>
              <a:cxnLst>
                <a:cxn ang="T10">
                  <a:pos x="T0" y="T1"/>
                </a:cxn>
                <a:cxn ang="T11">
                  <a:pos x="T2" y="T3"/>
                </a:cxn>
                <a:cxn ang="T12">
                  <a:pos x="T4" y="T5"/>
                </a:cxn>
                <a:cxn ang="T13">
                  <a:pos x="T6" y="T7"/>
                </a:cxn>
                <a:cxn ang="T14">
                  <a:pos x="T8" y="T9"/>
                </a:cxn>
              </a:cxnLst>
              <a:rect l="T15" t="T16" r="T17" b="T18"/>
              <a:pathLst>
                <a:path w="3744218" h="3744421">
                  <a:moveTo>
                    <a:pt x="2355040" y="63364"/>
                  </a:moveTo>
                  <a:cubicBezTo>
                    <a:pt x="2523541" y="108356"/>
                    <a:pt x="2684929" y="176674"/>
                    <a:pt x="2834523" y="266336"/>
                  </a:cubicBezTo>
                  <a:lnTo>
                    <a:pt x="2265066" y="1216526"/>
                  </a:lnTo>
                  <a:cubicBezTo>
                    <a:pt x="2203988" y="1179912"/>
                    <a:pt x="2138093" y="1152013"/>
                    <a:pt x="2069294" y="1133640"/>
                  </a:cubicBezTo>
                  <a:lnTo>
                    <a:pt x="2355040" y="63364"/>
                  </a:lnTo>
                  <a:close/>
                </a:path>
              </a:pathLst>
            </a:custGeom>
            <a:solidFill>
              <a:schemeClr val="accent3"/>
            </a:solidFill>
            <a:ln w="9525">
              <a:noFill/>
              <a:round/>
              <a:headEnd/>
              <a:tailEnd/>
            </a:ln>
          </p:spPr>
          <p:txBody>
            <a:bodyPr/>
            <a:lstStyle/>
            <a:p>
              <a:pPr fontAlgn="auto">
                <a:spcBef>
                  <a:spcPts val="0"/>
                </a:spcBef>
                <a:spcAft>
                  <a:spcPts val="0"/>
                </a:spcAft>
                <a:defRPr/>
              </a:pPr>
              <a:endParaRPr lang="zh-CN" altLang="en-US">
                <a:latin typeface="+mn-lt"/>
                <a:ea typeface="+mn-ea"/>
              </a:endParaRPr>
            </a:p>
          </p:txBody>
        </p:sp>
        <p:sp>
          <p:nvSpPr>
            <p:cNvPr id="20507" name="空心弧 23"/>
            <p:cNvSpPr>
              <a:spLocks/>
            </p:cNvSpPr>
            <p:nvPr/>
          </p:nvSpPr>
          <p:spPr bwMode="auto">
            <a:xfrm rot="774438">
              <a:off x="1735922" y="0"/>
              <a:ext cx="4428996" cy="4427317"/>
            </a:xfrm>
            <a:custGeom>
              <a:avLst/>
              <a:gdLst>
                <a:gd name="T0" fmla="*/ 3144134 w 4428996"/>
                <a:gd name="T1" fmla="*/ 204501 h 4427317"/>
                <a:gd name="T2" fmla="*/ 3375355 w 4428996"/>
                <a:gd name="T3" fmla="*/ 328536 h 4427317"/>
                <a:gd name="T4" fmla="*/ 3255600 w 4428996"/>
                <a:gd name="T5" fmla="*/ 523022 h 4427317"/>
                <a:gd name="T6" fmla="*/ 3048220 w 4428996"/>
                <a:gd name="T7" fmla="*/ 411791 h 4427317"/>
                <a:gd name="T8" fmla="*/ 3144134 w 4428996"/>
                <a:gd name="T9" fmla="*/ 204501 h 4427317"/>
                <a:gd name="T10" fmla="*/ 0 60000 65536"/>
                <a:gd name="T11" fmla="*/ 0 60000 65536"/>
                <a:gd name="T12" fmla="*/ 0 60000 65536"/>
                <a:gd name="T13" fmla="*/ 0 60000 65536"/>
                <a:gd name="T14" fmla="*/ 0 60000 65536"/>
                <a:gd name="T15" fmla="*/ 0 w 4428996"/>
                <a:gd name="T16" fmla="*/ 0 h 4427317"/>
                <a:gd name="T17" fmla="*/ 4428996 w 4428996"/>
                <a:gd name="T18" fmla="*/ 4427317 h 4427317"/>
              </a:gdLst>
              <a:ahLst/>
              <a:cxnLst>
                <a:cxn ang="T10">
                  <a:pos x="T0" y="T1"/>
                </a:cxn>
                <a:cxn ang="T11">
                  <a:pos x="T2" y="T3"/>
                </a:cxn>
                <a:cxn ang="T12">
                  <a:pos x="T4" y="T5"/>
                </a:cxn>
                <a:cxn ang="T13">
                  <a:pos x="T6" y="T7"/>
                </a:cxn>
                <a:cxn ang="T14">
                  <a:pos x="T8" y="T9"/>
                </a:cxn>
              </a:cxnLst>
              <a:rect l="T15" t="T16" r="T17" b="T18"/>
              <a:pathLst>
                <a:path w="4428996" h="4427317">
                  <a:moveTo>
                    <a:pt x="3144134" y="204501"/>
                  </a:moveTo>
                  <a:cubicBezTo>
                    <a:pt x="3223597" y="241240"/>
                    <a:pt x="3300810" y="282658"/>
                    <a:pt x="3375367" y="328536"/>
                  </a:cubicBezTo>
                  <a:lnTo>
                    <a:pt x="3255601" y="523022"/>
                  </a:lnTo>
                  <a:cubicBezTo>
                    <a:pt x="3188735" y="481880"/>
                    <a:pt x="3119486" y="444738"/>
                    <a:pt x="3048221" y="411791"/>
                  </a:cubicBezTo>
                  <a:lnTo>
                    <a:pt x="3144134" y="204501"/>
                  </a:lnTo>
                  <a:close/>
                </a:path>
              </a:pathLst>
            </a:custGeom>
            <a:solidFill>
              <a:schemeClr val="accent2"/>
            </a:solidFill>
            <a:ln w="9525">
              <a:noFill/>
              <a:round/>
              <a:headEnd/>
              <a:tailEnd/>
            </a:ln>
          </p:spPr>
          <p:txBody>
            <a:bodyPr/>
            <a:lstStyle/>
            <a:p>
              <a:endParaRPr lang="zh-CN" altLang="en-US"/>
            </a:p>
          </p:txBody>
        </p:sp>
        <p:sp>
          <p:nvSpPr>
            <p:cNvPr id="20508" name="任意多边形 24"/>
            <p:cNvSpPr>
              <a:spLocks/>
            </p:cNvSpPr>
            <p:nvPr/>
          </p:nvSpPr>
          <p:spPr bwMode="auto">
            <a:xfrm>
              <a:off x="4996768" y="621512"/>
              <a:ext cx="1281321" cy="391323"/>
            </a:xfrm>
            <a:custGeom>
              <a:avLst/>
              <a:gdLst>
                <a:gd name="T0" fmla="*/ 0 w 1281975"/>
                <a:gd name="T1" fmla="*/ 387962 h 391886"/>
                <a:gd name="T2" fmla="*/ 312390 w 1281975"/>
                <a:gd name="T3" fmla="*/ 0 h 391886"/>
                <a:gd name="T4" fmla="*/ 1277404 w 1281975"/>
                <a:gd name="T5" fmla="*/ 0 h 391886"/>
                <a:gd name="T6" fmla="*/ 0 60000 65536"/>
                <a:gd name="T7" fmla="*/ 0 60000 65536"/>
                <a:gd name="T8" fmla="*/ 0 60000 65536"/>
                <a:gd name="T9" fmla="*/ 0 w 1281975"/>
                <a:gd name="T10" fmla="*/ 0 h 391886"/>
                <a:gd name="T11" fmla="*/ 1281975 w 1281975"/>
                <a:gd name="T12" fmla="*/ 391886 h 391886"/>
              </a:gdLst>
              <a:ahLst/>
              <a:cxnLst>
                <a:cxn ang="T6">
                  <a:pos x="T0" y="T1"/>
                </a:cxn>
                <a:cxn ang="T7">
                  <a:pos x="T2" y="T3"/>
                </a:cxn>
                <a:cxn ang="T8">
                  <a:pos x="T4" y="T5"/>
                </a:cxn>
              </a:cxnLst>
              <a:rect l="T9" t="T10" r="T11" b="T12"/>
              <a:pathLst>
                <a:path w="1281975" h="391886">
                  <a:moveTo>
                    <a:pt x="0" y="391886"/>
                  </a:moveTo>
                  <a:lnTo>
                    <a:pt x="313509" y="0"/>
                  </a:lnTo>
                  <a:lnTo>
                    <a:pt x="1281975" y="0"/>
                  </a:lnTo>
                </a:path>
              </a:pathLst>
            </a:custGeom>
            <a:noFill/>
            <a:ln w="3175" cap="flat" cmpd="sng">
              <a:solidFill>
                <a:schemeClr val="tx1"/>
              </a:solidFill>
              <a:round/>
              <a:headEnd type="oval" w="med" len="med"/>
              <a:tailEnd type="oval" w="med" len="med"/>
            </a:ln>
          </p:spPr>
          <p:txBody>
            <a:bodyPr anchor="ctr"/>
            <a:lstStyle/>
            <a:p>
              <a:endParaRPr lang="zh-CN" altLang="en-US"/>
            </a:p>
          </p:txBody>
        </p:sp>
        <p:sp>
          <p:nvSpPr>
            <p:cNvPr id="20509" name="任意多边形 25"/>
            <p:cNvSpPr>
              <a:spLocks/>
            </p:cNvSpPr>
            <p:nvPr/>
          </p:nvSpPr>
          <p:spPr bwMode="auto">
            <a:xfrm>
              <a:off x="5453286" y="1262207"/>
              <a:ext cx="834392" cy="103585"/>
            </a:xfrm>
            <a:custGeom>
              <a:avLst/>
              <a:gdLst>
                <a:gd name="T0" fmla="*/ 0 w 834390"/>
                <a:gd name="T1" fmla="*/ 98244 h 104503"/>
                <a:gd name="T2" fmla="*/ 274327 w 834390"/>
                <a:gd name="T3" fmla="*/ 0 h 104503"/>
                <a:gd name="T4" fmla="*/ 834404 w 834390"/>
                <a:gd name="T5" fmla="*/ 0 h 104503"/>
                <a:gd name="T6" fmla="*/ 0 60000 65536"/>
                <a:gd name="T7" fmla="*/ 0 60000 65536"/>
                <a:gd name="T8" fmla="*/ 0 60000 65536"/>
                <a:gd name="T9" fmla="*/ 0 w 834390"/>
                <a:gd name="T10" fmla="*/ 0 h 104503"/>
                <a:gd name="T11" fmla="*/ 834390 w 834390"/>
                <a:gd name="T12" fmla="*/ 104503 h 104503"/>
              </a:gdLst>
              <a:ahLst/>
              <a:cxnLst>
                <a:cxn ang="T6">
                  <a:pos x="T0" y="T1"/>
                </a:cxn>
                <a:cxn ang="T7">
                  <a:pos x="T2" y="T3"/>
                </a:cxn>
                <a:cxn ang="T8">
                  <a:pos x="T4" y="T5"/>
                </a:cxn>
              </a:cxnLst>
              <a:rect l="T9" t="T10" r="T11" b="T12"/>
              <a:pathLst>
                <a:path w="834390" h="104503">
                  <a:moveTo>
                    <a:pt x="0" y="104503"/>
                  </a:moveTo>
                  <a:lnTo>
                    <a:pt x="274320" y="0"/>
                  </a:lnTo>
                  <a:lnTo>
                    <a:pt x="834390" y="0"/>
                  </a:lnTo>
                </a:path>
              </a:pathLst>
            </a:custGeom>
            <a:noFill/>
            <a:ln w="3175" cap="flat" cmpd="sng">
              <a:solidFill>
                <a:schemeClr val="tx1"/>
              </a:solidFill>
              <a:round/>
              <a:headEnd type="oval" w="med" len="med"/>
              <a:tailEnd type="oval" w="med" len="med"/>
            </a:ln>
          </p:spPr>
          <p:txBody>
            <a:bodyPr anchor="ctr"/>
            <a:lstStyle/>
            <a:p>
              <a:endParaRPr lang="zh-CN" altLang="en-US"/>
            </a:p>
          </p:txBody>
        </p:sp>
      </p:grpSp>
      <p:grpSp>
        <p:nvGrpSpPr>
          <p:cNvPr id="4" name="组合 26"/>
          <p:cNvGrpSpPr>
            <a:grpSpLocks/>
          </p:cNvGrpSpPr>
          <p:nvPr/>
        </p:nvGrpSpPr>
        <p:grpSpPr bwMode="auto">
          <a:xfrm>
            <a:off x="971550" y="730250"/>
            <a:ext cx="7348538" cy="553998"/>
            <a:chOff x="0" y="0"/>
            <a:chExt cx="7348934" cy="552141"/>
          </a:xfrm>
        </p:grpSpPr>
        <p:sp>
          <p:nvSpPr>
            <p:cNvPr id="61" name="矩形 27"/>
            <p:cNvSpPr>
              <a:spLocks noChangeArrowheads="1"/>
            </p:cNvSpPr>
            <p:nvPr/>
          </p:nvSpPr>
          <p:spPr bwMode="auto">
            <a:xfrm>
              <a:off x="76204" y="0"/>
              <a:ext cx="7272730" cy="552141"/>
            </a:xfrm>
            <a:prstGeom prst="rect">
              <a:avLst/>
            </a:prstGeom>
            <a:noFill/>
            <a:ln>
              <a:noFill/>
            </a:ln>
            <a:extLst/>
          </p:spPr>
          <p:txBody>
            <a:bodyPr>
              <a:spAutoFit/>
            </a:bodyPr>
            <a:lstStyle/>
            <a:p>
              <a:pPr fontAlgn="auto">
                <a:lnSpc>
                  <a:spcPct val="150000"/>
                </a:lnSpc>
                <a:spcBef>
                  <a:spcPts val="0"/>
                </a:spcBef>
                <a:spcAft>
                  <a:spcPts val="0"/>
                </a:spcAft>
                <a:buFont typeface="Arial" pitchFamily="34" charset="0"/>
                <a:buNone/>
                <a:defRPr/>
              </a:pPr>
              <a:r>
                <a:rPr lang="zh-CN" altLang="en-US" sz="1000" dirty="0">
                  <a:solidFill>
                    <a:schemeClr val="tx1">
                      <a:lumMod val="50000"/>
                      <a:lumOff val="50000"/>
                    </a:schemeClr>
                  </a:solidFill>
                  <a:latin typeface="微软雅黑" pitchFamily="34" charset="-122"/>
                  <a:ea typeface="微软雅黑" pitchFamily="34" charset="-122"/>
                </a:rPr>
                <a:t>单击此处添加文本单击此处添加文本 单击此处添加文本单击此处添加文本单击此处添加文本单击此处添加文本单击此处添加文本单击此处添加文本</a:t>
              </a:r>
              <a:endParaRPr lang="en-US" altLang="zh-CN" sz="1000" dirty="0">
                <a:solidFill>
                  <a:schemeClr val="tx1">
                    <a:lumMod val="50000"/>
                    <a:lumOff val="50000"/>
                  </a:schemeClr>
                </a:solidFill>
                <a:latin typeface="微软雅黑" pitchFamily="34" charset="-122"/>
                <a:ea typeface="微软雅黑" pitchFamily="34" charset="-122"/>
              </a:endParaRPr>
            </a:p>
          </p:txBody>
        </p:sp>
        <p:sp>
          <p:nvSpPr>
            <p:cNvPr id="20485" name="矩形 33"/>
            <p:cNvSpPr>
              <a:spLocks noChangeArrowheads="1"/>
            </p:cNvSpPr>
            <p:nvPr/>
          </p:nvSpPr>
          <p:spPr bwMode="auto">
            <a:xfrm>
              <a:off x="0" y="104617"/>
              <a:ext cx="71442" cy="71330"/>
            </a:xfrm>
            <a:prstGeom prst="rect">
              <a:avLst/>
            </a:prstGeom>
            <a:solidFill>
              <a:srgbClr val="7F7F7F"/>
            </a:solidFill>
            <a:ln w="9525">
              <a:noFill/>
              <a:miter lim="800000"/>
              <a:headEnd/>
              <a:tailEnd/>
            </a:ln>
          </p:spPr>
          <p:txBody>
            <a:bodyPr/>
            <a:lstStyle/>
            <a:p>
              <a:pPr>
                <a:buFont typeface="Arial" pitchFamily="34" charset="0"/>
                <a:buNone/>
              </a:pPr>
              <a:endParaRPr lang="zh-CN" altLang="en-US">
                <a:solidFill>
                  <a:srgbClr val="000000"/>
                </a:solidFill>
                <a:latin typeface="Calibri" pitchFamily="34" charset="0"/>
              </a:endParaRPr>
            </a:p>
          </p:txBody>
        </p:sp>
      </p:grpSp>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4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600"/>
                                        <p:tgtEl>
                                          <p:spTgt spid="2"/>
                                        </p:tgtEl>
                                      </p:cBhvr>
                                    </p:animEffect>
                                    <p:anim calcmode="lin" valueType="num">
                                      <p:cBhvr>
                                        <p:cTn id="12" dur="600" fill="hold"/>
                                        <p:tgtEl>
                                          <p:spTgt spid="2"/>
                                        </p:tgtEl>
                                        <p:attrNameLst>
                                          <p:attrName>ppt_x</p:attrName>
                                        </p:attrNameLst>
                                      </p:cBhvr>
                                      <p:tavLst>
                                        <p:tav tm="0">
                                          <p:val>
                                            <p:strVal val="#ppt_x"/>
                                          </p:val>
                                        </p:tav>
                                        <p:tav tm="100000">
                                          <p:val>
                                            <p:strVal val="#ppt_x"/>
                                          </p:val>
                                        </p:tav>
                                      </p:tavLst>
                                    </p:anim>
                                    <p:anim calcmode="lin" valueType="num">
                                      <p:cBhvr>
                                        <p:cTn id="13" dur="6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2"/>
          <p:cNvSpPr/>
          <p:nvPr/>
        </p:nvSpPr>
        <p:spPr>
          <a:xfrm>
            <a:off x="4604746" y="882544"/>
            <a:ext cx="573956" cy="574058"/>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altLang="zh-CN" sz="1050" b="1" dirty="0">
                <a:solidFill>
                  <a:schemeClr val="tx1">
                    <a:lumMod val="75000"/>
                    <a:lumOff val="25000"/>
                  </a:schemeClr>
                </a:solidFill>
              </a:rPr>
              <a:t>start</a:t>
            </a:r>
            <a:endParaRPr lang="zh-CN" altLang="en-US" sz="1050" b="1" dirty="0">
              <a:solidFill>
                <a:schemeClr val="tx1">
                  <a:lumMod val="75000"/>
                  <a:lumOff val="25000"/>
                </a:schemeClr>
              </a:solidFill>
            </a:endParaRPr>
          </a:p>
        </p:txBody>
      </p:sp>
      <p:cxnSp>
        <p:nvCxnSpPr>
          <p:cNvPr id="4" name="直接连接符 3"/>
          <p:cNvCxnSpPr>
            <a:stCxn id="30" idx="7"/>
            <a:endCxn id="3" idx="2"/>
          </p:cNvCxnSpPr>
          <p:nvPr/>
        </p:nvCxnSpPr>
        <p:spPr>
          <a:xfrm flipV="1">
            <a:off x="3673556" y="1169574"/>
            <a:ext cx="931190" cy="459723"/>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直接连接符 4"/>
          <p:cNvCxnSpPr>
            <a:stCxn id="30" idx="5"/>
          </p:cNvCxnSpPr>
          <p:nvPr/>
        </p:nvCxnSpPr>
        <p:spPr>
          <a:xfrm>
            <a:off x="3673556" y="2071155"/>
            <a:ext cx="1518245" cy="363253"/>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V="1">
            <a:off x="3765246" y="2677371"/>
            <a:ext cx="1505146" cy="563339"/>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673556" y="3544413"/>
            <a:ext cx="1592073" cy="257254"/>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4376116" y="3982698"/>
            <a:ext cx="931190" cy="459723"/>
          </a:xfrm>
          <a:prstGeom prst="line">
            <a:avLst/>
          </a:prstGeom>
          <a:ln>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3772391" y="4105370"/>
            <a:ext cx="572765" cy="574058"/>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altLang="zh-CN" sz="1100" b="1" dirty="0">
                <a:solidFill>
                  <a:schemeClr val="tx1">
                    <a:lumMod val="75000"/>
                    <a:lumOff val="25000"/>
                  </a:schemeClr>
                </a:solidFill>
              </a:rPr>
              <a:t>end</a:t>
            </a:r>
            <a:endParaRPr lang="zh-CN" altLang="en-US" sz="1100" b="1" dirty="0">
              <a:solidFill>
                <a:schemeClr val="tx1">
                  <a:lumMod val="75000"/>
                  <a:lumOff val="25000"/>
                </a:schemeClr>
              </a:solidFill>
            </a:endParaRPr>
          </a:p>
        </p:txBody>
      </p:sp>
      <p:grpSp>
        <p:nvGrpSpPr>
          <p:cNvPr id="2" name="组合 9"/>
          <p:cNvGrpSpPr/>
          <p:nvPr/>
        </p:nvGrpSpPr>
        <p:grpSpPr>
          <a:xfrm>
            <a:off x="809447" y="1262260"/>
            <a:ext cx="2411414" cy="1075383"/>
            <a:chOff x="1481200" y="4382357"/>
            <a:chExt cx="3214801" cy="1433401"/>
          </a:xfrm>
        </p:grpSpPr>
        <p:sp>
          <p:nvSpPr>
            <p:cNvPr id="11" name="矩形 10"/>
            <p:cNvSpPr/>
            <p:nvPr/>
          </p:nvSpPr>
          <p:spPr>
            <a:xfrm>
              <a:off x="1481200" y="4806564"/>
              <a:ext cx="2841876" cy="100919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sz="9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输入您的内容或者通过右键复制粘贴您的内容，并选择只保留文字。输入您的内容或者通过右键复制粘贴您的内容，并选择只保留文字。</a:t>
              </a:r>
            </a:p>
          </p:txBody>
        </p:sp>
        <p:sp>
          <p:nvSpPr>
            <p:cNvPr id="12" name="Rectangle 84"/>
            <p:cNvSpPr>
              <a:spLocks noChangeArrowheads="1"/>
            </p:cNvSpPr>
            <p:nvPr/>
          </p:nvSpPr>
          <p:spPr bwMode="auto">
            <a:xfrm>
              <a:off x="2801355" y="4382357"/>
              <a:ext cx="1894646" cy="481359"/>
            </a:xfrm>
            <a:prstGeom prst="roundRect">
              <a:avLst/>
            </a:prstGeom>
            <a:noFill/>
            <a:ln>
              <a:no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200" kern="0" dirty="0">
                  <a:solidFill>
                    <a:schemeClr val="tx1">
                      <a:lumMod val="75000"/>
                      <a:lumOff val="25000"/>
                    </a:schemeClr>
                  </a:solidFill>
                  <a:latin typeface="微软雅黑" pitchFamily="34" charset="-122"/>
                  <a:ea typeface="微软雅黑" pitchFamily="34" charset="-122"/>
                </a:rPr>
                <a:t>输入标题</a:t>
              </a:r>
            </a:p>
          </p:txBody>
        </p:sp>
      </p:grpSp>
      <p:grpSp>
        <p:nvGrpSpPr>
          <p:cNvPr id="10" name="组合 12"/>
          <p:cNvGrpSpPr/>
          <p:nvPr/>
        </p:nvGrpSpPr>
        <p:grpSpPr>
          <a:xfrm>
            <a:off x="5743119" y="1780294"/>
            <a:ext cx="2429297" cy="1057384"/>
            <a:chOff x="1084435" y="4406349"/>
            <a:chExt cx="3238641" cy="1409410"/>
          </a:xfrm>
        </p:grpSpPr>
        <p:sp>
          <p:nvSpPr>
            <p:cNvPr id="14" name="矩形 13"/>
            <p:cNvSpPr/>
            <p:nvPr/>
          </p:nvSpPr>
          <p:spPr>
            <a:xfrm>
              <a:off x="1481200" y="4806564"/>
              <a:ext cx="2841876" cy="100919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9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输入您的内容或者通过右键复制粘贴您的内容，并选择只保留文字。输入您的内容或者通过右键复制粘贴您的内容，并选择只保留文字。</a:t>
              </a:r>
            </a:p>
          </p:txBody>
        </p:sp>
        <p:sp>
          <p:nvSpPr>
            <p:cNvPr id="15" name="Rectangle 84"/>
            <p:cNvSpPr>
              <a:spLocks noChangeArrowheads="1"/>
            </p:cNvSpPr>
            <p:nvPr/>
          </p:nvSpPr>
          <p:spPr bwMode="auto">
            <a:xfrm>
              <a:off x="1084435" y="4406349"/>
              <a:ext cx="1894645" cy="481359"/>
            </a:xfrm>
            <a:prstGeom prst="roundRect">
              <a:avLst/>
            </a:prstGeom>
            <a:noFill/>
            <a:ln>
              <a:no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200" kern="0" dirty="0">
                  <a:solidFill>
                    <a:schemeClr val="tx1">
                      <a:lumMod val="75000"/>
                      <a:lumOff val="25000"/>
                    </a:schemeClr>
                  </a:solidFill>
                  <a:latin typeface="微软雅黑" pitchFamily="34" charset="-122"/>
                  <a:ea typeface="微软雅黑" pitchFamily="34" charset="-122"/>
                </a:rPr>
                <a:t>输入标题</a:t>
              </a:r>
            </a:p>
          </p:txBody>
        </p:sp>
      </p:grpSp>
      <p:grpSp>
        <p:nvGrpSpPr>
          <p:cNvPr id="13" name="组合 15"/>
          <p:cNvGrpSpPr/>
          <p:nvPr/>
        </p:nvGrpSpPr>
        <p:grpSpPr>
          <a:xfrm>
            <a:off x="779772" y="2800487"/>
            <a:ext cx="2388072" cy="1075383"/>
            <a:chOff x="1481200" y="4382357"/>
            <a:chExt cx="3183682" cy="1433401"/>
          </a:xfrm>
        </p:grpSpPr>
        <p:sp>
          <p:nvSpPr>
            <p:cNvPr id="17" name="矩形 16"/>
            <p:cNvSpPr/>
            <p:nvPr/>
          </p:nvSpPr>
          <p:spPr>
            <a:xfrm>
              <a:off x="1481200" y="4806564"/>
              <a:ext cx="2841876" cy="100919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pPr>
              <a:r>
                <a:rPr lang="zh-CN" altLang="en-US" sz="9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输入您的内容或者通过右键复制粘贴您的内容，并选择只保留文字。输入您的内容或者通过右键复制粘贴您的内容，并选择只保留文字。</a:t>
              </a:r>
            </a:p>
          </p:txBody>
        </p:sp>
        <p:sp>
          <p:nvSpPr>
            <p:cNvPr id="18" name="Rectangle 84"/>
            <p:cNvSpPr>
              <a:spLocks noChangeArrowheads="1"/>
            </p:cNvSpPr>
            <p:nvPr/>
          </p:nvSpPr>
          <p:spPr bwMode="auto">
            <a:xfrm>
              <a:off x="2770236" y="4382357"/>
              <a:ext cx="1894646" cy="481359"/>
            </a:xfrm>
            <a:prstGeom prst="roundRect">
              <a:avLst/>
            </a:prstGeom>
            <a:noFill/>
            <a:ln>
              <a:no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200" kern="0" dirty="0">
                  <a:solidFill>
                    <a:schemeClr val="tx1">
                      <a:lumMod val="75000"/>
                      <a:lumOff val="25000"/>
                    </a:schemeClr>
                  </a:solidFill>
                  <a:latin typeface="微软雅黑" pitchFamily="34" charset="-122"/>
                  <a:ea typeface="微软雅黑" pitchFamily="34" charset="-122"/>
                </a:rPr>
                <a:t>输入标题</a:t>
              </a:r>
            </a:p>
          </p:txBody>
        </p:sp>
      </p:grpSp>
      <p:grpSp>
        <p:nvGrpSpPr>
          <p:cNvPr id="16" name="组合 18"/>
          <p:cNvGrpSpPr/>
          <p:nvPr/>
        </p:nvGrpSpPr>
        <p:grpSpPr>
          <a:xfrm>
            <a:off x="5724128" y="3328585"/>
            <a:ext cx="2448288" cy="1057384"/>
            <a:chOff x="1059117" y="4406349"/>
            <a:chExt cx="3263959" cy="1409410"/>
          </a:xfrm>
        </p:grpSpPr>
        <p:sp>
          <p:nvSpPr>
            <p:cNvPr id="20" name="矩形 19"/>
            <p:cNvSpPr/>
            <p:nvPr/>
          </p:nvSpPr>
          <p:spPr>
            <a:xfrm>
              <a:off x="1481200" y="4806564"/>
              <a:ext cx="2841876" cy="100919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900" dirty="0">
                  <a:solidFill>
                    <a:schemeClr val="tx1">
                      <a:lumMod val="50000"/>
                      <a:lumOff val="50000"/>
                    </a:schemeClr>
                  </a:solidFill>
                  <a:latin typeface="Arial" panose="020B0604020202020204" pitchFamily="34" charset="0"/>
                  <a:ea typeface="微软雅黑" panose="020B0503020204020204" pitchFamily="34" charset="-122"/>
                  <a:cs typeface="+mn-ea"/>
                  <a:sym typeface="Arial" panose="020B0604020202020204" pitchFamily="34" charset="0"/>
                </a:rPr>
                <a:t>输入您的内容或者通过右键复制粘贴您的内容，并选择只保留文字。输入您的内容或者通过右键复制粘贴您的内容，并选择只保留文字。</a:t>
              </a:r>
            </a:p>
          </p:txBody>
        </p:sp>
        <p:sp>
          <p:nvSpPr>
            <p:cNvPr id="21" name="Rectangle 84"/>
            <p:cNvSpPr>
              <a:spLocks noChangeArrowheads="1"/>
            </p:cNvSpPr>
            <p:nvPr/>
          </p:nvSpPr>
          <p:spPr bwMode="auto">
            <a:xfrm>
              <a:off x="1059117" y="4406349"/>
              <a:ext cx="1894645" cy="481359"/>
            </a:xfrm>
            <a:prstGeom prst="roundRect">
              <a:avLst/>
            </a:prstGeom>
            <a:noFill/>
            <a:ln>
              <a:noFill/>
            </a:ln>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1200" kern="0" dirty="0">
                  <a:solidFill>
                    <a:schemeClr val="tx1">
                      <a:lumMod val="75000"/>
                      <a:lumOff val="25000"/>
                    </a:schemeClr>
                  </a:solidFill>
                  <a:latin typeface="微软雅黑" pitchFamily="34" charset="-122"/>
                  <a:ea typeface="微软雅黑" pitchFamily="34" charset="-122"/>
                </a:rPr>
                <a:t>输入标题</a:t>
              </a:r>
            </a:p>
          </p:txBody>
        </p:sp>
      </p:grpSp>
      <p:grpSp>
        <p:nvGrpSpPr>
          <p:cNvPr id="19" name="组合 21"/>
          <p:cNvGrpSpPr/>
          <p:nvPr/>
        </p:nvGrpSpPr>
        <p:grpSpPr>
          <a:xfrm>
            <a:off x="5178702" y="2108076"/>
            <a:ext cx="625160" cy="624080"/>
            <a:chOff x="6904037" y="2532063"/>
            <a:chExt cx="833438" cy="831850"/>
          </a:xfrm>
        </p:grpSpPr>
        <p:grpSp>
          <p:nvGrpSpPr>
            <p:cNvPr id="22" name="组合 22"/>
            <p:cNvGrpSpPr>
              <a:grpSpLocks/>
            </p:cNvGrpSpPr>
            <p:nvPr/>
          </p:nvGrpSpPr>
          <p:grpSpPr bwMode="auto">
            <a:xfrm>
              <a:off x="6904037" y="2532063"/>
              <a:ext cx="833438" cy="831850"/>
              <a:chOff x="3176812" y="2273198"/>
              <a:chExt cx="2641825" cy="2726239"/>
            </a:xfrm>
          </p:grpSpPr>
          <p:sp>
            <p:nvSpPr>
              <p:cNvPr id="25" name="椭圆 24"/>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dirty="0">
                  <a:solidFill>
                    <a:prstClr val="white"/>
                  </a:solidFill>
                </a:endParaRPr>
              </a:p>
            </p:txBody>
          </p:sp>
          <p:sp>
            <p:nvSpPr>
              <p:cNvPr id="26" name="椭圆 25"/>
              <p:cNvSpPr/>
              <p:nvPr/>
            </p:nvSpPr>
            <p:spPr>
              <a:xfrm>
                <a:off x="3267389" y="2366847"/>
                <a:ext cx="2460671" cy="25389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dirty="0">
                  <a:solidFill>
                    <a:prstClr val="white"/>
                  </a:solidFill>
                </a:endParaRPr>
              </a:p>
            </p:txBody>
          </p:sp>
        </p:grpSp>
        <p:sp>
          <p:nvSpPr>
            <p:cNvPr id="24" name="Freeform 10"/>
            <p:cNvSpPr>
              <a:spLocks noEditPoints="1"/>
            </p:cNvSpPr>
            <p:nvPr/>
          </p:nvSpPr>
          <p:spPr bwMode="auto">
            <a:xfrm>
              <a:off x="7052696" y="2680494"/>
              <a:ext cx="536120" cy="534987"/>
            </a:xfrm>
            <a:custGeom>
              <a:avLst/>
              <a:gdLst>
                <a:gd name="T0" fmla="*/ 133112 w 689"/>
                <a:gd name="T1" fmla="*/ 513932 h 688"/>
                <a:gd name="T2" fmla="*/ 618646 w 689"/>
                <a:gd name="T3" fmla="*/ 234100 h 688"/>
                <a:gd name="T4" fmla="*/ 540087 w 689"/>
                <a:gd name="T5" fmla="*/ 658747 h 688"/>
                <a:gd name="T6" fmla="*/ 211671 w 689"/>
                <a:gd name="T7" fmla="*/ 90374 h 688"/>
                <a:gd name="T8" fmla="*/ 540087 w 689"/>
                <a:gd name="T9" fmla="*/ 658747 h 688"/>
                <a:gd name="T10" fmla="*/ 175665 w 689"/>
                <a:gd name="T11" fmla="*/ 489977 h 688"/>
                <a:gd name="T12" fmla="*/ 576093 w 689"/>
                <a:gd name="T13" fmla="*/ 259144 h 688"/>
                <a:gd name="T14" fmla="*/ 501899 w 689"/>
                <a:gd name="T15" fmla="*/ 591239 h 688"/>
                <a:gd name="T16" fmla="*/ 250950 w 689"/>
                <a:gd name="T17" fmla="*/ 157882 h 688"/>
                <a:gd name="T18" fmla="*/ 501899 w 689"/>
                <a:gd name="T19" fmla="*/ 591239 h 688"/>
                <a:gd name="T20" fmla="*/ 376425 w 689"/>
                <a:gd name="T21" fmla="*/ 409403 h 688"/>
                <a:gd name="T22" fmla="*/ 376425 w 689"/>
                <a:gd name="T23" fmla="*/ 338629 h 688"/>
                <a:gd name="T24" fmla="*/ 391700 w 689"/>
                <a:gd name="T25" fmla="*/ 172037 h 688"/>
                <a:gd name="T26" fmla="*/ 375333 w 689"/>
                <a:gd name="T27" fmla="*/ 187280 h 688"/>
                <a:gd name="T28" fmla="*/ 360058 w 689"/>
                <a:gd name="T29" fmla="*/ 146993 h 688"/>
                <a:gd name="T30" fmla="*/ 376425 w 689"/>
                <a:gd name="T31" fmla="*/ 131749 h 688"/>
                <a:gd name="T32" fmla="*/ 391700 w 689"/>
                <a:gd name="T33" fmla="*/ 172037 h 688"/>
                <a:gd name="T34" fmla="*/ 376425 w 689"/>
                <a:gd name="T35" fmla="*/ 617372 h 688"/>
                <a:gd name="T36" fmla="*/ 360058 w 689"/>
                <a:gd name="T37" fmla="*/ 602128 h 688"/>
                <a:gd name="T38" fmla="*/ 375333 w 689"/>
                <a:gd name="T39" fmla="*/ 561841 h 688"/>
                <a:gd name="T40" fmla="*/ 391700 w 689"/>
                <a:gd name="T41" fmla="*/ 577085 h 688"/>
                <a:gd name="T42" fmla="*/ 173483 w 689"/>
                <a:gd name="T43" fmla="*/ 354961 h 688"/>
                <a:gd name="T44" fmla="*/ 188758 w 689"/>
                <a:gd name="T45" fmla="*/ 372383 h 688"/>
                <a:gd name="T46" fmla="*/ 148388 w 689"/>
                <a:gd name="T47" fmla="*/ 387627 h 688"/>
                <a:gd name="T48" fmla="*/ 133112 w 689"/>
                <a:gd name="T49" fmla="*/ 370205 h 688"/>
                <a:gd name="T50" fmla="*/ 173483 w 689"/>
                <a:gd name="T51" fmla="*/ 354961 h 688"/>
                <a:gd name="T52" fmla="*/ 618646 w 689"/>
                <a:gd name="T53" fmla="*/ 370205 h 688"/>
                <a:gd name="T54" fmla="*/ 603370 w 689"/>
                <a:gd name="T55" fmla="*/ 387627 h 688"/>
                <a:gd name="T56" fmla="*/ 563000 w 689"/>
                <a:gd name="T57" fmla="*/ 372383 h 688"/>
                <a:gd name="T58" fmla="*/ 578275 w 689"/>
                <a:gd name="T59" fmla="*/ 354961 h 688"/>
                <a:gd name="T60" fmla="*/ 396064 w 689"/>
                <a:gd name="T61" fmla="*/ 374561 h 688"/>
                <a:gd name="T62" fmla="*/ 356785 w 689"/>
                <a:gd name="T63" fmla="*/ 374561 h 688"/>
                <a:gd name="T64" fmla="*/ 376425 w 689"/>
                <a:gd name="T65" fmla="*/ 218857 h 688"/>
                <a:gd name="T66" fmla="*/ 396064 w 689"/>
                <a:gd name="T67" fmla="*/ 374561 h 688"/>
                <a:gd name="T68" fmla="*/ 285864 w 689"/>
                <a:gd name="T69" fmla="*/ 467112 h 688"/>
                <a:gd name="T70" fmla="*/ 358967 w 689"/>
                <a:gd name="T71" fmla="*/ 365850 h 688"/>
                <a:gd name="T72" fmla="*/ 387335 w 689"/>
                <a:gd name="T73" fmla="*/ 393071 h 6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89"/>
                <a:gd name="T112" fmla="*/ 0 h 688"/>
                <a:gd name="T113" fmla="*/ 689 w 689"/>
                <a:gd name="T114" fmla="*/ 688 h 6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89" h="688">
                  <a:moveTo>
                    <a:pt x="216" y="121"/>
                  </a:moveTo>
                  <a:cubicBezTo>
                    <a:pt x="94" y="192"/>
                    <a:pt x="51" y="350"/>
                    <a:pt x="122" y="472"/>
                  </a:cubicBezTo>
                  <a:cubicBezTo>
                    <a:pt x="193" y="595"/>
                    <a:pt x="350" y="637"/>
                    <a:pt x="473" y="566"/>
                  </a:cubicBezTo>
                  <a:cubicBezTo>
                    <a:pt x="596" y="495"/>
                    <a:pt x="638" y="338"/>
                    <a:pt x="567" y="215"/>
                  </a:cubicBezTo>
                  <a:cubicBezTo>
                    <a:pt x="496" y="93"/>
                    <a:pt x="339" y="51"/>
                    <a:pt x="216" y="121"/>
                  </a:cubicBezTo>
                  <a:close/>
                  <a:moveTo>
                    <a:pt x="495" y="605"/>
                  </a:moveTo>
                  <a:cubicBezTo>
                    <a:pt x="351" y="688"/>
                    <a:pt x="167" y="638"/>
                    <a:pt x="83" y="495"/>
                  </a:cubicBezTo>
                  <a:cubicBezTo>
                    <a:pt x="0" y="351"/>
                    <a:pt x="50" y="166"/>
                    <a:pt x="194" y="83"/>
                  </a:cubicBezTo>
                  <a:cubicBezTo>
                    <a:pt x="338" y="0"/>
                    <a:pt x="523" y="49"/>
                    <a:pt x="606" y="193"/>
                  </a:cubicBezTo>
                  <a:cubicBezTo>
                    <a:pt x="689" y="337"/>
                    <a:pt x="639" y="522"/>
                    <a:pt x="495" y="605"/>
                  </a:cubicBezTo>
                  <a:close/>
                  <a:moveTo>
                    <a:pt x="238" y="160"/>
                  </a:moveTo>
                  <a:cubicBezTo>
                    <a:pt x="137" y="219"/>
                    <a:pt x="102" y="349"/>
                    <a:pt x="161" y="450"/>
                  </a:cubicBezTo>
                  <a:cubicBezTo>
                    <a:pt x="219" y="551"/>
                    <a:pt x="349" y="586"/>
                    <a:pt x="451" y="528"/>
                  </a:cubicBezTo>
                  <a:cubicBezTo>
                    <a:pt x="552" y="469"/>
                    <a:pt x="587" y="339"/>
                    <a:pt x="528" y="238"/>
                  </a:cubicBezTo>
                  <a:cubicBezTo>
                    <a:pt x="470" y="136"/>
                    <a:pt x="340" y="102"/>
                    <a:pt x="238" y="160"/>
                  </a:cubicBezTo>
                  <a:close/>
                  <a:moveTo>
                    <a:pt x="460" y="543"/>
                  </a:moveTo>
                  <a:cubicBezTo>
                    <a:pt x="350" y="607"/>
                    <a:pt x="209" y="569"/>
                    <a:pt x="145" y="459"/>
                  </a:cubicBezTo>
                  <a:cubicBezTo>
                    <a:pt x="82" y="349"/>
                    <a:pt x="120" y="208"/>
                    <a:pt x="230" y="145"/>
                  </a:cubicBezTo>
                  <a:cubicBezTo>
                    <a:pt x="339" y="81"/>
                    <a:pt x="480" y="119"/>
                    <a:pt x="544" y="229"/>
                  </a:cubicBezTo>
                  <a:cubicBezTo>
                    <a:pt x="607" y="339"/>
                    <a:pt x="570" y="480"/>
                    <a:pt x="460" y="543"/>
                  </a:cubicBezTo>
                  <a:close/>
                  <a:moveTo>
                    <a:pt x="377" y="344"/>
                  </a:moveTo>
                  <a:cubicBezTo>
                    <a:pt x="377" y="362"/>
                    <a:pt x="362" y="376"/>
                    <a:pt x="345" y="376"/>
                  </a:cubicBezTo>
                  <a:cubicBezTo>
                    <a:pt x="327" y="376"/>
                    <a:pt x="312" y="362"/>
                    <a:pt x="312" y="344"/>
                  </a:cubicBezTo>
                  <a:cubicBezTo>
                    <a:pt x="312" y="326"/>
                    <a:pt x="327" y="311"/>
                    <a:pt x="345" y="311"/>
                  </a:cubicBezTo>
                  <a:cubicBezTo>
                    <a:pt x="362" y="311"/>
                    <a:pt x="377" y="326"/>
                    <a:pt x="377" y="344"/>
                  </a:cubicBezTo>
                  <a:close/>
                  <a:moveTo>
                    <a:pt x="359" y="158"/>
                  </a:moveTo>
                  <a:cubicBezTo>
                    <a:pt x="359" y="166"/>
                    <a:pt x="353" y="172"/>
                    <a:pt x="345" y="172"/>
                  </a:cubicBezTo>
                  <a:lnTo>
                    <a:pt x="344" y="172"/>
                  </a:lnTo>
                  <a:cubicBezTo>
                    <a:pt x="336" y="172"/>
                    <a:pt x="330" y="166"/>
                    <a:pt x="330" y="158"/>
                  </a:cubicBezTo>
                  <a:lnTo>
                    <a:pt x="330" y="135"/>
                  </a:lnTo>
                  <a:cubicBezTo>
                    <a:pt x="330" y="127"/>
                    <a:pt x="336" y="121"/>
                    <a:pt x="344" y="121"/>
                  </a:cubicBezTo>
                  <a:lnTo>
                    <a:pt x="345" y="121"/>
                  </a:lnTo>
                  <a:cubicBezTo>
                    <a:pt x="353" y="121"/>
                    <a:pt x="359" y="127"/>
                    <a:pt x="359" y="135"/>
                  </a:cubicBezTo>
                  <a:lnTo>
                    <a:pt x="359" y="158"/>
                  </a:lnTo>
                  <a:close/>
                  <a:moveTo>
                    <a:pt x="359" y="553"/>
                  </a:moveTo>
                  <a:cubicBezTo>
                    <a:pt x="359" y="560"/>
                    <a:pt x="353" y="567"/>
                    <a:pt x="345" y="567"/>
                  </a:cubicBezTo>
                  <a:lnTo>
                    <a:pt x="344" y="567"/>
                  </a:lnTo>
                  <a:cubicBezTo>
                    <a:pt x="336" y="567"/>
                    <a:pt x="330" y="560"/>
                    <a:pt x="330" y="553"/>
                  </a:cubicBezTo>
                  <a:lnTo>
                    <a:pt x="330" y="530"/>
                  </a:lnTo>
                  <a:cubicBezTo>
                    <a:pt x="330" y="522"/>
                    <a:pt x="336" y="516"/>
                    <a:pt x="344" y="516"/>
                  </a:cubicBezTo>
                  <a:lnTo>
                    <a:pt x="345" y="516"/>
                  </a:lnTo>
                  <a:cubicBezTo>
                    <a:pt x="353" y="516"/>
                    <a:pt x="359" y="522"/>
                    <a:pt x="359" y="530"/>
                  </a:cubicBezTo>
                  <a:lnTo>
                    <a:pt x="359" y="553"/>
                  </a:lnTo>
                  <a:close/>
                  <a:moveTo>
                    <a:pt x="159" y="326"/>
                  </a:moveTo>
                  <a:cubicBezTo>
                    <a:pt x="166" y="326"/>
                    <a:pt x="173" y="333"/>
                    <a:pt x="173" y="340"/>
                  </a:cubicBezTo>
                  <a:lnTo>
                    <a:pt x="173" y="342"/>
                  </a:lnTo>
                  <a:cubicBezTo>
                    <a:pt x="173" y="350"/>
                    <a:pt x="166" y="356"/>
                    <a:pt x="159" y="356"/>
                  </a:cubicBezTo>
                  <a:lnTo>
                    <a:pt x="136" y="356"/>
                  </a:lnTo>
                  <a:cubicBezTo>
                    <a:pt x="128" y="356"/>
                    <a:pt x="122" y="350"/>
                    <a:pt x="122" y="342"/>
                  </a:cubicBezTo>
                  <a:lnTo>
                    <a:pt x="122" y="340"/>
                  </a:lnTo>
                  <a:cubicBezTo>
                    <a:pt x="122" y="333"/>
                    <a:pt x="128" y="326"/>
                    <a:pt x="136" y="326"/>
                  </a:cubicBezTo>
                  <a:lnTo>
                    <a:pt x="159" y="326"/>
                  </a:lnTo>
                  <a:close/>
                  <a:moveTo>
                    <a:pt x="553" y="326"/>
                  </a:moveTo>
                  <a:cubicBezTo>
                    <a:pt x="561" y="326"/>
                    <a:pt x="567" y="333"/>
                    <a:pt x="567" y="340"/>
                  </a:cubicBezTo>
                  <a:lnTo>
                    <a:pt x="567" y="342"/>
                  </a:lnTo>
                  <a:cubicBezTo>
                    <a:pt x="567" y="350"/>
                    <a:pt x="561" y="356"/>
                    <a:pt x="553" y="356"/>
                  </a:cubicBezTo>
                  <a:lnTo>
                    <a:pt x="530" y="356"/>
                  </a:lnTo>
                  <a:cubicBezTo>
                    <a:pt x="523" y="356"/>
                    <a:pt x="516" y="350"/>
                    <a:pt x="516" y="342"/>
                  </a:cubicBezTo>
                  <a:lnTo>
                    <a:pt x="516" y="340"/>
                  </a:lnTo>
                  <a:cubicBezTo>
                    <a:pt x="516" y="333"/>
                    <a:pt x="523" y="326"/>
                    <a:pt x="530" y="326"/>
                  </a:cubicBezTo>
                  <a:lnTo>
                    <a:pt x="553" y="326"/>
                  </a:lnTo>
                  <a:close/>
                  <a:moveTo>
                    <a:pt x="363" y="344"/>
                  </a:moveTo>
                  <a:cubicBezTo>
                    <a:pt x="363" y="354"/>
                    <a:pt x="355" y="362"/>
                    <a:pt x="345" y="362"/>
                  </a:cubicBezTo>
                  <a:cubicBezTo>
                    <a:pt x="335" y="362"/>
                    <a:pt x="327" y="354"/>
                    <a:pt x="327" y="344"/>
                  </a:cubicBezTo>
                  <a:lnTo>
                    <a:pt x="327" y="219"/>
                  </a:lnTo>
                  <a:cubicBezTo>
                    <a:pt x="327" y="209"/>
                    <a:pt x="335" y="201"/>
                    <a:pt x="345" y="201"/>
                  </a:cubicBezTo>
                  <a:cubicBezTo>
                    <a:pt x="355" y="201"/>
                    <a:pt x="363" y="209"/>
                    <a:pt x="363" y="219"/>
                  </a:cubicBezTo>
                  <a:lnTo>
                    <a:pt x="363" y="344"/>
                  </a:lnTo>
                  <a:close/>
                  <a:moveTo>
                    <a:pt x="289" y="427"/>
                  </a:moveTo>
                  <a:cubicBezTo>
                    <a:pt x="281" y="435"/>
                    <a:pt x="269" y="436"/>
                    <a:pt x="262" y="429"/>
                  </a:cubicBezTo>
                  <a:cubicBezTo>
                    <a:pt x="255" y="422"/>
                    <a:pt x="255" y="409"/>
                    <a:pt x="263" y="402"/>
                  </a:cubicBezTo>
                  <a:lnTo>
                    <a:pt x="329" y="336"/>
                  </a:lnTo>
                  <a:cubicBezTo>
                    <a:pt x="337" y="328"/>
                    <a:pt x="349" y="327"/>
                    <a:pt x="356" y="334"/>
                  </a:cubicBezTo>
                  <a:cubicBezTo>
                    <a:pt x="363" y="341"/>
                    <a:pt x="362" y="354"/>
                    <a:pt x="355" y="361"/>
                  </a:cubicBezTo>
                  <a:lnTo>
                    <a:pt x="289" y="427"/>
                  </a:lnTo>
                  <a:close/>
                </a:path>
              </a:pathLst>
            </a:custGeom>
            <a:solidFill>
              <a:schemeClr val="bg1"/>
            </a:solidFill>
            <a:ln>
              <a:noFill/>
            </a:ln>
            <a:extLst/>
          </p:spPr>
          <p:txBody>
            <a:bodyPr lIns="91434" tIns="45717" rIns="91434" bIns="45717"/>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5613" indent="1588" algn="l" rtl="0" fontAlgn="base">
                <a:spcBef>
                  <a:spcPct val="0"/>
                </a:spcBef>
                <a:spcAft>
                  <a:spcPct val="0"/>
                </a:spcAft>
                <a:defRPr kern="1200">
                  <a:solidFill>
                    <a:schemeClr val="tx1"/>
                  </a:solidFill>
                  <a:latin typeface="Arial" pitchFamily="34" charset="0"/>
                  <a:ea typeface="宋体" pitchFamily="2" charset="-122"/>
                  <a:cs typeface="+mn-cs"/>
                </a:defRPr>
              </a:lvl2pPr>
              <a:lvl3pPr marL="912813" indent="1588" algn="l" rtl="0" fontAlgn="base">
                <a:spcBef>
                  <a:spcPct val="0"/>
                </a:spcBef>
                <a:spcAft>
                  <a:spcPct val="0"/>
                </a:spcAft>
                <a:defRPr kern="1200">
                  <a:solidFill>
                    <a:schemeClr val="tx1"/>
                  </a:solidFill>
                  <a:latin typeface="Arial" pitchFamily="34" charset="0"/>
                  <a:ea typeface="宋体" pitchFamily="2" charset="-122"/>
                  <a:cs typeface="+mn-cs"/>
                </a:defRPr>
              </a:lvl3pPr>
              <a:lvl4pPr marL="1370013" indent="1588" algn="l" rtl="0" fontAlgn="base">
                <a:spcBef>
                  <a:spcPct val="0"/>
                </a:spcBef>
                <a:spcAft>
                  <a:spcPct val="0"/>
                </a:spcAft>
                <a:defRPr kern="1200">
                  <a:solidFill>
                    <a:schemeClr val="tx1"/>
                  </a:solidFill>
                  <a:latin typeface="Arial" pitchFamily="34" charset="0"/>
                  <a:ea typeface="宋体" pitchFamily="2" charset="-122"/>
                  <a:cs typeface="+mn-cs"/>
                </a:defRPr>
              </a:lvl4pPr>
              <a:lvl5pPr marL="1827213" indent="1588"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grpSp>
      <p:grpSp>
        <p:nvGrpSpPr>
          <p:cNvPr id="23" name="组合 26"/>
          <p:cNvGrpSpPr/>
          <p:nvPr/>
        </p:nvGrpSpPr>
        <p:grpSpPr>
          <a:xfrm>
            <a:off x="3140086" y="1537590"/>
            <a:ext cx="625160" cy="625271"/>
            <a:chOff x="4186237" y="1771650"/>
            <a:chExt cx="833438" cy="833438"/>
          </a:xfrm>
        </p:grpSpPr>
        <p:grpSp>
          <p:nvGrpSpPr>
            <p:cNvPr id="27" name="组合 27"/>
            <p:cNvGrpSpPr>
              <a:grpSpLocks/>
            </p:cNvGrpSpPr>
            <p:nvPr/>
          </p:nvGrpSpPr>
          <p:grpSpPr bwMode="auto">
            <a:xfrm>
              <a:off x="4186237" y="1771650"/>
              <a:ext cx="833438" cy="833438"/>
              <a:chOff x="3176812" y="2273198"/>
              <a:chExt cx="2641825" cy="2726239"/>
            </a:xfrm>
          </p:grpSpPr>
          <p:sp>
            <p:nvSpPr>
              <p:cNvPr id="30" name="椭圆 29"/>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dirty="0">
                  <a:solidFill>
                    <a:prstClr val="white"/>
                  </a:solidFill>
                </a:endParaRPr>
              </a:p>
            </p:txBody>
          </p:sp>
          <p:sp>
            <p:nvSpPr>
              <p:cNvPr id="31" name="椭圆 30"/>
              <p:cNvSpPr/>
              <p:nvPr/>
            </p:nvSpPr>
            <p:spPr>
              <a:xfrm>
                <a:off x="3267389" y="2366669"/>
                <a:ext cx="2460671" cy="25392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dirty="0">
                  <a:solidFill>
                    <a:prstClr val="white"/>
                  </a:solidFill>
                </a:endParaRPr>
              </a:p>
            </p:txBody>
          </p:sp>
        </p:grpSp>
        <p:sp>
          <p:nvSpPr>
            <p:cNvPr id="29" name="Freeform 18"/>
            <p:cNvSpPr>
              <a:spLocks noEditPoints="1"/>
            </p:cNvSpPr>
            <p:nvPr/>
          </p:nvSpPr>
          <p:spPr bwMode="auto">
            <a:xfrm>
              <a:off x="4369197" y="1953745"/>
              <a:ext cx="443177" cy="469247"/>
            </a:xfrm>
            <a:custGeom>
              <a:avLst/>
              <a:gdLst>
                <a:gd name="T0" fmla="*/ 308844 w 568"/>
                <a:gd name="T1" fmla="*/ 627293 h 601"/>
                <a:gd name="T2" fmla="*/ 309935 w 568"/>
                <a:gd name="T3" fmla="*/ 363917 h 601"/>
                <a:gd name="T4" fmla="*/ 494368 w 568"/>
                <a:gd name="T5" fmla="*/ 328946 h 601"/>
                <a:gd name="T6" fmla="*/ 378688 w 568"/>
                <a:gd name="T7" fmla="*/ 374846 h 601"/>
                <a:gd name="T8" fmla="*/ 103675 w 568"/>
                <a:gd name="T9" fmla="*/ 233869 h 601"/>
                <a:gd name="T10" fmla="*/ 138598 w 568"/>
                <a:gd name="T11" fmla="*/ 238240 h 601"/>
                <a:gd name="T12" fmla="*/ 183342 w 568"/>
                <a:gd name="T13" fmla="*/ 242612 h 601"/>
                <a:gd name="T14" fmla="*/ 182250 w 568"/>
                <a:gd name="T15" fmla="*/ 213105 h 601"/>
                <a:gd name="T16" fmla="*/ 309935 w 568"/>
                <a:gd name="T17" fmla="*/ 331132 h 601"/>
                <a:gd name="T18" fmla="*/ 450715 w 568"/>
                <a:gd name="T19" fmla="*/ 228405 h 601"/>
                <a:gd name="T20" fmla="*/ 482364 w 568"/>
                <a:gd name="T21" fmla="*/ 222940 h 601"/>
                <a:gd name="T22" fmla="*/ 499825 w 568"/>
                <a:gd name="T23" fmla="*/ 229497 h 601"/>
                <a:gd name="T24" fmla="*/ 453989 w 568"/>
                <a:gd name="T25" fmla="*/ 279768 h 601"/>
                <a:gd name="T26" fmla="*/ 533656 w 568"/>
                <a:gd name="T27" fmla="*/ 372660 h 601"/>
                <a:gd name="T28" fmla="*/ 509647 w 568"/>
                <a:gd name="T29" fmla="*/ 287418 h 601"/>
                <a:gd name="T30" fmla="*/ 509647 w 568"/>
                <a:gd name="T31" fmla="*/ 546423 h 601"/>
                <a:gd name="T32" fmla="*/ 539112 w 568"/>
                <a:gd name="T33" fmla="*/ 539865 h 601"/>
                <a:gd name="T34" fmla="*/ 338309 w 568"/>
                <a:gd name="T35" fmla="*/ 650243 h 601"/>
                <a:gd name="T36" fmla="*/ 311026 w 568"/>
                <a:gd name="T37" fmla="*/ 656800 h 601"/>
                <a:gd name="T38" fmla="*/ 81849 w 568"/>
                <a:gd name="T39" fmla="*/ 539865 h 601"/>
                <a:gd name="T40" fmla="*/ 111315 w 568"/>
                <a:gd name="T41" fmla="*/ 546423 h 601"/>
                <a:gd name="T42" fmla="*/ 111315 w 568"/>
                <a:gd name="T43" fmla="*/ 287418 h 601"/>
                <a:gd name="T44" fmla="*/ 87306 w 568"/>
                <a:gd name="T45" fmla="*/ 372660 h 601"/>
                <a:gd name="T46" fmla="*/ 154968 w 568"/>
                <a:gd name="T47" fmla="*/ 275397 h 601"/>
                <a:gd name="T48" fmla="*/ 67662 w 568"/>
                <a:gd name="T49" fmla="*/ 437138 h 601"/>
                <a:gd name="T50" fmla="*/ 80758 w 568"/>
                <a:gd name="T51" fmla="*/ 463366 h 601"/>
                <a:gd name="T52" fmla="*/ 92762 w 568"/>
                <a:gd name="T53" fmla="*/ 487409 h 601"/>
                <a:gd name="T54" fmla="*/ 49109 w 568"/>
                <a:gd name="T55" fmla="*/ 519101 h 601"/>
                <a:gd name="T56" fmla="*/ 30557 w 568"/>
                <a:gd name="T57" fmla="*/ 412003 h 601"/>
                <a:gd name="T58" fmla="*/ 58931 w 568"/>
                <a:gd name="T59" fmla="*/ 363917 h 601"/>
                <a:gd name="T60" fmla="*/ 516194 w 568"/>
                <a:gd name="T61" fmla="*/ 416374 h 601"/>
                <a:gd name="T62" fmla="*/ 505281 w 568"/>
                <a:gd name="T63" fmla="*/ 443695 h 601"/>
                <a:gd name="T64" fmla="*/ 496551 w 568"/>
                <a:gd name="T65" fmla="*/ 471016 h 601"/>
                <a:gd name="T66" fmla="*/ 491094 w 568"/>
                <a:gd name="T67" fmla="*/ 491780 h 601"/>
                <a:gd name="T68" fmla="*/ 526016 w 568"/>
                <a:gd name="T69" fmla="*/ 396703 h 601"/>
                <a:gd name="T70" fmla="*/ 559847 w 568"/>
                <a:gd name="T71" fmla="*/ 393424 h 601"/>
                <a:gd name="T72" fmla="*/ 307752 w 568"/>
                <a:gd name="T73" fmla="*/ 0 h 601"/>
                <a:gd name="T74" fmla="*/ 456172 w 568"/>
                <a:gd name="T75" fmla="*/ 116934 h 601"/>
                <a:gd name="T76" fmla="*/ 429980 w 568"/>
                <a:gd name="T77" fmla="*/ 195619 h 601"/>
                <a:gd name="T78" fmla="*/ 398332 w 568"/>
                <a:gd name="T79" fmla="*/ 88520 h 601"/>
                <a:gd name="T80" fmla="*/ 211716 w 568"/>
                <a:gd name="T81" fmla="*/ 199991 h 601"/>
                <a:gd name="T82" fmla="*/ 165881 w 568"/>
                <a:gd name="T83" fmla="*/ 168298 h 601"/>
                <a:gd name="T84" fmla="*/ 216081 w 568"/>
                <a:gd name="T85" fmla="*/ 44807 h 6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8"/>
                <a:gd name="T130" fmla="*/ 0 h 601"/>
                <a:gd name="T131" fmla="*/ 568 w 568"/>
                <a:gd name="T132" fmla="*/ 601 h 60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8" h="601">
                  <a:moveTo>
                    <a:pt x="266" y="331"/>
                  </a:moveTo>
                  <a:lnTo>
                    <a:pt x="266" y="571"/>
                  </a:lnTo>
                  <a:cubicBezTo>
                    <a:pt x="272" y="573"/>
                    <a:pt x="277" y="575"/>
                    <a:pt x="283" y="574"/>
                  </a:cubicBezTo>
                  <a:cubicBezTo>
                    <a:pt x="290" y="574"/>
                    <a:pt x="297" y="572"/>
                    <a:pt x="303" y="570"/>
                  </a:cubicBezTo>
                  <a:lnTo>
                    <a:pt x="303" y="331"/>
                  </a:lnTo>
                  <a:cubicBezTo>
                    <a:pt x="297" y="332"/>
                    <a:pt x="290" y="333"/>
                    <a:pt x="284" y="333"/>
                  </a:cubicBezTo>
                  <a:cubicBezTo>
                    <a:pt x="278" y="333"/>
                    <a:pt x="272" y="332"/>
                    <a:pt x="266" y="331"/>
                  </a:cubicBezTo>
                  <a:close/>
                  <a:moveTo>
                    <a:pt x="347" y="343"/>
                  </a:moveTo>
                  <a:lnTo>
                    <a:pt x="453" y="301"/>
                  </a:lnTo>
                  <a:lnTo>
                    <a:pt x="453" y="345"/>
                  </a:lnTo>
                  <a:lnTo>
                    <a:pt x="347" y="386"/>
                  </a:lnTo>
                  <a:lnTo>
                    <a:pt x="347" y="343"/>
                  </a:lnTo>
                  <a:close/>
                  <a:moveTo>
                    <a:pt x="142" y="252"/>
                  </a:moveTo>
                  <a:lnTo>
                    <a:pt x="99" y="228"/>
                  </a:lnTo>
                  <a:cubicBezTo>
                    <a:pt x="94" y="225"/>
                    <a:pt x="93" y="219"/>
                    <a:pt x="95" y="214"/>
                  </a:cubicBezTo>
                  <a:cubicBezTo>
                    <a:pt x="98" y="209"/>
                    <a:pt x="104" y="208"/>
                    <a:pt x="109" y="210"/>
                  </a:cubicBezTo>
                  <a:lnTo>
                    <a:pt x="149" y="233"/>
                  </a:lnTo>
                  <a:lnTo>
                    <a:pt x="127" y="218"/>
                  </a:lnTo>
                  <a:cubicBezTo>
                    <a:pt x="123" y="215"/>
                    <a:pt x="122" y="209"/>
                    <a:pt x="125" y="204"/>
                  </a:cubicBezTo>
                  <a:cubicBezTo>
                    <a:pt x="128" y="200"/>
                    <a:pt x="134" y="199"/>
                    <a:pt x="138" y="202"/>
                  </a:cubicBezTo>
                  <a:lnTo>
                    <a:pt x="168" y="222"/>
                  </a:lnTo>
                  <a:lnTo>
                    <a:pt x="154" y="209"/>
                  </a:lnTo>
                  <a:cubicBezTo>
                    <a:pt x="150" y="205"/>
                    <a:pt x="149" y="199"/>
                    <a:pt x="153" y="195"/>
                  </a:cubicBezTo>
                  <a:cubicBezTo>
                    <a:pt x="157" y="191"/>
                    <a:pt x="163" y="191"/>
                    <a:pt x="167" y="195"/>
                  </a:cubicBezTo>
                  <a:lnTo>
                    <a:pt x="282" y="303"/>
                  </a:lnTo>
                  <a:cubicBezTo>
                    <a:pt x="283" y="303"/>
                    <a:pt x="283" y="303"/>
                    <a:pt x="283" y="304"/>
                  </a:cubicBezTo>
                  <a:cubicBezTo>
                    <a:pt x="283" y="303"/>
                    <a:pt x="284" y="303"/>
                    <a:pt x="284" y="303"/>
                  </a:cubicBezTo>
                  <a:lnTo>
                    <a:pt x="399" y="195"/>
                  </a:lnTo>
                  <a:cubicBezTo>
                    <a:pt x="403" y="191"/>
                    <a:pt x="409" y="191"/>
                    <a:pt x="413" y="195"/>
                  </a:cubicBezTo>
                  <a:cubicBezTo>
                    <a:pt x="417" y="199"/>
                    <a:pt x="417" y="205"/>
                    <a:pt x="413" y="209"/>
                  </a:cubicBezTo>
                  <a:lnTo>
                    <a:pt x="399" y="222"/>
                  </a:lnTo>
                  <a:lnTo>
                    <a:pt x="428" y="202"/>
                  </a:lnTo>
                  <a:cubicBezTo>
                    <a:pt x="432" y="199"/>
                    <a:pt x="438" y="200"/>
                    <a:pt x="442" y="204"/>
                  </a:cubicBezTo>
                  <a:cubicBezTo>
                    <a:pt x="445" y="209"/>
                    <a:pt x="444" y="215"/>
                    <a:pt x="439" y="218"/>
                  </a:cubicBezTo>
                  <a:lnTo>
                    <a:pt x="417" y="233"/>
                  </a:lnTo>
                  <a:lnTo>
                    <a:pt x="458" y="210"/>
                  </a:lnTo>
                  <a:cubicBezTo>
                    <a:pt x="462" y="208"/>
                    <a:pt x="468" y="209"/>
                    <a:pt x="471" y="214"/>
                  </a:cubicBezTo>
                  <a:cubicBezTo>
                    <a:pt x="474" y="219"/>
                    <a:pt x="472" y="225"/>
                    <a:pt x="467" y="228"/>
                  </a:cubicBezTo>
                  <a:lnTo>
                    <a:pt x="416" y="256"/>
                  </a:lnTo>
                  <a:lnTo>
                    <a:pt x="494" y="224"/>
                  </a:lnTo>
                  <a:lnTo>
                    <a:pt x="494" y="342"/>
                  </a:lnTo>
                  <a:cubicBezTo>
                    <a:pt x="492" y="342"/>
                    <a:pt x="491" y="342"/>
                    <a:pt x="489" y="341"/>
                  </a:cubicBezTo>
                  <a:lnTo>
                    <a:pt x="473" y="339"/>
                  </a:lnTo>
                  <a:lnTo>
                    <a:pt x="467" y="351"/>
                  </a:lnTo>
                  <a:lnTo>
                    <a:pt x="467" y="263"/>
                  </a:lnTo>
                  <a:lnTo>
                    <a:pt x="329" y="322"/>
                  </a:lnTo>
                  <a:lnTo>
                    <a:pt x="329" y="559"/>
                  </a:lnTo>
                  <a:lnTo>
                    <a:pt x="467" y="500"/>
                  </a:lnTo>
                  <a:lnTo>
                    <a:pt x="467" y="483"/>
                  </a:lnTo>
                  <a:cubicBezTo>
                    <a:pt x="472" y="486"/>
                    <a:pt x="477" y="488"/>
                    <a:pt x="482" y="490"/>
                  </a:cubicBezTo>
                  <a:cubicBezTo>
                    <a:pt x="486" y="492"/>
                    <a:pt x="490" y="493"/>
                    <a:pt x="494" y="494"/>
                  </a:cubicBezTo>
                  <a:lnTo>
                    <a:pt x="494" y="518"/>
                  </a:lnTo>
                  <a:lnTo>
                    <a:pt x="321" y="591"/>
                  </a:lnTo>
                  <a:cubicBezTo>
                    <a:pt x="318" y="592"/>
                    <a:pt x="314" y="594"/>
                    <a:pt x="310" y="595"/>
                  </a:cubicBezTo>
                  <a:lnTo>
                    <a:pt x="303" y="598"/>
                  </a:lnTo>
                  <a:cubicBezTo>
                    <a:pt x="297" y="599"/>
                    <a:pt x="291" y="601"/>
                    <a:pt x="285" y="601"/>
                  </a:cubicBezTo>
                  <a:cubicBezTo>
                    <a:pt x="271" y="601"/>
                    <a:pt x="258" y="598"/>
                    <a:pt x="247" y="590"/>
                  </a:cubicBezTo>
                  <a:lnTo>
                    <a:pt x="75" y="518"/>
                  </a:lnTo>
                  <a:lnTo>
                    <a:pt x="75" y="494"/>
                  </a:lnTo>
                  <a:cubicBezTo>
                    <a:pt x="79" y="493"/>
                    <a:pt x="83" y="492"/>
                    <a:pt x="87" y="490"/>
                  </a:cubicBezTo>
                  <a:cubicBezTo>
                    <a:pt x="91" y="488"/>
                    <a:pt x="96" y="486"/>
                    <a:pt x="102" y="483"/>
                  </a:cubicBezTo>
                  <a:lnTo>
                    <a:pt x="102" y="500"/>
                  </a:lnTo>
                  <a:lnTo>
                    <a:pt x="240" y="559"/>
                  </a:lnTo>
                  <a:lnTo>
                    <a:pt x="240" y="322"/>
                  </a:lnTo>
                  <a:lnTo>
                    <a:pt x="102" y="263"/>
                  </a:lnTo>
                  <a:lnTo>
                    <a:pt x="102" y="351"/>
                  </a:lnTo>
                  <a:lnTo>
                    <a:pt x="95" y="339"/>
                  </a:lnTo>
                  <a:lnTo>
                    <a:pt x="80" y="341"/>
                  </a:lnTo>
                  <a:cubicBezTo>
                    <a:pt x="78" y="342"/>
                    <a:pt x="77" y="342"/>
                    <a:pt x="75" y="342"/>
                  </a:cubicBezTo>
                  <a:lnTo>
                    <a:pt x="75" y="224"/>
                  </a:lnTo>
                  <a:lnTo>
                    <a:pt x="142" y="252"/>
                  </a:lnTo>
                  <a:close/>
                  <a:moveTo>
                    <a:pt x="86" y="363"/>
                  </a:moveTo>
                  <a:cubicBezTo>
                    <a:pt x="89" y="369"/>
                    <a:pt x="91" y="375"/>
                    <a:pt x="94" y="381"/>
                  </a:cubicBezTo>
                  <a:lnTo>
                    <a:pt x="62" y="400"/>
                  </a:lnTo>
                  <a:lnTo>
                    <a:pt x="97" y="387"/>
                  </a:lnTo>
                  <a:cubicBezTo>
                    <a:pt x="99" y="393"/>
                    <a:pt x="102" y="399"/>
                    <a:pt x="104" y="406"/>
                  </a:cubicBezTo>
                  <a:lnTo>
                    <a:pt x="74" y="424"/>
                  </a:lnTo>
                  <a:lnTo>
                    <a:pt x="106" y="411"/>
                  </a:lnTo>
                  <a:cubicBezTo>
                    <a:pt x="108" y="418"/>
                    <a:pt x="110" y="424"/>
                    <a:pt x="112" y="431"/>
                  </a:cubicBezTo>
                  <a:lnTo>
                    <a:pt x="85" y="446"/>
                  </a:lnTo>
                  <a:lnTo>
                    <a:pt x="113" y="435"/>
                  </a:lnTo>
                  <a:cubicBezTo>
                    <a:pt x="115" y="440"/>
                    <a:pt x="116" y="445"/>
                    <a:pt x="117" y="450"/>
                  </a:cubicBezTo>
                  <a:cubicBezTo>
                    <a:pt x="111" y="454"/>
                    <a:pt x="66" y="483"/>
                    <a:pt x="45" y="475"/>
                  </a:cubicBezTo>
                  <a:cubicBezTo>
                    <a:pt x="23" y="467"/>
                    <a:pt x="2" y="437"/>
                    <a:pt x="1" y="410"/>
                  </a:cubicBezTo>
                  <a:cubicBezTo>
                    <a:pt x="0" y="383"/>
                    <a:pt x="70" y="366"/>
                    <a:pt x="86" y="363"/>
                  </a:cubicBezTo>
                  <a:close/>
                  <a:moveTo>
                    <a:pt x="28" y="377"/>
                  </a:moveTo>
                  <a:lnTo>
                    <a:pt x="45" y="369"/>
                  </a:lnTo>
                  <a:lnTo>
                    <a:pt x="54" y="360"/>
                  </a:lnTo>
                  <a:lnTo>
                    <a:pt x="54" y="333"/>
                  </a:lnTo>
                  <a:cubicBezTo>
                    <a:pt x="38" y="340"/>
                    <a:pt x="31" y="356"/>
                    <a:pt x="28" y="377"/>
                  </a:cubicBezTo>
                  <a:close/>
                  <a:moveTo>
                    <a:pt x="482" y="363"/>
                  </a:moveTo>
                  <a:cubicBezTo>
                    <a:pt x="479" y="369"/>
                    <a:pt x="476" y="375"/>
                    <a:pt x="473" y="381"/>
                  </a:cubicBezTo>
                  <a:lnTo>
                    <a:pt x="505" y="400"/>
                  </a:lnTo>
                  <a:lnTo>
                    <a:pt x="471" y="387"/>
                  </a:lnTo>
                  <a:cubicBezTo>
                    <a:pt x="468" y="393"/>
                    <a:pt x="465" y="399"/>
                    <a:pt x="463" y="406"/>
                  </a:cubicBezTo>
                  <a:lnTo>
                    <a:pt x="493" y="424"/>
                  </a:lnTo>
                  <a:lnTo>
                    <a:pt x="461" y="411"/>
                  </a:lnTo>
                  <a:cubicBezTo>
                    <a:pt x="459" y="418"/>
                    <a:pt x="457" y="424"/>
                    <a:pt x="455" y="431"/>
                  </a:cubicBezTo>
                  <a:lnTo>
                    <a:pt x="482" y="446"/>
                  </a:lnTo>
                  <a:lnTo>
                    <a:pt x="454" y="435"/>
                  </a:lnTo>
                  <a:cubicBezTo>
                    <a:pt x="453" y="440"/>
                    <a:pt x="451" y="445"/>
                    <a:pt x="450" y="450"/>
                  </a:cubicBezTo>
                  <a:cubicBezTo>
                    <a:pt x="456" y="454"/>
                    <a:pt x="501" y="483"/>
                    <a:pt x="523" y="475"/>
                  </a:cubicBezTo>
                  <a:cubicBezTo>
                    <a:pt x="544" y="467"/>
                    <a:pt x="566" y="437"/>
                    <a:pt x="567" y="410"/>
                  </a:cubicBezTo>
                  <a:cubicBezTo>
                    <a:pt x="568" y="383"/>
                    <a:pt x="497" y="366"/>
                    <a:pt x="482" y="363"/>
                  </a:cubicBezTo>
                  <a:close/>
                  <a:moveTo>
                    <a:pt x="540" y="377"/>
                  </a:moveTo>
                  <a:lnTo>
                    <a:pt x="522" y="369"/>
                  </a:lnTo>
                  <a:lnTo>
                    <a:pt x="513" y="360"/>
                  </a:lnTo>
                  <a:lnTo>
                    <a:pt x="513" y="333"/>
                  </a:lnTo>
                  <a:cubicBezTo>
                    <a:pt x="529" y="340"/>
                    <a:pt x="536" y="356"/>
                    <a:pt x="540" y="377"/>
                  </a:cubicBezTo>
                  <a:close/>
                  <a:moveTo>
                    <a:pt x="282" y="0"/>
                  </a:moveTo>
                  <a:cubicBezTo>
                    <a:pt x="315" y="0"/>
                    <a:pt x="344" y="16"/>
                    <a:pt x="366" y="41"/>
                  </a:cubicBezTo>
                  <a:cubicBezTo>
                    <a:pt x="379" y="58"/>
                    <a:pt x="390" y="78"/>
                    <a:pt x="395" y="101"/>
                  </a:cubicBezTo>
                  <a:cubicBezTo>
                    <a:pt x="403" y="99"/>
                    <a:pt x="415" y="98"/>
                    <a:pt x="418" y="107"/>
                  </a:cubicBezTo>
                  <a:cubicBezTo>
                    <a:pt x="423" y="120"/>
                    <a:pt x="421" y="151"/>
                    <a:pt x="412" y="154"/>
                  </a:cubicBezTo>
                  <a:cubicBezTo>
                    <a:pt x="408" y="156"/>
                    <a:pt x="403" y="156"/>
                    <a:pt x="398" y="155"/>
                  </a:cubicBezTo>
                  <a:cubicBezTo>
                    <a:pt x="398" y="163"/>
                    <a:pt x="396" y="171"/>
                    <a:pt x="394" y="179"/>
                  </a:cubicBezTo>
                  <a:cubicBezTo>
                    <a:pt x="386" y="180"/>
                    <a:pt x="378" y="182"/>
                    <a:pt x="370" y="183"/>
                  </a:cubicBezTo>
                  <a:cubicBezTo>
                    <a:pt x="375" y="169"/>
                    <a:pt x="377" y="154"/>
                    <a:pt x="377" y="138"/>
                  </a:cubicBezTo>
                  <a:cubicBezTo>
                    <a:pt x="377" y="117"/>
                    <a:pt x="373" y="98"/>
                    <a:pt x="365" y="81"/>
                  </a:cubicBezTo>
                  <a:cubicBezTo>
                    <a:pt x="301" y="132"/>
                    <a:pt x="218" y="95"/>
                    <a:pt x="197" y="86"/>
                  </a:cubicBezTo>
                  <a:cubicBezTo>
                    <a:pt x="190" y="101"/>
                    <a:pt x="187" y="119"/>
                    <a:pt x="187" y="138"/>
                  </a:cubicBezTo>
                  <a:cubicBezTo>
                    <a:pt x="187" y="154"/>
                    <a:pt x="189" y="169"/>
                    <a:pt x="194" y="183"/>
                  </a:cubicBezTo>
                  <a:cubicBezTo>
                    <a:pt x="186" y="181"/>
                    <a:pt x="178" y="180"/>
                    <a:pt x="170" y="179"/>
                  </a:cubicBezTo>
                  <a:cubicBezTo>
                    <a:pt x="168" y="171"/>
                    <a:pt x="167" y="163"/>
                    <a:pt x="166" y="155"/>
                  </a:cubicBezTo>
                  <a:cubicBezTo>
                    <a:pt x="161" y="156"/>
                    <a:pt x="156" y="156"/>
                    <a:pt x="152" y="154"/>
                  </a:cubicBezTo>
                  <a:cubicBezTo>
                    <a:pt x="143" y="151"/>
                    <a:pt x="141" y="120"/>
                    <a:pt x="146" y="107"/>
                  </a:cubicBezTo>
                  <a:cubicBezTo>
                    <a:pt x="149" y="98"/>
                    <a:pt x="161" y="99"/>
                    <a:pt x="169" y="101"/>
                  </a:cubicBezTo>
                  <a:cubicBezTo>
                    <a:pt x="174" y="78"/>
                    <a:pt x="185" y="58"/>
                    <a:pt x="198" y="41"/>
                  </a:cubicBezTo>
                  <a:cubicBezTo>
                    <a:pt x="220" y="16"/>
                    <a:pt x="249" y="0"/>
                    <a:pt x="282" y="0"/>
                  </a:cubicBezTo>
                  <a:close/>
                </a:path>
              </a:pathLst>
            </a:custGeom>
            <a:solidFill>
              <a:schemeClr val="bg1"/>
            </a:solidFill>
            <a:ln>
              <a:noFill/>
            </a:ln>
            <a:extLst/>
          </p:spPr>
          <p:txBody>
            <a:bodyPr lIns="91434" tIns="45717" rIns="91434" bIns="45717"/>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5613" indent="1588" algn="l" rtl="0" fontAlgn="base">
                <a:spcBef>
                  <a:spcPct val="0"/>
                </a:spcBef>
                <a:spcAft>
                  <a:spcPct val="0"/>
                </a:spcAft>
                <a:defRPr kern="1200">
                  <a:solidFill>
                    <a:schemeClr val="tx1"/>
                  </a:solidFill>
                  <a:latin typeface="Arial" pitchFamily="34" charset="0"/>
                  <a:ea typeface="宋体" pitchFamily="2" charset="-122"/>
                  <a:cs typeface="+mn-cs"/>
                </a:defRPr>
              </a:lvl2pPr>
              <a:lvl3pPr marL="912813" indent="1588" algn="l" rtl="0" fontAlgn="base">
                <a:spcBef>
                  <a:spcPct val="0"/>
                </a:spcBef>
                <a:spcAft>
                  <a:spcPct val="0"/>
                </a:spcAft>
                <a:defRPr kern="1200">
                  <a:solidFill>
                    <a:schemeClr val="tx1"/>
                  </a:solidFill>
                  <a:latin typeface="Arial" pitchFamily="34" charset="0"/>
                  <a:ea typeface="宋体" pitchFamily="2" charset="-122"/>
                  <a:cs typeface="+mn-cs"/>
                </a:defRPr>
              </a:lvl3pPr>
              <a:lvl4pPr marL="1370013" indent="1588" algn="l" rtl="0" fontAlgn="base">
                <a:spcBef>
                  <a:spcPct val="0"/>
                </a:spcBef>
                <a:spcAft>
                  <a:spcPct val="0"/>
                </a:spcAft>
                <a:defRPr kern="1200">
                  <a:solidFill>
                    <a:schemeClr val="tx1"/>
                  </a:solidFill>
                  <a:latin typeface="Arial" pitchFamily="34" charset="0"/>
                  <a:ea typeface="宋体" pitchFamily="2" charset="-122"/>
                  <a:cs typeface="+mn-cs"/>
                </a:defRPr>
              </a:lvl4pPr>
              <a:lvl5pPr marL="1827213" indent="1588"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grpSp>
      <p:grpSp>
        <p:nvGrpSpPr>
          <p:cNvPr id="28" name="组合 31"/>
          <p:cNvGrpSpPr/>
          <p:nvPr/>
        </p:nvGrpSpPr>
        <p:grpSpPr>
          <a:xfrm>
            <a:off x="3140086" y="2981073"/>
            <a:ext cx="625160" cy="625271"/>
            <a:chOff x="4186237" y="3695700"/>
            <a:chExt cx="833438" cy="833438"/>
          </a:xfrm>
        </p:grpSpPr>
        <p:grpSp>
          <p:nvGrpSpPr>
            <p:cNvPr id="32" name="组合 32"/>
            <p:cNvGrpSpPr>
              <a:grpSpLocks/>
            </p:cNvGrpSpPr>
            <p:nvPr/>
          </p:nvGrpSpPr>
          <p:grpSpPr bwMode="auto">
            <a:xfrm>
              <a:off x="4186237" y="3695700"/>
              <a:ext cx="833438" cy="833438"/>
              <a:chOff x="3176812" y="2273198"/>
              <a:chExt cx="2641825" cy="2726239"/>
            </a:xfrm>
          </p:grpSpPr>
          <p:sp>
            <p:nvSpPr>
              <p:cNvPr id="35" name="椭圆 34"/>
              <p:cNvSpPr/>
              <p:nvPr/>
            </p:nvSpPr>
            <p:spPr>
              <a:xfrm>
                <a:off x="3176812" y="2273198"/>
                <a:ext cx="2641825" cy="2726239"/>
              </a:xfrm>
              <a:prstGeom prst="ellipse">
                <a:avLst/>
              </a:prstGeom>
              <a:gradFill flip="none" rotWithShape="1">
                <a:gsLst>
                  <a:gs pos="57000">
                    <a:schemeClr val="accent1">
                      <a:lumMod val="5000"/>
                      <a:lumOff val="95000"/>
                    </a:schemeClr>
                  </a:gs>
                  <a:gs pos="92000">
                    <a:schemeClr val="bg1">
                      <a:lumMod val="75000"/>
                    </a:schemeClr>
                  </a:gs>
                  <a:gs pos="100000">
                    <a:schemeClr val="bg1">
                      <a:lumMod val="65000"/>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dirty="0">
                  <a:solidFill>
                    <a:prstClr val="white"/>
                  </a:solidFill>
                </a:endParaRPr>
              </a:p>
            </p:txBody>
          </p:sp>
          <p:sp>
            <p:nvSpPr>
              <p:cNvPr id="36" name="椭圆 35"/>
              <p:cNvSpPr/>
              <p:nvPr/>
            </p:nvSpPr>
            <p:spPr>
              <a:xfrm>
                <a:off x="3267389" y="2366669"/>
                <a:ext cx="2460671" cy="25392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dirty="0">
                  <a:solidFill>
                    <a:prstClr val="white"/>
                  </a:solidFill>
                </a:endParaRPr>
              </a:p>
            </p:txBody>
          </p:sp>
        </p:grpSp>
        <p:sp>
          <p:nvSpPr>
            <p:cNvPr id="34" name="Freeform 22"/>
            <p:cNvSpPr>
              <a:spLocks noEditPoints="1"/>
            </p:cNvSpPr>
            <p:nvPr/>
          </p:nvSpPr>
          <p:spPr bwMode="auto">
            <a:xfrm>
              <a:off x="4388950" y="3900451"/>
              <a:ext cx="418487" cy="415498"/>
            </a:xfrm>
            <a:custGeom>
              <a:avLst/>
              <a:gdLst>
                <a:gd name="T0" fmla="*/ 603014 w 612"/>
                <a:gd name="T1" fmla="*/ 570152 h 605"/>
                <a:gd name="T2" fmla="*/ 534316 w 612"/>
                <a:gd name="T3" fmla="*/ 570152 h 605"/>
                <a:gd name="T4" fmla="*/ 643360 w 612"/>
                <a:gd name="T5" fmla="*/ 64566 h 605"/>
                <a:gd name="T6" fmla="*/ 553944 w 612"/>
                <a:gd name="T7" fmla="*/ 0 h 605"/>
                <a:gd name="T8" fmla="*/ 314047 w 612"/>
                <a:gd name="T9" fmla="*/ 214491 h 605"/>
                <a:gd name="T10" fmla="*/ 279153 w 612"/>
                <a:gd name="T11" fmla="*/ 263736 h 605"/>
                <a:gd name="T12" fmla="*/ 249711 w 612"/>
                <a:gd name="T13" fmla="*/ 277963 h 605"/>
                <a:gd name="T14" fmla="*/ 252982 w 612"/>
                <a:gd name="T15" fmla="*/ 369888 h 605"/>
                <a:gd name="T16" fmla="*/ 59974 w 612"/>
                <a:gd name="T17" fmla="*/ 538416 h 605"/>
                <a:gd name="T18" fmla="*/ 38165 w 612"/>
                <a:gd name="T19" fmla="*/ 662077 h 605"/>
                <a:gd name="T20" fmla="*/ 138486 w 612"/>
                <a:gd name="T21" fmla="*/ 561398 h 605"/>
                <a:gd name="T22" fmla="*/ 295510 w 612"/>
                <a:gd name="T23" fmla="*/ 412567 h 605"/>
                <a:gd name="T24" fmla="*/ 383835 w 612"/>
                <a:gd name="T25" fmla="*/ 412567 h 605"/>
                <a:gd name="T26" fmla="*/ 408915 w 612"/>
                <a:gd name="T27" fmla="*/ 356756 h 605"/>
                <a:gd name="T28" fmla="*/ 447081 w 612"/>
                <a:gd name="T29" fmla="*/ 349095 h 605"/>
                <a:gd name="T30" fmla="*/ 643360 w 612"/>
                <a:gd name="T31" fmla="*/ 64566 h 605"/>
                <a:gd name="T32" fmla="*/ 260615 w 612"/>
                <a:gd name="T33" fmla="*/ 215585 h 605"/>
                <a:gd name="T34" fmla="*/ 268248 w 612"/>
                <a:gd name="T35" fmla="*/ 207925 h 605"/>
                <a:gd name="T36" fmla="*/ 290057 w 612"/>
                <a:gd name="T37" fmla="*/ 187132 h 605"/>
                <a:gd name="T38" fmla="*/ 142848 w 612"/>
                <a:gd name="T39" fmla="*/ 1094 h 605"/>
                <a:gd name="T40" fmla="*/ 186465 w 612"/>
                <a:gd name="T41" fmla="*/ 106151 h 605"/>
                <a:gd name="T42" fmla="*/ 14176 w 612"/>
                <a:gd name="T43" fmla="*/ 129132 h 605"/>
                <a:gd name="T44" fmla="*/ 153752 w 612"/>
                <a:gd name="T45" fmla="*/ 297661 h 605"/>
                <a:gd name="T46" fmla="*/ 201732 w 612"/>
                <a:gd name="T47" fmla="*/ 287812 h 605"/>
                <a:gd name="T48" fmla="*/ 240987 w 612"/>
                <a:gd name="T49" fmla="*/ 235284 h 605"/>
                <a:gd name="T50" fmla="*/ 445990 w 612"/>
                <a:gd name="T51" fmla="*/ 402718 h 605"/>
                <a:gd name="T52" fmla="*/ 410006 w 612"/>
                <a:gd name="T53" fmla="*/ 438831 h 605"/>
                <a:gd name="T54" fmla="*/ 491789 w 612"/>
                <a:gd name="T55" fmla="*/ 578907 h 605"/>
                <a:gd name="T56" fmla="*/ 576843 w 612"/>
                <a:gd name="T57" fmla="*/ 662077 h 605"/>
                <a:gd name="T58" fmla="*/ 650993 w 612"/>
                <a:gd name="T59" fmla="*/ 549360 h 605"/>
                <a:gd name="T60" fmla="*/ 465618 w 612"/>
                <a:gd name="T61" fmla="*/ 383020 h 605"/>
                <a:gd name="T62" fmla="*/ 437267 w 612"/>
                <a:gd name="T63" fmla="*/ 385208 h 60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12"/>
                <a:gd name="T97" fmla="*/ 0 h 605"/>
                <a:gd name="T98" fmla="*/ 612 w 612"/>
                <a:gd name="T99" fmla="*/ 605 h 60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12" h="605">
                  <a:moveTo>
                    <a:pt x="522" y="490"/>
                  </a:moveTo>
                  <a:cubicBezTo>
                    <a:pt x="539" y="490"/>
                    <a:pt x="553" y="504"/>
                    <a:pt x="553" y="521"/>
                  </a:cubicBezTo>
                  <a:cubicBezTo>
                    <a:pt x="553" y="539"/>
                    <a:pt x="539" y="553"/>
                    <a:pt x="522" y="553"/>
                  </a:cubicBezTo>
                  <a:cubicBezTo>
                    <a:pt x="504" y="553"/>
                    <a:pt x="490" y="539"/>
                    <a:pt x="490" y="521"/>
                  </a:cubicBezTo>
                  <a:cubicBezTo>
                    <a:pt x="490" y="504"/>
                    <a:pt x="504" y="490"/>
                    <a:pt x="522" y="490"/>
                  </a:cubicBezTo>
                  <a:close/>
                  <a:moveTo>
                    <a:pt x="590" y="59"/>
                  </a:moveTo>
                  <a:lnTo>
                    <a:pt x="548" y="17"/>
                  </a:lnTo>
                  <a:cubicBezTo>
                    <a:pt x="537" y="5"/>
                    <a:pt x="522" y="0"/>
                    <a:pt x="508" y="0"/>
                  </a:cubicBezTo>
                  <a:cubicBezTo>
                    <a:pt x="493" y="0"/>
                    <a:pt x="478" y="5"/>
                    <a:pt x="467" y="17"/>
                  </a:cubicBezTo>
                  <a:lnTo>
                    <a:pt x="288" y="196"/>
                  </a:lnTo>
                  <a:cubicBezTo>
                    <a:pt x="293" y="207"/>
                    <a:pt x="289" y="223"/>
                    <a:pt x="281" y="231"/>
                  </a:cubicBezTo>
                  <a:cubicBezTo>
                    <a:pt x="275" y="237"/>
                    <a:pt x="265" y="241"/>
                    <a:pt x="256" y="241"/>
                  </a:cubicBezTo>
                  <a:cubicBezTo>
                    <a:pt x="252" y="241"/>
                    <a:pt x="249" y="240"/>
                    <a:pt x="245" y="239"/>
                  </a:cubicBezTo>
                  <a:lnTo>
                    <a:pt x="229" y="254"/>
                  </a:lnTo>
                  <a:cubicBezTo>
                    <a:pt x="207" y="277"/>
                    <a:pt x="207" y="313"/>
                    <a:pt x="229" y="335"/>
                  </a:cubicBezTo>
                  <a:lnTo>
                    <a:pt x="232" y="338"/>
                  </a:lnTo>
                  <a:lnTo>
                    <a:pt x="92" y="478"/>
                  </a:lnTo>
                  <a:lnTo>
                    <a:pt x="55" y="492"/>
                  </a:lnTo>
                  <a:lnTo>
                    <a:pt x="0" y="570"/>
                  </a:lnTo>
                  <a:lnTo>
                    <a:pt x="35" y="605"/>
                  </a:lnTo>
                  <a:lnTo>
                    <a:pt x="113" y="551"/>
                  </a:lnTo>
                  <a:lnTo>
                    <a:pt x="127" y="513"/>
                  </a:lnTo>
                  <a:lnTo>
                    <a:pt x="267" y="373"/>
                  </a:lnTo>
                  <a:lnTo>
                    <a:pt x="271" y="377"/>
                  </a:lnTo>
                  <a:cubicBezTo>
                    <a:pt x="283" y="388"/>
                    <a:pt x="297" y="394"/>
                    <a:pt x="312" y="394"/>
                  </a:cubicBezTo>
                  <a:cubicBezTo>
                    <a:pt x="326" y="394"/>
                    <a:pt x="341" y="388"/>
                    <a:pt x="352" y="377"/>
                  </a:cubicBezTo>
                  <a:lnTo>
                    <a:pt x="368" y="361"/>
                  </a:lnTo>
                  <a:cubicBezTo>
                    <a:pt x="363" y="351"/>
                    <a:pt x="367" y="335"/>
                    <a:pt x="375" y="326"/>
                  </a:cubicBezTo>
                  <a:cubicBezTo>
                    <a:pt x="381" y="320"/>
                    <a:pt x="391" y="317"/>
                    <a:pt x="399" y="317"/>
                  </a:cubicBezTo>
                  <a:cubicBezTo>
                    <a:pt x="403" y="317"/>
                    <a:pt x="407" y="317"/>
                    <a:pt x="410" y="319"/>
                  </a:cubicBezTo>
                  <a:lnTo>
                    <a:pt x="590" y="139"/>
                  </a:lnTo>
                  <a:cubicBezTo>
                    <a:pt x="612" y="117"/>
                    <a:pt x="612" y="81"/>
                    <a:pt x="590" y="59"/>
                  </a:cubicBezTo>
                  <a:close/>
                  <a:moveTo>
                    <a:pt x="221" y="215"/>
                  </a:moveTo>
                  <a:lnTo>
                    <a:pt x="239" y="197"/>
                  </a:lnTo>
                  <a:lnTo>
                    <a:pt x="255" y="206"/>
                  </a:lnTo>
                  <a:lnTo>
                    <a:pt x="246" y="190"/>
                  </a:lnTo>
                  <a:lnTo>
                    <a:pt x="264" y="172"/>
                  </a:lnTo>
                  <a:lnTo>
                    <a:pt x="266" y="171"/>
                  </a:lnTo>
                  <a:cubicBezTo>
                    <a:pt x="270" y="161"/>
                    <a:pt x="272" y="151"/>
                    <a:pt x="272" y="141"/>
                  </a:cubicBezTo>
                  <a:cubicBezTo>
                    <a:pt x="272" y="69"/>
                    <a:pt x="203" y="0"/>
                    <a:pt x="131" y="1"/>
                  </a:cubicBezTo>
                  <a:cubicBezTo>
                    <a:pt x="131" y="1"/>
                    <a:pt x="123" y="9"/>
                    <a:pt x="118" y="13"/>
                  </a:cubicBezTo>
                  <a:cubicBezTo>
                    <a:pt x="176" y="71"/>
                    <a:pt x="171" y="62"/>
                    <a:pt x="171" y="97"/>
                  </a:cubicBezTo>
                  <a:cubicBezTo>
                    <a:pt x="171" y="126"/>
                    <a:pt x="125" y="171"/>
                    <a:pt x="97" y="171"/>
                  </a:cubicBezTo>
                  <a:cubicBezTo>
                    <a:pt x="61" y="171"/>
                    <a:pt x="72" y="177"/>
                    <a:pt x="13" y="118"/>
                  </a:cubicBezTo>
                  <a:cubicBezTo>
                    <a:pt x="9" y="123"/>
                    <a:pt x="1" y="131"/>
                    <a:pt x="1" y="131"/>
                  </a:cubicBezTo>
                  <a:cubicBezTo>
                    <a:pt x="2" y="203"/>
                    <a:pt x="70" y="272"/>
                    <a:pt x="141" y="272"/>
                  </a:cubicBezTo>
                  <a:cubicBezTo>
                    <a:pt x="154" y="272"/>
                    <a:pt x="168" y="267"/>
                    <a:pt x="182" y="261"/>
                  </a:cubicBezTo>
                  <a:lnTo>
                    <a:pt x="185" y="263"/>
                  </a:lnTo>
                  <a:cubicBezTo>
                    <a:pt x="189" y="251"/>
                    <a:pt x="196" y="240"/>
                    <a:pt x="206" y="231"/>
                  </a:cubicBezTo>
                  <a:lnTo>
                    <a:pt x="221" y="215"/>
                  </a:lnTo>
                  <a:close/>
                  <a:moveTo>
                    <a:pt x="401" y="352"/>
                  </a:moveTo>
                  <a:lnTo>
                    <a:pt x="409" y="368"/>
                  </a:lnTo>
                  <a:lnTo>
                    <a:pt x="392" y="385"/>
                  </a:lnTo>
                  <a:lnTo>
                    <a:pt x="376" y="401"/>
                  </a:lnTo>
                  <a:cubicBezTo>
                    <a:pt x="367" y="410"/>
                    <a:pt x="356" y="417"/>
                    <a:pt x="343" y="422"/>
                  </a:cubicBezTo>
                  <a:lnTo>
                    <a:pt x="451" y="529"/>
                  </a:lnTo>
                  <a:lnTo>
                    <a:pt x="502" y="597"/>
                  </a:lnTo>
                  <a:lnTo>
                    <a:pt x="529" y="605"/>
                  </a:lnTo>
                  <a:lnTo>
                    <a:pt x="604" y="529"/>
                  </a:lnTo>
                  <a:lnTo>
                    <a:pt x="597" y="502"/>
                  </a:lnTo>
                  <a:lnTo>
                    <a:pt x="529" y="451"/>
                  </a:lnTo>
                  <a:lnTo>
                    <a:pt x="427" y="350"/>
                  </a:lnTo>
                  <a:lnTo>
                    <a:pt x="417" y="360"/>
                  </a:lnTo>
                  <a:lnTo>
                    <a:pt x="401" y="352"/>
                  </a:lnTo>
                  <a:close/>
                </a:path>
              </a:pathLst>
            </a:custGeom>
            <a:solidFill>
              <a:schemeClr val="bg1"/>
            </a:solidFill>
            <a:ln>
              <a:noFill/>
            </a:ln>
            <a:extLst/>
          </p:spPr>
          <p:txBody>
            <a:bodyPr lIns="91434" tIns="45717" rIns="91434" bIns="45717"/>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5613" indent="1588" algn="l" rtl="0" fontAlgn="base">
                <a:spcBef>
                  <a:spcPct val="0"/>
                </a:spcBef>
                <a:spcAft>
                  <a:spcPct val="0"/>
                </a:spcAft>
                <a:defRPr kern="1200">
                  <a:solidFill>
                    <a:schemeClr val="tx1"/>
                  </a:solidFill>
                  <a:latin typeface="Arial" pitchFamily="34" charset="0"/>
                  <a:ea typeface="宋体" pitchFamily="2" charset="-122"/>
                  <a:cs typeface="+mn-cs"/>
                </a:defRPr>
              </a:lvl2pPr>
              <a:lvl3pPr marL="912813" indent="1588" algn="l" rtl="0" fontAlgn="base">
                <a:spcBef>
                  <a:spcPct val="0"/>
                </a:spcBef>
                <a:spcAft>
                  <a:spcPct val="0"/>
                </a:spcAft>
                <a:defRPr kern="1200">
                  <a:solidFill>
                    <a:schemeClr val="tx1"/>
                  </a:solidFill>
                  <a:latin typeface="Arial" pitchFamily="34" charset="0"/>
                  <a:ea typeface="宋体" pitchFamily="2" charset="-122"/>
                  <a:cs typeface="+mn-cs"/>
                </a:defRPr>
              </a:lvl3pPr>
              <a:lvl4pPr marL="1370013" indent="1588" algn="l" rtl="0" fontAlgn="base">
                <a:spcBef>
                  <a:spcPct val="0"/>
                </a:spcBef>
                <a:spcAft>
                  <a:spcPct val="0"/>
                </a:spcAft>
                <a:defRPr kern="1200">
                  <a:solidFill>
                    <a:schemeClr val="tx1"/>
                  </a:solidFill>
                  <a:latin typeface="Arial" pitchFamily="34" charset="0"/>
                  <a:ea typeface="宋体" pitchFamily="2" charset="-122"/>
                  <a:cs typeface="+mn-cs"/>
                </a:defRPr>
              </a:lvl4pPr>
              <a:lvl5pPr marL="1827213" indent="1588"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grpSp>
      <p:grpSp>
        <p:nvGrpSpPr>
          <p:cNvPr id="33" name="组合 36"/>
          <p:cNvGrpSpPr/>
          <p:nvPr/>
        </p:nvGrpSpPr>
        <p:grpSpPr>
          <a:xfrm>
            <a:off x="5251340" y="3474144"/>
            <a:ext cx="625159" cy="625271"/>
            <a:chOff x="7000875" y="4352925"/>
            <a:chExt cx="833437" cy="833438"/>
          </a:xfrm>
        </p:grpSpPr>
        <p:grpSp>
          <p:nvGrpSpPr>
            <p:cNvPr id="37" name="组合 37"/>
            <p:cNvGrpSpPr>
              <a:grpSpLocks/>
            </p:cNvGrpSpPr>
            <p:nvPr/>
          </p:nvGrpSpPr>
          <p:grpSpPr bwMode="auto">
            <a:xfrm>
              <a:off x="7000875" y="4352925"/>
              <a:ext cx="833437" cy="833438"/>
              <a:chOff x="3176812" y="2273198"/>
              <a:chExt cx="2641825" cy="2726239"/>
            </a:xfrm>
          </p:grpSpPr>
          <p:sp>
            <p:nvSpPr>
              <p:cNvPr id="43" name="椭圆 42"/>
              <p:cNvSpPr/>
              <p:nvPr/>
            </p:nvSpPr>
            <p:spPr>
              <a:xfrm>
                <a:off x="3176812" y="2273198"/>
                <a:ext cx="2641825" cy="2726239"/>
              </a:xfrm>
              <a:prstGeom prst="ellipse">
                <a:avLst/>
              </a:prstGeom>
              <a:solidFill>
                <a:schemeClr val="accent4"/>
              </a:solidFill>
              <a:ln>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dirty="0">
                  <a:solidFill>
                    <a:prstClr val="white"/>
                  </a:solidFill>
                </a:endParaRPr>
              </a:p>
            </p:txBody>
          </p:sp>
          <p:sp>
            <p:nvSpPr>
              <p:cNvPr id="44" name="椭圆 43"/>
              <p:cNvSpPr/>
              <p:nvPr/>
            </p:nvSpPr>
            <p:spPr>
              <a:xfrm>
                <a:off x="3267389" y="2366669"/>
                <a:ext cx="2460671" cy="2539297"/>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zh-CN" altLang="en-US" dirty="0">
                  <a:solidFill>
                    <a:prstClr val="white"/>
                  </a:solidFill>
                </a:endParaRPr>
              </a:p>
            </p:txBody>
          </p:sp>
        </p:grpSp>
        <p:grpSp>
          <p:nvGrpSpPr>
            <p:cNvPr id="38" name="组合 38"/>
            <p:cNvGrpSpPr>
              <a:grpSpLocks/>
            </p:cNvGrpSpPr>
            <p:nvPr/>
          </p:nvGrpSpPr>
          <p:grpSpPr bwMode="auto">
            <a:xfrm>
              <a:off x="7161213" y="4572177"/>
              <a:ext cx="465703" cy="430321"/>
              <a:chOff x="2438399" y="4906963"/>
              <a:chExt cx="465137" cy="430213"/>
            </a:xfrm>
            <a:solidFill>
              <a:schemeClr val="bg1"/>
            </a:solidFill>
          </p:grpSpPr>
          <p:sp>
            <p:nvSpPr>
              <p:cNvPr id="40" name="Freeform 43"/>
              <p:cNvSpPr>
                <a:spLocks noEditPoints="1"/>
              </p:cNvSpPr>
              <p:nvPr/>
            </p:nvSpPr>
            <p:spPr bwMode="auto">
              <a:xfrm>
                <a:off x="2438399" y="5080001"/>
                <a:ext cx="230187" cy="231775"/>
              </a:xfrm>
              <a:custGeom>
                <a:avLst/>
                <a:gdLst>
                  <a:gd name="T0" fmla="*/ 66236 w 351"/>
                  <a:gd name="T1" fmla="*/ 156924 h 353"/>
                  <a:gd name="T2" fmla="*/ 112798 w 351"/>
                  <a:gd name="T3" fmla="*/ 78134 h 353"/>
                  <a:gd name="T4" fmla="*/ 153458 w 351"/>
                  <a:gd name="T5" fmla="*/ 99145 h 353"/>
                  <a:gd name="T6" fmla="*/ 123291 w 351"/>
                  <a:gd name="T7" fmla="*/ 0 h 353"/>
                  <a:gd name="T8" fmla="*/ 656 w 351"/>
                  <a:gd name="T9" fmla="*/ 20354 h 353"/>
                  <a:gd name="T10" fmla="*/ 36725 w 351"/>
                  <a:gd name="T11" fmla="*/ 39395 h 353"/>
                  <a:gd name="T12" fmla="*/ 9181 w 351"/>
                  <a:gd name="T13" fmla="*/ 80760 h 353"/>
                  <a:gd name="T14" fmla="*/ 19018 w 351"/>
                  <a:gd name="T15" fmla="*/ 131974 h 353"/>
                  <a:gd name="T16" fmla="*/ 78696 w 351"/>
                  <a:gd name="T17" fmla="*/ 217987 h 353"/>
                  <a:gd name="T18" fmla="*/ 66236 w 351"/>
                  <a:gd name="T19" fmla="*/ 156924 h 353"/>
                  <a:gd name="T20" fmla="*/ 219038 w 351"/>
                  <a:gd name="T21" fmla="*/ 140509 h 353"/>
                  <a:gd name="T22" fmla="*/ 219038 w 351"/>
                  <a:gd name="T23" fmla="*/ 140509 h 353"/>
                  <a:gd name="T24" fmla="*/ 86566 w 351"/>
                  <a:gd name="T25" fmla="*/ 145106 h 353"/>
                  <a:gd name="T26" fmla="*/ 81975 w 351"/>
                  <a:gd name="T27" fmla="*/ 185157 h 353"/>
                  <a:gd name="T28" fmla="*/ 94436 w 351"/>
                  <a:gd name="T29" fmla="*/ 223239 h 353"/>
                  <a:gd name="T30" fmla="*/ 121324 w 351"/>
                  <a:gd name="T31" fmla="*/ 231775 h 353"/>
                  <a:gd name="T32" fmla="*/ 230187 w 351"/>
                  <a:gd name="T33" fmla="*/ 226522 h 353"/>
                  <a:gd name="T34" fmla="*/ 219038 w 351"/>
                  <a:gd name="T35" fmla="*/ 140509 h 3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1"/>
                  <a:gd name="T55" fmla="*/ 0 h 353"/>
                  <a:gd name="T56" fmla="*/ 351 w 351"/>
                  <a:gd name="T57" fmla="*/ 353 h 3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1" h="353">
                    <a:moveTo>
                      <a:pt x="101" y="239"/>
                    </a:moveTo>
                    <a:cubicBezTo>
                      <a:pt x="102" y="212"/>
                      <a:pt x="149" y="149"/>
                      <a:pt x="172" y="119"/>
                    </a:cubicBezTo>
                    <a:lnTo>
                      <a:pt x="234" y="151"/>
                    </a:lnTo>
                    <a:lnTo>
                      <a:pt x="188" y="0"/>
                    </a:lnTo>
                    <a:lnTo>
                      <a:pt x="1" y="31"/>
                    </a:lnTo>
                    <a:lnTo>
                      <a:pt x="56" y="60"/>
                    </a:lnTo>
                    <a:cubicBezTo>
                      <a:pt x="43" y="77"/>
                      <a:pt x="24" y="104"/>
                      <a:pt x="14" y="123"/>
                    </a:cubicBezTo>
                    <a:cubicBezTo>
                      <a:pt x="0" y="154"/>
                      <a:pt x="14" y="172"/>
                      <a:pt x="29" y="201"/>
                    </a:cubicBezTo>
                    <a:cubicBezTo>
                      <a:pt x="44" y="230"/>
                      <a:pt x="120" y="332"/>
                      <a:pt x="120" y="332"/>
                    </a:cubicBezTo>
                    <a:cubicBezTo>
                      <a:pt x="120" y="332"/>
                      <a:pt x="100" y="276"/>
                      <a:pt x="101" y="239"/>
                    </a:cubicBezTo>
                    <a:close/>
                    <a:moveTo>
                      <a:pt x="334" y="214"/>
                    </a:moveTo>
                    <a:lnTo>
                      <a:pt x="334" y="214"/>
                    </a:lnTo>
                    <a:lnTo>
                      <a:pt x="132" y="221"/>
                    </a:lnTo>
                    <a:cubicBezTo>
                      <a:pt x="132" y="221"/>
                      <a:pt x="115" y="229"/>
                      <a:pt x="125" y="282"/>
                    </a:cubicBezTo>
                    <a:cubicBezTo>
                      <a:pt x="133" y="322"/>
                      <a:pt x="144" y="340"/>
                      <a:pt x="144" y="340"/>
                    </a:cubicBezTo>
                    <a:cubicBezTo>
                      <a:pt x="144" y="340"/>
                      <a:pt x="151" y="352"/>
                      <a:pt x="185" y="353"/>
                    </a:cubicBezTo>
                    <a:cubicBezTo>
                      <a:pt x="214" y="353"/>
                      <a:pt x="351" y="345"/>
                      <a:pt x="351" y="345"/>
                    </a:cubicBezTo>
                    <a:lnTo>
                      <a:pt x="334" y="2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5613" indent="1588" algn="l" rtl="0" fontAlgn="base">
                  <a:spcBef>
                    <a:spcPct val="0"/>
                  </a:spcBef>
                  <a:spcAft>
                    <a:spcPct val="0"/>
                  </a:spcAft>
                  <a:defRPr kern="1200">
                    <a:solidFill>
                      <a:schemeClr val="tx1"/>
                    </a:solidFill>
                    <a:latin typeface="Arial" pitchFamily="34" charset="0"/>
                    <a:ea typeface="宋体" pitchFamily="2" charset="-122"/>
                    <a:cs typeface="+mn-cs"/>
                  </a:defRPr>
                </a:lvl2pPr>
                <a:lvl3pPr marL="912813" indent="1588" algn="l" rtl="0" fontAlgn="base">
                  <a:spcBef>
                    <a:spcPct val="0"/>
                  </a:spcBef>
                  <a:spcAft>
                    <a:spcPct val="0"/>
                  </a:spcAft>
                  <a:defRPr kern="1200">
                    <a:solidFill>
                      <a:schemeClr val="tx1"/>
                    </a:solidFill>
                    <a:latin typeface="Arial" pitchFamily="34" charset="0"/>
                    <a:ea typeface="宋体" pitchFamily="2" charset="-122"/>
                    <a:cs typeface="+mn-cs"/>
                  </a:defRPr>
                </a:lvl3pPr>
                <a:lvl4pPr marL="1370013" indent="1588" algn="l" rtl="0" fontAlgn="base">
                  <a:spcBef>
                    <a:spcPct val="0"/>
                  </a:spcBef>
                  <a:spcAft>
                    <a:spcPct val="0"/>
                  </a:spcAft>
                  <a:defRPr kern="1200">
                    <a:solidFill>
                      <a:schemeClr val="tx1"/>
                    </a:solidFill>
                    <a:latin typeface="Arial" pitchFamily="34" charset="0"/>
                    <a:ea typeface="宋体" pitchFamily="2" charset="-122"/>
                    <a:cs typeface="+mn-cs"/>
                  </a:defRPr>
                </a:lvl4pPr>
                <a:lvl5pPr marL="1827213" indent="1588"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sp>
            <p:nvSpPr>
              <p:cNvPr id="41" name="Freeform 44"/>
              <p:cNvSpPr>
                <a:spLocks noEditPoints="1"/>
              </p:cNvSpPr>
              <p:nvPr/>
            </p:nvSpPr>
            <p:spPr bwMode="auto">
              <a:xfrm>
                <a:off x="2522537" y="4906963"/>
                <a:ext cx="295275" cy="161925"/>
              </a:xfrm>
              <a:custGeom>
                <a:avLst/>
                <a:gdLst>
                  <a:gd name="T0" fmla="*/ 145669 w 450"/>
                  <a:gd name="T1" fmla="*/ 27534 h 247"/>
                  <a:gd name="T2" fmla="*/ 187008 w 450"/>
                  <a:gd name="T3" fmla="*/ 111446 h 247"/>
                  <a:gd name="T4" fmla="*/ 148294 w 450"/>
                  <a:gd name="T5" fmla="*/ 132425 h 247"/>
                  <a:gd name="T6" fmla="*/ 263123 w 450"/>
                  <a:gd name="T7" fmla="*/ 148158 h 247"/>
                  <a:gd name="T8" fmla="*/ 295275 w 450"/>
                  <a:gd name="T9" fmla="*/ 53101 h 247"/>
                  <a:gd name="T10" fmla="*/ 260498 w 450"/>
                  <a:gd name="T11" fmla="*/ 72112 h 247"/>
                  <a:gd name="T12" fmla="*/ 240157 w 450"/>
                  <a:gd name="T13" fmla="*/ 24912 h 247"/>
                  <a:gd name="T14" fmla="*/ 192257 w 450"/>
                  <a:gd name="T15" fmla="*/ 3278 h 247"/>
                  <a:gd name="T16" fmla="*/ 87926 w 450"/>
                  <a:gd name="T17" fmla="*/ 1967 h 247"/>
                  <a:gd name="T18" fmla="*/ 145669 w 450"/>
                  <a:gd name="T19" fmla="*/ 27534 h 247"/>
                  <a:gd name="T20" fmla="*/ 78084 w 450"/>
                  <a:gd name="T21" fmla="*/ 161925 h 247"/>
                  <a:gd name="T22" fmla="*/ 78084 w 450"/>
                  <a:gd name="T23" fmla="*/ 161925 h 247"/>
                  <a:gd name="T24" fmla="*/ 145013 w 450"/>
                  <a:gd name="T25" fmla="*/ 51134 h 247"/>
                  <a:gd name="T26" fmla="*/ 113517 w 450"/>
                  <a:gd name="T27" fmla="*/ 24256 h 247"/>
                  <a:gd name="T28" fmla="*/ 75459 w 450"/>
                  <a:gd name="T29" fmla="*/ 11800 h 247"/>
                  <a:gd name="T30" fmla="*/ 53806 w 450"/>
                  <a:gd name="T31" fmla="*/ 28845 h 247"/>
                  <a:gd name="T32" fmla="*/ 0 w 450"/>
                  <a:gd name="T33" fmla="*/ 121280 h 247"/>
                  <a:gd name="T34" fmla="*/ 78084 w 450"/>
                  <a:gd name="T35" fmla="*/ 161925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0"/>
                  <a:gd name="T55" fmla="*/ 0 h 247"/>
                  <a:gd name="T56" fmla="*/ 450 w 450"/>
                  <a:gd name="T57" fmla="*/ 247 h 2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0" h="247">
                    <a:moveTo>
                      <a:pt x="222" y="42"/>
                    </a:moveTo>
                    <a:cubicBezTo>
                      <a:pt x="245" y="58"/>
                      <a:pt x="273" y="134"/>
                      <a:pt x="285" y="170"/>
                    </a:cubicBezTo>
                    <a:lnTo>
                      <a:pt x="226" y="202"/>
                    </a:lnTo>
                    <a:lnTo>
                      <a:pt x="401" y="226"/>
                    </a:lnTo>
                    <a:lnTo>
                      <a:pt x="450" y="81"/>
                    </a:lnTo>
                    <a:lnTo>
                      <a:pt x="397" y="110"/>
                    </a:lnTo>
                    <a:cubicBezTo>
                      <a:pt x="389" y="89"/>
                      <a:pt x="377" y="57"/>
                      <a:pt x="366" y="38"/>
                    </a:cubicBezTo>
                    <a:cubicBezTo>
                      <a:pt x="347" y="8"/>
                      <a:pt x="325" y="10"/>
                      <a:pt x="293" y="5"/>
                    </a:cubicBezTo>
                    <a:cubicBezTo>
                      <a:pt x="260" y="0"/>
                      <a:pt x="134" y="3"/>
                      <a:pt x="134" y="3"/>
                    </a:cubicBezTo>
                    <a:cubicBezTo>
                      <a:pt x="134" y="3"/>
                      <a:pt x="192" y="19"/>
                      <a:pt x="222" y="42"/>
                    </a:cubicBezTo>
                    <a:close/>
                    <a:moveTo>
                      <a:pt x="119" y="247"/>
                    </a:moveTo>
                    <a:lnTo>
                      <a:pt x="119" y="247"/>
                    </a:lnTo>
                    <a:lnTo>
                      <a:pt x="221" y="78"/>
                    </a:lnTo>
                    <a:cubicBezTo>
                      <a:pt x="221" y="78"/>
                      <a:pt x="223" y="60"/>
                      <a:pt x="173" y="37"/>
                    </a:cubicBezTo>
                    <a:cubicBezTo>
                      <a:pt x="136" y="19"/>
                      <a:pt x="115" y="18"/>
                      <a:pt x="115" y="18"/>
                    </a:cubicBezTo>
                    <a:cubicBezTo>
                      <a:pt x="115" y="18"/>
                      <a:pt x="100" y="17"/>
                      <a:pt x="82" y="44"/>
                    </a:cubicBezTo>
                    <a:cubicBezTo>
                      <a:pt x="66" y="68"/>
                      <a:pt x="0" y="185"/>
                      <a:pt x="0" y="185"/>
                    </a:cubicBezTo>
                    <a:lnTo>
                      <a:pt x="119" y="2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5613" indent="1588" algn="l" rtl="0" fontAlgn="base">
                  <a:spcBef>
                    <a:spcPct val="0"/>
                  </a:spcBef>
                  <a:spcAft>
                    <a:spcPct val="0"/>
                  </a:spcAft>
                  <a:defRPr kern="1200">
                    <a:solidFill>
                      <a:schemeClr val="tx1"/>
                    </a:solidFill>
                    <a:latin typeface="Arial" pitchFamily="34" charset="0"/>
                    <a:ea typeface="宋体" pitchFamily="2" charset="-122"/>
                    <a:cs typeface="+mn-cs"/>
                  </a:defRPr>
                </a:lvl2pPr>
                <a:lvl3pPr marL="912813" indent="1588" algn="l" rtl="0" fontAlgn="base">
                  <a:spcBef>
                    <a:spcPct val="0"/>
                  </a:spcBef>
                  <a:spcAft>
                    <a:spcPct val="0"/>
                  </a:spcAft>
                  <a:defRPr kern="1200">
                    <a:solidFill>
                      <a:schemeClr val="tx1"/>
                    </a:solidFill>
                    <a:latin typeface="Arial" pitchFamily="34" charset="0"/>
                    <a:ea typeface="宋体" pitchFamily="2" charset="-122"/>
                    <a:cs typeface="+mn-cs"/>
                  </a:defRPr>
                </a:lvl3pPr>
                <a:lvl4pPr marL="1370013" indent="1588" algn="l" rtl="0" fontAlgn="base">
                  <a:spcBef>
                    <a:spcPct val="0"/>
                  </a:spcBef>
                  <a:spcAft>
                    <a:spcPct val="0"/>
                  </a:spcAft>
                  <a:defRPr kern="1200">
                    <a:solidFill>
                      <a:schemeClr val="tx1"/>
                    </a:solidFill>
                    <a:latin typeface="Arial" pitchFamily="34" charset="0"/>
                    <a:ea typeface="宋体" pitchFamily="2" charset="-122"/>
                    <a:cs typeface="+mn-cs"/>
                  </a:defRPr>
                </a:lvl4pPr>
                <a:lvl5pPr marL="1827213" indent="1588"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sp>
            <p:nvSpPr>
              <p:cNvPr id="42" name="Freeform 45"/>
              <p:cNvSpPr>
                <a:spLocks noEditPoints="1"/>
              </p:cNvSpPr>
              <p:nvPr/>
            </p:nvSpPr>
            <p:spPr bwMode="auto">
              <a:xfrm>
                <a:off x="2692399" y="5038726"/>
                <a:ext cx="211137" cy="298450"/>
              </a:xfrm>
              <a:custGeom>
                <a:avLst/>
                <a:gdLst>
                  <a:gd name="T0" fmla="*/ 166824 w 324"/>
                  <a:gd name="T1" fmla="*/ 172613 h 453"/>
                  <a:gd name="T2" fmla="*/ 74289 w 324"/>
                  <a:gd name="T3" fmla="*/ 174590 h 453"/>
                  <a:gd name="T4" fmla="*/ 68424 w 324"/>
                  <a:gd name="T5" fmla="*/ 130448 h 453"/>
                  <a:gd name="T6" fmla="*/ 0 w 324"/>
                  <a:gd name="T7" fmla="*/ 218073 h 453"/>
                  <a:gd name="T8" fmla="*/ 89277 w 324"/>
                  <a:gd name="T9" fmla="*/ 298450 h 453"/>
                  <a:gd name="T10" fmla="*/ 84715 w 324"/>
                  <a:gd name="T11" fmla="*/ 258261 h 453"/>
                  <a:gd name="T12" fmla="*/ 134893 w 324"/>
                  <a:gd name="T13" fmla="*/ 259579 h 453"/>
                  <a:gd name="T14" fmla="*/ 172689 w 324"/>
                  <a:gd name="T15" fmla="*/ 224661 h 453"/>
                  <a:gd name="T16" fmla="*/ 211137 w 324"/>
                  <a:gd name="T17" fmla="*/ 130448 h 453"/>
                  <a:gd name="T18" fmla="*/ 166824 w 324"/>
                  <a:gd name="T19" fmla="*/ 172613 h 453"/>
                  <a:gd name="T20" fmla="*/ 66469 w 324"/>
                  <a:gd name="T21" fmla="*/ 54024 h 453"/>
                  <a:gd name="T22" fmla="*/ 66469 w 324"/>
                  <a:gd name="T23" fmla="*/ 54024 h 453"/>
                  <a:gd name="T24" fmla="*/ 145320 w 324"/>
                  <a:gd name="T25" fmla="*/ 162072 h 453"/>
                  <a:gd name="T26" fmla="*/ 181812 w 324"/>
                  <a:gd name="T27" fmla="*/ 144284 h 453"/>
                  <a:gd name="T28" fmla="*/ 206575 w 324"/>
                  <a:gd name="T29" fmla="*/ 114636 h 453"/>
                  <a:gd name="T30" fmla="*/ 198756 w 324"/>
                  <a:gd name="T31" fmla="*/ 88283 h 453"/>
                  <a:gd name="T32" fmla="*/ 132286 w 324"/>
                  <a:gd name="T33" fmla="*/ 0 h 453"/>
                  <a:gd name="T34" fmla="*/ 66469 w 324"/>
                  <a:gd name="T35" fmla="*/ 54024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4"/>
                  <a:gd name="T55" fmla="*/ 0 h 453"/>
                  <a:gd name="T56" fmla="*/ 324 w 324"/>
                  <a:gd name="T57" fmla="*/ 453 h 4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4" h="453">
                    <a:moveTo>
                      <a:pt x="256" y="262"/>
                    </a:moveTo>
                    <a:cubicBezTo>
                      <a:pt x="232" y="276"/>
                      <a:pt x="152" y="269"/>
                      <a:pt x="114" y="265"/>
                    </a:cubicBezTo>
                    <a:lnTo>
                      <a:pt x="105" y="198"/>
                    </a:lnTo>
                    <a:lnTo>
                      <a:pt x="0" y="331"/>
                    </a:lnTo>
                    <a:lnTo>
                      <a:pt x="137" y="453"/>
                    </a:lnTo>
                    <a:lnTo>
                      <a:pt x="130" y="392"/>
                    </a:lnTo>
                    <a:cubicBezTo>
                      <a:pt x="152" y="394"/>
                      <a:pt x="186" y="396"/>
                      <a:pt x="207" y="394"/>
                    </a:cubicBezTo>
                    <a:cubicBezTo>
                      <a:pt x="242" y="390"/>
                      <a:pt x="249" y="369"/>
                      <a:pt x="265" y="341"/>
                    </a:cubicBezTo>
                    <a:cubicBezTo>
                      <a:pt x="281" y="314"/>
                      <a:pt x="324" y="198"/>
                      <a:pt x="324" y="198"/>
                    </a:cubicBezTo>
                    <a:cubicBezTo>
                      <a:pt x="324" y="198"/>
                      <a:pt x="288" y="243"/>
                      <a:pt x="256" y="262"/>
                    </a:cubicBezTo>
                    <a:close/>
                    <a:moveTo>
                      <a:pt x="102" y="82"/>
                    </a:moveTo>
                    <a:lnTo>
                      <a:pt x="102" y="82"/>
                    </a:lnTo>
                    <a:lnTo>
                      <a:pt x="223" y="246"/>
                    </a:lnTo>
                    <a:cubicBezTo>
                      <a:pt x="223" y="246"/>
                      <a:pt x="239" y="255"/>
                      <a:pt x="279" y="219"/>
                    </a:cubicBezTo>
                    <a:cubicBezTo>
                      <a:pt x="308" y="192"/>
                      <a:pt x="317" y="174"/>
                      <a:pt x="317" y="174"/>
                    </a:cubicBezTo>
                    <a:cubicBezTo>
                      <a:pt x="317" y="174"/>
                      <a:pt x="323" y="161"/>
                      <a:pt x="305" y="134"/>
                    </a:cubicBezTo>
                    <a:cubicBezTo>
                      <a:pt x="288" y="108"/>
                      <a:pt x="203" y="0"/>
                      <a:pt x="203" y="0"/>
                    </a:cubicBezTo>
                    <a:lnTo>
                      <a:pt x="102"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5613" indent="1588" algn="l" rtl="0" fontAlgn="base">
                  <a:spcBef>
                    <a:spcPct val="0"/>
                  </a:spcBef>
                  <a:spcAft>
                    <a:spcPct val="0"/>
                  </a:spcAft>
                  <a:defRPr kern="1200">
                    <a:solidFill>
                      <a:schemeClr val="tx1"/>
                    </a:solidFill>
                    <a:latin typeface="Arial" pitchFamily="34" charset="0"/>
                    <a:ea typeface="宋体" pitchFamily="2" charset="-122"/>
                    <a:cs typeface="+mn-cs"/>
                  </a:defRPr>
                </a:lvl2pPr>
                <a:lvl3pPr marL="912813" indent="1588" algn="l" rtl="0" fontAlgn="base">
                  <a:spcBef>
                    <a:spcPct val="0"/>
                  </a:spcBef>
                  <a:spcAft>
                    <a:spcPct val="0"/>
                  </a:spcAft>
                  <a:defRPr kern="1200">
                    <a:solidFill>
                      <a:schemeClr val="tx1"/>
                    </a:solidFill>
                    <a:latin typeface="Arial" pitchFamily="34" charset="0"/>
                    <a:ea typeface="宋体" pitchFamily="2" charset="-122"/>
                    <a:cs typeface="+mn-cs"/>
                  </a:defRPr>
                </a:lvl3pPr>
                <a:lvl4pPr marL="1370013" indent="1588" algn="l" rtl="0" fontAlgn="base">
                  <a:spcBef>
                    <a:spcPct val="0"/>
                  </a:spcBef>
                  <a:spcAft>
                    <a:spcPct val="0"/>
                  </a:spcAft>
                  <a:defRPr kern="1200">
                    <a:solidFill>
                      <a:schemeClr val="tx1"/>
                    </a:solidFill>
                    <a:latin typeface="Arial" pitchFamily="34" charset="0"/>
                    <a:ea typeface="宋体" pitchFamily="2" charset="-122"/>
                    <a:cs typeface="+mn-cs"/>
                  </a:defRPr>
                </a:lvl4pPr>
                <a:lvl5pPr marL="1827213" indent="1588" algn="l" rtl="0" fontAlgn="base">
                  <a:spcBef>
                    <a:spcPct val="0"/>
                  </a:spcBef>
                  <a:spcAft>
                    <a:spcPct val="0"/>
                  </a:spcAft>
                  <a:defRPr kern="1200">
                    <a:solidFill>
                      <a:schemeClr val="tx1"/>
                    </a:solidFill>
                    <a:latin typeface="Arial" pitchFamily="34" charset="0"/>
                    <a:ea typeface="宋体" pitchFamily="2" charset="-122"/>
                    <a:cs typeface="+mn-cs"/>
                  </a:defRPr>
                </a:lvl5pPr>
                <a:lvl6pPr marL="2286000" algn="l" defTabSz="914400" rtl="0" eaLnBrk="1" latinLnBrk="0" hangingPunct="1">
                  <a:defRPr kern="1200">
                    <a:solidFill>
                      <a:schemeClr val="tx1"/>
                    </a:solidFill>
                    <a:latin typeface="Arial" pitchFamily="34" charset="0"/>
                    <a:ea typeface="宋体" pitchFamily="2" charset="-122"/>
                    <a:cs typeface="+mn-cs"/>
                  </a:defRPr>
                </a:lvl6pPr>
                <a:lvl7pPr marL="2743200" algn="l" defTabSz="914400" rtl="0" eaLnBrk="1" latinLnBrk="0" hangingPunct="1">
                  <a:defRPr kern="1200">
                    <a:solidFill>
                      <a:schemeClr val="tx1"/>
                    </a:solidFill>
                    <a:latin typeface="Arial" pitchFamily="34" charset="0"/>
                    <a:ea typeface="宋体" pitchFamily="2" charset="-122"/>
                    <a:cs typeface="+mn-cs"/>
                  </a:defRPr>
                </a:lvl7pPr>
                <a:lvl8pPr marL="3200400" algn="l" defTabSz="914400" rtl="0" eaLnBrk="1" latinLnBrk="0" hangingPunct="1">
                  <a:defRPr kern="1200">
                    <a:solidFill>
                      <a:schemeClr val="tx1"/>
                    </a:solidFill>
                    <a:latin typeface="Arial" pitchFamily="34" charset="0"/>
                    <a:ea typeface="宋体" pitchFamily="2" charset="-122"/>
                    <a:cs typeface="+mn-cs"/>
                  </a:defRPr>
                </a:lvl8pPr>
                <a:lvl9pPr marL="3657600" algn="l" defTabSz="914400" rtl="0" eaLnBrk="1" latinLnBrk="0" hangingPunct="1">
                  <a:defRPr kern="1200">
                    <a:solidFill>
                      <a:schemeClr val="tx1"/>
                    </a:solidFill>
                    <a:latin typeface="Arial" pitchFamily="34" charset="0"/>
                    <a:ea typeface="宋体" pitchFamily="2" charset="-122"/>
                    <a:cs typeface="+mn-cs"/>
                  </a:defRPr>
                </a:lvl9pPr>
              </a:lstStyle>
              <a:p>
                <a:endParaRPr lang="zh-CN" altLang="en-US"/>
              </a:p>
            </p:txBody>
          </p:sp>
        </p:grpSp>
      </p:grpSp>
    </p:spTree>
    <p:extLst>
      <p:ext uri="{BB962C8B-B14F-4D97-AF65-F5344CB8AC3E}">
        <p14:creationId xmlns:p14="http://schemas.microsoft.com/office/powerpoint/2010/main" val="310075934"/>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par>
                          <p:cTn id="23" fill="hold">
                            <p:stCondLst>
                              <p:cond delay="1500"/>
                            </p:stCondLst>
                            <p:childTnLst>
                              <p:par>
                                <p:cTn id="24" presetID="22" presetClass="entr" presetSubtype="1"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par>
                                <p:cTn id="33" presetID="14" presetClass="entr" presetSubtype="1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par>
                          <p:cTn id="36" fill="hold">
                            <p:stCondLst>
                              <p:cond delay="2500"/>
                            </p:stCondLst>
                            <p:childTnLst>
                              <p:par>
                                <p:cTn id="37" presetID="22" presetClass="entr" presetSubtype="1"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500"/>
                                        <p:tgtEl>
                                          <p:spTgt spid="6"/>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cTn>
                              </p:par>
                              <p:par>
                                <p:cTn id="46" presetID="14" presetClass="entr" presetSubtype="1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randombar(horizontal)">
                                      <p:cBhvr>
                                        <p:cTn id="48" dur="500"/>
                                        <p:tgtEl>
                                          <p:spTgt spid="13"/>
                                        </p:tgtEl>
                                      </p:cBhvr>
                                    </p:animEffect>
                                  </p:childTnLst>
                                </p:cTn>
                              </p:par>
                            </p:childTnLst>
                          </p:cTn>
                        </p:par>
                        <p:par>
                          <p:cTn id="49" fill="hold">
                            <p:stCondLst>
                              <p:cond delay="3500"/>
                            </p:stCondLst>
                            <p:childTnLst>
                              <p:par>
                                <p:cTn id="50" presetID="22" presetClass="entr" presetSubtype="1"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up)">
                                      <p:cBhvr>
                                        <p:cTn id="52" dur="500"/>
                                        <p:tgtEl>
                                          <p:spTgt spid="7"/>
                                        </p:tgtEl>
                                      </p:cBhvr>
                                    </p:animEffect>
                                  </p:childTnLst>
                                </p:cTn>
                              </p:par>
                            </p:childTnLst>
                          </p:cTn>
                        </p:par>
                        <p:par>
                          <p:cTn id="53" fill="hold">
                            <p:stCondLst>
                              <p:cond delay="4000"/>
                            </p:stCondLst>
                            <p:childTnLst>
                              <p:par>
                                <p:cTn id="54" presetID="53" presetClass="entr" presetSubtype="16"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p:cTn id="56" dur="500" fill="hold"/>
                                        <p:tgtEl>
                                          <p:spTgt spid="33"/>
                                        </p:tgtEl>
                                        <p:attrNameLst>
                                          <p:attrName>ppt_w</p:attrName>
                                        </p:attrNameLst>
                                      </p:cBhvr>
                                      <p:tavLst>
                                        <p:tav tm="0">
                                          <p:val>
                                            <p:fltVal val="0"/>
                                          </p:val>
                                        </p:tav>
                                        <p:tav tm="100000">
                                          <p:val>
                                            <p:strVal val="#ppt_w"/>
                                          </p:val>
                                        </p:tav>
                                      </p:tavLst>
                                    </p:anim>
                                    <p:anim calcmode="lin" valueType="num">
                                      <p:cBhvr>
                                        <p:cTn id="57" dur="500" fill="hold"/>
                                        <p:tgtEl>
                                          <p:spTgt spid="33"/>
                                        </p:tgtEl>
                                        <p:attrNameLst>
                                          <p:attrName>ppt_h</p:attrName>
                                        </p:attrNameLst>
                                      </p:cBhvr>
                                      <p:tavLst>
                                        <p:tav tm="0">
                                          <p:val>
                                            <p:fltVal val="0"/>
                                          </p:val>
                                        </p:tav>
                                        <p:tav tm="100000">
                                          <p:val>
                                            <p:strVal val="#ppt_h"/>
                                          </p:val>
                                        </p:tav>
                                      </p:tavLst>
                                    </p:anim>
                                    <p:animEffect transition="in" filter="fade">
                                      <p:cBhvr>
                                        <p:cTn id="58" dur="500"/>
                                        <p:tgtEl>
                                          <p:spTgt spid="33"/>
                                        </p:tgtEl>
                                      </p:cBhvr>
                                    </p:animEffect>
                                  </p:childTnLst>
                                </p:cTn>
                              </p:par>
                              <p:par>
                                <p:cTn id="59" presetID="14" presetClass="entr" presetSubtype="1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randombar(horizontal)">
                                      <p:cBhvr>
                                        <p:cTn id="61" dur="500"/>
                                        <p:tgtEl>
                                          <p:spTgt spid="16"/>
                                        </p:tgtEl>
                                      </p:cBhvr>
                                    </p:animEffect>
                                  </p:childTnLst>
                                </p:cTn>
                              </p:par>
                            </p:childTnLst>
                          </p:cTn>
                        </p:par>
                        <p:par>
                          <p:cTn id="62" fill="hold">
                            <p:stCondLst>
                              <p:cond delay="4500"/>
                            </p:stCondLst>
                            <p:childTnLst>
                              <p:par>
                                <p:cTn id="63" presetID="22" presetClass="entr" presetSubtype="1" fill="hold" nodeType="after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500"/>
                                        <p:tgtEl>
                                          <p:spTgt spid="8"/>
                                        </p:tgtEl>
                                      </p:cBhvr>
                                    </p:animEffect>
                                  </p:childTnLst>
                                </p:cTn>
                              </p:par>
                            </p:childTnLst>
                          </p:cTn>
                        </p:par>
                        <p:par>
                          <p:cTn id="66" fill="hold">
                            <p:stCondLst>
                              <p:cond delay="5000"/>
                            </p:stCondLst>
                            <p:childTnLst>
                              <p:par>
                                <p:cTn id="67" presetID="53" presetClass="entr" presetSubtype="16" fill="hold" grpId="0" nodeType="after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p:cTn id="69" dur="500" fill="hold"/>
                                        <p:tgtEl>
                                          <p:spTgt spid="9"/>
                                        </p:tgtEl>
                                        <p:attrNameLst>
                                          <p:attrName>ppt_w</p:attrName>
                                        </p:attrNameLst>
                                      </p:cBhvr>
                                      <p:tavLst>
                                        <p:tav tm="0">
                                          <p:val>
                                            <p:fltVal val="0"/>
                                          </p:val>
                                        </p:tav>
                                        <p:tav tm="100000">
                                          <p:val>
                                            <p:strVal val="#ppt_w"/>
                                          </p:val>
                                        </p:tav>
                                      </p:tavLst>
                                    </p:anim>
                                    <p:anim calcmode="lin" valueType="num">
                                      <p:cBhvr>
                                        <p:cTn id="70" dur="500" fill="hold"/>
                                        <p:tgtEl>
                                          <p:spTgt spid="9"/>
                                        </p:tgtEl>
                                        <p:attrNameLst>
                                          <p:attrName>ppt_h</p:attrName>
                                        </p:attrNameLst>
                                      </p:cBhvr>
                                      <p:tavLst>
                                        <p:tav tm="0">
                                          <p:val>
                                            <p:fltVal val="0"/>
                                          </p:val>
                                        </p:tav>
                                        <p:tav tm="100000">
                                          <p:val>
                                            <p:strVal val="#ppt_h"/>
                                          </p:val>
                                        </p:tav>
                                      </p:tavLst>
                                    </p:anim>
                                    <p:animEffect transition="in" filter="fade">
                                      <p:cBhvr>
                                        <p:cTn id="7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表 1"/>
          <p:cNvGraphicFramePr/>
          <p:nvPr>
            <p:extLst>
              <p:ext uri="{D42A27DB-BD31-4B8C-83A1-F6EECF244321}">
                <p14:modId xmlns:p14="http://schemas.microsoft.com/office/powerpoint/2010/main" val="3504691404"/>
              </p:ext>
            </p:extLst>
          </p:nvPr>
        </p:nvGraphicFramePr>
        <p:xfrm>
          <a:off x="35496" y="2178106"/>
          <a:ext cx="6854474" cy="2123163"/>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组合 37"/>
          <p:cNvGrpSpPr/>
          <p:nvPr/>
        </p:nvGrpSpPr>
        <p:grpSpPr>
          <a:xfrm>
            <a:off x="6002771" y="1500083"/>
            <a:ext cx="1944216" cy="2553466"/>
            <a:chOff x="6134582" y="1509006"/>
            <a:chExt cx="1944216" cy="2552678"/>
          </a:xfrm>
          <a:effectLst>
            <a:outerShdw blurRad="215900" dist="88900" dir="8100000" algn="tr" rotWithShape="0">
              <a:prstClr val="black">
                <a:alpha val="31000"/>
              </a:prstClr>
            </a:outerShdw>
          </a:effectLst>
        </p:grpSpPr>
        <p:sp>
          <p:nvSpPr>
            <p:cNvPr id="4" name="椭圆 3"/>
            <p:cNvSpPr/>
            <p:nvPr/>
          </p:nvSpPr>
          <p:spPr>
            <a:xfrm>
              <a:off x="6134582" y="2117468"/>
              <a:ext cx="1944216" cy="1944216"/>
            </a:xfrm>
            <a:prstGeom prst="ellipse">
              <a:avLst/>
            </a:prstGeom>
            <a:solidFill>
              <a:schemeClr val="bg1"/>
            </a:solidFill>
            <a:ln w="1016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19"/>
            <p:cNvSpPr/>
            <p:nvPr/>
          </p:nvSpPr>
          <p:spPr>
            <a:xfrm rot="2050084">
              <a:off x="7606305" y="2059772"/>
              <a:ext cx="144016" cy="216024"/>
            </a:xfrm>
            <a:custGeom>
              <a:avLst/>
              <a:gdLst/>
              <a:ahLst/>
              <a:cxnLst/>
              <a:rect l="l" t="t" r="r" b="b"/>
              <a:pathLst>
                <a:path w="144016" h="216024">
                  <a:moveTo>
                    <a:pt x="24003" y="0"/>
                  </a:moveTo>
                  <a:lnTo>
                    <a:pt x="120013" y="0"/>
                  </a:lnTo>
                  <a:cubicBezTo>
                    <a:pt x="133269" y="0"/>
                    <a:pt x="144016" y="10747"/>
                    <a:pt x="144016" y="24003"/>
                  </a:cubicBezTo>
                  <a:lnTo>
                    <a:pt x="144016" y="120013"/>
                  </a:lnTo>
                  <a:cubicBezTo>
                    <a:pt x="144016" y="133269"/>
                    <a:pt x="133269" y="144016"/>
                    <a:pt x="120013" y="144016"/>
                  </a:cubicBezTo>
                  <a:lnTo>
                    <a:pt x="108012" y="144016"/>
                  </a:lnTo>
                  <a:lnTo>
                    <a:pt x="108012" y="216024"/>
                  </a:lnTo>
                  <a:lnTo>
                    <a:pt x="36004" y="216024"/>
                  </a:lnTo>
                  <a:lnTo>
                    <a:pt x="36004" y="144016"/>
                  </a:lnTo>
                  <a:lnTo>
                    <a:pt x="24003" y="144016"/>
                  </a:lnTo>
                  <a:cubicBezTo>
                    <a:pt x="10747" y="144016"/>
                    <a:pt x="0" y="133269"/>
                    <a:pt x="0" y="120013"/>
                  </a:cubicBezTo>
                  <a:lnTo>
                    <a:pt x="0" y="24003"/>
                  </a:lnTo>
                  <a:cubicBezTo>
                    <a:pt x="0" y="10747"/>
                    <a:pt x="10747" y="0"/>
                    <a:pt x="24003"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19"/>
            <p:cNvSpPr/>
            <p:nvPr/>
          </p:nvSpPr>
          <p:spPr>
            <a:xfrm rot="19549916" flipH="1">
              <a:off x="6422056" y="2059772"/>
              <a:ext cx="144016" cy="216024"/>
            </a:xfrm>
            <a:custGeom>
              <a:avLst/>
              <a:gdLst/>
              <a:ahLst/>
              <a:cxnLst/>
              <a:rect l="l" t="t" r="r" b="b"/>
              <a:pathLst>
                <a:path w="144016" h="216024">
                  <a:moveTo>
                    <a:pt x="24003" y="0"/>
                  </a:moveTo>
                  <a:lnTo>
                    <a:pt x="120013" y="0"/>
                  </a:lnTo>
                  <a:cubicBezTo>
                    <a:pt x="133269" y="0"/>
                    <a:pt x="144016" y="10747"/>
                    <a:pt x="144016" y="24003"/>
                  </a:cubicBezTo>
                  <a:lnTo>
                    <a:pt x="144016" y="120013"/>
                  </a:lnTo>
                  <a:cubicBezTo>
                    <a:pt x="144016" y="133269"/>
                    <a:pt x="133269" y="144016"/>
                    <a:pt x="120013" y="144016"/>
                  </a:cubicBezTo>
                  <a:lnTo>
                    <a:pt x="108012" y="144016"/>
                  </a:lnTo>
                  <a:lnTo>
                    <a:pt x="108012" y="216024"/>
                  </a:lnTo>
                  <a:lnTo>
                    <a:pt x="36004" y="216024"/>
                  </a:lnTo>
                  <a:lnTo>
                    <a:pt x="36004" y="144016"/>
                  </a:lnTo>
                  <a:lnTo>
                    <a:pt x="24003" y="144016"/>
                  </a:lnTo>
                  <a:cubicBezTo>
                    <a:pt x="10747" y="144016"/>
                    <a:pt x="0" y="133269"/>
                    <a:pt x="0" y="120013"/>
                  </a:cubicBezTo>
                  <a:lnTo>
                    <a:pt x="0" y="24003"/>
                  </a:lnTo>
                  <a:cubicBezTo>
                    <a:pt x="0" y="10747"/>
                    <a:pt x="10747" y="0"/>
                    <a:pt x="24003"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20"/>
            <p:cNvSpPr/>
            <p:nvPr/>
          </p:nvSpPr>
          <p:spPr>
            <a:xfrm>
              <a:off x="6986488" y="1654012"/>
              <a:ext cx="197320" cy="463456"/>
            </a:xfrm>
            <a:custGeom>
              <a:avLst/>
              <a:gdLst/>
              <a:ahLst/>
              <a:cxnLst/>
              <a:rect l="l" t="t" r="r" b="b"/>
              <a:pathLst>
                <a:path w="197320" h="463456">
                  <a:moveTo>
                    <a:pt x="32887" y="0"/>
                  </a:moveTo>
                  <a:lnTo>
                    <a:pt x="164433" y="0"/>
                  </a:lnTo>
                  <a:cubicBezTo>
                    <a:pt x="182596" y="0"/>
                    <a:pt x="197320" y="14725"/>
                    <a:pt x="197320" y="32887"/>
                  </a:cubicBezTo>
                  <a:lnTo>
                    <a:pt x="197320" y="164434"/>
                  </a:lnTo>
                  <a:cubicBezTo>
                    <a:pt x="197320" y="182596"/>
                    <a:pt x="182596" y="197321"/>
                    <a:pt x="164433" y="197321"/>
                  </a:cubicBezTo>
                  <a:lnTo>
                    <a:pt x="152660" y="197321"/>
                  </a:lnTo>
                  <a:lnTo>
                    <a:pt x="152660" y="463456"/>
                  </a:lnTo>
                  <a:lnTo>
                    <a:pt x="44660" y="463456"/>
                  </a:lnTo>
                  <a:lnTo>
                    <a:pt x="44660" y="197321"/>
                  </a:lnTo>
                  <a:lnTo>
                    <a:pt x="32887" y="197321"/>
                  </a:lnTo>
                  <a:cubicBezTo>
                    <a:pt x="14724" y="197321"/>
                    <a:pt x="0" y="182596"/>
                    <a:pt x="0" y="164434"/>
                  </a:cubicBezTo>
                  <a:lnTo>
                    <a:pt x="0" y="32887"/>
                  </a:lnTo>
                  <a:cubicBezTo>
                    <a:pt x="0" y="14725"/>
                    <a:pt x="14724" y="0"/>
                    <a:pt x="32887" y="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同心圆 7"/>
            <p:cNvSpPr/>
            <p:nvPr/>
          </p:nvSpPr>
          <p:spPr>
            <a:xfrm>
              <a:off x="6853304" y="1509006"/>
              <a:ext cx="463688" cy="463688"/>
            </a:xfrm>
            <a:prstGeom prst="donut">
              <a:avLst>
                <a:gd name="adj" fmla="val 9933"/>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9" name="矩形 8"/>
          <p:cNvSpPr/>
          <p:nvPr/>
        </p:nvSpPr>
        <p:spPr>
          <a:xfrm>
            <a:off x="1788076" y="1755485"/>
            <a:ext cx="1415772" cy="276999"/>
          </a:xfrm>
          <a:prstGeom prst="rect">
            <a:avLst/>
          </a:prstGeom>
        </p:spPr>
        <p:txBody>
          <a:bodyPr wrap="none">
            <a:spAutoFit/>
          </a:bodyPr>
          <a:lstStyle/>
          <a:p>
            <a:r>
              <a:rPr lang="zh-CN" altLang="en-US" sz="1200" dirty="0">
                <a:solidFill>
                  <a:schemeClr val="tx1">
                    <a:lumMod val="75000"/>
                    <a:lumOff val="25000"/>
                  </a:schemeClr>
                </a:solidFill>
                <a:latin typeface="微软雅黑" pitchFamily="34" charset="-122"/>
                <a:ea typeface="微软雅黑" pitchFamily="34" charset="-122"/>
              </a:rPr>
              <a:t>单击输入标题内容</a:t>
            </a:r>
          </a:p>
        </p:txBody>
      </p:sp>
      <p:graphicFrame>
        <p:nvGraphicFramePr>
          <p:cNvPr id="10" name="图表 9"/>
          <p:cNvGraphicFramePr/>
          <p:nvPr>
            <p:extLst>
              <p:ext uri="{D42A27DB-BD31-4B8C-83A1-F6EECF244321}">
                <p14:modId xmlns:p14="http://schemas.microsoft.com/office/powerpoint/2010/main" val="3939977788"/>
              </p:ext>
            </p:extLst>
          </p:nvPr>
        </p:nvGraphicFramePr>
        <p:xfrm>
          <a:off x="5321069" y="1967167"/>
          <a:ext cx="3340889" cy="222794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250"/>
                                        <p:tgtEl>
                                          <p:spTgt spid="9"/>
                                        </p:tgtEl>
                                      </p:cBhvr>
                                    </p:animEffect>
                                  </p:childTnLst>
                                </p:cTn>
                              </p:par>
                            </p:childTnLst>
                          </p:cTn>
                        </p:par>
                        <p:par>
                          <p:cTn id="8" fill="hold">
                            <p:stCondLst>
                              <p:cond delay="125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250"/>
                            </p:stCondLst>
                            <p:childTnLst>
                              <p:par>
                                <p:cTn id="17" presetID="53"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9" grpId="0"/>
      <p:bldGraphic spid="10"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istrator\Desktop\58ad33896e773.png"/>
          <p:cNvPicPr>
            <a:picLocks noChangeAspect="1" noChangeArrowheads="1"/>
          </p:cNvPicPr>
          <p:nvPr/>
        </p:nvPicPr>
        <p:blipFill>
          <a:blip r:embed="rId3" cstate="print"/>
          <a:srcRect t="52392"/>
          <a:stretch>
            <a:fillRect/>
          </a:stretch>
        </p:blipFill>
        <p:spPr bwMode="auto">
          <a:xfrm>
            <a:off x="503548" y="2368356"/>
            <a:ext cx="3132348" cy="2544448"/>
          </a:xfrm>
          <a:prstGeom prst="rect">
            <a:avLst/>
          </a:prstGeom>
          <a:noFill/>
        </p:spPr>
      </p:pic>
      <p:sp>
        <p:nvSpPr>
          <p:cNvPr id="8" name="椭圆 7"/>
          <p:cNvSpPr/>
          <p:nvPr/>
        </p:nvSpPr>
        <p:spPr>
          <a:xfrm>
            <a:off x="3689902" y="862354"/>
            <a:ext cx="3096344" cy="3096344"/>
          </a:xfrm>
          <a:prstGeom prst="ellipse">
            <a:avLst/>
          </a:prstGeom>
          <a:solidFill>
            <a:schemeClr val="accent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3707904" y="2572544"/>
            <a:ext cx="3096344" cy="1692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1"/>
          <p:cNvGrpSpPr/>
          <p:nvPr/>
        </p:nvGrpSpPr>
        <p:grpSpPr>
          <a:xfrm>
            <a:off x="4680883" y="2824572"/>
            <a:ext cx="395173" cy="792088"/>
            <a:chOff x="4356847" y="2464532"/>
            <a:chExt cx="395173" cy="792088"/>
          </a:xfrm>
        </p:grpSpPr>
        <p:pic>
          <p:nvPicPr>
            <p:cNvPr id="6" name="Picture 2" descr="C:\Users\Administrator\Desktop\58ad33896e773.png"/>
            <p:cNvPicPr>
              <a:picLocks noChangeAspect="1" noChangeArrowheads="1"/>
            </p:cNvPicPr>
            <p:nvPr/>
          </p:nvPicPr>
          <p:blipFill>
            <a:blip r:embed="rId4" cstate="print"/>
            <a:srcRect l="68181" r="16667" b="84016"/>
            <a:stretch>
              <a:fillRect/>
            </a:stretch>
          </p:blipFill>
          <p:spPr bwMode="auto">
            <a:xfrm>
              <a:off x="4391980" y="2464532"/>
              <a:ext cx="360040" cy="792088"/>
            </a:xfrm>
            <a:prstGeom prst="rect">
              <a:avLst/>
            </a:prstGeom>
            <a:noFill/>
          </p:spPr>
        </p:pic>
        <p:sp>
          <p:nvSpPr>
            <p:cNvPr id="11" name="TextBox 10"/>
            <p:cNvSpPr txBox="1"/>
            <p:nvPr/>
          </p:nvSpPr>
          <p:spPr>
            <a:xfrm>
              <a:off x="4356847" y="2608548"/>
              <a:ext cx="323165" cy="537968"/>
            </a:xfrm>
            <a:prstGeom prst="rect">
              <a:avLst/>
            </a:prstGeom>
            <a:noFill/>
          </p:spPr>
          <p:txBody>
            <a:bodyPr vert="eaVert" wrap="none" rtlCol="0">
              <a:spAutoFit/>
            </a:bodyPr>
            <a:lstStyle/>
            <a:p>
              <a:r>
                <a:rPr lang="zh-CN" altLang="en-US" sz="900" dirty="0">
                  <a:solidFill>
                    <a:schemeClr val="bg1"/>
                  </a:solidFill>
                </a:rPr>
                <a:t>时间：</a:t>
              </a:r>
              <a:r>
                <a:rPr lang="en-US" altLang="zh-CN" sz="900" dirty="0">
                  <a:solidFill>
                    <a:schemeClr val="bg1"/>
                  </a:solidFill>
                </a:rPr>
                <a:t>xx</a:t>
              </a:r>
              <a:endParaRPr lang="zh-CN" altLang="en-US" sz="900" dirty="0">
                <a:solidFill>
                  <a:schemeClr val="bg1"/>
                </a:solidFill>
              </a:endParaRPr>
            </a:p>
          </p:txBody>
        </p:sp>
      </p:grpSp>
      <p:sp>
        <p:nvSpPr>
          <p:cNvPr id="14" name="TextBox 13"/>
          <p:cNvSpPr txBox="1"/>
          <p:nvPr/>
        </p:nvSpPr>
        <p:spPr>
          <a:xfrm>
            <a:off x="7618402" y="1096380"/>
            <a:ext cx="553998" cy="2952328"/>
          </a:xfrm>
          <a:prstGeom prst="rect">
            <a:avLst/>
          </a:prstGeom>
          <a:noFill/>
        </p:spPr>
        <p:txBody>
          <a:bodyPr vert="eaVert" wrap="square" rtlCol="0">
            <a:spAutoFit/>
          </a:bodyPr>
          <a:lstStyle/>
          <a:p>
            <a:r>
              <a:rPr lang="zh-CN" altLang="en-US" sz="800" spc="225" dirty="0">
                <a:solidFill>
                  <a:schemeClr val="tx1">
                    <a:lumMod val="50000"/>
                    <a:lumOff val="50000"/>
                  </a:schemeClr>
                </a:solidFill>
                <a:latin typeface="微软雅黑" panose="020B0503020204020204" pitchFamily="34" charset="-122"/>
                <a:ea typeface="微软雅黑" panose="020B0503020204020204" pitchFamily="34" charset="-122"/>
              </a:rPr>
              <a:t>详细内容</a:t>
            </a:r>
            <a:r>
              <a:rPr lang="en-US" altLang="zh-CN" sz="800" spc="225" dirty="0">
                <a:solidFill>
                  <a:schemeClr val="tx1">
                    <a:lumMod val="50000"/>
                    <a:lumOff val="50000"/>
                  </a:schemeClr>
                </a:solidFill>
                <a:latin typeface="微软雅黑" panose="020B0503020204020204" pitchFamily="34" charset="-122"/>
                <a:ea typeface="微软雅黑" panose="020B0503020204020204" pitchFamily="34" charset="-122"/>
              </a:rPr>
              <a:t>……</a:t>
            </a:r>
            <a:r>
              <a:rPr lang="zh-CN" altLang="en-US" sz="800" spc="225" dirty="0">
                <a:solidFill>
                  <a:schemeClr val="tx1">
                    <a:lumMod val="50000"/>
                    <a:lumOff val="50000"/>
                  </a:schemeClr>
                </a:solidFill>
                <a:latin typeface="微软雅黑" panose="020B0503020204020204" pitchFamily="34" charset="-122"/>
                <a:ea typeface="微软雅黑" panose="020B0503020204020204" pitchFamily="34" charset="-122"/>
              </a:rPr>
              <a:t>点击输入本栏的具体文字，简明扼要的说明分项内容，</a:t>
            </a:r>
            <a:endParaRPr lang="en-US" altLang="zh-CN" sz="800" spc="225"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800" spc="225" dirty="0">
                <a:solidFill>
                  <a:schemeClr val="tx1">
                    <a:lumMod val="50000"/>
                    <a:lumOff val="50000"/>
                  </a:schemeClr>
                </a:solidFill>
                <a:latin typeface="微软雅黑" panose="020B0503020204020204" pitchFamily="34" charset="-122"/>
                <a:ea typeface="微软雅黑" panose="020B0503020204020204" pitchFamily="34" charset="-122"/>
              </a:rPr>
              <a:t>此为概念图解，请根据您的具体内容酌情修改。</a:t>
            </a:r>
          </a:p>
        </p:txBody>
      </p:sp>
      <p:sp>
        <p:nvSpPr>
          <p:cNvPr id="13" name="任意多边形 12"/>
          <p:cNvSpPr/>
          <p:nvPr/>
        </p:nvSpPr>
        <p:spPr>
          <a:xfrm>
            <a:off x="3455876" y="1705050"/>
            <a:ext cx="3354312" cy="1062782"/>
          </a:xfrm>
          <a:custGeom>
            <a:avLst/>
            <a:gdLst>
              <a:gd name="connsiteX0" fmla="*/ 343647 w 3442447"/>
              <a:gd name="connsiteY0" fmla="*/ 1013012 h 1090706"/>
              <a:gd name="connsiteX1" fmla="*/ 872565 w 3442447"/>
              <a:gd name="connsiteY1" fmla="*/ 502023 h 1090706"/>
              <a:gd name="connsiteX2" fmla="*/ 1267012 w 3442447"/>
              <a:gd name="connsiteY2" fmla="*/ 869576 h 1090706"/>
              <a:gd name="connsiteX3" fmla="*/ 1589741 w 3442447"/>
              <a:gd name="connsiteY3" fmla="*/ 8965 h 1090706"/>
              <a:gd name="connsiteX4" fmla="*/ 2387600 w 3442447"/>
              <a:gd name="connsiteY4" fmla="*/ 923365 h 1090706"/>
              <a:gd name="connsiteX5" fmla="*/ 2862730 w 3442447"/>
              <a:gd name="connsiteY5" fmla="*/ 349623 h 1090706"/>
              <a:gd name="connsiteX6" fmla="*/ 3409577 w 3442447"/>
              <a:gd name="connsiteY6" fmla="*/ 833718 h 1090706"/>
              <a:gd name="connsiteX7" fmla="*/ 2934447 w 3442447"/>
              <a:gd name="connsiteY7" fmla="*/ 968188 h 1090706"/>
              <a:gd name="connsiteX8" fmla="*/ 343647 w 3442447"/>
              <a:gd name="connsiteY8" fmla="*/ 1013012 h 1090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2447" h="1090706">
                <a:moveTo>
                  <a:pt x="343647" y="1013012"/>
                </a:moveTo>
                <a:cubicBezTo>
                  <a:pt x="0" y="935318"/>
                  <a:pt x="718671" y="525929"/>
                  <a:pt x="872565" y="502023"/>
                </a:cubicBezTo>
                <a:cubicBezTo>
                  <a:pt x="1026459" y="478117"/>
                  <a:pt x="1147483" y="951752"/>
                  <a:pt x="1267012" y="869576"/>
                </a:cubicBezTo>
                <a:cubicBezTo>
                  <a:pt x="1386541" y="787400"/>
                  <a:pt x="1402976" y="0"/>
                  <a:pt x="1589741" y="8965"/>
                </a:cubicBezTo>
                <a:cubicBezTo>
                  <a:pt x="1776506" y="17930"/>
                  <a:pt x="2175435" y="866589"/>
                  <a:pt x="2387600" y="923365"/>
                </a:cubicBezTo>
                <a:cubicBezTo>
                  <a:pt x="2599765" y="980141"/>
                  <a:pt x="2692401" y="364564"/>
                  <a:pt x="2862730" y="349623"/>
                </a:cubicBezTo>
                <a:cubicBezTo>
                  <a:pt x="3033060" y="334682"/>
                  <a:pt x="3397624" y="730624"/>
                  <a:pt x="3409577" y="833718"/>
                </a:cubicBezTo>
                <a:cubicBezTo>
                  <a:pt x="3421530" y="936812"/>
                  <a:pt x="3442447" y="939800"/>
                  <a:pt x="2934447" y="968188"/>
                </a:cubicBezTo>
                <a:cubicBezTo>
                  <a:pt x="2426447" y="996576"/>
                  <a:pt x="687294" y="1090706"/>
                  <a:pt x="343647" y="101301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5472100" y="1384412"/>
            <a:ext cx="360040" cy="2285241"/>
          </a:xfrm>
          <a:prstGeom prst="rect">
            <a:avLst/>
          </a:prstGeom>
        </p:spPr>
        <p:txBody>
          <a:bodyPr wrap="square" lIns="68580" tIns="34290" rIns="68580" bIns="34290">
            <a:spAutoFit/>
          </a:bodyPr>
          <a:lstStyle/>
          <a:p>
            <a:pPr algn="r"/>
            <a:r>
              <a:rPr lang="zh-CN" altLang="en-US" sz="1600" b="1" spc="450" dirty="0">
                <a:solidFill>
                  <a:schemeClr val="bg1"/>
                </a:solidFill>
                <a:latin typeface="方正清刻本悦宋简体" panose="02000000000000000000" pitchFamily="2" charset="-122"/>
                <a:ea typeface="方正清刻本悦宋简体" panose="02000000000000000000" pitchFamily="2" charset="-122"/>
              </a:rPr>
              <a:t>演讲完毕</a:t>
            </a:r>
            <a:endParaRPr lang="en-US" altLang="zh-CN" sz="1600" b="1" spc="450" dirty="0">
              <a:solidFill>
                <a:schemeClr val="bg1"/>
              </a:solidFill>
              <a:latin typeface="方正清刻本悦宋简体" panose="02000000000000000000" pitchFamily="2" charset="-122"/>
              <a:ea typeface="方正清刻本悦宋简体" panose="02000000000000000000" pitchFamily="2" charset="-122"/>
            </a:endParaRPr>
          </a:p>
          <a:p>
            <a:pPr algn="r"/>
            <a:r>
              <a:rPr lang="zh-CN" altLang="en-US" sz="1600" b="1" spc="450" dirty="0">
                <a:solidFill>
                  <a:schemeClr val="bg1"/>
                </a:solidFill>
                <a:latin typeface="方正清刻本悦宋简体" panose="02000000000000000000" pitchFamily="2" charset="-122"/>
                <a:ea typeface="方正清刻本悦宋简体" panose="02000000000000000000" pitchFamily="2" charset="-122"/>
              </a:rPr>
              <a:t>     </a:t>
            </a:r>
            <a:r>
              <a:rPr lang="zh-CN" altLang="en-US" sz="1600" b="1" spc="450" dirty="0">
                <a:solidFill>
                  <a:schemeClr val="accent1"/>
                </a:solidFill>
                <a:latin typeface="方正清刻本悦宋简体" panose="02000000000000000000" pitchFamily="2" charset="-122"/>
                <a:ea typeface="方正清刻本悦宋简体" panose="02000000000000000000" pitchFamily="2" charset="-122"/>
              </a:rPr>
              <a:t>谢谢观看</a:t>
            </a:r>
          </a:p>
        </p:txBody>
      </p:sp>
      <p:sp>
        <p:nvSpPr>
          <p:cNvPr id="10" name="矩形 9"/>
          <p:cNvSpPr/>
          <p:nvPr/>
        </p:nvSpPr>
        <p:spPr>
          <a:xfrm>
            <a:off x="5079039" y="2106087"/>
            <a:ext cx="321053" cy="1546577"/>
          </a:xfrm>
          <a:prstGeom prst="rect">
            <a:avLst/>
          </a:prstGeom>
        </p:spPr>
        <p:txBody>
          <a:bodyPr wrap="square" lIns="68580" tIns="34290" rIns="68580" bIns="34290">
            <a:spAutoFit/>
          </a:bodyPr>
          <a:lstStyle/>
          <a:p>
            <a:pPr algn="ctr"/>
            <a:r>
              <a:rPr lang="zh-CN" altLang="en-US" sz="800" spc="225" dirty="0">
                <a:solidFill>
                  <a:schemeClr val="accent1"/>
                </a:solidFill>
                <a:latin typeface="微软雅黑" panose="020B0503020204020204" pitchFamily="34" charset="-122"/>
                <a:ea typeface="微软雅黑" panose="020B0503020204020204" pitchFamily="34" charset="-122"/>
              </a:rPr>
              <a:t>教育 培训    高中 大学 硕士 博士</a:t>
            </a:r>
          </a:p>
        </p:txBody>
      </p:sp>
      <p:sp>
        <p:nvSpPr>
          <p:cNvPr id="7" name="椭圆 6"/>
          <p:cNvSpPr/>
          <p:nvPr/>
        </p:nvSpPr>
        <p:spPr>
          <a:xfrm>
            <a:off x="3599892" y="772344"/>
            <a:ext cx="3276364" cy="3276364"/>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19"/>
          <p:cNvGrpSpPr/>
          <p:nvPr/>
        </p:nvGrpSpPr>
        <p:grpSpPr>
          <a:xfrm>
            <a:off x="2483768" y="952361"/>
            <a:ext cx="648072" cy="1296147"/>
            <a:chOff x="2483768" y="448306"/>
            <a:chExt cx="648072" cy="1296147"/>
          </a:xfrm>
        </p:grpSpPr>
        <p:grpSp>
          <p:nvGrpSpPr>
            <p:cNvPr id="4" name="组合 14"/>
            <p:cNvGrpSpPr/>
            <p:nvPr/>
          </p:nvGrpSpPr>
          <p:grpSpPr>
            <a:xfrm rot="5400000">
              <a:off x="2159731" y="844352"/>
              <a:ext cx="1296147" cy="504056"/>
              <a:chOff x="4205698" y="1492424"/>
              <a:chExt cx="1239793" cy="324036"/>
            </a:xfrm>
          </p:grpSpPr>
          <p:sp>
            <p:nvSpPr>
              <p:cNvPr id="16" name="矩形 15"/>
              <p:cNvSpPr/>
              <p:nvPr/>
            </p:nvSpPr>
            <p:spPr>
              <a:xfrm>
                <a:off x="4205698" y="1492424"/>
                <a:ext cx="654334" cy="3240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4860034" y="1492424"/>
                <a:ext cx="585457" cy="324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TextBox 18"/>
            <p:cNvSpPr txBox="1"/>
            <p:nvPr/>
          </p:nvSpPr>
          <p:spPr>
            <a:xfrm>
              <a:off x="2483768" y="484312"/>
              <a:ext cx="648072" cy="1200329"/>
            </a:xfrm>
            <a:prstGeom prst="rect">
              <a:avLst/>
            </a:prstGeom>
            <a:noFill/>
          </p:spPr>
          <p:txBody>
            <a:bodyPr wrap="square" rtlCol="0">
              <a:spAutoFit/>
            </a:bodyPr>
            <a:lstStyle/>
            <a:p>
              <a:pPr algn="ctr"/>
              <a:r>
                <a:rPr lang="zh-CN" altLang="en-US" sz="3600" b="1" dirty="0">
                  <a:solidFill>
                    <a:schemeClr val="bg1"/>
                  </a:solidFill>
                  <a:latin typeface="Dotum" pitchFamily="34" charset="-127"/>
                  <a:ea typeface="Dotum" pitchFamily="34" charset="-127"/>
                </a:rPr>
                <a:t>夏至</a:t>
              </a:r>
            </a:p>
          </p:txBody>
        </p:sp>
      </p:grpSp>
      <p:sp>
        <p:nvSpPr>
          <p:cNvPr id="21" name="任意多边形 20"/>
          <p:cNvSpPr/>
          <p:nvPr/>
        </p:nvSpPr>
        <p:spPr>
          <a:xfrm>
            <a:off x="-36512" y="-163760"/>
            <a:ext cx="9297489" cy="1034831"/>
          </a:xfrm>
          <a:custGeom>
            <a:avLst/>
            <a:gdLst>
              <a:gd name="connsiteX0" fmla="*/ 0 w 9238129"/>
              <a:gd name="connsiteY0" fmla="*/ 95623 h 957729"/>
              <a:gd name="connsiteX1" fmla="*/ 403412 w 9238129"/>
              <a:gd name="connsiteY1" fmla="*/ 624540 h 957729"/>
              <a:gd name="connsiteX2" fmla="*/ 1201271 w 9238129"/>
              <a:gd name="connsiteY2" fmla="*/ 355599 h 957729"/>
              <a:gd name="connsiteX3" fmla="*/ 2070847 w 9238129"/>
              <a:gd name="connsiteY3" fmla="*/ 947270 h 957729"/>
              <a:gd name="connsiteX4" fmla="*/ 3388659 w 9238129"/>
              <a:gd name="connsiteY4" fmla="*/ 292846 h 957729"/>
              <a:gd name="connsiteX5" fmla="*/ 4572000 w 9238129"/>
              <a:gd name="connsiteY5" fmla="*/ 776940 h 957729"/>
              <a:gd name="connsiteX6" fmla="*/ 5683624 w 9238129"/>
              <a:gd name="connsiteY6" fmla="*/ 274917 h 957729"/>
              <a:gd name="connsiteX7" fmla="*/ 6813177 w 9238129"/>
              <a:gd name="connsiteY7" fmla="*/ 669364 h 957729"/>
              <a:gd name="connsiteX8" fmla="*/ 7826189 w 9238129"/>
              <a:gd name="connsiteY8" fmla="*/ 140446 h 957729"/>
              <a:gd name="connsiteX9" fmla="*/ 9018494 w 9238129"/>
              <a:gd name="connsiteY9" fmla="*/ 651434 h 957729"/>
              <a:gd name="connsiteX10" fmla="*/ 9144000 w 9238129"/>
              <a:gd name="connsiteY10" fmla="*/ 651434 h 957729"/>
              <a:gd name="connsiteX11" fmla="*/ 9152965 w 9238129"/>
              <a:gd name="connsiteY11" fmla="*/ 454211 h 957729"/>
              <a:gd name="connsiteX12" fmla="*/ 9188824 w 9238129"/>
              <a:gd name="connsiteY12" fmla="*/ 68729 h 957729"/>
              <a:gd name="connsiteX13" fmla="*/ 9170894 w 9238129"/>
              <a:gd name="connsiteY13" fmla="*/ 41834 h 957729"/>
              <a:gd name="connsiteX14" fmla="*/ 0 w 9238129"/>
              <a:gd name="connsiteY14" fmla="*/ 95623 h 95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38129" h="957729">
                <a:moveTo>
                  <a:pt x="0" y="95623"/>
                </a:moveTo>
                <a:cubicBezTo>
                  <a:pt x="101600" y="338417"/>
                  <a:pt x="203200" y="581211"/>
                  <a:pt x="403412" y="624540"/>
                </a:cubicBezTo>
                <a:cubicBezTo>
                  <a:pt x="603624" y="667869"/>
                  <a:pt x="923365" y="301811"/>
                  <a:pt x="1201271" y="355599"/>
                </a:cubicBezTo>
                <a:cubicBezTo>
                  <a:pt x="1479177" y="409387"/>
                  <a:pt x="1706282" y="957729"/>
                  <a:pt x="2070847" y="947270"/>
                </a:cubicBezTo>
                <a:cubicBezTo>
                  <a:pt x="2435412" y="936811"/>
                  <a:pt x="2971800" y="321234"/>
                  <a:pt x="3388659" y="292846"/>
                </a:cubicBezTo>
                <a:cubicBezTo>
                  <a:pt x="3805518" y="264458"/>
                  <a:pt x="4189506" y="779928"/>
                  <a:pt x="4572000" y="776940"/>
                </a:cubicBezTo>
                <a:cubicBezTo>
                  <a:pt x="4954494" y="773952"/>
                  <a:pt x="5310094" y="292846"/>
                  <a:pt x="5683624" y="274917"/>
                </a:cubicBezTo>
                <a:cubicBezTo>
                  <a:pt x="6057154" y="256988"/>
                  <a:pt x="6456083" y="691776"/>
                  <a:pt x="6813177" y="669364"/>
                </a:cubicBezTo>
                <a:cubicBezTo>
                  <a:pt x="7170271" y="646952"/>
                  <a:pt x="7458636" y="143434"/>
                  <a:pt x="7826189" y="140446"/>
                </a:cubicBezTo>
                <a:cubicBezTo>
                  <a:pt x="8193742" y="137458"/>
                  <a:pt x="8798859" y="566269"/>
                  <a:pt x="9018494" y="651434"/>
                </a:cubicBezTo>
                <a:cubicBezTo>
                  <a:pt x="9238129" y="736599"/>
                  <a:pt x="9121588" y="684305"/>
                  <a:pt x="9144000" y="651434"/>
                </a:cubicBezTo>
                <a:cubicBezTo>
                  <a:pt x="9166412" y="618564"/>
                  <a:pt x="9145494" y="551328"/>
                  <a:pt x="9152965" y="454211"/>
                </a:cubicBezTo>
                <a:cubicBezTo>
                  <a:pt x="9160436" y="357094"/>
                  <a:pt x="9185836" y="137458"/>
                  <a:pt x="9188824" y="68729"/>
                </a:cubicBezTo>
                <a:cubicBezTo>
                  <a:pt x="9191812" y="0"/>
                  <a:pt x="9170894" y="41834"/>
                  <a:pt x="9170894" y="41834"/>
                </a:cubicBezTo>
                <a:lnTo>
                  <a:pt x="0" y="956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3" name="直接连接符 22"/>
          <p:cNvCxnSpPr/>
          <p:nvPr/>
        </p:nvCxnSpPr>
        <p:spPr>
          <a:xfrm>
            <a:off x="8244408" y="1780456"/>
            <a:ext cx="0" cy="27723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8352420" y="448308"/>
            <a:ext cx="0" cy="223224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strVal val="#ppt_w+.3"/>
                                          </p:val>
                                        </p:tav>
                                        <p:tav tm="100000">
                                          <p:val>
                                            <p:strVal val="#ppt_w"/>
                                          </p:val>
                                        </p:tav>
                                      </p:tavLst>
                                    </p:anim>
                                    <p:anim calcmode="lin" valueType="num">
                                      <p:cBhvr>
                                        <p:cTn id="8" dur="1000" fill="hold"/>
                                        <p:tgtEl>
                                          <p:spTgt spid="21"/>
                                        </p:tgtEl>
                                        <p:attrNameLst>
                                          <p:attrName>ppt_h</p:attrName>
                                        </p:attrNameLst>
                                      </p:cBhvr>
                                      <p:tavLst>
                                        <p:tav tm="0">
                                          <p:val>
                                            <p:strVal val="#ppt_h"/>
                                          </p:val>
                                        </p:tav>
                                        <p:tav tm="100000">
                                          <p:val>
                                            <p:strVal val="#ppt_h"/>
                                          </p:val>
                                        </p:tav>
                                      </p:tavLst>
                                    </p:anim>
                                    <p:animEffect transition="in" filter="fade">
                                      <p:cBhvr>
                                        <p:cTn id="9" dur="1000"/>
                                        <p:tgtEl>
                                          <p:spTgt spid="21"/>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1"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childTnLst>
                          </p:cTn>
                        </p:par>
                        <p:par>
                          <p:cTn id="20" fill="hold">
                            <p:stCondLst>
                              <p:cond delay="4000"/>
                            </p:stCondLst>
                            <p:childTnLst>
                              <p:par>
                                <p:cTn id="21" presetID="35"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anim calcmode="lin" valueType="num">
                                      <p:cBhvr>
                                        <p:cTn id="24" dur="2000" fill="hold"/>
                                        <p:tgtEl>
                                          <p:spTgt spid="8"/>
                                        </p:tgtEl>
                                        <p:attrNameLst>
                                          <p:attrName>style.rotation</p:attrName>
                                        </p:attrNameLst>
                                      </p:cBhvr>
                                      <p:tavLst>
                                        <p:tav tm="0">
                                          <p:val>
                                            <p:fltVal val="720"/>
                                          </p:val>
                                        </p:tav>
                                        <p:tav tm="100000">
                                          <p:val>
                                            <p:fltVal val="0"/>
                                          </p:val>
                                        </p:tav>
                                      </p:tavLst>
                                    </p:anim>
                                    <p:anim calcmode="lin" valueType="num">
                                      <p:cBhvr>
                                        <p:cTn id="25" dur="2000" fill="hold"/>
                                        <p:tgtEl>
                                          <p:spTgt spid="8"/>
                                        </p:tgtEl>
                                        <p:attrNameLst>
                                          <p:attrName>ppt_h</p:attrName>
                                        </p:attrNameLst>
                                      </p:cBhvr>
                                      <p:tavLst>
                                        <p:tav tm="0">
                                          <p:val>
                                            <p:fltVal val="0"/>
                                          </p:val>
                                        </p:tav>
                                        <p:tav tm="100000">
                                          <p:val>
                                            <p:strVal val="#ppt_h"/>
                                          </p:val>
                                        </p:tav>
                                      </p:tavLst>
                                    </p:anim>
                                    <p:anim calcmode="lin" valueType="num">
                                      <p:cBhvr>
                                        <p:cTn id="26" dur="2000" fill="hold"/>
                                        <p:tgtEl>
                                          <p:spTgt spid="8"/>
                                        </p:tgtEl>
                                        <p:attrNameLst>
                                          <p:attrName>ppt_w</p:attrName>
                                        </p:attrNameLst>
                                      </p:cBhvr>
                                      <p:tavLst>
                                        <p:tav tm="0">
                                          <p:val>
                                            <p:fltVal val="0"/>
                                          </p:val>
                                        </p:tav>
                                        <p:tav tm="100000">
                                          <p:val>
                                            <p:strVal val="#ppt_w"/>
                                          </p:val>
                                        </p:tav>
                                      </p:tavLst>
                                    </p:anim>
                                  </p:childTnLst>
                                </p:cTn>
                              </p:par>
                            </p:childTnLst>
                          </p:cTn>
                        </p:par>
                        <p:par>
                          <p:cTn id="27" fill="hold">
                            <p:stCondLst>
                              <p:cond delay="6000"/>
                            </p:stCondLst>
                            <p:childTnLst>
                              <p:par>
                                <p:cTn id="28" presetID="2" presetClass="entr" presetSubtype="12"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0-#ppt_w/2"/>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par>
                          <p:cTn id="32" fill="hold">
                            <p:stCondLst>
                              <p:cond delay="6500"/>
                            </p:stCondLst>
                            <p:childTnLst>
                              <p:par>
                                <p:cTn id="33" presetID="41" presetClass="entr" presetSubtype="0" fill="hold" nodeType="afterEffect">
                                  <p:stCondLst>
                                    <p:cond delay="0"/>
                                  </p:stCondLst>
                                  <p:iterate type="lt">
                                    <p:tmPct val="10000"/>
                                  </p:iterate>
                                  <p:childTnLst>
                                    <p:set>
                                      <p:cBhvr>
                                        <p:cTn id="34" dur="1" fill="hold">
                                          <p:stCondLst>
                                            <p:cond delay="0"/>
                                          </p:stCondLst>
                                        </p:cTn>
                                        <p:tgtEl>
                                          <p:spTgt spid="9">
                                            <p:txEl>
                                              <p:pRg st="0" end="0"/>
                                            </p:txEl>
                                          </p:spTgt>
                                        </p:tgtEl>
                                        <p:attrNameLst>
                                          <p:attrName>style.visibility</p:attrName>
                                        </p:attrNameLst>
                                      </p:cBhvr>
                                      <p:to>
                                        <p:strVal val="visible"/>
                                      </p:to>
                                    </p:set>
                                    <p:anim calcmode="lin" valueType="num">
                                      <p:cBhvr>
                                        <p:cTn id="35"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37"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9">
                                            <p:txEl>
                                              <p:pRg st="0" end="0"/>
                                            </p:txEl>
                                          </p:spTgt>
                                        </p:tgtEl>
                                      </p:cBhvr>
                                    </p:animEffect>
                                  </p:childTnLst>
                                </p:cTn>
                              </p:par>
                            </p:childTnLst>
                          </p:cTn>
                        </p:par>
                        <p:par>
                          <p:cTn id="40" fill="hold">
                            <p:stCondLst>
                              <p:cond delay="7150"/>
                            </p:stCondLst>
                            <p:childTnLst>
                              <p:par>
                                <p:cTn id="41" presetID="41" presetClass="entr" presetSubtype="0" fill="hold" nodeType="afterEffect">
                                  <p:stCondLst>
                                    <p:cond delay="0"/>
                                  </p:stCondLst>
                                  <p:iterate type="lt">
                                    <p:tmPct val="10000"/>
                                  </p:iterate>
                                  <p:childTnLst>
                                    <p:set>
                                      <p:cBhvr>
                                        <p:cTn id="42" dur="1" fill="hold">
                                          <p:stCondLst>
                                            <p:cond delay="0"/>
                                          </p:stCondLst>
                                        </p:cTn>
                                        <p:tgtEl>
                                          <p:spTgt spid="9">
                                            <p:txEl>
                                              <p:pRg st="1" end="1"/>
                                            </p:txEl>
                                          </p:spTgt>
                                        </p:tgtEl>
                                        <p:attrNameLst>
                                          <p:attrName>style.visibility</p:attrName>
                                        </p:attrNameLst>
                                      </p:cBhvr>
                                      <p:to>
                                        <p:strVal val="visible"/>
                                      </p:to>
                                    </p:set>
                                    <p:anim calcmode="lin" valueType="num">
                                      <p:cBhvr>
                                        <p:cTn id="43" dur="500" fill="hold"/>
                                        <p:tgtEl>
                                          <p:spTgt spid="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45" dur="500" fill="hold"/>
                                        <p:tgtEl>
                                          <p:spTgt spid="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9">
                                            <p:txEl>
                                              <p:pRg st="1" end="1"/>
                                            </p:txEl>
                                          </p:spTgt>
                                        </p:tgtEl>
                                      </p:cBhvr>
                                    </p:animEffect>
                                  </p:childTnLst>
                                </p:cTn>
                              </p:par>
                            </p:childTnLst>
                          </p:cTn>
                        </p:par>
                        <p:par>
                          <p:cTn id="48" fill="hold">
                            <p:stCondLst>
                              <p:cond delay="7800"/>
                            </p:stCondLst>
                            <p:childTnLst>
                              <p:par>
                                <p:cTn id="49" presetID="22" presetClass="entr" presetSubtype="8" fill="hold" nodeType="after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animEffect transition="in" filter="wipe(left)">
                                      <p:cBhvr>
                                        <p:cTn id="51" dur="500"/>
                                        <p:tgtEl>
                                          <p:spTgt spid="10">
                                            <p:txEl>
                                              <p:pRg st="0" end="0"/>
                                            </p:txEl>
                                          </p:spTgt>
                                        </p:tgtEl>
                                      </p:cBhvr>
                                    </p:animEffect>
                                  </p:childTnLst>
                                </p:cTn>
                              </p:par>
                            </p:childTnLst>
                          </p:cTn>
                        </p:par>
                        <p:par>
                          <p:cTn id="52" fill="hold">
                            <p:stCondLst>
                              <p:cond delay="8300"/>
                            </p:stCondLst>
                            <p:childTnLst>
                              <p:par>
                                <p:cTn id="53" presetID="2" presetClass="entr" presetSubtype="12" fill="hold" nodeType="after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0-#ppt_w/2"/>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childTnLst>
                          </p:cTn>
                        </p:par>
                        <p:par>
                          <p:cTn id="57" fill="hold">
                            <p:stCondLst>
                              <p:cond delay="8800"/>
                            </p:stCondLst>
                            <p:childTnLst>
                              <p:par>
                                <p:cTn id="58" presetID="2" presetClass="entr" presetSubtype="1" fill="hold" grpId="0" nodeType="after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fill="hold"/>
                                        <p:tgtEl>
                                          <p:spTgt spid="14"/>
                                        </p:tgtEl>
                                        <p:attrNameLst>
                                          <p:attrName>ppt_x</p:attrName>
                                        </p:attrNameLst>
                                      </p:cBhvr>
                                      <p:tavLst>
                                        <p:tav tm="0">
                                          <p:val>
                                            <p:strVal val="#ppt_x"/>
                                          </p:val>
                                        </p:tav>
                                        <p:tav tm="100000">
                                          <p:val>
                                            <p:strVal val="#ppt_x"/>
                                          </p:val>
                                        </p:tav>
                                      </p:tavLst>
                                    </p:anim>
                                    <p:anim calcmode="lin" valueType="num">
                                      <p:cBhvr additive="base">
                                        <p:cTn id="61" dur="500" fill="hold"/>
                                        <p:tgtEl>
                                          <p:spTgt spid="14"/>
                                        </p:tgtEl>
                                        <p:attrNameLst>
                                          <p:attrName>ppt_y</p:attrName>
                                        </p:attrNameLst>
                                      </p:cBhvr>
                                      <p:tavLst>
                                        <p:tav tm="0">
                                          <p:val>
                                            <p:strVal val="0-#ppt_h/2"/>
                                          </p:val>
                                        </p:tav>
                                        <p:tav tm="100000">
                                          <p:val>
                                            <p:strVal val="#ppt_y"/>
                                          </p:val>
                                        </p:tav>
                                      </p:tavLst>
                                    </p:anim>
                                  </p:childTnLst>
                                </p:cTn>
                              </p:par>
                            </p:childTnLst>
                          </p:cTn>
                        </p:par>
                        <p:par>
                          <p:cTn id="62" fill="hold">
                            <p:stCondLst>
                              <p:cond delay="9300"/>
                            </p:stCondLst>
                            <p:childTnLst>
                              <p:par>
                                <p:cTn id="63" presetID="22" presetClass="entr" presetSubtype="1"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wipe(up)">
                                      <p:cBhvr>
                                        <p:cTn id="65" dur="500"/>
                                        <p:tgtEl>
                                          <p:spTgt spid="23"/>
                                        </p:tgtEl>
                                      </p:cBhvr>
                                    </p:animEffect>
                                  </p:childTnLst>
                                </p:cTn>
                              </p:par>
                            </p:childTnLst>
                          </p:cTn>
                        </p:par>
                        <p:par>
                          <p:cTn id="66" fill="hold">
                            <p:stCondLst>
                              <p:cond delay="9800"/>
                            </p:stCondLst>
                            <p:childTnLst>
                              <p:par>
                                <p:cTn id="67" presetID="22" presetClass="entr" presetSubtype="4" fill="hold" nodeType="after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down)">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7"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Administrator\Desktop\58ad33896e773.png"/>
          <p:cNvPicPr>
            <a:picLocks noChangeAspect="1" noChangeArrowheads="1"/>
          </p:cNvPicPr>
          <p:nvPr/>
        </p:nvPicPr>
        <p:blipFill>
          <a:blip r:embed="rId3" cstate="print"/>
          <a:srcRect t="52392"/>
          <a:stretch>
            <a:fillRect/>
          </a:stretch>
        </p:blipFill>
        <p:spPr bwMode="auto">
          <a:xfrm flipH="1">
            <a:off x="1907235" y="1481698"/>
            <a:ext cx="1584740" cy="1317595"/>
          </a:xfrm>
          <a:prstGeom prst="rect">
            <a:avLst/>
          </a:prstGeom>
          <a:noFill/>
        </p:spPr>
      </p:pic>
      <p:sp>
        <p:nvSpPr>
          <p:cNvPr id="4" name="椭圆 3"/>
          <p:cNvSpPr/>
          <p:nvPr/>
        </p:nvSpPr>
        <p:spPr>
          <a:xfrm>
            <a:off x="3203848" y="2140496"/>
            <a:ext cx="791698" cy="791943"/>
          </a:xfrm>
          <a:prstGeom prst="ellipse">
            <a:avLst/>
          </a:prstGeom>
          <a:no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65316" tIns="32658" rIns="65316" bIns="32658" rtlCol="0" anchor="ctr"/>
          <a:lstStyle/>
          <a:p>
            <a:pPr algn="ctr"/>
            <a:r>
              <a:rPr lang="en-US" altLang="zh-CN" sz="4400" dirty="0">
                <a:solidFill>
                  <a:schemeClr val="accent1"/>
                </a:solidFill>
                <a:latin typeface="微软雅黑" panose="020B0503020204020204" pitchFamily="34" charset="-122"/>
                <a:ea typeface="微软雅黑" panose="020B0503020204020204" pitchFamily="34" charset="-122"/>
              </a:rPr>
              <a:t>1</a:t>
            </a:r>
            <a:endParaRPr lang="zh-CN" altLang="en-US" sz="4400" dirty="0">
              <a:solidFill>
                <a:schemeClr val="accent1"/>
              </a:solidFill>
              <a:latin typeface="微软雅黑" panose="020B0503020204020204" pitchFamily="34" charset="-122"/>
              <a:ea typeface="微软雅黑" panose="020B0503020204020204" pitchFamily="34" charset="-122"/>
            </a:endParaRPr>
          </a:p>
        </p:txBody>
      </p:sp>
      <p:sp>
        <p:nvSpPr>
          <p:cNvPr id="5" name="Rectangle 33"/>
          <p:cNvSpPr>
            <a:spLocks noChangeArrowheads="1"/>
          </p:cNvSpPr>
          <p:nvPr/>
        </p:nvSpPr>
        <p:spPr bwMode="auto">
          <a:xfrm>
            <a:off x="4338859" y="2043312"/>
            <a:ext cx="2637999" cy="457224"/>
          </a:xfrm>
          <a:prstGeom prst="rect">
            <a:avLst/>
          </a:prstGeom>
          <a:noFill/>
          <a:ln w="9525" algn="ctr">
            <a:noFill/>
            <a:miter lim="800000"/>
          </a:ln>
        </p:spPr>
        <p:txBody>
          <a:bodyPr wrap="none" lIns="87043" tIns="43521" rIns="87043" bIns="43521">
            <a:spAutoFit/>
          </a:bodyPr>
          <a:lstStyle/>
          <a:p>
            <a:r>
              <a:rPr lang="zh-CN" altLang="en-US" sz="2400" dirty="0">
                <a:solidFill>
                  <a:schemeClr val="accent1"/>
                </a:solidFill>
                <a:latin typeface="微软雅黑" panose="020B0503020204020204" pitchFamily="34" charset="-122"/>
                <a:ea typeface="微软雅黑" panose="020B0503020204020204" pitchFamily="34" charset="-122"/>
              </a:rPr>
              <a:t>单击此处添加标题</a:t>
            </a:r>
          </a:p>
        </p:txBody>
      </p:sp>
      <p:sp>
        <p:nvSpPr>
          <p:cNvPr id="6" name="Line 34"/>
          <p:cNvSpPr>
            <a:spLocks noChangeShapeType="1"/>
          </p:cNvSpPr>
          <p:nvPr/>
        </p:nvSpPr>
        <p:spPr bwMode="auto">
          <a:xfrm>
            <a:off x="3959932" y="2555927"/>
            <a:ext cx="5184068" cy="0"/>
          </a:xfrm>
          <a:prstGeom prst="line">
            <a:avLst/>
          </a:prstGeom>
          <a:solidFill>
            <a:schemeClr val="accent1">
              <a:lumMod val="75000"/>
            </a:schemeClr>
          </a:solidFill>
          <a:ln w="12700">
            <a:solidFill>
              <a:schemeClr val="accent1"/>
            </a:solidFill>
            <a:round/>
          </a:ln>
        </p:spPr>
        <p:txBody>
          <a:bodyPr wrap="none" lIns="87043" tIns="43521" rIns="87043" bIns="43521" anchor="ctr"/>
          <a:lstStyle/>
          <a:p>
            <a:endParaRPr lang="zh-CN" altLang="en-US" sz="1700" dirty="0">
              <a:latin typeface="微软雅黑" panose="020B0503020204020204" pitchFamily="34" charset="-122"/>
              <a:ea typeface="微软雅黑" panose="020B0503020204020204" pitchFamily="34" charset="-122"/>
            </a:endParaRPr>
          </a:p>
        </p:txBody>
      </p:sp>
      <p:sp>
        <p:nvSpPr>
          <p:cNvPr id="7" name="文本框 7"/>
          <p:cNvSpPr txBox="1">
            <a:spLocks noChangeArrowheads="1"/>
          </p:cNvSpPr>
          <p:nvPr/>
        </p:nvSpPr>
        <p:spPr bwMode="auto">
          <a:xfrm>
            <a:off x="4391980" y="2752564"/>
            <a:ext cx="1368152" cy="276999"/>
          </a:xfrm>
          <a:prstGeom prst="rect">
            <a:avLst/>
          </a:prstGeom>
          <a:noFill/>
          <a:ln w="9525">
            <a:noFill/>
            <a:miter lim="800000"/>
            <a:headEnd/>
            <a:tailEnd/>
          </a:ln>
        </p:spPr>
        <p:txBody>
          <a:bodyPr wrap="square">
            <a:spAutoFit/>
          </a:bodyPr>
          <a:lstStyle/>
          <a:p>
            <a:r>
              <a:rPr lang="zh-CN" altLang="en-US" sz="1200" dirty="0">
                <a:solidFill>
                  <a:schemeClr val="tx1">
                    <a:lumMod val="65000"/>
                    <a:lumOff val="35000"/>
                  </a:schemeClr>
                </a:solidFill>
                <a:latin typeface="微软雅黑" pitchFamily="34" charset="-122"/>
                <a:ea typeface="微软雅黑" pitchFamily="34" charset="-122"/>
              </a:rPr>
              <a:t>添加小节标题</a:t>
            </a:r>
            <a:endParaRPr lang="zh-CN" altLang="en-US" sz="1200" dirty="0">
              <a:solidFill>
                <a:schemeClr val="tx1">
                  <a:lumMod val="65000"/>
                  <a:lumOff val="35000"/>
                </a:schemeClr>
              </a:solidFill>
            </a:endParaRPr>
          </a:p>
        </p:txBody>
      </p:sp>
      <p:sp>
        <p:nvSpPr>
          <p:cNvPr id="8" name="文本框 7"/>
          <p:cNvSpPr txBox="1">
            <a:spLocks noChangeArrowheads="1"/>
          </p:cNvSpPr>
          <p:nvPr/>
        </p:nvSpPr>
        <p:spPr bwMode="auto">
          <a:xfrm>
            <a:off x="4391980" y="3076600"/>
            <a:ext cx="1368152" cy="276999"/>
          </a:xfrm>
          <a:prstGeom prst="rect">
            <a:avLst/>
          </a:prstGeom>
          <a:noFill/>
          <a:ln w="9525">
            <a:noFill/>
            <a:miter lim="800000"/>
            <a:headEnd/>
            <a:tailEnd/>
          </a:ln>
        </p:spPr>
        <p:txBody>
          <a:bodyPr wrap="square">
            <a:spAutoFit/>
          </a:bodyPr>
          <a:lstStyle/>
          <a:p>
            <a:r>
              <a:rPr lang="zh-CN" altLang="en-US" sz="1200" dirty="0">
                <a:solidFill>
                  <a:schemeClr val="tx1">
                    <a:lumMod val="65000"/>
                    <a:lumOff val="35000"/>
                  </a:schemeClr>
                </a:solidFill>
                <a:latin typeface="微软雅黑" pitchFamily="34" charset="-122"/>
                <a:ea typeface="微软雅黑" pitchFamily="34" charset="-122"/>
              </a:rPr>
              <a:t>添加小节标题</a:t>
            </a:r>
            <a:endParaRPr lang="zh-CN" altLang="en-US" sz="1200" dirty="0">
              <a:solidFill>
                <a:schemeClr val="tx1">
                  <a:lumMod val="65000"/>
                  <a:lumOff val="35000"/>
                </a:schemeClr>
              </a:solidFill>
            </a:endParaRPr>
          </a:p>
        </p:txBody>
      </p:sp>
      <p:sp>
        <p:nvSpPr>
          <p:cNvPr id="9" name="文本框 7"/>
          <p:cNvSpPr txBox="1">
            <a:spLocks noChangeArrowheads="1"/>
          </p:cNvSpPr>
          <p:nvPr/>
        </p:nvSpPr>
        <p:spPr bwMode="auto">
          <a:xfrm>
            <a:off x="5940152" y="2738626"/>
            <a:ext cx="1368152" cy="276999"/>
          </a:xfrm>
          <a:prstGeom prst="rect">
            <a:avLst/>
          </a:prstGeom>
          <a:noFill/>
          <a:ln w="9525">
            <a:noFill/>
            <a:miter lim="800000"/>
            <a:headEnd/>
            <a:tailEnd/>
          </a:ln>
        </p:spPr>
        <p:txBody>
          <a:bodyPr wrap="square">
            <a:spAutoFit/>
          </a:bodyPr>
          <a:lstStyle/>
          <a:p>
            <a:r>
              <a:rPr lang="zh-CN" altLang="en-US" sz="1200" dirty="0">
                <a:solidFill>
                  <a:schemeClr val="tx1">
                    <a:lumMod val="65000"/>
                    <a:lumOff val="35000"/>
                  </a:schemeClr>
                </a:solidFill>
                <a:latin typeface="微软雅黑" pitchFamily="34" charset="-122"/>
                <a:ea typeface="微软雅黑" pitchFamily="34" charset="-122"/>
              </a:rPr>
              <a:t>添加小节标题</a:t>
            </a:r>
            <a:endParaRPr lang="zh-CN" altLang="en-US" sz="1200" dirty="0">
              <a:solidFill>
                <a:schemeClr val="tx1">
                  <a:lumMod val="65000"/>
                  <a:lumOff val="35000"/>
                </a:schemeClr>
              </a:solidFill>
            </a:endParaRPr>
          </a:p>
        </p:txBody>
      </p:sp>
      <p:sp>
        <p:nvSpPr>
          <p:cNvPr id="10" name="文本框 7"/>
          <p:cNvSpPr txBox="1">
            <a:spLocks noChangeArrowheads="1"/>
          </p:cNvSpPr>
          <p:nvPr/>
        </p:nvSpPr>
        <p:spPr bwMode="auto">
          <a:xfrm>
            <a:off x="5940152" y="3087633"/>
            <a:ext cx="1368152" cy="276999"/>
          </a:xfrm>
          <a:prstGeom prst="rect">
            <a:avLst/>
          </a:prstGeom>
          <a:noFill/>
          <a:ln w="9525">
            <a:noFill/>
            <a:miter lim="800000"/>
            <a:headEnd/>
            <a:tailEnd/>
          </a:ln>
        </p:spPr>
        <p:txBody>
          <a:bodyPr wrap="square">
            <a:spAutoFit/>
          </a:bodyPr>
          <a:lstStyle/>
          <a:p>
            <a:r>
              <a:rPr lang="zh-CN" altLang="en-US" sz="1200" dirty="0">
                <a:solidFill>
                  <a:schemeClr val="tx1">
                    <a:lumMod val="65000"/>
                    <a:lumOff val="35000"/>
                  </a:schemeClr>
                </a:solidFill>
                <a:latin typeface="微软雅黑" pitchFamily="34" charset="-122"/>
                <a:ea typeface="微软雅黑" pitchFamily="34" charset="-122"/>
              </a:rPr>
              <a:t>添加小节标题</a:t>
            </a:r>
            <a:endParaRPr lang="zh-CN" altLang="en-US" sz="1200" dirty="0">
              <a:solidFill>
                <a:schemeClr val="tx1">
                  <a:lumMod val="65000"/>
                  <a:lumOff val="35000"/>
                </a:schemeClr>
              </a:solidFill>
            </a:endParaRPr>
          </a:p>
        </p:txBody>
      </p:sp>
      <p:sp>
        <p:nvSpPr>
          <p:cNvPr id="12" name="任意多边形 11"/>
          <p:cNvSpPr/>
          <p:nvPr/>
        </p:nvSpPr>
        <p:spPr>
          <a:xfrm flipV="1">
            <a:off x="0" y="4156720"/>
            <a:ext cx="9297489" cy="1125409"/>
          </a:xfrm>
          <a:custGeom>
            <a:avLst/>
            <a:gdLst>
              <a:gd name="connsiteX0" fmla="*/ 0 w 9238129"/>
              <a:gd name="connsiteY0" fmla="*/ 95623 h 957729"/>
              <a:gd name="connsiteX1" fmla="*/ 403412 w 9238129"/>
              <a:gd name="connsiteY1" fmla="*/ 624540 h 957729"/>
              <a:gd name="connsiteX2" fmla="*/ 1201271 w 9238129"/>
              <a:gd name="connsiteY2" fmla="*/ 355599 h 957729"/>
              <a:gd name="connsiteX3" fmla="*/ 2070847 w 9238129"/>
              <a:gd name="connsiteY3" fmla="*/ 947270 h 957729"/>
              <a:gd name="connsiteX4" fmla="*/ 3388659 w 9238129"/>
              <a:gd name="connsiteY4" fmla="*/ 292846 h 957729"/>
              <a:gd name="connsiteX5" fmla="*/ 4572000 w 9238129"/>
              <a:gd name="connsiteY5" fmla="*/ 776940 h 957729"/>
              <a:gd name="connsiteX6" fmla="*/ 5683624 w 9238129"/>
              <a:gd name="connsiteY6" fmla="*/ 274917 h 957729"/>
              <a:gd name="connsiteX7" fmla="*/ 6813177 w 9238129"/>
              <a:gd name="connsiteY7" fmla="*/ 669364 h 957729"/>
              <a:gd name="connsiteX8" fmla="*/ 7826189 w 9238129"/>
              <a:gd name="connsiteY8" fmla="*/ 140446 h 957729"/>
              <a:gd name="connsiteX9" fmla="*/ 9018494 w 9238129"/>
              <a:gd name="connsiteY9" fmla="*/ 651434 h 957729"/>
              <a:gd name="connsiteX10" fmla="*/ 9144000 w 9238129"/>
              <a:gd name="connsiteY10" fmla="*/ 651434 h 957729"/>
              <a:gd name="connsiteX11" fmla="*/ 9152965 w 9238129"/>
              <a:gd name="connsiteY11" fmla="*/ 454211 h 957729"/>
              <a:gd name="connsiteX12" fmla="*/ 9188824 w 9238129"/>
              <a:gd name="connsiteY12" fmla="*/ 68729 h 957729"/>
              <a:gd name="connsiteX13" fmla="*/ 9170894 w 9238129"/>
              <a:gd name="connsiteY13" fmla="*/ 41834 h 957729"/>
              <a:gd name="connsiteX14" fmla="*/ 0 w 9238129"/>
              <a:gd name="connsiteY14" fmla="*/ 95623 h 95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38129" h="957729">
                <a:moveTo>
                  <a:pt x="0" y="95623"/>
                </a:moveTo>
                <a:cubicBezTo>
                  <a:pt x="101600" y="338417"/>
                  <a:pt x="203200" y="581211"/>
                  <a:pt x="403412" y="624540"/>
                </a:cubicBezTo>
                <a:cubicBezTo>
                  <a:pt x="603624" y="667869"/>
                  <a:pt x="923365" y="301811"/>
                  <a:pt x="1201271" y="355599"/>
                </a:cubicBezTo>
                <a:cubicBezTo>
                  <a:pt x="1479177" y="409387"/>
                  <a:pt x="1706282" y="957729"/>
                  <a:pt x="2070847" y="947270"/>
                </a:cubicBezTo>
                <a:cubicBezTo>
                  <a:pt x="2435412" y="936811"/>
                  <a:pt x="2971800" y="321234"/>
                  <a:pt x="3388659" y="292846"/>
                </a:cubicBezTo>
                <a:cubicBezTo>
                  <a:pt x="3805518" y="264458"/>
                  <a:pt x="4189506" y="779928"/>
                  <a:pt x="4572000" y="776940"/>
                </a:cubicBezTo>
                <a:cubicBezTo>
                  <a:pt x="4954494" y="773952"/>
                  <a:pt x="5310094" y="292846"/>
                  <a:pt x="5683624" y="274917"/>
                </a:cubicBezTo>
                <a:cubicBezTo>
                  <a:pt x="6057154" y="256988"/>
                  <a:pt x="6456083" y="691776"/>
                  <a:pt x="6813177" y="669364"/>
                </a:cubicBezTo>
                <a:cubicBezTo>
                  <a:pt x="7170271" y="646952"/>
                  <a:pt x="7458636" y="143434"/>
                  <a:pt x="7826189" y="140446"/>
                </a:cubicBezTo>
                <a:cubicBezTo>
                  <a:pt x="8193742" y="137458"/>
                  <a:pt x="8798859" y="566269"/>
                  <a:pt x="9018494" y="651434"/>
                </a:cubicBezTo>
                <a:cubicBezTo>
                  <a:pt x="9238129" y="736599"/>
                  <a:pt x="9121588" y="684305"/>
                  <a:pt x="9144000" y="651434"/>
                </a:cubicBezTo>
                <a:cubicBezTo>
                  <a:pt x="9166412" y="618564"/>
                  <a:pt x="9145494" y="551328"/>
                  <a:pt x="9152965" y="454211"/>
                </a:cubicBezTo>
                <a:cubicBezTo>
                  <a:pt x="9160436" y="357094"/>
                  <a:pt x="9185836" y="137458"/>
                  <a:pt x="9188824" y="68729"/>
                </a:cubicBezTo>
                <a:cubicBezTo>
                  <a:pt x="9191812" y="0"/>
                  <a:pt x="9170894" y="41834"/>
                  <a:pt x="9170894" y="41834"/>
                </a:cubicBezTo>
                <a:lnTo>
                  <a:pt x="0" y="956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2500"/>
                            </p:stCondLst>
                            <p:childTnLst>
                              <p:par>
                                <p:cTn id="22" presetID="2"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par>
                                <p:cTn id="26" presetID="12" presetClass="entr" presetSubtype="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p:tgtEl>
                                          <p:spTgt spid="7"/>
                                        </p:tgtEl>
                                        <p:attrNameLst>
                                          <p:attrName>ppt_y</p:attrName>
                                        </p:attrNameLst>
                                      </p:cBhvr>
                                      <p:tavLst>
                                        <p:tav tm="0">
                                          <p:val>
                                            <p:strVal val="#ppt_y-#ppt_h*1.125000"/>
                                          </p:val>
                                        </p:tav>
                                        <p:tav tm="100000">
                                          <p:val>
                                            <p:strVal val="#ppt_y"/>
                                          </p:val>
                                        </p:tav>
                                      </p:tavLst>
                                    </p:anim>
                                    <p:animEffect transition="in" filter="wipe(down)">
                                      <p:cBhvr>
                                        <p:cTn id="29" dur="500"/>
                                        <p:tgtEl>
                                          <p:spTgt spid="7"/>
                                        </p:tgtEl>
                                      </p:cBhvr>
                                    </p:animEffect>
                                  </p:childTnLst>
                                </p:cTn>
                              </p:par>
                              <p:par>
                                <p:cTn id="30" presetID="12" presetClass="entr" presetSubtype="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p:tgtEl>
                                          <p:spTgt spid="8"/>
                                        </p:tgtEl>
                                        <p:attrNameLst>
                                          <p:attrName>ppt_y</p:attrName>
                                        </p:attrNameLst>
                                      </p:cBhvr>
                                      <p:tavLst>
                                        <p:tav tm="0">
                                          <p:val>
                                            <p:strVal val="#ppt_y-#ppt_h*1.125000"/>
                                          </p:val>
                                        </p:tav>
                                        <p:tav tm="100000">
                                          <p:val>
                                            <p:strVal val="#ppt_y"/>
                                          </p:val>
                                        </p:tav>
                                      </p:tavLst>
                                    </p:anim>
                                    <p:animEffect transition="in" filter="wipe(down)">
                                      <p:cBhvr>
                                        <p:cTn id="33" dur="500"/>
                                        <p:tgtEl>
                                          <p:spTgt spid="8"/>
                                        </p:tgtEl>
                                      </p:cBhvr>
                                    </p:animEffect>
                                  </p:childTnLst>
                                </p:cTn>
                              </p:par>
                              <p:par>
                                <p:cTn id="34" presetID="12" presetClass="entr" presetSubtype="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p:tgtEl>
                                          <p:spTgt spid="9"/>
                                        </p:tgtEl>
                                        <p:attrNameLst>
                                          <p:attrName>ppt_y</p:attrName>
                                        </p:attrNameLst>
                                      </p:cBhvr>
                                      <p:tavLst>
                                        <p:tav tm="0">
                                          <p:val>
                                            <p:strVal val="#ppt_y-#ppt_h*1.125000"/>
                                          </p:val>
                                        </p:tav>
                                        <p:tav tm="100000">
                                          <p:val>
                                            <p:strVal val="#ppt_y"/>
                                          </p:val>
                                        </p:tav>
                                      </p:tavLst>
                                    </p:anim>
                                    <p:animEffect transition="in" filter="wipe(down)">
                                      <p:cBhvr>
                                        <p:cTn id="37" dur="500"/>
                                        <p:tgtEl>
                                          <p:spTgt spid="9"/>
                                        </p:tgtEl>
                                      </p:cBhvr>
                                    </p:animEffect>
                                  </p:childTnLst>
                                </p:cTn>
                              </p:par>
                              <p:par>
                                <p:cTn id="38" presetID="12" presetClass="entr" presetSubtype="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p:tgtEl>
                                          <p:spTgt spid="10"/>
                                        </p:tgtEl>
                                        <p:attrNameLst>
                                          <p:attrName>ppt_y</p:attrName>
                                        </p:attrNameLst>
                                      </p:cBhvr>
                                      <p:tavLst>
                                        <p:tav tm="0">
                                          <p:val>
                                            <p:strVal val="#ppt_y-#ppt_h*1.125000"/>
                                          </p:val>
                                        </p:tav>
                                        <p:tav tm="100000">
                                          <p:val>
                                            <p:strVal val="#ppt_y"/>
                                          </p:val>
                                        </p:tav>
                                      </p:tavLst>
                                    </p:anim>
                                    <p:animEffect transition="in" filter="wipe(down)">
                                      <p:cBhvr>
                                        <p:cTn id="41" dur="500"/>
                                        <p:tgtEl>
                                          <p:spTgt spid="10"/>
                                        </p:tgtEl>
                                      </p:cBhvr>
                                    </p:animEffect>
                                  </p:childTnLst>
                                </p:cTn>
                              </p:par>
                            </p:childTnLst>
                          </p:cTn>
                        </p:par>
                        <p:par>
                          <p:cTn id="42" fill="hold">
                            <p:stCondLst>
                              <p:cond delay="3000"/>
                            </p:stCondLst>
                            <p:childTnLst>
                              <p:par>
                                <p:cTn id="43" presetID="50" presetClass="entr" presetSubtype="0" decel="10000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1000" fill="hold"/>
                                        <p:tgtEl>
                                          <p:spTgt spid="12"/>
                                        </p:tgtEl>
                                        <p:attrNameLst>
                                          <p:attrName>ppt_w</p:attrName>
                                        </p:attrNameLst>
                                      </p:cBhvr>
                                      <p:tavLst>
                                        <p:tav tm="0">
                                          <p:val>
                                            <p:strVal val="#ppt_w+.3"/>
                                          </p:val>
                                        </p:tav>
                                        <p:tav tm="100000">
                                          <p:val>
                                            <p:strVal val="#ppt_w"/>
                                          </p:val>
                                        </p:tav>
                                      </p:tavLst>
                                    </p:anim>
                                    <p:anim calcmode="lin" valueType="num">
                                      <p:cBhvr>
                                        <p:cTn id="46" dur="1000" fill="hold"/>
                                        <p:tgtEl>
                                          <p:spTgt spid="12"/>
                                        </p:tgtEl>
                                        <p:attrNameLst>
                                          <p:attrName>ppt_h</p:attrName>
                                        </p:attrNameLst>
                                      </p:cBhvr>
                                      <p:tavLst>
                                        <p:tav tm="0">
                                          <p:val>
                                            <p:strVal val="#ppt_h"/>
                                          </p:val>
                                        </p:tav>
                                        <p:tav tm="100000">
                                          <p:val>
                                            <p:strVal val="#ppt_h"/>
                                          </p:val>
                                        </p:tav>
                                      </p:tavLst>
                                    </p:anim>
                                    <p:animEffect transition="in" filter="fade">
                                      <p:cBhvr>
                                        <p:cTn id="4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p:bldP spid="9" grpId="0"/>
      <p:bldP spid="10" grpId="0"/>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7"/>
          <p:cNvSpPr>
            <a:spLocks noEditPoints="1"/>
          </p:cNvSpPr>
          <p:nvPr/>
        </p:nvSpPr>
        <p:spPr bwMode="auto">
          <a:xfrm>
            <a:off x="2841436" y="3624725"/>
            <a:ext cx="3411929" cy="993787"/>
          </a:xfrm>
          <a:custGeom>
            <a:avLst/>
            <a:gdLst/>
            <a:ahLst/>
            <a:cxnLst>
              <a:cxn ang="0">
                <a:pos x="4433" y="59"/>
              </a:cxn>
              <a:cxn ang="0">
                <a:pos x="4812" y="166"/>
              </a:cxn>
              <a:cxn ang="0">
                <a:pos x="5122" y="292"/>
              </a:cxn>
              <a:cxn ang="0">
                <a:pos x="5357" y="435"/>
              </a:cxn>
              <a:cxn ang="0">
                <a:pos x="5503" y="592"/>
              </a:cxn>
              <a:cxn ang="0">
                <a:pos x="5556" y="759"/>
              </a:cxn>
              <a:cxn ang="0">
                <a:pos x="5502" y="931"/>
              </a:cxn>
              <a:cxn ang="0">
                <a:pos x="5346" y="1090"/>
              </a:cxn>
              <a:cxn ang="0">
                <a:pos x="5102" y="1236"/>
              </a:cxn>
              <a:cxn ang="0">
                <a:pos x="4777" y="1363"/>
              </a:cxn>
              <a:cxn ang="0">
                <a:pos x="4384" y="1471"/>
              </a:cxn>
              <a:cxn ang="0">
                <a:pos x="3930" y="1553"/>
              </a:cxn>
              <a:cxn ang="0">
                <a:pos x="3429" y="1607"/>
              </a:cxn>
              <a:cxn ang="0">
                <a:pos x="3278" y="1607"/>
              </a:cxn>
              <a:cxn ang="0">
                <a:pos x="3708" y="1546"/>
              </a:cxn>
              <a:cxn ang="0">
                <a:pos x="4090" y="1450"/>
              </a:cxn>
              <a:cxn ang="0">
                <a:pos x="4416" y="1327"/>
              </a:cxn>
              <a:cxn ang="0">
                <a:pos x="4672" y="1177"/>
              </a:cxn>
              <a:cxn ang="0">
                <a:pos x="4847" y="1009"/>
              </a:cxn>
              <a:cxn ang="0">
                <a:pos x="4932" y="823"/>
              </a:cxn>
              <a:cxn ang="0">
                <a:pos x="4915" y="636"/>
              </a:cxn>
              <a:cxn ang="0">
                <a:pos x="4809" y="462"/>
              </a:cxn>
              <a:cxn ang="0">
                <a:pos x="4620" y="304"/>
              </a:cxn>
              <a:cxn ang="0">
                <a:pos x="4360" y="166"/>
              </a:cxn>
              <a:cxn ang="0">
                <a:pos x="4151" y="37"/>
              </a:cxn>
              <a:cxn ang="0">
                <a:pos x="1404" y="37"/>
              </a:cxn>
              <a:cxn ang="0">
                <a:pos x="1195" y="166"/>
              </a:cxn>
              <a:cxn ang="0">
                <a:pos x="934" y="304"/>
              </a:cxn>
              <a:cxn ang="0">
                <a:pos x="745" y="462"/>
              </a:cxn>
              <a:cxn ang="0">
                <a:pos x="639" y="636"/>
              </a:cxn>
              <a:cxn ang="0">
                <a:pos x="622" y="823"/>
              </a:cxn>
              <a:cxn ang="0">
                <a:pos x="706" y="1009"/>
              </a:cxn>
              <a:cxn ang="0">
                <a:pos x="883" y="1177"/>
              </a:cxn>
              <a:cxn ang="0">
                <a:pos x="1138" y="1327"/>
              </a:cxn>
              <a:cxn ang="0">
                <a:pos x="1464" y="1450"/>
              </a:cxn>
              <a:cxn ang="0">
                <a:pos x="1848" y="1546"/>
              </a:cxn>
              <a:cxn ang="0">
                <a:pos x="2278" y="1607"/>
              </a:cxn>
              <a:cxn ang="0">
                <a:pos x="2301" y="1619"/>
              </a:cxn>
              <a:cxn ang="0">
                <a:pos x="1787" y="1573"/>
              </a:cxn>
              <a:cxn ang="0">
                <a:pos x="1317" y="1501"/>
              </a:cxn>
              <a:cxn ang="0">
                <a:pos x="902" y="1401"/>
              </a:cxn>
              <a:cxn ang="0">
                <a:pos x="553" y="1280"/>
              </a:cxn>
              <a:cxn ang="0">
                <a:pos x="280" y="1140"/>
              </a:cxn>
              <a:cxn ang="0">
                <a:pos x="94" y="985"/>
              </a:cxn>
              <a:cxn ang="0">
                <a:pos x="7" y="816"/>
              </a:cxn>
              <a:cxn ang="0">
                <a:pos x="24" y="646"/>
              </a:cxn>
              <a:cxn ang="0">
                <a:pos x="140" y="486"/>
              </a:cxn>
              <a:cxn ang="0">
                <a:pos x="346" y="339"/>
              </a:cxn>
              <a:cxn ang="0">
                <a:pos x="632" y="206"/>
              </a:cxn>
              <a:cxn ang="0">
                <a:pos x="988" y="93"/>
              </a:cxn>
              <a:cxn ang="0">
                <a:pos x="1406" y="0"/>
              </a:cxn>
            </a:cxnLst>
            <a:rect l="0" t="0" r="r" b="b"/>
            <a:pathLst>
              <a:path w="5556" h="1619">
                <a:moveTo>
                  <a:pt x="4149" y="0"/>
                </a:moveTo>
                <a:lnTo>
                  <a:pt x="4294" y="29"/>
                </a:lnTo>
                <a:lnTo>
                  <a:pt x="4433" y="59"/>
                </a:lnTo>
                <a:lnTo>
                  <a:pt x="4566" y="93"/>
                </a:lnTo>
                <a:lnTo>
                  <a:pt x="4692" y="128"/>
                </a:lnTo>
                <a:lnTo>
                  <a:pt x="4812" y="166"/>
                </a:lnTo>
                <a:lnTo>
                  <a:pt x="4923" y="206"/>
                </a:lnTo>
                <a:lnTo>
                  <a:pt x="5026" y="248"/>
                </a:lnTo>
                <a:lnTo>
                  <a:pt x="5122" y="292"/>
                </a:lnTo>
                <a:lnTo>
                  <a:pt x="5210" y="339"/>
                </a:lnTo>
                <a:lnTo>
                  <a:pt x="5287" y="386"/>
                </a:lnTo>
                <a:lnTo>
                  <a:pt x="5357" y="435"/>
                </a:lnTo>
                <a:lnTo>
                  <a:pt x="5416" y="486"/>
                </a:lnTo>
                <a:lnTo>
                  <a:pt x="5465" y="538"/>
                </a:lnTo>
                <a:lnTo>
                  <a:pt x="5503" y="592"/>
                </a:lnTo>
                <a:lnTo>
                  <a:pt x="5532" y="646"/>
                </a:lnTo>
                <a:lnTo>
                  <a:pt x="5551" y="702"/>
                </a:lnTo>
                <a:lnTo>
                  <a:pt x="5556" y="759"/>
                </a:lnTo>
                <a:lnTo>
                  <a:pt x="5549" y="816"/>
                </a:lnTo>
                <a:lnTo>
                  <a:pt x="5532" y="874"/>
                </a:lnTo>
                <a:lnTo>
                  <a:pt x="5502" y="931"/>
                </a:lnTo>
                <a:lnTo>
                  <a:pt x="5461" y="985"/>
                </a:lnTo>
                <a:lnTo>
                  <a:pt x="5409" y="1039"/>
                </a:lnTo>
                <a:lnTo>
                  <a:pt x="5346" y="1090"/>
                </a:lnTo>
                <a:lnTo>
                  <a:pt x="5274" y="1140"/>
                </a:lnTo>
                <a:lnTo>
                  <a:pt x="5193" y="1189"/>
                </a:lnTo>
                <a:lnTo>
                  <a:pt x="5102" y="1236"/>
                </a:lnTo>
                <a:lnTo>
                  <a:pt x="5003" y="1280"/>
                </a:lnTo>
                <a:lnTo>
                  <a:pt x="4893" y="1324"/>
                </a:lnTo>
                <a:lnTo>
                  <a:pt x="4777" y="1363"/>
                </a:lnTo>
                <a:lnTo>
                  <a:pt x="4654" y="1401"/>
                </a:lnTo>
                <a:lnTo>
                  <a:pt x="4522" y="1437"/>
                </a:lnTo>
                <a:lnTo>
                  <a:pt x="4384" y="1471"/>
                </a:lnTo>
                <a:lnTo>
                  <a:pt x="4239" y="1501"/>
                </a:lnTo>
                <a:lnTo>
                  <a:pt x="4087" y="1528"/>
                </a:lnTo>
                <a:lnTo>
                  <a:pt x="3930" y="1553"/>
                </a:lnTo>
                <a:lnTo>
                  <a:pt x="3768" y="1573"/>
                </a:lnTo>
                <a:lnTo>
                  <a:pt x="3601" y="1592"/>
                </a:lnTo>
                <a:lnTo>
                  <a:pt x="3429" y="1607"/>
                </a:lnTo>
                <a:lnTo>
                  <a:pt x="3254" y="1619"/>
                </a:lnTo>
                <a:lnTo>
                  <a:pt x="3261" y="1614"/>
                </a:lnTo>
                <a:lnTo>
                  <a:pt x="3278" y="1607"/>
                </a:lnTo>
                <a:lnTo>
                  <a:pt x="3426" y="1590"/>
                </a:lnTo>
                <a:lnTo>
                  <a:pt x="3569" y="1570"/>
                </a:lnTo>
                <a:lnTo>
                  <a:pt x="3708" y="1546"/>
                </a:lnTo>
                <a:lnTo>
                  <a:pt x="3841" y="1518"/>
                </a:lnTo>
                <a:lnTo>
                  <a:pt x="3969" y="1486"/>
                </a:lnTo>
                <a:lnTo>
                  <a:pt x="4090" y="1450"/>
                </a:lnTo>
                <a:lnTo>
                  <a:pt x="4205" y="1412"/>
                </a:lnTo>
                <a:lnTo>
                  <a:pt x="4315" y="1371"/>
                </a:lnTo>
                <a:lnTo>
                  <a:pt x="4416" y="1327"/>
                </a:lnTo>
                <a:lnTo>
                  <a:pt x="4509" y="1280"/>
                </a:lnTo>
                <a:lnTo>
                  <a:pt x="4595" y="1229"/>
                </a:lnTo>
                <a:lnTo>
                  <a:pt x="4672" y="1177"/>
                </a:lnTo>
                <a:lnTo>
                  <a:pt x="4740" y="1123"/>
                </a:lnTo>
                <a:lnTo>
                  <a:pt x="4799" y="1066"/>
                </a:lnTo>
                <a:lnTo>
                  <a:pt x="4847" y="1009"/>
                </a:lnTo>
                <a:lnTo>
                  <a:pt x="4886" y="948"/>
                </a:lnTo>
                <a:lnTo>
                  <a:pt x="4913" y="887"/>
                </a:lnTo>
                <a:lnTo>
                  <a:pt x="4932" y="823"/>
                </a:lnTo>
                <a:lnTo>
                  <a:pt x="4937" y="759"/>
                </a:lnTo>
                <a:lnTo>
                  <a:pt x="4932" y="697"/>
                </a:lnTo>
                <a:lnTo>
                  <a:pt x="4915" y="636"/>
                </a:lnTo>
                <a:lnTo>
                  <a:pt x="4890" y="577"/>
                </a:lnTo>
                <a:lnTo>
                  <a:pt x="4854" y="520"/>
                </a:lnTo>
                <a:lnTo>
                  <a:pt x="4809" y="462"/>
                </a:lnTo>
                <a:lnTo>
                  <a:pt x="4755" y="408"/>
                </a:lnTo>
                <a:lnTo>
                  <a:pt x="4691" y="356"/>
                </a:lnTo>
                <a:lnTo>
                  <a:pt x="4620" y="304"/>
                </a:lnTo>
                <a:lnTo>
                  <a:pt x="4541" y="257"/>
                </a:lnTo>
                <a:lnTo>
                  <a:pt x="4453" y="209"/>
                </a:lnTo>
                <a:lnTo>
                  <a:pt x="4360" y="166"/>
                </a:lnTo>
                <a:lnTo>
                  <a:pt x="4259" y="125"/>
                </a:lnTo>
                <a:lnTo>
                  <a:pt x="4151" y="86"/>
                </a:lnTo>
                <a:lnTo>
                  <a:pt x="4151" y="37"/>
                </a:lnTo>
                <a:lnTo>
                  <a:pt x="4149" y="0"/>
                </a:lnTo>
                <a:close/>
                <a:moveTo>
                  <a:pt x="1406" y="0"/>
                </a:moveTo>
                <a:lnTo>
                  <a:pt x="1404" y="37"/>
                </a:lnTo>
                <a:lnTo>
                  <a:pt x="1404" y="86"/>
                </a:lnTo>
                <a:lnTo>
                  <a:pt x="1297" y="125"/>
                </a:lnTo>
                <a:lnTo>
                  <a:pt x="1195" y="166"/>
                </a:lnTo>
                <a:lnTo>
                  <a:pt x="1101" y="209"/>
                </a:lnTo>
                <a:lnTo>
                  <a:pt x="1013" y="257"/>
                </a:lnTo>
                <a:lnTo>
                  <a:pt x="934" y="304"/>
                </a:lnTo>
                <a:lnTo>
                  <a:pt x="863" y="356"/>
                </a:lnTo>
                <a:lnTo>
                  <a:pt x="801" y="408"/>
                </a:lnTo>
                <a:lnTo>
                  <a:pt x="745" y="462"/>
                </a:lnTo>
                <a:lnTo>
                  <a:pt x="700" y="520"/>
                </a:lnTo>
                <a:lnTo>
                  <a:pt x="664" y="577"/>
                </a:lnTo>
                <a:lnTo>
                  <a:pt x="639" y="636"/>
                </a:lnTo>
                <a:lnTo>
                  <a:pt x="622" y="697"/>
                </a:lnTo>
                <a:lnTo>
                  <a:pt x="617" y="759"/>
                </a:lnTo>
                <a:lnTo>
                  <a:pt x="622" y="823"/>
                </a:lnTo>
                <a:lnTo>
                  <a:pt x="641" y="887"/>
                </a:lnTo>
                <a:lnTo>
                  <a:pt x="668" y="948"/>
                </a:lnTo>
                <a:lnTo>
                  <a:pt x="706" y="1009"/>
                </a:lnTo>
                <a:lnTo>
                  <a:pt x="755" y="1066"/>
                </a:lnTo>
                <a:lnTo>
                  <a:pt x="814" y="1123"/>
                </a:lnTo>
                <a:lnTo>
                  <a:pt x="883" y="1177"/>
                </a:lnTo>
                <a:lnTo>
                  <a:pt x="959" y="1229"/>
                </a:lnTo>
                <a:lnTo>
                  <a:pt x="1045" y="1280"/>
                </a:lnTo>
                <a:lnTo>
                  <a:pt x="1138" y="1327"/>
                </a:lnTo>
                <a:lnTo>
                  <a:pt x="1239" y="1371"/>
                </a:lnTo>
                <a:lnTo>
                  <a:pt x="1349" y="1412"/>
                </a:lnTo>
                <a:lnTo>
                  <a:pt x="1464" y="1450"/>
                </a:lnTo>
                <a:lnTo>
                  <a:pt x="1587" y="1486"/>
                </a:lnTo>
                <a:lnTo>
                  <a:pt x="1713" y="1518"/>
                </a:lnTo>
                <a:lnTo>
                  <a:pt x="1848" y="1546"/>
                </a:lnTo>
                <a:lnTo>
                  <a:pt x="1986" y="1570"/>
                </a:lnTo>
                <a:lnTo>
                  <a:pt x="2129" y="1590"/>
                </a:lnTo>
                <a:lnTo>
                  <a:pt x="2278" y="1607"/>
                </a:lnTo>
                <a:lnTo>
                  <a:pt x="2286" y="1611"/>
                </a:lnTo>
                <a:lnTo>
                  <a:pt x="2293" y="1614"/>
                </a:lnTo>
                <a:lnTo>
                  <a:pt x="2301" y="1619"/>
                </a:lnTo>
                <a:lnTo>
                  <a:pt x="2126" y="1607"/>
                </a:lnTo>
                <a:lnTo>
                  <a:pt x="1954" y="1592"/>
                </a:lnTo>
                <a:lnTo>
                  <a:pt x="1787" y="1573"/>
                </a:lnTo>
                <a:lnTo>
                  <a:pt x="1624" y="1553"/>
                </a:lnTo>
                <a:lnTo>
                  <a:pt x="1467" y="1528"/>
                </a:lnTo>
                <a:lnTo>
                  <a:pt x="1317" y="1501"/>
                </a:lnTo>
                <a:lnTo>
                  <a:pt x="1172" y="1471"/>
                </a:lnTo>
                <a:lnTo>
                  <a:pt x="1034" y="1437"/>
                </a:lnTo>
                <a:lnTo>
                  <a:pt x="902" y="1401"/>
                </a:lnTo>
                <a:lnTo>
                  <a:pt x="777" y="1363"/>
                </a:lnTo>
                <a:lnTo>
                  <a:pt x="661" y="1324"/>
                </a:lnTo>
                <a:lnTo>
                  <a:pt x="553" y="1280"/>
                </a:lnTo>
                <a:lnTo>
                  <a:pt x="454" y="1236"/>
                </a:lnTo>
                <a:lnTo>
                  <a:pt x="363" y="1189"/>
                </a:lnTo>
                <a:lnTo>
                  <a:pt x="280" y="1140"/>
                </a:lnTo>
                <a:lnTo>
                  <a:pt x="209" y="1090"/>
                </a:lnTo>
                <a:lnTo>
                  <a:pt x="147" y="1039"/>
                </a:lnTo>
                <a:lnTo>
                  <a:pt x="94" y="985"/>
                </a:lnTo>
                <a:lnTo>
                  <a:pt x="54" y="931"/>
                </a:lnTo>
                <a:lnTo>
                  <a:pt x="24" y="874"/>
                </a:lnTo>
                <a:lnTo>
                  <a:pt x="7" y="816"/>
                </a:lnTo>
                <a:lnTo>
                  <a:pt x="0" y="759"/>
                </a:lnTo>
                <a:lnTo>
                  <a:pt x="5" y="702"/>
                </a:lnTo>
                <a:lnTo>
                  <a:pt x="24" y="646"/>
                </a:lnTo>
                <a:lnTo>
                  <a:pt x="51" y="592"/>
                </a:lnTo>
                <a:lnTo>
                  <a:pt x="91" y="538"/>
                </a:lnTo>
                <a:lnTo>
                  <a:pt x="140" y="486"/>
                </a:lnTo>
                <a:lnTo>
                  <a:pt x="199" y="435"/>
                </a:lnTo>
                <a:lnTo>
                  <a:pt x="268" y="386"/>
                </a:lnTo>
                <a:lnTo>
                  <a:pt x="346" y="339"/>
                </a:lnTo>
                <a:lnTo>
                  <a:pt x="433" y="292"/>
                </a:lnTo>
                <a:lnTo>
                  <a:pt x="528" y="248"/>
                </a:lnTo>
                <a:lnTo>
                  <a:pt x="632" y="206"/>
                </a:lnTo>
                <a:lnTo>
                  <a:pt x="744" y="166"/>
                </a:lnTo>
                <a:lnTo>
                  <a:pt x="863" y="128"/>
                </a:lnTo>
                <a:lnTo>
                  <a:pt x="988" y="93"/>
                </a:lnTo>
                <a:lnTo>
                  <a:pt x="1121" y="59"/>
                </a:lnTo>
                <a:lnTo>
                  <a:pt x="1261" y="29"/>
                </a:lnTo>
                <a:lnTo>
                  <a:pt x="140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p>
        </p:txBody>
      </p:sp>
      <p:sp>
        <p:nvSpPr>
          <p:cNvPr id="39" name="Freeform 8"/>
          <p:cNvSpPr>
            <a:spLocks noEditPoints="1"/>
          </p:cNvSpPr>
          <p:nvPr/>
        </p:nvSpPr>
        <p:spPr bwMode="auto">
          <a:xfrm>
            <a:off x="3550907" y="2775891"/>
            <a:ext cx="1974418" cy="1778743"/>
          </a:xfrm>
          <a:custGeom>
            <a:avLst/>
            <a:gdLst/>
            <a:ahLst/>
            <a:cxnLst>
              <a:cxn ang="0">
                <a:pos x="1388" y="2855"/>
              </a:cxn>
              <a:cxn ang="0">
                <a:pos x="1318" y="2752"/>
              </a:cxn>
              <a:cxn ang="0">
                <a:pos x="1900" y="2632"/>
              </a:cxn>
              <a:cxn ang="0">
                <a:pos x="1428" y="2867"/>
              </a:cxn>
              <a:cxn ang="0">
                <a:pos x="1760" y="2788"/>
              </a:cxn>
              <a:cxn ang="0">
                <a:pos x="622" y="2607"/>
              </a:cxn>
              <a:cxn ang="0">
                <a:pos x="1135" y="2880"/>
              </a:cxn>
              <a:cxn ang="0">
                <a:pos x="1049" y="2799"/>
              </a:cxn>
              <a:cxn ang="0">
                <a:pos x="551" y="2533"/>
              </a:cxn>
              <a:cxn ang="0">
                <a:pos x="855" y="2518"/>
              </a:cxn>
              <a:cxn ang="0">
                <a:pos x="1423" y="2643"/>
              </a:cxn>
              <a:cxn ang="0">
                <a:pos x="1863" y="2363"/>
              </a:cxn>
              <a:cxn ang="0">
                <a:pos x="1662" y="2169"/>
              </a:cxn>
              <a:cxn ang="0">
                <a:pos x="971" y="2169"/>
              </a:cxn>
              <a:cxn ang="0">
                <a:pos x="2315" y="1906"/>
              </a:cxn>
              <a:cxn ang="0">
                <a:pos x="2001" y="2310"/>
              </a:cxn>
              <a:cxn ang="0">
                <a:pos x="2153" y="2379"/>
              </a:cxn>
              <a:cxn ang="0">
                <a:pos x="2424" y="1806"/>
              </a:cxn>
              <a:cxn ang="0">
                <a:pos x="384" y="2295"/>
              </a:cxn>
              <a:cxn ang="0">
                <a:pos x="716" y="2465"/>
              </a:cxn>
              <a:cxn ang="0">
                <a:pos x="447" y="1988"/>
              </a:cxn>
              <a:cxn ang="0">
                <a:pos x="1241" y="41"/>
              </a:cxn>
              <a:cxn ang="0">
                <a:pos x="858" y="375"/>
              </a:cxn>
              <a:cxn ang="0">
                <a:pos x="619" y="963"/>
              </a:cxn>
              <a:cxn ang="0">
                <a:pos x="583" y="1722"/>
              </a:cxn>
              <a:cxn ang="0">
                <a:pos x="1071" y="2086"/>
              </a:cxn>
              <a:cxn ang="0">
                <a:pos x="1792" y="2046"/>
              </a:cxn>
              <a:cxn ang="0">
                <a:pos x="2062" y="1449"/>
              </a:cxn>
              <a:cxn ang="0">
                <a:pos x="1951" y="744"/>
              </a:cxn>
              <a:cxn ang="0">
                <a:pos x="1656" y="230"/>
              </a:cxn>
              <a:cxn ang="0">
                <a:pos x="1399" y="4"/>
              </a:cxn>
              <a:cxn ang="0">
                <a:pos x="1730" y="209"/>
              </a:cxn>
              <a:cxn ang="0">
                <a:pos x="2060" y="727"/>
              </a:cxn>
              <a:cxn ang="0">
                <a:pos x="2187" y="1449"/>
              </a:cxn>
              <a:cxn ang="0">
                <a:pos x="2278" y="1837"/>
              </a:cxn>
              <a:cxn ang="0">
                <a:pos x="2455" y="1322"/>
              </a:cxn>
              <a:cxn ang="0">
                <a:pos x="2266" y="639"/>
              </a:cxn>
              <a:cxn ang="0">
                <a:pos x="1855" y="166"/>
              </a:cxn>
              <a:cxn ang="0">
                <a:pos x="1231" y="4"/>
              </a:cxn>
              <a:cxn ang="0">
                <a:pos x="695" y="225"/>
              </a:cxn>
              <a:cxn ang="0">
                <a:pos x="315" y="741"/>
              </a:cxn>
              <a:cxn ang="0">
                <a:pos x="170" y="1449"/>
              </a:cxn>
              <a:cxn ang="0">
                <a:pos x="420" y="1874"/>
              </a:cxn>
              <a:cxn ang="0">
                <a:pos x="447" y="1319"/>
              </a:cxn>
              <a:cxn ang="0">
                <a:pos x="612" y="624"/>
              </a:cxn>
              <a:cxn ang="0">
                <a:pos x="969" y="150"/>
              </a:cxn>
              <a:cxn ang="0">
                <a:pos x="1231" y="4"/>
              </a:cxn>
              <a:cxn ang="0">
                <a:pos x="1280" y="2"/>
              </a:cxn>
              <a:cxn ang="0">
                <a:pos x="1408" y="0"/>
              </a:cxn>
              <a:cxn ang="0">
                <a:pos x="1915" y="127"/>
              </a:cxn>
              <a:cxn ang="0">
                <a:pos x="2372" y="557"/>
              </a:cxn>
              <a:cxn ang="0">
                <a:pos x="2613" y="1203"/>
              </a:cxn>
              <a:cxn ang="0">
                <a:pos x="2563" y="1928"/>
              </a:cxn>
              <a:cxn ang="0">
                <a:pos x="2241" y="2511"/>
              </a:cxn>
              <a:cxn ang="0">
                <a:pos x="1726" y="2848"/>
              </a:cxn>
              <a:cxn ang="0">
                <a:pos x="1313" y="2890"/>
              </a:cxn>
              <a:cxn ang="0">
                <a:pos x="904" y="2848"/>
              </a:cxn>
              <a:cxn ang="0">
                <a:pos x="389" y="2511"/>
              </a:cxn>
              <a:cxn ang="0">
                <a:pos x="67" y="1928"/>
              </a:cxn>
              <a:cxn ang="0">
                <a:pos x="17" y="1203"/>
              </a:cxn>
              <a:cxn ang="0">
                <a:pos x="258" y="557"/>
              </a:cxn>
              <a:cxn ang="0">
                <a:pos x="715" y="127"/>
              </a:cxn>
            </a:cxnLst>
            <a:rect l="0" t="0" r="r" b="b"/>
            <a:pathLst>
              <a:path w="2630" h="2895">
                <a:moveTo>
                  <a:pt x="1035" y="2725"/>
                </a:moveTo>
                <a:lnTo>
                  <a:pt x="1101" y="2777"/>
                </a:lnTo>
                <a:lnTo>
                  <a:pt x="1170" y="2821"/>
                </a:lnTo>
                <a:lnTo>
                  <a:pt x="1241" y="2855"/>
                </a:lnTo>
                <a:lnTo>
                  <a:pt x="1313" y="2879"/>
                </a:lnTo>
                <a:lnTo>
                  <a:pt x="1388" y="2855"/>
                </a:lnTo>
                <a:lnTo>
                  <a:pt x="1458" y="2821"/>
                </a:lnTo>
                <a:lnTo>
                  <a:pt x="1526" y="2779"/>
                </a:lnTo>
                <a:lnTo>
                  <a:pt x="1592" y="2727"/>
                </a:lnTo>
                <a:lnTo>
                  <a:pt x="1502" y="2740"/>
                </a:lnTo>
                <a:lnTo>
                  <a:pt x="1411" y="2749"/>
                </a:lnTo>
                <a:lnTo>
                  <a:pt x="1318" y="2752"/>
                </a:lnTo>
                <a:lnTo>
                  <a:pt x="1222" y="2749"/>
                </a:lnTo>
                <a:lnTo>
                  <a:pt x="1128" y="2740"/>
                </a:lnTo>
                <a:lnTo>
                  <a:pt x="1035" y="2725"/>
                </a:lnTo>
                <a:close/>
                <a:moveTo>
                  <a:pt x="2067" y="2546"/>
                </a:moveTo>
                <a:lnTo>
                  <a:pt x="1986" y="2592"/>
                </a:lnTo>
                <a:lnTo>
                  <a:pt x="1900" y="2632"/>
                </a:lnTo>
                <a:lnTo>
                  <a:pt x="1811" y="2668"/>
                </a:lnTo>
                <a:lnTo>
                  <a:pt x="1718" y="2698"/>
                </a:lnTo>
                <a:lnTo>
                  <a:pt x="1649" y="2754"/>
                </a:lnTo>
                <a:lnTo>
                  <a:pt x="1578" y="2801"/>
                </a:lnTo>
                <a:lnTo>
                  <a:pt x="1504" y="2838"/>
                </a:lnTo>
                <a:lnTo>
                  <a:pt x="1428" y="2867"/>
                </a:lnTo>
                <a:lnTo>
                  <a:pt x="1349" y="2885"/>
                </a:lnTo>
                <a:lnTo>
                  <a:pt x="1399" y="2892"/>
                </a:lnTo>
                <a:lnTo>
                  <a:pt x="1494" y="2880"/>
                </a:lnTo>
                <a:lnTo>
                  <a:pt x="1585" y="2858"/>
                </a:lnTo>
                <a:lnTo>
                  <a:pt x="1674" y="2828"/>
                </a:lnTo>
                <a:lnTo>
                  <a:pt x="1760" y="2788"/>
                </a:lnTo>
                <a:lnTo>
                  <a:pt x="1843" y="2740"/>
                </a:lnTo>
                <a:lnTo>
                  <a:pt x="1922" y="2683"/>
                </a:lnTo>
                <a:lnTo>
                  <a:pt x="1996" y="2619"/>
                </a:lnTo>
                <a:lnTo>
                  <a:pt x="2067" y="2546"/>
                </a:lnTo>
                <a:close/>
                <a:moveTo>
                  <a:pt x="551" y="2533"/>
                </a:moveTo>
                <a:lnTo>
                  <a:pt x="622" y="2607"/>
                </a:lnTo>
                <a:lnTo>
                  <a:pt x="698" y="2675"/>
                </a:lnTo>
                <a:lnTo>
                  <a:pt x="779" y="2734"/>
                </a:lnTo>
                <a:lnTo>
                  <a:pt x="863" y="2784"/>
                </a:lnTo>
                <a:lnTo>
                  <a:pt x="951" y="2826"/>
                </a:lnTo>
                <a:lnTo>
                  <a:pt x="1040" y="2858"/>
                </a:lnTo>
                <a:lnTo>
                  <a:pt x="1135" y="2880"/>
                </a:lnTo>
                <a:lnTo>
                  <a:pt x="1231" y="2892"/>
                </a:lnTo>
                <a:lnTo>
                  <a:pt x="1256" y="2889"/>
                </a:lnTo>
                <a:lnTo>
                  <a:pt x="1280" y="2885"/>
                </a:lnTo>
                <a:lnTo>
                  <a:pt x="1200" y="2867"/>
                </a:lnTo>
                <a:lnTo>
                  <a:pt x="1123" y="2838"/>
                </a:lnTo>
                <a:lnTo>
                  <a:pt x="1049" y="2799"/>
                </a:lnTo>
                <a:lnTo>
                  <a:pt x="978" y="2752"/>
                </a:lnTo>
                <a:lnTo>
                  <a:pt x="909" y="2695"/>
                </a:lnTo>
                <a:lnTo>
                  <a:pt x="813" y="2663"/>
                </a:lnTo>
                <a:lnTo>
                  <a:pt x="722" y="2626"/>
                </a:lnTo>
                <a:lnTo>
                  <a:pt x="634" y="2582"/>
                </a:lnTo>
                <a:lnTo>
                  <a:pt x="551" y="2533"/>
                </a:lnTo>
                <a:close/>
                <a:moveTo>
                  <a:pt x="659" y="2086"/>
                </a:moveTo>
                <a:lnTo>
                  <a:pt x="691" y="2182"/>
                </a:lnTo>
                <a:lnTo>
                  <a:pt x="727" y="2273"/>
                </a:lnTo>
                <a:lnTo>
                  <a:pt x="765" y="2359"/>
                </a:lnTo>
                <a:lnTo>
                  <a:pt x="809" y="2442"/>
                </a:lnTo>
                <a:lnTo>
                  <a:pt x="855" y="2518"/>
                </a:lnTo>
                <a:lnTo>
                  <a:pt x="905" y="2587"/>
                </a:lnTo>
                <a:lnTo>
                  <a:pt x="1005" y="2612"/>
                </a:lnTo>
                <a:lnTo>
                  <a:pt x="1106" y="2631"/>
                </a:lnTo>
                <a:lnTo>
                  <a:pt x="1212" y="2643"/>
                </a:lnTo>
                <a:lnTo>
                  <a:pt x="1318" y="2646"/>
                </a:lnTo>
                <a:lnTo>
                  <a:pt x="1423" y="2643"/>
                </a:lnTo>
                <a:lnTo>
                  <a:pt x="1526" y="2631"/>
                </a:lnTo>
                <a:lnTo>
                  <a:pt x="1625" y="2614"/>
                </a:lnTo>
                <a:lnTo>
                  <a:pt x="1721" y="2590"/>
                </a:lnTo>
                <a:lnTo>
                  <a:pt x="1772" y="2521"/>
                </a:lnTo>
                <a:lnTo>
                  <a:pt x="1819" y="2445"/>
                </a:lnTo>
                <a:lnTo>
                  <a:pt x="1863" y="2363"/>
                </a:lnTo>
                <a:lnTo>
                  <a:pt x="1902" y="2277"/>
                </a:lnTo>
                <a:lnTo>
                  <a:pt x="1939" y="2186"/>
                </a:lnTo>
                <a:lnTo>
                  <a:pt x="1971" y="2089"/>
                </a:lnTo>
                <a:lnTo>
                  <a:pt x="1873" y="2121"/>
                </a:lnTo>
                <a:lnTo>
                  <a:pt x="1770" y="2148"/>
                </a:lnTo>
                <a:lnTo>
                  <a:pt x="1662" y="2169"/>
                </a:lnTo>
                <a:lnTo>
                  <a:pt x="1551" y="2186"/>
                </a:lnTo>
                <a:lnTo>
                  <a:pt x="1436" y="2194"/>
                </a:lnTo>
                <a:lnTo>
                  <a:pt x="1318" y="2197"/>
                </a:lnTo>
                <a:lnTo>
                  <a:pt x="1199" y="2194"/>
                </a:lnTo>
                <a:lnTo>
                  <a:pt x="1082" y="2184"/>
                </a:lnTo>
                <a:lnTo>
                  <a:pt x="971" y="2169"/>
                </a:lnTo>
                <a:lnTo>
                  <a:pt x="861" y="2147"/>
                </a:lnTo>
                <a:lnTo>
                  <a:pt x="759" y="2118"/>
                </a:lnTo>
                <a:lnTo>
                  <a:pt x="659" y="2086"/>
                </a:lnTo>
                <a:close/>
                <a:moveTo>
                  <a:pt x="2424" y="1806"/>
                </a:moveTo>
                <a:lnTo>
                  <a:pt x="2374" y="1857"/>
                </a:lnTo>
                <a:lnTo>
                  <a:pt x="2315" y="1906"/>
                </a:lnTo>
                <a:lnTo>
                  <a:pt x="2251" y="1951"/>
                </a:lnTo>
                <a:lnTo>
                  <a:pt x="2182" y="1995"/>
                </a:lnTo>
                <a:lnTo>
                  <a:pt x="2106" y="2034"/>
                </a:lnTo>
                <a:lnTo>
                  <a:pt x="2075" y="2130"/>
                </a:lnTo>
                <a:lnTo>
                  <a:pt x="2040" y="2223"/>
                </a:lnTo>
                <a:lnTo>
                  <a:pt x="2001" y="2310"/>
                </a:lnTo>
                <a:lnTo>
                  <a:pt x="1957" y="2393"/>
                </a:lnTo>
                <a:lnTo>
                  <a:pt x="1910" y="2471"/>
                </a:lnTo>
                <a:lnTo>
                  <a:pt x="1860" y="2543"/>
                </a:lnTo>
                <a:lnTo>
                  <a:pt x="1962" y="2496"/>
                </a:lnTo>
                <a:lnTo>
                  <a:pt x="2062" y="2442"/>
                </a:lnTo>
                <a:lnTo>
                  <a:pt x="2153" y="2379"/>
                </a:lnTo>
                <a:lnTo>
                  <a:pt x="2237" y="2312"/>
                </a:lnTo>
                <a:lnTo>
                  <a:pt x="2286" y="2219"/>
                </a:lnTo>
                <a:lnTo>
                  <a:pt x="2330" y="2123"/>
                </a:lnTo>
                <a:lnTo>
                  <a:pt x="2367" y="2020"/>
                </a:lnTo>
                <a:lnTo>
                  <a:pt x="2399" y="1916"/>
                </a:lnTo>
                <a:lnTo>
                  <a:pt x="2424" y="1806"/>
                </a:lnTo>
                <a:close/>
                <a:moveTo>
                  <a:pt x="204" y="1794"/>
                </a:moveTo>
                <a:lnTo>
                  <a:pt x="227" y="1902"/>
                </a:lnTo>
                <a:lnTo>
                  <a:pt x="258" y="2007"/>
                </a:lnTo>
                <a:lnTo>
                  <a:pt x="293" y="2108"/>
                </a:lnTo>
                <a:lnTo>
                  <a:pt x="337" y="2204"/>
                </a:lnTo>
                <a:lnTo>
                  <a:pt x="384" y="2295"/>
                </a:lnTo>
                <a:lnTo>
                  <a:pt x="452" y="2353"/>
                </a:lnTo>
                <a:lnTo>
                  <a:pt x="523" y="2406"/>
                </a:lnTo>
                <a:lnTo>
                  <a:pt x="600" y="2455"/>
                </a:lnTo>
                <a:lnTo>
                  <a:pt x="681" y="2499"/>
                </a:lnTo>
                <a:lnTo>
                  <a:pt x="767" y="2538"/>
                </a:lnTo>
                <a:lnTo>
                  <a:pt x="716" y="2465"/>
                </a:lnTo>
                <a:lnTo>
                  <a:pt x="669" y="2388"/>
                </a:lnTo>
                <a:lnTo>
                  <a:pt x="627" y="2305"/>
                </a:lnTo>
                <a:lnTo>
                  <a:pt x="588" y="2218"/>
                </a:lnTo>
                <a:lnTo>
                  <a:pt x="553" y="2125"/>
                </a:lnTo>
                <a:lnTo>
                  <a:pt x="523" y="2029"/>
                </a:lnTo>
                <a:lnTo>
                  <a:pt x="447" y="1988"/>
                </a:lnTo>
                <a:lnTo>
                  <a:pt x="376" y="1944"/>
                </a:lnTo>
                <a:lnTo>
                  <a:pt x="312" y="1897"/>
                </a:lnTo>
                <a:lnTo>
                  <a:pt x="254" y="1847"/>
                </a:lnTo>
                <a:lnTo>
                  <a:pt x="204" y="1794"/>
                </a:lnTo>
                <a:close/>
                <a:moveTo>
                  <a:pt x="1313" y="17"/>
                </a:moveTo>
                <a:lnTo>
                  <a:pt x="1241" y="41"/>
                </a:lnTo>
                <a:lnTo>
                  <a:pt x="1170" y="74"/>
                </a:lnTo>
                <a:lnTo>
                  <a:pt x="1101" y="118"/>
                </a:lnTo>
                <a:lnTo>
                  <a:pt x="1035" y="169"/>
                </a:lnTo>
                <a:lnTo>
                  <a:pt x="973" y="230"/>
                </a:lnTo>
                <a:lnTo>
                  <a:pt x="914" y="299"/>
                </a:lnTo>
                <a:lnTo>
                  <a:pt x="858" y="375"/>
                </a:lnTo>
                <a:lnTo>
                  <a:pt x="807" y="457"/>
                </a:lnTo>
                <a:lnTo>
                  <a:pt x="760" y="547"/>
                </a:lnTo>
                <a:lnTo>
                  <a:pt x="718" y="643"/>
                </a:lnTo>
                <a:lnTo>
                  <a:pt x="679" y="744"/>
                </a:lnTo>
                <a:lnTo>
                  <a:pt x="647" y="852"/>
                </a:lnTo>
                <a:lnTo>
                  <a:pt x="619" y="963"/>
                </a:lnTo>
                <a:lnTo>
                  <a:pt x="597" y="1079"/>
                </a:lnTo>
                <a:lnTo>
                  <a:pt x="582" y="1199"/>
                </a:lnTo>
                <a:lnTo>
                  <a:pt x="571" y="1322"/>
                </a:lnTo>
                <a:lnTo>
                  <a:pt x="568" y="1449"/>
                </a:lnTo>
                <a:lnTo>
                  <a:pt x="571" y="1587"/>
                </a:lnTo>
                <a:lnTo>
                  <a:pt x="583" y="1722"/>
                </a:lnTo>
                <a:lnTo>
                  <a:pt x="603" y="1852"/>
                </a:lnTo>
                <a:lnTo>
                  <a:pt x="629" y="1978"/>
                </a:lnTo>
                <a:lnTo>
                  <a:pt x="732" y="2014"/>
                </a:lnTo>
                <a:lnTo>
                  <a:pt x="840" y="2044"/>
                </a:lnTo>
                <a:lnTo>
                  <a:pt x="952" y="2069"/>
                </a:lnTo>
                <a:lnTo>
                  <a:pt x="1071" y="2086"/>
                </a:lnTo>
                <a:lnTo>
                  <a:pt x="1192" y="2098"/>
                </a:lnTo>
                <a:lnTo>
                  <a:pt x="1318" y="2101"/>
                </a:lnTo>
                <a:lnTo>
                  <a:pt x="1443" y="2098"/>
                </a:lnTo>
                <a:lnTo>
                  <a:pt x="1563" y="2086"/>
                </a:lnTo>
                <a:lnTo>
                  <a:pt x="1679" y="2069"/>
                </a:lnTo>
                <a:lnTo>
                  <a:pt x="1792" y="2046"/>
                </a:lnTo>
                <a:lnTo>
                  <a:pt x="1898" y="2017"/>
                </a:lnTo>
                <a:lnTo>
                  <a:pt x="2000" y="1982"/>
                </a:lnTo>
                <a:lnTo>
                  <a:pt x="2027" y="1855"/>
                </a:lnTo>
                <a:lnTo>
                  <a:pt x="2047" y="1724"/>
                </a:lnTo>
                <a:lnTo>
                  <a:pt x="2059" y="1587"/>
                </a:lnTo>
                <a:lnTo>
                  <a:pt x="2062" y="1449"/>
                </a:lnTo>
                <a:lnTo>
                  <a:pt x="2059" y="1322"/>
                </a:lnTo>
                <a:lnTo>
                  <a:pt x="2048" y="1199"/>
                </a:lnTo>
                <a:lnTo>
                  <a:pt x="2033" y="1079"/>
                </a:lnTo>
                <a:lnTo>
                  <a:pt x="2011" y="963"/>
                </a:lnTo>
                <a:lnTo>
                  <a:pt x="1983" y="852"/>
                </a:lnTo>
                <a:lnTo>
                  <a:pt x="1951" y="744"/>
                </a:lnTo>
                <a:lnTo>
                  <a:pt x="1912" y="643"/>
                </a:lnTo>
                <a:lnTo>
                  <a:pt x="1870" y="547"/>
                </a:lnTo>
                <a:lnTo>
                  <a:pt x="1823" y="457"/>
                </a:lnTo>
                <a:lnTo>
                  <a:pt x="1770" y="375"/>
                </a:lnTo>
                <a:lnTo>
                  <a:pt x="1715" y="299"/>
                </a:lnTo>
                <a:lnTo>
                  <a:pt x="1656" y="230"/>
                </a:lnTo>
                <a:lnTo>
                  <a:pt x="1593" y="169"/>
                </a:lnTo>
                <a:lnTo>
                  <a:pt x="1527" y="118"/>
                </a:lnTo>
                <a:lnTo>
                  <a:pt x="1458" y="74"/>
                </a:lnTo>
                <a:lnTo>
                  <a:pt x="1388" y="41"/>
                </a:lnTo>
                <a:lnTo>
                  <a:pt x="1313" y="17"/>
                </a:lnTo>
                <a:close/>
                <a:moveTo>
                  <a:pt x="1399" y="4"/>
                </a:moveTo>
                <a:lnTo>
                  <a:pt x="1349" y="10"/>
                </a:lnTo>
                <a:lnTo>
                  <a:pt x="1431" y="31"/>
                </a:lnTo>
                <a:lnTo>
                  <a:pt x="1511" y="61"/>
                </a:lnTo>
                <a:lnTo>
                  <a:pt x="1586" y="101"/>
                </a:lnTo>
                <a:lnTo>
                  <a:pt x="1661" y="150"/>
                </a:lnTo>
                <a:lnTo>
                  <a:pt x="1730" y="209"/>
                </a:lnTo>
                <a:lnTo>
                  <a:pt x="1797" y="277"/>
                </a:lnTo>
                <a:lnTo>
                  <a:pt x="1860" y="353"/>
                </a:lnTo>
                <a:lnTo>
                  <a:pt x="1917" y="437"/>
                </a:lnTo>
                <a:lnTo>
                  <a:pt x="1971" y="526"/>
                </a:lnTo>
                <a:lnTo>
                  <a:pt x="2018" y="624"/>
                </a:lnTo>
                <a:lnTo>
                  <a:pt x="2060" y="727"/>
                </a:lnTo>
                <a:lnTo>
                  <a:pt x="2097" y="837"/>
                </a:lnTo>
                <a:lnTo>
                  <a:pt x="2129" y="951"/>
                </a:lnTo>
                <a:lnTo>
                  <a:pt x="2153" y="1069"/>
                </a:lnTo>
                <a:lnTo>
                  <a:pt x="2172" y="1192"/>
                </a:lnTo>
                <a:lnTo>
                  <a:pt x="2183" y="1319"/>
                </a:lnTo>
                <a:lnTo>
                  <a:pt x="2187" y="1449"/>
                </a:lnTo>
                <a:lnTo>
                  <a:pt x="2183" y="1572"/>
                </a:lnTo>
                <a:lnTo>
                  <a:pt x="2173" y="1692"/>
                </a:lnTo>
                <a:lnTo>
                  <a:pt x="2156" y="1808"/>
                </a:lnTo>
                <a:lnTo>
                  <a:pt x="2134" y="1921"/>
                </a:lnTo>
                <a:lnTo>
                  <a:pt x="2209" y="1880"/>
                </a:lnTo>
                <a:lnTo>
                  <a:pt x="2278" y="1837"/>
                </a:lnTo>
                <a:lnTo>
                  <a:pt x="2340" y="1789"/>
                </a:lnTo>
                <a:lnTo>
                  <a:pt x="2396" y="1739"/>
                </a:lnTo>
                <a:lnTo>
                  <a:pt x="2445" y="1686"/>
                </a:lnTo>
                <a:lnTo>
                  <a:pt x="2456" y="1568"/>
                </a:lnTo>
                <a:lnTo>
                  <a:pt x="2460" y="1449"/>
                </a:lnTo>
                <a:lnTo>
                  <a:pt x="2455" y="1322"/>
                </a:lnTo>
                <a:lnTo>
                  <a:pt x="2443" y="1197"/>
                </a:lnTo>
                <a:lnTo>
                  <a:pt x="2423" y="1078"/>
                </a:lnTo>
                <a:lnTo>
                  <a:pt x="2394" y="960"/>
                </a:lnTo>
                <a:lnTo>
                  <a:pt x="2359" y="848"/>
                </a:lnTo>
                <a:lnTo>
                  <a:pt x="2315" y="741"/>
                </a:lnTo>
                <a:lnTo>
                  <a:pt x="2266" y="639"/>
                </a:lnTo>
                <a:lnTo>
                  <a:pt x="2212" y="542"/>
                </a:lnTo>
                <a:lnTo>
                  <a:pt x="2150" y="452"/>
                </a:lnTo>
                <a:lnTo>
                  <a:pt x="2084" y="370"/>
                </a:lnTo>
                <a:lnTo>
                  <a:pt x="2011" y="294"/>
                </a:lnTo>
                <a:lnTo>
                  <a:pt x="1935" y="225"/>
                </a:lnTo>
                <a:lnTo>
                  <a:pt x="1855" y="166"/>
                </a:lnTo>
                <a:lnTo>
                  <a:pt x="1770" y="113"/>
                </a:lnTo>
                <a:lnTo>
                  <a:pt x="1683" y="71"/>
                </a:lnTo>
                <a:lnTo>
                  <a:pt x="1590" y="39"/>
                </a:lnTo>
                <a:lnTo>
                  <a:pt x="1495" y="15"/>
                </a:lnTo>
                <a:lnTo>
                  <a:pt x="1399" y="4"/>
                </a:lnTo>
                <a:close/>
                <a:moveTo>
                  <a:pt x="1231" y="4"/>
                </a:moveTo>
                <a:lnTo>
                  <a:pt x="1135" y="15"/>
                </a:lnTo>
                <a:lnTo>
                  <a:pt x="1040" y="39"/>
                </a:lnTo>
                <a:lnTo>
                  <a:pt x="947" y="71"/>
                </a:lnTo>
                <a:lnTo>
                  <a:pt x="860" y="113"/>
                </a:lnTo>
                <a:lnTo>
                  <a:pt x="775" y="166"/>
                </a:lnTo>
                <a:lnTo>
                  <a:pt x="695" y="225"/>
                </a:lnTo>
                <a:lnTo>
                  <a:pt x="619" y="294"/>
                </a:lnTo>
                <a:lnTo>
                  <a:pt x="546" y="370"/>
                </a:lnTo>
                <a:lnTo>
                  <a:pt x="480" y="452"/>
                </a:lnTo>
                <a:lnTo>
                  <a:pt x="418" y="542"/>
                </a:lnTo>
                <a:lnTo>
                  <a:pt x="364" y="639"/>
                </a:lnTo>
                <a:lnTo>
                  <a:pt x="315" y="741"/>
                </a:lnTo>
                <a:lnTo>
                  <a:pt x="271" y="848"/>
                </a:lnTo>
                <a:lnTo>
                  <a:pt x="236" y="960"/>
                </a:lnTo>
                <a:lnTo>
                  <a:pt x="207" y="1078"/>
                </a:lnTo>
                <a:lnTo>
                  <a:pt x="187" y="1197"/>
                </a:lnTo>
                <a:lnTo>
                  <a:pt x="175" y="1322"/>
                </a:lnTo>
                <a:lnTo>
                  <a:pt x="170" y="1449"/>
                </a:lnTo>
                <a:lnTo>
                  <a:pt x="174" y="1562"/>
                </a:lnTo>
                <a:lnTo>
                  <a:pt x="184" y="1673"/>
                </a:lnTo>
                <a:lnTo>
                  <a:pt x="233" y="1729"/>
                </a:lnTo>
                <a:lnTo>
                  <a:pt x="288" y="1781"/>
                </a:lnTo>
                <a:lnTo>
                  <a:pt x="351" y="1830"/>
                </a:lnTo>
                <a:lnTo>
                  <a:pt x="420" y="1874"/>
                </a:lnTo>
                <a:lnTo>
                  <a:pt x="494" y="1916"/>
                </a:lnTo>
                <a:lnTo>
                  <a:pt x="472" y="1804"/>
                </a:lnTo>
                <a:lnTo>
                  <a:pt x="457" y="1688"/>
                </a:lnTo>
                <a:lnTo>
                  <a:pt x="447" y="1570"/>
                </a:lnTo>
                <a:lnTo>
                  <a:pt x="443" y="1449"/>
                </a:lnTo>
                <a:lnTo>
                  <a:pt x="447" y="1319"/>
                </a:lnTo>
                <a:lnTo>
                  <a:pt x="458" y="1192"/>
                </a:lnTo>
                <a:lnTo>
                  <a:pt x="475" y="1069"/>
                </a:lnTo>
                <a:lnTo>
                  <a:pt x="501" y="951"/>
                </a:lnTo>
                <a:lnTo>
                  <a:pt x="533" y="837"/>
                </a:lnTo>
                <a:lnTo>
                  <a:pt x="570" y="727"/>
                </a:lnTo>
                <a:lnTo>
                  <a:pt x="612" y="624"/>
                </a:lnTo>
                <a:lnTo>
                  <a:pt x="659" y="526"/>
                </a:lnTo>
                <a:lnTo>
                  <a:pt x="713" y="437"/>
                </a:lnTo>
                <a:lnTo>
                  <a:pt x="770" y="353"/>
                </a:lnTo>
                <a:lnTo>
                  <a:pt x="833" y="277"/>
                </a:lnTo>
                <a:lnTo>
                  <a:pt x="899" y="209"/>
                </a:lnTo>
                <a:lnTo>
                  <a:pt x="969" y="150"/>
                </a:lnTo>
                <a:lnTo>
                  <a:pt x="1042" y="101"/>
                </a:lnTo>
                <a:lnTo>
                  <a:pt x="1119" y="61"/>
                </a:lnTo>
                <a:lnTo>
                  <a:pt x="1199" y="31"/>
                </a:lnTo>
                <a:lnTo>
                  <a:pt x="1280" y="10"/>
                </a:lnTo>
                <a:lnTo>
                  <a:pt x="1256" y="7"/>
                </a:lnTo>
                <a:lnTo>
                  <a:pt x="1231" y="4"/>
                </a:lnTo>
                <a:close/>
                <a:moveTo>
                  <a:pt x="1207" y="0"/>
                </a:moveTo>
                <a:lnTo>
                  <a:pt x="1221" y="0"/>
                </a:lnTo>
                <a:lnTo>
                  <a:pt x="1229" y="2"/>
                </a:lnTo>
                <a:lnTo>
                  <a:pt x="1236" y="0"/>
                </a:lnTo>
                <a:lnTo>
                  <a:pt x="1244" y="0"/>
                </a:lnTo>
                <a:lnTo>
                  <a:pt x="1280" y="2"/>
                </a:lnTo>
                <a:lnTo>
                  <a:pt x="1313" y="5"/>
                </a:lnTo>
                <a:lnTo>
                  <a:pt x="1350" y="2"/>
                </a:lnTo>
                <a:lnTo>
                  <a:pt x="1386" y="0"/>
                </a:lnTo>
                <a:lnTo>
                  <a:pt x="1394" y="0"/>
                </a:lnTo>
                <a:lnTo>
                  <a:pt x="1401" y="2"/>
                </a:lnTo>
                <a:lnTo>
                  <a:pt x="1408" y="0"/>
                </a:lnTo>
                <a:lnTo>
                  <a:pt x="1423" y="0"/>
                </a:lnTo>
                <a:lnTo>
                  <a:pt x="1527" y="5"/>
                </a:lnTo>
                <a:lnTo>
                  <a:pt x="1629" y="21"/>
                </a:lnTo>
                <a:lnTo>
                  <a:pt x="1726" y="47"/>
                </a:lnTo>
                <a:lnTo>
                  <a:pt x="1823" y="83"/>
                </a:lnTo>
                <a:lnTo>
                  <a:pt x="1915" y="127"/>
                </a:lnTo>
                <a:lnTo>
                  <a:pt x="2003" y="179"/>
                </a:lnTo>
                <a:lnTo>
                  <a:pt x="2087" y="240"/>
                </a:lnTo>
                <a:lnTo>
                  <a:pt x="2166" y="309"/>
                </a:lnTo>
                <a:lnTo>
                  <a:pt x="2241" y="385"/>
                </a:lnTo>
                <a:lnTo>
                  <a:pt x="2310" y="467"/>
                </a:lnTo>
                <a:lnTo>
                  <a:pt x="2372" y="557"/>
                </a:lnTo>
                <a:lnTo>
                  <a:pt x="2429" y="653"/>
                </a:lnTo>
                <a:lnTo>
                  <a:pt x="2482" y="752"/>
                </a:lnTo>
                <a:lnTo>
                  <a:pt x="2526" y="859"/>
                </a:lnTo>
                <a:lnTo>
                  <a:pt x="2563" y="970"/>
                </a:lnTo>
                <a:lnTo>
                  <a:pt x="2591" y="1084"/>
                </a:lnTo>
                <a:lnTo>
                  <a:pt x="2613" y="1203"/>
                </a:lnTo>
                <a:lnTo>
                  <a:pt x="2625" y="1324"/>
                </a:lnTo>
                <a:lnTo>
                  <a:pt x="2630" y="1449"/>
                </a:lnTo>
                <a:lnTo>
                  <a:pt x="2625" y="1573"/>
                </a:lnTo>
                <a:lnTo>
                  <a:pt x="2613" y="1695"/>
                </a:lnTo>
                <a:lnTo>
                  <a:pt x="2591" y="1813"/>
                </a:lnTo>
                <a:lnTo>
                  <a:pt x="2563" y="1928"/>
                </a:lnTo>
                <a:lnTo>
                  <a:pt x="2526" y="2037"/>
                </a:lnTo>
                <a:lnTo>
                  <a:pt x="2482" y="2143"/>
                </a:lnTo>
                <a:lnTo>
                  <a:pt x="2429" y="2245"/>
                </a:lnTo>
                <a:lnTo>
                  <a:pt x="2372" y="2339"/>
                </a:lnTo>
                <a:lnTo>
                  <a:pt x="2310" y="2428"/>
                </a:lnTo>
                <a:lnTo>
                  <a:pt x="2241" y="2511"/>
                </a:lnTo>
                <a:lnTo>
                  <a:pt x="2166" y="2587"/>
                </a:lnTo>
                <a:lnTo>
                  <a:pt x="2087" y="2656"/>
                </a:lnTo>
                <a:lnTo>
                  <a:pt x="2003" y="2717"/>
                </a:lnTo>
                <a:lnTo>
                  <a:pt x="1915" y="2769"/>
                </a:lnTo>
                <a:lnTo>
                  <a:pt x="1823" y="2813"/>
                </a:lnTo>
                <a:lnTo>
                  <a:pt x="1726" y="2848"/>
                </a:lnTo>
                <a:lnTo>
                  <a:pt x="1629" y="2875"/>
                </a:lnTo>
                <a:lnTo>
                  <a:pt x="1527" y="2890"/>
                </a:lnTo>
                <a:lnTo>
                  <a:pt x="1423" y="2895"/>
                </a:lnTo>
                <a:lnTo>
                  <a:pt x="1386" y="2895"/>
                </a:lnTo>
                <a:lnTo>
                  <a:pt x="1350" y="2894"/>
                </a:lnTo>
                <a:lnTo>
                  <a:pt x="1313" y="2890"/>
                </a:lnTo>
                <a:lnTo>
                  <a:pt x="1280" y="2894"/>
                </a:lnTo>
                <a:lnTo>
                  <a:pt x="1244" y="2895"/>
                </a:lnTo>
                <a:lnTo>
                  <a:pt x="1207" y="2895"/>
                </a:lnTo>
                <a:lnTo>
                  <a:pt x="1103" y="2890"/>
                </a:lnTo>
                <a:lnTo>
                  <a:pt x="1001" y="2875"/>
                </a:lnTo>
                <a:lnTo>
                  <a:pt x="904" y="2848"/>
                </a:lnTo>
                <a:lnTo>
                  <a:pt x="807" y="2813"/>
                </a:lnTo>
                <a:lnTo>
                  <a:pt x="715" y="2769"/>
                </a:lnTo>
                <a:lnTo>
                  <a:pt x="627" y="2717"/>
                </a:lnTo>
                <a:lnTo>
                  <a:pt x="543" y="2656"/>
                </a:lnTo>
                <a:lnTo>
                  <a:pt x="464" y="2587"/>
                </a:lnTo>
                <a:lnTo>
                  <a:pt x="389" y="2511"/>
                </a:lnTo>
                <a:lnTo>
                  <a:pt x="320" y="2428"/>
                </a:lnTo>
                <a:lnTo>
                  <a:pt x="258" y="2339"/>
                </a:lnTo>
                <a:lnTo>
                  <a:pt x="201" y="2245"/>
                </a:lnTo>
                <a:lnTo>
                  <a:pt x="148" y="2143"/>
                </a:lnTo>
                <a:lnTo>
                  <a:pt x="104" y="2037"/>
                </a:lnTo>
                <a:lnTo>
                  <a:pt x="67" y="1928"/>
                </a:lnTo>
                <a:lnTo>
                  <a:pt x="39" y="1813"/>
                </a:lnTo>
                <a:lnTo>
                  <a:pt x="17" y="1695"/>
                </a:lnTo>
                <a:lnTo>
                  <a:pt x="5" y="1573"/>
                </a:lnTo>
                <a:lnTo>
                  <a:pt x="0" y="1449"/>
                </a:lnTo>
                <a:lnTo>
                  <a:pt x="5" y="1324"/>
                </a:lnTo>
                <a:lnTo>
                  <a:pt x="17" y="1203"/>
                </a:lnTo>
                <a:lnTo>
                  <a:pt x="39" y="1084"/>
                </a:lnTo>
                <a:lnTo>
                  <a:pt x="67" y="970"/>
                </a:lnTo>
                <a:lnTo>
                  <a:pt x="104" y="859"/>
                </a:lnTo>
                <a:lnTo>
                  <a:pt x="148" y="752"/>
                </a:lnTo>
                <a:lnTo>
                  <a:pt x="201" y="653"/>
                </a:lnTo>
                <a:lnTo>
                  <a:pt x="258" y="557"/>
                </a:lnTo>
                <a:lnTo>
                  <a:pt x="320" y="467"/>
                </a:lnTo>
                <a:lnTo>
                  <a:pt x="389" y="385"/>
                </a:lnTo>
                <a:lnTo>
                  <a:pt x="464" y="309"/>
                </a:lnTo>
                <a:lnTo>
                  <a:pt x="543" y="240"/>
                </a:lnTo>
                <a:lnTo>
                  <a:pt x="627" y="179"/>
                </a:lnTo>
                <a:lnTo>
                  <a:pt x="715" y="127"/>
                </a:lnTo>
                <a:lnTo>
                  <a:pt x="807" y="83"/>
                </a:lnTo>
                <a:lnTo>
                  <a:pt x="904" y="47"/>
                </a:lnTo>
                <a:lnTo>
                  <a:pt x="1001" y="21"/>
                </a:lnTo>
                <a:lnTo>
                  <a:pt x="1103" y="5"/>
                </a:lnTo>
                <a:lnTo>
                  <a:pt x="1207"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p>
        </p:txBody>
      </p:sp>
      <p:sp>
        <p:nvSpPr>
          <p:cNvPr id="40" name="Freeform 21"/>
          <p:cNvSpPr>
            <a:spLocks/>
          </p:cNvSpPr>
          <p:nvPr/>
        </p:nvSpPr>
        <p:spPr bwMode="auto">
          <a:xfrm>
            <a:off x="3323705" y="1639918"/>
            <a:ext cx="2201621" cy="2892179"/>
          </a:xfrm>
          <a:custGeom>
            <a:avLst/>
            <a:gdLst/>
            <a:ahLst/>
            <a:cxnLst>
              <a:cxn ang="0">
                <a:pos x="3551" y="145"/>
              </a:cxn>
              <a:cxn ang="0">
                <a:pos x="3622" y="118"/>
              </a:cxn>
              <a:cxn ang="0">
                <a:pos x="3702" y="112"/>
              </a:cxn>
              <a:cxn ang="0">
                <a:pos x="3613" y="195"/>
              </a:cxn>
              <a:cxn ang="0">
                <a:pos x="3780" y="173"/>
              </a:cxn>
              <a:cxn ang="0">
                <a:pos x="3583" y="244"/>
              </a:cxn>
              <a:cxn ang="0">
                <a:pos x="3697" y="255"/>
              </a:cxn>
              <a:cxn ang="0">
                <a:pos x="3428" y="388"/>
              </a:cxn>
              <a:cxn ang="0">
                <a:pos x="3099" y="587"/>
              </a:cxn>
              <a:cxn ang="0">
                <a:pos x="2651" y="875"/>
              </a:cxn>
              <a:cxn ang="0">
                <a:pos x="2509" y="1017"/>
              </a:cxn>
              <a:cxn ang="0">
                <a:pos x="2530" y="2376"/>
              </a:cxn>
              <a:cxn ang="0">
                <a:pos x="2577" y="2908"/>
              </a:cxn>
              <a:cxn ang="0">
                <a:pos x="2680" y="3418"/>
              </a:cxn>
              <a:cxn ang="0">
                <a:pos x="2674" y="3822"/>
              </a:cxn>
              <a:cxn ang="0">
                <a:pos x="2671" y="4261"/>
              </a:cxn>
              <a:cxn ang="0">
                <a:pos x="2803" y="4441"/>
              </a:cxn>
              <a:cxn ang="0">
                <a:pos x="2779" y="4567"/>
              </a:cxn>
              <a:cxn ang="0">
                <a:pos x="2752" y="4676"/>
              </a:cxn>
              <a:cxn ang="0">
                <a:pos x="2799" y="4705"/>
              </a:cxn>
              <a:cxn ang="0">
                <a:pos x="3014" y="4786"/>
              </a:cxn>
              <a:cxn ang="0">
                <a:pos x="2785" y="4967"/>
              </a:cxn>
              <a:cxn ang="0">
                <a:pos x="2461" y="4929"/>
              </a:cxn>
              <a:cxn ang="0">
                <a:pos x="2365" y="4783"/>
              </a:cxn>
              <a:cxn ang="0">
                <a:pos x="2416" y="4667"/>
              </a:cxn>
              <a:cxn ang="0">
                <a:pos x="2351" y="4510"/>
              </a:cxn>
              <a:cxn ang="0">
                <a:pos x="2297" y="4136"/>
              </a:cxn>
              <a:cxn ang="0">
                <a:pos x="2141" y="2760"/>
              </a:cxn>
              <a:cxn ang="0">
                <a:pos x="2009" y="3107"/>
              </a:cxn>
              <a:cxn ang="0">
                <a:pos x="1559" y="4825"/>
              </a:cxn>
              <a:cxn ang="0">
                <a:pos x="1095" y="4959"/>
              </a:cxn>
              <a:cxn ang="0">
                <a:pos x="1125" y="4786"/>
              </a:cxn>
              <a:cxn ang="0">
                <a:pos x="1244" y="4418"/>
              </a:cxn>
              <a:cxn ang="0">
                <a:pos x="1348" y="3780"/>
              </a:cxn>
              <a:cxn ang="0">
                <a:pos x="1474" y="3006"/>
              </a:cxn>
              <a:cxn ang="0">
                <a:pos x="1528" y="2309"/>
              </a:cxn>
              <a:cxn ang="0">
                <a:pos x="1145" y="1397"/>
              </a:cxn>
              <a:cxn ang="0">
                <a:pos x="421" y="1471"/>
              </a:cxn>
              <a:cxn ang="0">
                <a:pos x="251" y="1542"/>
              </a:cxn>
              <a:cxn ang="0">
                <a:pos x="160" y="1534"/>
              </a:cxn>
              <a:cxn ang="0">
                <a:pos x="70" y="1534"/>
              </a:cxn>
              <a:cxn ang="0">
                <a:pos x="0" y="1486"/>
              </a:cxn>
              <a:cxn ang="0">
                <a:pos x="17" y="1397"/>
              </a:cxn>
              <a:cxn ang="0">
                <a:pos x="183" y="1371"/>
              </a:cxn>
              <a:cxn ang="0">
                <a:pos x="213" y="1213"/>
              </a:cxn>
              <a:cxn ang="0">
                <a:pos x="302" y="1342"/>
              </a:cxn>
              <a:cxn ang="0">
                <a:pos x="676" y="1312"/>
              </a:cxn>
              <a:cxn ang="0">
                <a:pos x="976" y="1232"/>
              </a:cxn>
              <a:cxn ang="0">
                <a:pos x="1279" y="1103"/>
              </a:cxn>
              <a:cxn ang="0">
                <a:pos x="1661" y="842"/>
              </a:cxn>
              <a:cxn ang="0">
                <a:pos x="1888" y="751"/>
              </a:cxn>
              <a:cxn ang="0">
                <a:pos x="1816" y="510"/>
              </a:cxn>
              <a:cxn ang="0">
                <a:pos x="1762" y="192"/>
              </a:cxn>
              <a:cxn ang="0">
                <a:pos x="2114" y="71"/>
              </a:cxn>
              <a:cxn ang="0">
                <a:pos x="2255" y="303"/>
              </a:cxn>
              <a:cxn ang="0">
                <a:pos x="2217" y="620"/>
              </a:cxn>
              <a:cxn ang="0">
                <a:pos x="2137" y="707"/>
              </a:cxn>
              <a:cxn ang="0">
                <a:pos x="2918" y="471"/>
              </a:cxn>
              <a:cxn ang="0">
                <a:pos x="3274" y="300"/>
              </a:cxn>
              <a:cxn ang="0">
                <a:pos x="3334" y="39"/>
              </a:cxn>
              <a:cxn ang="0">
                <a:pos x="3382" y="124"/>
              </a:cxn>
              <a:cxn ang="0">
                <a:pos x="3489" y="109"/>
              </a:cxn>
            </a:cxnLst>
            <a:rect l="0" t="0" r="r" b="b"/>
            <a:pathLst>
              <a:path w="3783" h="4970">
                <a:moveTo>
                  <a:pt x="3590" y="0"/>
                </a:moveTo>
                <a:lnTo>
                  <a:pt x="3596" y="0"/>
                </a:lnTo>
                <a:lnTo>
                  <a:pt x="3599" y="3"/>
                </a:lnTo>
                <a:lnTo>
                  <a:pt x="3599" y="12"/>
                </a:lnTo>
                <a:lnTo>
                  <a:pt x="3598" y="26"/>
                </a:lnTo>
                <a:lnTo>
                  <a:pt x="3592" y="44"/>
                </a:lnTo>
                <a:lnTo>
                  <a:pt x="3581" y="69"/>
                </a:lnTo>
                <a:lnTo>
                  <a:pt x="3568" y="101"/>
                </a:lnTo>
                <a:lnTo>
                  <a:pt x="3559" y="125"/>
                </a:lnTo>
                <a:lnTo>
                  <a:pt x="3551" y="145"/>
                </a:lnTo>
                <a:lnTo>
                  <a:pt x="3548" y="157"/>
                </a:lnTo>
                <a:lnTo>
                  <a:pt x="3547" y="164"/>
                </a:lnTo>
                <a:lnTo>
                  <a:pt x="3550" y="169"/>
                </a:lnTo>
                <a:lnTo>
                  <a:pt x="3553" y="169"/>
                </a:lnTo>
                <a:lnTo>
                  <a:pt x="3560" y="164"/>
                </a:lnTo>
                <a:lnTo>
                  <a:pt x="3569" y="158"/>
                </a:lnTo>
                <a:lnTo>
                  <a:pt x="3580" y="149"/>
                </a:lnTo>
                <a:lnTo>
                  <a:pt x="3592" y="140"/>
                </a:lnTo>
                <a:lnTo>
                  <a:pt x="3607" y="128"/>
                </a:lnTo>
                <a:lnTo>
                  <a:pt x="3622" y="118"/>
                </a:lnTo>
                <a:lnTo>
                  <a:pt x="3639" y="106"/>
                </a:lnTo>
                <a:lnTo>
                  <a:pt x="3657" y="95"/>
                </a:lnTo>
                <a:lnTo>
                  <a:pt x="3676" y="86"/>
                </a:lnTo>
                <a:lnTo>
                  <a:pt x="3696" y="78"/>
                </a:lnTo>
                <a:lnTo>
                  <a:pt x="3716" y="72"/>
                </a:lnTo>
                <a:lnTo>
                  <a:pt x="3737" y="71"/>
                </a:lnTo>
                <a:lnTo>
                  <a:pt x="3735" y="78"/>
                </a:lnTo>
                <a:lnTo>
                  <a:pt x="3729" y="88"/>
                </a:lnTo>
                <a:lnTo>
                  <a:pt x="3717" y="98"/>
                </a:lnTo>
                <a:lnTo>
                  <a:pt x="3702" y="112"/>
                </a:lnTo>
                <a:lnTo>
                  <a:pt x="3685" y="124"/>
                </a:lnTo>
                <a:lnTo>
                  <a:pt x="3667" y="137"/>
                </a:lnTo>
                <a:lnTo>
                  <a:pt x="3651" y="149"/>
                </a:lnTo>
                <a:lnTo>
                  <a:pt x="3636" y="161"/>
                </a:lnTo>
                <a:lnTo>
                  <a:pt x="3622" y="173"/>
                </a:lnTo>
                <a:lnTo>
                  <a:pt x="3610" y="183"/>
                </a:lnTo>
                <a:lnTo>
                  <a:pt x="3604" y="189"/>
                </a:lnTo>
                <a:lnTo>
                  <a:pt x="3601" y="193"/>
                </a:lnTo>
                <a:lnTo>
                  <a:pt x="3604" y="196"/>
                </a:lnTo>
                <a:lnTo>
                  <a:pt x="3613" y="195"/>
                </a:lnTo>
                <a:lnTo>
                  <a:pt x="3630" y="193"/>
                </a:lnTo>
                <a:lnTo>
                  <a:pt x="3652" y="187"/>
                </a:lnTo>
                <a:lnTo>
                  <a:pt x="3682" y="180"/>
                </a:lnTo>
                <a:lnTo>
                  <a:pt x="3716" y="170"/>
                </a:lnTo>
                <a:lnTo>
                  <a:pt x="3741" y="166"/>
                </a:lnTo>
                <a:lnTo>
                  <a:pt x="3761" y="163"/>
                </a:lnTo>
                <a:lnTo>
                  <a:pt x="3774" y="163"/>
                </a:lnTo>
                <a:lnTo>
                  <a:pt x="3782" y="164"/>
                </a:lnTo>
                <a:lnTo>
                  <a:pt x="3783" y="167"/>
                </a:lnTo>
                <a:lnTo>
                  <a:pt x="3780" y="173"/>
                </a:lnTo>
                <a:lnTo>
                  <a:pt x="3771" y="180"/>
                </a:lnTo>
                <a:lnTo>
                  <a:pt x="3744" y="193"/>
                </a:lnTo>
                <a:lnTo>
                  <a:pt x="3725" y="201"/>
                </a:lnTo>
                <a:lnTo>
                  <a:pt x="3703" y="208"/>
                </a:lnTo>
                <a:lnTo>
                  <a:pt x="3679" y="214"/>
                </a:lnTo>
                <a:lnTo>
                  <a:pt x="3652" y="222"/>
                </a:lnTo>
                <a:lnTo>
                  <a:pt x="3625" y="226"/>
                </a:lnTo>
                <a:lnTo>
                  <a:pt x="3608" y="231"/>
                </a:lnTo>
                <a:lnTo>
                  <a:pt x="3595" y="237"/>
                </a:lnTo>
                <a:lnTo>
                  <a:pt x="3583" y="244"/>
                </a:lnTo>
                <a:lnTo>
                  <a:pt x="3577" y="252"/>
                </a:lnTo>
                <a:lnTo>
                  <a:pt x="3574" y="259"/>
                </a:lnTo>
                <a:lnTo>
                  <a:pt x="3575" y="266"/>
                </a:lnTo>
                <a:lnTo>
                  <a:pt x="3583" y="269"/>
                </a:lnTo>
                <a:lnTo>
                  <a:pt x="3596" y="269"/>
                </a:lnTo>
                <a:lnTo>
                  <a:pt x="3621" y="266"/>
                </a:lnTo>
                <a:lnTo>
                  <a:pt x="3643" y="262"/>
                </a:lnTo>
                <a:lnTo>
                  <a:pt x="3664" y="259"/>
                </a:lnTo>
                <a:lnTo>
                  <a:pt x="3682" y="258"/>
                </a:lnTo>
                <a:lnTo>
                  <a:pt x="3697" y="255"/>
                </a:lnTo>
                <a:lnTo>
                  <a:pt x="3714" y="255"/>
                </a:lnTo>
                <a:lnTo>
                  <a:pt x="3717" y="256"/>
                </a:lnTo>
                <a:lnTo>
                  <a:pt x="3713" y="259"/>
                </a:lnTo>
                <a:lnTo>
                  <a:pt x="3702" y="266"/>
                </a:lnTo>
                <a:lnTo>
                  <a:pt x="3685" y="273"/>
                </a:lnTo>
                <a:lnTo>
                  <a:pt x="3661" y="284"/>
                </a:lnTo>
                <a:lnTo>
                  <a:pt x="3630" y="297"/>
                </a:lnTo>
                <a:lnTo>
                  <a:pt x="3562" y="326"/>
                </a:lnTo>
                <a:lnTo>
                  <a:pt x="3492" y="356"/>
                </a:lnTo>
                <a:lnTo>
                  <a:pt x="3428" y="388"/>
                </a:lnTo>
                <a:lnTo>
                  <a:pt x="3369" y="422"/>
                </a:lnTo>
                <a:lnTo>
                  <a:pt x="3334" y="447"/>
                </a:lnTo>
                <a:lnTo>
                  <a:pt x="3304" y="472"/>
                </a:lnTo>
                <a:lnTo>
                  <a:pt x="3275" y="495"/>
                </a:lnTo>
                <a:lnTo>
                  <a:pt x="3248" y="517"/>
                </a:lnTo>
                <a:lnTo>
                  <a:pt x="3218" y="535"/>
                </a:lnTo>
                <a:lnTo>
                  <a:pt x="3186" y="549"/>
                </a:lnTo>
                <a:lnTo>
                  <a:pt x="3162" y="558"/>
                </a:lnTo>
                <a:lnTo>
                  <a:pt x="3134" y="570"/>
                </a:lnTo>
                <a:lnTo>
                  <a:pt x="3099" y="587"/>
                </a:lnTo>
                <a:lnTo>
                  <a:pt x="3061" y="603"/>
                </a:lnTo>
                <a:lnTo>
                  <a:pt x="2977" y="646"/>
                </a:lnTo>
                <a:lnTo>
                  <a:pt x="2846" y="718"/>
                </a:lnTo>
                <a:lnTo>
                  <a:pt x="2805" y="744"/>
                </a:lnTo>
                <a:lnTo>
                  <a:pt x="2766" y="768"/>
                </a:lnTo>
                <a:lnTo>
                  <a:pt x="2732" y="792"/>
                </a:lnTo>
                <a:lnTo>
                  <a:pt x="2702" y="815"/>
                </a:lnTo>
                <a:lnTo>
                  <a:pt x="2678" y="837"/>
                </a:lnTo>
                <a:lnTo>
                  <a:pt x="2660" y="857"/>
                </a:lnTo>
                <a:lnTo>
                  <a:pt x="2651" y="875"/>
                </a:lnTo>
                <a:lnTo>
                  <a:pt x="2651" y="897"/>
                </a:lnTo>
                <a:lnTo>
                  <a:pt x="2657" y="920"/>
                </a:lnTo>
                <a:lnTo>
                  <a:pt x="2666" y="943"/>
                </a:lnTo>
                <a:lnTo>
                  <a:pt x="2675" y="967"/>
                </a:lnTo>
                <a:lnTo>
                  <a:pt x="2668" y="970"/>
                </a:lnTo>
                <a:lnTo>
                  <a:pt x="2654" y="973"/>
                </a:lnTo>
                <a:lnTo>
                  <a:pt x="2634" y="979"/>
                </a:lnTo>
                <a:lnTo>
                  <a:pt x="2610" y="986"/>
                </a:lnTo>
                <a:lnTo>
                  <a:pt x="2533" y="1009"/>
                </a:lnTo>
                <a:lnTo>
                  <a:pt x="2509" y="1017"/>
                </a:lnTo>
                <a:lnTo>
                  <a:pt x="2490" y="1023"/>
                </a:lnTo>
                <a:lnTo>
                  <a:pt x="2476" y="1027"/>
                </a:lnTo>
                <a:lnTo>
                  <a:pt x="2469" y="1030"/>
                </a:lnTo>
                <a:lnTo>
                  <a:pt x="2641" y="2326"/>
                </a:lnTo>
                <a:lnTo>
                  <a:pt x="2618" y="2327"/>
                </a:lnTo>
                <a:lnTo>
                  <a:pt x="2600" y="2332"/>
                </a:lnTo>
                <a:lnTo>
                  <a:pt x="2583" y="2336"/>
                </a:lnTo>
                <a:lnTo>
                  <a:pt x="2565" y="2341"/>
                </a:lnTo>
                <a:lnTo>
                  <a:pt x="2543" y="2342"/>
                </a:lnTo>
                <a:lnTo>
                  <a:pt x="2530" y="2376"/>
                </a:lnTo>
                <a:lnTo>
                  <a:pt x="2523" y="2416"/>
                </a:lnTo>
                <a:lnTo>
                  <a:pt x="2518" y="2460"/>
                </a:lnTo>
                <a:lnTo>
                  <a:pt x="2517" y="2510"/>
                </a:lnTo>
                <a:lnTo>
                  <a:pt x="2520" y="2563"/>
                </a:lnTo>
                <a:lnTo>
                  <a:pt x="2524" y="2617"/>
                </a:lnTo>
                <a:lnTo>
                  <a:pt x="2532" y="2676"/>
                </a:lnTo>
                <a:lnTo>
                  <a:pt x="2541" y="2733"/>
                </a:lnTo>
                <a:lnTo>
                  <a:pt x="2552" y="2792"/>
                </a:lnTo>
                <a:lnTo>
                  <a:pt x="2564" y="2851"/>
                </a:lnTo>
                <a:lnTo>
                  <a:pt x="2577" y="2908"/>
                </a:lnTo>
                <a:lnTo>
                  <a:pt x="2589" y="2962"/>
                </a:lnTo>
                <a:lnTo>
                  <a:pt x="2603" y="3015"/>
                </a:lnTo>
                <a:lnTo>
                  <a:pt x="2616" y="3063"/>
                </a:lnTo>
                <a:lnTo>
                  <a:pt x="2628" y="3107"/>
                </a:lnTo>
                <a:lnTo>
                  <a:pt x="2639" y="3146"/>
                </a:lnTo>
                <a:lnTo>
                  <a:pt x="2648" y="3178"/>
                </a:lnTo>
                <a:lnTo>
                  <a:pt x="2665" y="3243"/>
                </a:lnTo>
                <a:lnTo>
                  <a:pt x="2675" y="3305"/>
                </a:lnTo>
                <a:lnTo>
                  <a:pt x="2680" y="3362"/>
                </a:lnTo>
                <a:lnTo>
                  <a:pt x="2680" y="3418"/>
                </a:lnTo>
                <a:lnTo>
                  <a:pt x="2675" y="3471"/>
                </a:lnTo>
                <a:lnTo>
                  <a:pt x="2669" y="3520"/>
                </a:lnTo>
                <a:lnTo>
                  <a:pt x="2663" y="3567"/>
                </a:lnTo>
                <a:lnTo>
                  <a:pt x="2656" y="3612"/>
                </a:lnTo>
                <a:lnTo>
                  <a:pt x="2650" y="3655"/>
                </a:lnTo>
                <a:lnTo>
                  <a:pt x="2647" y="3694"/>
                </a:lnTo>
                <a:lnTo>
                  <a:pt x="2648" y="3732"/>
                </a:lnTo>
                <a:lnTo>
                  <a:pt x="2653" y="3766"/>
                </a:lnTo>
                <a:lnTo>
                  <a:pt x="2665" y="3800"/>
                </a:lnTo>
                <a:lnTo>
                  <a:pt x="2674" y="3822"/>
                </a:lnTo>
                <a:lnTo>
                  <a:pt x="2680" y="3852"/>
                </a:lnTo>
                <a:lnTo>
                  <a:pt x="2684" y="3889"/>
                </a:lnTo>
                <a:lnTo>
                  <a:pt x="2687" y="3929"/>
                </a:lnTo>
                <a:lnTo>
                  <a:pt x="2689" y="3974"/>
                </a:lnTo>
                <a:lnTo>
                  <a:pt x="2689" y="4067"/>
                </a:lnTo>
                <a:lnTo>
                  <a:pt x="2686" y="4113"/>
                </a:lnTo>
                <a:lnTo>
                  <a:pt x="2683" y="4157"/>
                </a:lnTo>
                <a:lnTo>
                  <a:pt x="2680" y="4196"/>
                </a:lnTo>
                <a:lnTo>
                  <a:pt x="2675" y="4232"/>
                </a:lnTo>
                <a:lnTo>
                  <a:pt x="2671" y="4261"/>
                </a:lnTo>
                <a:lnTo>
                  <a:pt x="2665" y="4282"/>
                </a:lnTo>
                <a:lnTo>
                  <a:pt x="2675" y="4297"/>
                </a:lnTo>
                <a:lnTo>
                  <a:pt x="2689" y="4311"/>
                </a:lnTo>
                <a:lnTo>
                  <a:pt x="2705" y="4324"/>
                </a:lnTo>
                <a:lnTo>
                  <a:pt x="2760" y="4365"/>
                </a:lnTo>
                <a:lnTo>
                  <a:pt x="2776" y="4379"/>
                </a:lnTo>
                <a:lnTo>
                  <a:pt x="2790" y="4394"/>
                </a:lnTo>
                <a:lnTo>
                  <a:pt x="2800" y="4409"/>
                </a:lnTo>
                <a:lnTo>
                  <a:pt x="2805" y="4424"/>
                </a:lnTo>
                <a:lnTo>
                  <a:pt x="2803" y="4441"/>
                </a:lnTo>
                <a:lnTo>
                  <a:pt x="2796" y="4460"/>
                </a:lnTo>
                <a:lnTo>
                  <a:pt x="2779" y="4480"/>
                </a:lnTo>
                <a:lnTo>
                  <a:pt x="2761" y="4499"/>
                </a:lnTo>
                <a:lnTo>
                  <a:pt x="2751" y="4516"/>
                </a:lnTo>
                <a:lnTo>
                  <a:pt x="2746" y="4530"/>
                </a:lnTo>
                <a:lnTo>
                  <a:pt x="2746" y="4540"/>
                </a:lnTo>
                <a:lnTo>
                  <a:pt x="2751" y="4549"/>
                </a:lnTo>
                <a:lnTo>
                  <a:pt x="2758" y="4557"/>
                </a:lnTo>
                <a:lnTo>
                  <a:pt x="2767" y="4563"/>
                </a:lnTo>
                <a:lnTo>
                  <a:pt x="2779" y="4567"/>
                </a:lnTo>
                <a:lnTo>
                  <a:pt x="2791" y="4573"/>
                </a:lnTo>
                <a:lnTo>
                  <a:pt x="2812" y="4585"/>
                </a:lnTo>
                <a:lnTo>
                  <a:pt x="2820" y="4593"/>
                </a:lnTo>
                <a:lnTo>
                  <a:pt x="2826" y="4602"/>
                </a:lnTo>
                <a:lnTo>
                  <a:pt x="2826" y="4614"/>
                </a:lnTo>
                <a:lnTo>
                  <a:pt x="2821" y="4629"/>
                </a:lnTo>
                <a:lnTo>
                  <a:pt x="2812" y="4646"/>
                </a:lnTo>
                <a:lnTo>
                  <a:pt x="2796" y="4667"/>
                </a:lnTo>
                <a:lnTo>
                  <a:pt x="2773" y="4668"/>
                </a:lnTo>
                <a:lnTo>
                  <a:pt x="2752" y="4676"/>
                </a:lnTo>
                <a:lnTo>
                  <a:pt x="2737" y="4686"/>
                </a:lnTo>
                <a:lnTo>
                  <a:pt x="2725" y="4703"/>
                </a:lnTo>
                <a:lnTo>
                  <a:pt x="2717" y="4724"/>
                </a:lnTo>
                <a:lnTo>
                  <a:pt x="2714" y="4750"/>
                </a:lnTo>
                <a:lnTo>
                  <a:pt x="2717" y="4735"/>
                </a:lnTo>
                <a:lnTo>
                  <a:pt x="2726" y="4724"/>
                </a:lnTo>
                <a:lnTo>
                  <a:pt x="2740" y="4715"/>
                </a:lnTo>
                <a:lnTo>
                  <a:pt x="2757" y="4709"/>
                </a:lnTo>
                <a:lnTo>
                  <a:pt x="2776" y="4706"/>
                </a:lnTo>
                <a:lnTo>
                  <a:pt x="2799" y="4705"/>
                </a:lnTo>
                <a:lnTo>
                  <a:pt x="2844" y="4705"/>
                </a:lnTo>
                <a:lnTo>
                  <a:pt x="2886" y="4708"/>
                </a:lnTo>
                <a:lnTo>
                  <a:pt x="2904" y="4709"/>
                </a:lnTo>
                <a:lnTo>
                  <a:pt x="2918" y="4709"/>
                </a:lnTo>
                <a:lnTo>
                  <a:pt x="2944" y="4712"/>
                </a:lnTo>
                <a:lnTo>
                  <a:pt x="2966" y="4720"/>
                </a:lnTo>
                <a:lnTo>
                  <a:pt x="2983" y="4732"/>
                </a:lnTo>
                <a:lnTo>
                  <a:pt x="2996" y="4747"/>
                </a:lnTo>
                <a:lnTo>
                  <a:pt x="3007" y="4765"/>
                </a:lnTo>
                <a:lnTo>
                  <a:pt x="3014" y="4786"/>
                </a:lnTo>
                <a:lnTo>
                  <a:pt x="3020" y="4810"/>
                </a:lnTo>
                <a:lnTo>
                  <a:pt x="3023" y="4834"/>
                </a:lnTo>
                <a:lnTo>
                  <a:pt x="3025" y="4858"/>
                </a:lnTo>
                <a:lnTo>
                  <a:pt x="3025" y="4953"/>
                </a:lnTo>
                <a:lnTo>
                  <a:pt x="2998" y="4953"/>
                </a:lnTo>
                <a:lnTo>
                  <a:pt x="2969" y="4955"/>
                </a:lnTo>
                <a:lnTo>
                  <a:pt x="2936" y="4956"/>
                </a:lnTo>
                <a:lnTo>
                  <a:pt x="2864" y="4962"/>
                </a:lnTo>
                <a:lnTo>
                  <a:pt x="2824" y="4964"/>
                </a:lnTo>
                <a:lnTo>
                  <a:pt x="2785" y="4967"/>
                </a:lnTo>
                <a:lnTo>
                  <a:pt x="2746" y="4968"/>
                </a:lnTo>
                <a:lnTo>
                  <a:pt x="2705" y="4970"/>
                </a:lnTo>
                <a:lnTo>
                  <a:pt x="2668" y="4970"/>
                </a:lnTo>
                <a:lnTo>
                  <a:pt x="2630" y="4968"/>
                </a:lnTo>
                <a:lnTo>
                  <a:pt x="2594" y="4967"/>
                </a:lnTo>
                <a:lnTo>
                  <a:pt x="2561" y="4962"/>
                </a:lnTo>
                <a:lnTo>
                  <a:pt x="2530" y="4958"/>
                </a:lnTo>
                <a:lnTo>
                  <a:pt x="2503" y="4950"/>
                </a:lnTo>
                <a:lnTo>
                  <a:pt x="2479" y="4941"/>
                </a:lnTo>
                <a:lnTo>
                  <a:pt x="2461" y="4929"/>
                </a:lnTo>
                <a:lnTo>
                  <a:pt x="2446" y="4916"/>
                </a:lnTo>
                <a:lnTo>
                  <a:pt x="2438" y="4898"/>
                </a:lnTo>
                <a:lnTo>
                  <a:pt x="2435" y="4878"/>
                </a:lnTo>
                <a:lnTo>
                  <a:pt x="2440" y="4855"/>
                </a:lnTo>
                <a:lnTo>
                  <a:pt x="2451" y="4828"/>
                </a:lnTo>
                <a:lnTo>
                  <a:pt x="2469" y="4798"/>
                </a:lnTo>
                <a:lnTo>
                  <a:pt x="2431" y="4797"/>
                </a:lnTo>
                <a:lnTo>
                  <a:pt x="2402" y="4794"/>
                </a:lnTo>
                <a:lnTo>
                  <a:pt x="2380" y="4789"/>
                </a:lnTo>
                <a:lnTo>
                  <a:pt x="2365" y="4783"/>
                </a:lnTo>
                <a:lnTo>
                  <a:pt x="2356" y="4775"/>
                </a:lnTo>
                <a:lnTo>
                  <a:pt x="2351" y="4766"/>
                </a:lnTo>
                <a:lnTo>
                  <a:pt x="2351" y="4757"/>
                </a:lnTo>
                <a:lnTo>
                  <a:pt x="2354" y="4747"/>
                </a:lnTo>
                <a:lnTo>
                  <a:pt x="2369" y="4726"/>
                </a:lnTo>
                <a:lnTo>
                  <a:pt x="2378" y="4714"/>
                </a:lnTo>
                <a:lnTo>
                  <a:pt x="2389" y="4703"/>
                </a:lnTo>
                <a:lnTo>
                  <a:pt x="2398" y="4692"/>
                </a:lnTo>
                <a:lnTo>
                  <a:pt x="2413" y="4674"/>
                </a:lnTo>
                <a:lnTo>
                  <a:pt x="2416" y="4667"/>
                </a:lnTo>
                <a:lnTo>
                  <a:pt x="2416" y="4661"/>
                </a:lnTo>
                <a:lnTo>
                  <a:pt x="2411" y="4656"/>
                </a:lnTo>
                <a:lnTo>
                  <a:pt x="2402" y="4653"/>
                </a:lnTo>
                <a:lnTo>
                  <a:pt x="2387" y="4652"/>
                </a:lnTo>
                <a:lnTo>
                  <a:pt x="2383" y="4647"/>
                </a:lnTo>
                <a:lnTo>
                  <a:pt x="2377" y="4634"/>
                </a:lnTo>
                <a:lnTo>
                  <a:pt x="2371" y="4611"/>
                </a:lnTo>
                <a:lnTo>
                  <a:pt x="2365" y="4582"/>
                </a:lnTo>
                <a:lnTo>
                  <a:pt x="2359" y="4549"/>
                </a:lnTo>
                <a:lnTo>
                  <a:pt x="2351" y="4510"/>
                </a:lnTo>
                <a:lnTo>
                  <a:pt x="2345" y="4468"/>
                </a:lnTo>
                <a:lnTo>
                  <a:pt x="2339" y="4424"/>
                </a:lnTo>
                <a:lnTo>
                  <a:pt x="2331" y="4380"/>
                </a:lnTo>
                <a:lnTo>
                  <a:pt x="2325" y="4335"/>
                </a:lnTo>
                <a:lnTo>
                  <a:pt x="2319" y="4291"/>
                </a:lnTo>
                <a:lnTo>
                  <a:pt x="2315" y="4251"/>
                </a:lnTo>
                <a:lnTo>
                  <a:pt x="2309" y="4214"/>
                </a:lnTo>
                <a:lnTo>
                  <a:pt x="2304" y="4181"/>
                </a:lnTo>
                <a:lnTo>
                  <a:pt x="2300" y="4155"/>
                </a:lnTo>
                <a:lnTo>
                  <a:pt x="2297" y="4136"/>
                </a:lnTo>
                <a:lnTo>
                  <a:pt x="2092" y="2916"/>
                </a:lnTo>
                <a:lnTo>
                  <a:pt x="2105" y="2913"/>
                </a:lnTo>
                <a:lnTo>
                  <a:pt x="2116" y="2904"/>
                </a:lnTo>
                <a:lnTo>
                  <a:pt x="2125" y="2890"/>
                </a:lnTo>
                <a:lnTo>
                  <a:pt x="2131" y="2873"/>
                </a:lnTo>
                <a:lnTo>
                  <a:pt x="2135" y="2854"/>
                </a:lnTo>
                <a:lnTo>
                  <a:pt x="2138" y="2833"/>
                </a:lnTo>
                <a:lnTo>
                  <a:pt x="2140" y="2812"/>
                </a:lnTo>
                <a:lnTo>
                  <a:pt x="2141" y="2792"/>
                </a:lnTo>
                <a:lnTo>
                  <a:pt x="2141" y="2760"/>
                </a:lnTo>
                <a:lnTo>
                  <a:pt x="2138" y="2777"/>
                </a:lnTo>
                <a:lnTo>
                  <a:pt x="2129" y="2796"/>
                </a:lnTo>
                <a:lnTo>
                  <a:pt x="2116" y="2818"/>
                </a:lnTo>
                <a:lnTo>
                  <a:pt x="2099" y="2837"/>
                </a:lnTo>
                <a:lnTo>
                  <a:pt x="2081" y="2855"/>
                </a:lnTo>
                <a:lnTo>
                  <a:pt x="2062" y="2867"/>
                </a:lnTo>
                <a:lnTo>
                  <a:pt x="2043" y="2875"/>
                </a:lnTo>
                <a:lnTo>
                  <a:pt x="2039" y="2953"/>
                </a:lnTo>
                <a:lnTo>
                  <a:pt x="2027" y="3030"/>
                </a:lnTo>
                <a:lnTo>
                  <a:pt x="2009" y="3107"/>
                </a:lnTo>
                <a:lnTo>
                  <a:pt x="1985" y="3183"/>
                </a:lnTo>
                <a:lnTo>
                  <a:pt x="1958" y="3258"/>
                </a:lnTo>
                <a:lnTo>
                  <a:pt x="1863" y="3480"/>
                </a:lnTo>
                <a:lnTo>
                  <a:pt x="1831" y="3555"/>
                </a:lnTo>
                <a:lnTo>
                  <a:pt x="1802" y="3629"/>
                </a:lnTo>
                <a:lnTo>
                  <a:pt x="1777" y="3705"/>
                </a:lnTo>
                <a:lnTo>
                  <a:pt x="1755" y="3780"/>
                </a:lnTo>
                <a:lnTo>
                  <a:pt x="1740" y="3857"/>
                </a:lnTo>
                <a:lnTo>
                  <a:pt x="1576" y="4822"/>
                </a:lnTo>
                <a:lnTo>
                  <a:pt x="1559" y="4825"/>
                </a:lnTo>
                <a:lnTo>
                  <a:pt x="1541" y="4831"/>
                </a:lnTo>
                <a:lnTo>
                  <a:pt x="1523" y="4840"/>
                </a:lnTo>
                <a:lnTo>
                  <a:pt x="1507" y="4849"/>
                </a:lnTo>
                <a:lnTo>
                  <a:pt x="1495" y="4855"/>
                </a:lnTo>
                <a:lnTo>
                  <a:pt x="1484" y="4881"/>
                </a:lnTo>
                <a:lnTo>
                  <a:pt x="1478" y="4907"/>
                </a:lnTo>
                <a:lnTo>
                  <a:pt x="1472" y="4934"/>
                </a:lnTo>
                <a:lnTo>
                  <a:pt x="1461" y="4962"/>
                </a:lnTo>
                <a:lnTo>
                  <a:pt x="1119" y="4962"/>
                </a:lnTo>
                <a:lnTo>
                  <a:pt x="1095" y="4959"/>
                </a:lnTo>
                <a:lnTo>
                  <a:pt x="1079" y="4952"/>
                </a:lnTo>
                <a:lnTo>
                  <a:pt x="1066" y="4941"/>
                </a:lnTo>
                <a:lnTo>
                  <a:pt x="1059" y="4926"/>
                </a:lnTo>
                <a:lnTo>
                  <a:pt x="1056" y="4910"/>
                </a:lnTo>
                <a:lnTo>
                  <a:pt x="1057" y="4890"/>
                </a:lnTo>
                <a:lnTo>
                  <a:pt x="1062" y="4870"/>
                </a:lnTo>
                <a:lnTo>
                  <a:pt x="1069" y="4851"/>
                </a:lnTo>
                <a:lnTo>
                  <a:pt x="1094" y="4815"/>
                </a:lnTo>
                <a:lnTo>
                  <a:pt x="1109" y="4800"/>
                </a:lnTo>
                <a:lnTo>
                  <a:pt x="1125" y="4786"/>
                </a:lnTo>
                <a:lnTo>
                  <a:pt x="1142" y="4778"/>
                </a:lnTo>
                <a:lnTo>
                  <a:pt x="1160" y="4774"/>
                </a:lnTo>
                <a:lnTo>
                  <a:pt x="1164" y="4670"/>
                </a:lnTo>
                <a:lnTo>
                  <a:pt x="1175" y="4566"/>
                </a:lnTo>
                <a:lnTo>
                  <a:pt x="1193" y="4459"/>
                </a:lnTo>
                <a:lnTo>
                  <a:pt x="1199" y="4445"/>
                </a:lnTo>
                <a:lnTo>
                  <a:pt x="1208" y="4435"/>
                </a:lnTo>
                <a:lnTo>
                  <a:pt x="1219" y="4429"/>
                </a:lnTo>
                <a:lnTo>
                  <a:pt x="1232" y="4422"/>
                </a:lnTo>
                <a:lnTo>
                  <a:pt x="1244" y="4418"/>
                </a:lnTo>
                <a:lnTo>
                  <a:pt x="1256" y="4410"/>
                </a:lnTo>
                <a:lnTo>
                  <a:pt x="1265" y="4401"/>
                </a:lnTo>
                <a:lnTo>
                  <a:pt x="1272" y="4386"/>
                </a:lnTo>
                <a:lnTo>
                  <a:pt x="1288" y="4305"/>
                </a:lnTo>
                <a:lnTo>
                  <a:pt x="1300" y="4220"/>
                </a:lnTo>
                <a:lnTo>
                  <a:pt x="1308" y="4134"/>
                </a:lnTo>
                <a:lnTo>
                  <a:pt x="1315" y="4047"/>
                </a:lnTo>
                <a:lnTo>
                  <a:pt x="1324" y="3959"/>
                </a:lnTo>
                <a:lnTo>
                  <a:pt x="1335" y="3869"/>
                </a:lnTo>
                <a:lnTo>
                  <a:pt x="1348" y="3780"/>
                </a:lnTo>
                <a:lnTo>
                  <a:pt x="1365" y="3701"/>
                </a:lnTo>
                <a:lnTo>
                  <a:pt x="1383" y="3623"/>
                </a:lnTo>
                <a:lnTo>
                  <a:pt x="1404" y="3546"/>
                </a:lnTo>
                <a:lnTo>
                  <a:pt x="1424" y="3468"/>
                </a:lnTo>
                <a:lnTo>
                  <a:pt x="1442" y="3392"/>
                </a:lnTo>
                <a:lnTo>
                  <a:pt x="1457" y="3315"/>
                </a:lnTo>
                <a:lnTo>
                  <a:pt x="1468" y="3241"/>
                </a:lnTo>
                <a:lnTo>
                  <a:pt x="1471" y="3169"/>
                </a:lnTo>
                <a:lnTo>
                  <a:pt x="1471" y="3088"/>
                </a:lnTo>
                <a:lnTo>
                  <a:pt x="1474" y="3006"/>
                </a:lnTo>
                <a:lnTo>
                  <a:pt x="1478" y="2925"/>
                </a:lnTo>
                <a:lnTo>
                  <a:pt x="1486" y="2843"/>
                </a:lnTo>
                <a:lnTo>
                  <a:pt x="1496" y="2762"/>
                </a:lnTo>
                <a:lnTo>
                  <a:pt x="1511" y="2680"/>
                </a:lnTo>
                <a:lnTo>
                  <a:pt x="1529" y="2602"/>
                </a:lnTo>
                <a:lnTo>
                  <a:pt x="1553" y="2525"/>
                </a:lnTo>
                <a:lnTo>
                  <a:pt x="1582" y="2450"/>
                </a:lnTo>
                <a:lnTo>
                  <a:pt x="1618" y="2379"/>
                </a:lnTo>
                <a:lnTo>
                  <a:pt x="1659" y="2309"/>
                </a:lnTo>
                <a:lnTo>
                  <a:pt x="1528" y="2309"/>
                </a:lnTo>
                <a:lnTo>
                  <a:pt x="1569" y="1631"/>
                </a:lnTo>
                <a:lnTo>
                  <a:pt x="1540" y="1311"/>
                </a:lnTo>
                <a:lnTo>
                  <a:pt x="1501" y="1306"/>
                </a:lnTo>
                <a:lnTo>
                  <a:pt x="1458" y="1309"/>
                </a:lnTo>
                <a:lnTo>
                  <a:pt x="1413" y="1318"/>
                </a:lnTo>
                <a:lnTo>
                  <a:pt x="1368" y="1330"/>
                </a:lnTo>
                <a:lnTo>
                  <a:pt x="1323" y="1344"/>
                </a:lnTo>
                <a:lnTo>
                  <a:pt x="1232" y="1374"/>
                </a:lnTo>
                <a:lnTo>
                  <a:pt x="1187" y="1388"/>
                </a:lnTo>
                <a:lnTo>
                  <a:pt x="1145" y="1397"/>
                </a:lnTo>
                <a:lnTo>
                  <a:pt x="1106" y="1401"/>
                </a:lnTo>
                <a:lnTo>
                  <a:pt x="756" y="1484"/>
                </a:lnTo>
                <a:lnTo>
                  <a:pt x="720" y="1493"/>
                </a:lnTo>
                <a:lnTo>
                  <a:pt x="680" y="1498"/>
                </a:lnTo>
                <a:lnTo>
                  <a:pt x="638" y="1498"/>
                </a:lnTo>
                <a:lnTo>
                  <a:pt x="595" y="1495"/>
                </a:lnTo>
                <a:lnTo>
                  <a:pt x="551" y="1490"/>
                </a:lnTo>
                <a:lnTo>
                  <a:pt x="507" y="1483"/>
                </a:lnTo>
                <a:lnTo>
                  <a:pt x="463" y="1477"/>
                </a:lnTo>
                <a:lnTo>
                  <a:pt x="421" y="1471"/>
                </a:lnTo>
                <a:lnTo>
                  <a:pt x="382" y="1466"/>
                </a:lnTo>
                <a:lnTo>
                  <a:pt x="346" y="1465"/>
                </a:lnTo>
                <a:lnTo>
                  <a:pt x="340" y="1471"/>
                </a:lnTo>
                <a:lnTo>
                  <a:pt x="337" y="1480"/>
                </a:lnTo>
                <a:lnTo>
                  <a:pt x="334" y="1492"/>
                </a:lnTo>
                <a:lnTo>
                  <a:pt x="332" y="1504"/>
                </a:lnTo>
                <a:lnTo>
                  <a:pt x="329" y="1513"/>
                </a:lnTo>
                <a:lnTo>
                  <a:pt x="323" y="1519"/>
                </a:lnTo>
                <a:lnTo>
                  <a:pt x="285" y="1531"/>
                </a:lnTo>
                <a:lnTo>
                  <a:pt x="251" y="1542"/>
                </a:lnTo>
                <a:lnTo>
                  <a:pt x="222" y="1551"/>
                </a:lnTo>
                <a:lnTo>
                  <a:pt x="198" y="1557"/>
                </a:lnTo>
                <a:lnTo>
                  <a:pt x="175" y="1563"/>
                </a:lnTo>
                <a:lnTo>
                  <a:pt x="157" y="1566"/>
                </a:lnTo>
                <a:lnTo>
                  <a:pt x="144" y="1567"/>
                </a:lnTo>
                <a:lnTo>
                  <a:pt x="135" y="1566"/>
                </a:lnTo>
                <a:lnTo>
                  <a:pt x="132" y="1563"/>
                </a:lnTo>
                <a:lnTo>
                  <a:pt x="135" y="1557"/>
                </a:lnTo>
                <a:lnTo>
                  <a:pt x="144" y="1546"/>
                </a:lnTo>
                <a:lnTo>
                  <a:pt x="160" y="1534"/>
                </a:lnTo>
                <a:lnTo>
                  <a:pt x="184" y="1517"/>
                </a:lnTo>
                <a:lnTo>
                  <a:pt x="159" y="1526"/>
                </a:lnTo>
                <a:lnTo>
                  <a:pt x="136" y="1534"/>
                </a:lnTo>
                <a:lnTo>
                  <a:pt x="115" y="1542"/>
                </a:lnTo>
                <a:lnTo>
                  <a:pt x="98" y="1546"/>
                </a:lnTo>
                <a:lnTo>
                  <a:pt x="85" y="1549"/>
                </a:lnTo>
                <a:lnTo>
                  <a:pt x="74" y="1549"/>
                </a:lnTo>
                <a:lnTo>
                  <a:pt x="68" y="1548"/>
                </a:lnTo>
                <a:lnTo>
                  <a:pt x="67" y="1542"/>
                </a:lnTo>
                <a:lnTo>
                  <a:pt x="70" y="1534"/>
                </a:lnTo>
                <a:lnTo>
                  <a:pt x="77" y="1522"/>
                </a:lnTo>
                <a:lnTo>
                  <a:pt x="89" y="1505"/>
                </a:lnTo>
                <a:lnTo>
                  <a:pt x="108" y="1486"/>
                </a:lnTo>
                <a:lnTo>
                  <a:pt x="132" y="1462"/>
                </a:lnTo>
                <a:lnTo>
                  <a:pt x="92" y="1475"/>
                </a:lnTo>
                <a:lnTo>
                  <a:pt x="61" y="1484"/>
                </a:lnTo>
                <a:lnTo>
                  <a:pt x="35" y="1489"/>
                </a:lnTo>
                <a:lnTo>
                  <a:pt x="17" y="1492"/>
                </a:lnTo>
                <a:lnTo>
                  <a:pt x="5" y="1490"/>
                </a:lnTo>
                <a:lnTo>
                  <a:pt x="0" y="1486"/>
                </a:lnTo>
                <a:lnTo>
                  <a:pt x="4" y="1480"/>
                </a:lnTo>
                <a:lnTo>
                  <a:pt x="13" y="1471"/>
                </a:lnTo>
                <a:lnTo>
                  <a:pt x="29" y="1459"/>
                </a:lnTo>
                <a:lnTo>
                  <a:pt x="50" y="1445"/>
                </a:lnTo>
                <a:lnTo>
                  <a:pt x="80" y="1430"/>
                </a:lnTo>
                <a:lnTo>
                  <a:pt x="115" y="1413"/>
                </a:lnTo>
                <a:lnTo>
                  <a:pt x="77" y="1407"/>
                </a:lnTo>
                <a:lnTo>
                  <a:pt x="49" y="1403"/>
                </a:lnTo>
                <a:lnTo>
                  <a:pt x="28" y="1400"/>
                </a:lnTo>
                <a:lnTo>
                  <a:pt x="17" y="1397"/>
                </a:lnTo>
                <a:lnTo>
                  <a:pt x="13" y="1394"/>
                </a:lnTo>
                <a:lnTo>
                  <a:pt x="14" y="1391"/>
                </a:lnTo>
                <a:lnTo>
                  <a:pt x="22" y="1389"/>
                </a:lnTo>
                <a:lnTo>
                  <a:pt x="34" y="1388"/>
                </a:lnTo>
                <a:lnTo>
                  <a:pt x="49" y="1386"/>
                </a:lnTo>
                <a:lnTo>
                  <a:pt x="68" y="1383"/>
                </a:lnTo>
                <a:lnTo>
                  <a:pt x="89" y="1382"/>
                </a:lnTo>
                <a:lnTo>
                  <a:pt x="112" y="1380"/>
                </a:lnTo>
                <a:lnTo>
                  <a:pt x="160" y="1374"/>
                </a:lnTo>
                <a:lnTo>
                  <a:pt x="183" y="1371"/>
                </a:lnTo>
                <a:lnTo>
                  <a:pt x="204" y="1368"/>
                </a:lnTo>
                <a:lnTo>
                  <a:pt x="222" y="1364"/>
                </a:lnTo>
                <a:lnTo>
                  <a:pt x="237" y="1358"/>
                </a:lnTo>
                <a:lnTo>
                  <a:pt x="248" y="1352"/>
                </a:lnTo>
                <a:lnTo>
                  <a:pt x="234" y="1314"/>
                </a:lnTo>
                <a:lnTo>
                  <a:pt x="224" y="1281"/>
                </a:lnTo>
                <a:lnTo>
                  <a:pt x="218" y="1256"/>
                </a:lnTo>
                <a:lnTo>
                  <a:pt x="213" y="1237"/>
                </a:lnTo>
                <a:lnTo>
                  <a:pt x="212" y="1222"/>
                </a:lnTo>
                <a:lnTo>
                  <a:pt x="213" y="1213"/>
                </a:lnTo>
                <a:lnTo>
                  <a:pt x="216" y="1210"/>
                </a:lnTo>
                <a:lnTo>
                  <a:pt x="221" y="1210"/>
                </a:lnTo>
                <a:lnTo>
                  <a:pt x="228" y="1214"/>
                </a:lnTo>
                <a:lnTo>
                  <a:pt x="236" y="1223"/>
                </a:lnTo>
                <a:lnTo>
                  <a:pt x="245" y="1235"/>
                </a:lnTo>
                <a:lnTo>
                  <a:pt x="254" y="1250"/>
                </a:lnTo>
                <a:lnTo>
                  <a:pt x="264" y="1267"/>
                </a:lnTo>
                <a:lnTo>
                  <a:pt x="285" y="1309"/>
                </a:lnTo>
                <a:lnTo>
                  <a:pt x="294" y="1333"/>
                </a:lnTo>
                <a:lnTo>
                  <a:pt x="302" y="1342"/>
                </a:lnTo>
                <a:lnTo>
                  <a:pt x="319" y="1347"/>
                </a:lnTo>
                <a:lnTo>
                  <a:pt x="341" y="1350"/>
                </a:lnTo>
                <a:lnTo>
                  <a:pt x="370" y="1352"/>
                </a:lnTo>
                <a:lnTo>
                  <a:pt x="405" y="1350"/>
                </a:lnTo>
                <a:lnTo>
                  <a:pt x="444" y="1347"/>
                </a:lnTo>
                <a:lnTo>
                  <a:pt x="486" y="1342"/>
                </a:lnTo>
                <a:lnTo>
                  <a:pt x="533" y="1336"/>
                </a:lnTo>
                <a:lnTo>
                  <a:pt x="579" y="1329"/>
                </a:lnTo>
                <a:lnTo>
                  <a:pt x="628" y="1320"/>
                </a:lnTo>
                <a:lnTo>
                  <a:pt x="676" y="1312"/>
                </a:lnTo>
                <a:lnTo>
                  <a:pt x="724" y="1302"/>
                </a:lnTo>
                <a:lnTo>
                  <a:pt x="771" y="1293"/>
                </a:lnTo>
                <a:lnTo>
                  <a:pt x="813" y="1282"/>
                </a:lnTo>
                <a:lnTo>
                  <a:pt x="854" y="1273"/>
                </a:lnTo>
                <a:lnTo>
                  <a:pt x="890" y="1264"/>
                </a:lnTo>
                <a:lnTo>
                  <a:pt x="920" y="1255"/>
                </a:lnTo>
                <a:lnTo>
                  <a:pt x="944" y="1247"/>
                </a:lnTo>
                <a:lnTo>
                  <a:pt x="962" y="1241"/>
                </a:lnTo>
                <a:lnTo>
                  <a:pt x="965" y="1237"/>
                </a:lnTo>
                <a:lnTo>
                  <a:pt x="976" y="1232"/>
                </a:lnTo>
                <a:lnTo>
                  <a:pt x="993" y="1228"/>
                </a:lnTo>
                <a:lnTo>
                  <a:pt x="1014" y="1225"/>
                </a:lnTo>
                <a:lnTo>
                  <a:pt x="1038" y="1220"/>
                </a:lnTo>
                <a:lnTo>
                  <a:pt x="1089" y="1208"/>
                </a:lnTo>
                <a:lnTo>
                  <a:pt x="1112" y="1201"/>
                </a:lnTo>
                <a:lnTo>
                  <a:pt x="1130" y="1192"/>
                </a:lnTo>
                <a:lnTo>
                  <a:pt x="1172" y="1166"/>
                </a:lnTo>
                <a:lnTo>
                  <a:pt x="1210" y="1143"/>
                </a:lnTo>
                <a:lnTo>
                  <a:pt x="1244" y="1122"/>
                </a:lnTo>
                <a:lnTo>
                  <a:pt x="1279" y="1103"/>
                </a:lnTo>
                <a:lnTo>
                  <a:pt x="1315" y="1085"/>
                </a:lnTo>
                <a:lnTo>
                  <a:pt x="1353" y="1065"/>
                </a:lnTo>
                <a:lnTo>
                  <a:pt x="1395" y="1045"/>
                </a:lnTo>
                <a:lnTo>
                  <a:pt x="1442" y="1024"/>
                </a:lnTo>
                <a:lnTo>
                  <a:pt x="1480" y="977"/>
                </a:lnTo>
                <a:lnTo>
                  <a:pt x="1517" y="938"/>
                </a:lnTo>
                <a:lnTo>
                  <a:pt x="1555" y="907"/>
                </a:lnTo>
                <a:lnTo>
                  <a:pt x="1591" y="879"/>
                </a:lnTo>
                <a:lnTo>
                  <a:pt x="1626" y="858"/>
                </a:lnTo>
                <a:lnTo>
                  <a:pt x="1661" y="842"/>
                </a:lnTo>
                <a:lnTo>
                  <a:pt x="1694" y="828"/>
                </a:lnTo>
                <a:lnTo>
                  <a:pt x="1725" y="818"/>
                </a:lnTo>
                <a:lnTo>
                  <a:pt x="1754" y="810"/>
                </a:lnTo>
                <a:lnTo>
                  <a:pt x="1781" y="804"/>
                </a:lnTo>
                <a:lnTo>
                  <a:pt x="1807" y="798"/>
                </a:lnTo>
                <a:lnTo>
                  <a:pt x="1829" y="792"/>
                </a:lnTo>
                <a:lnTo>
                  <a:pt x="1849" y="784"/>
                </a:lnTo>
                <a:lnTo>
                  <a:pt x="1866" y="777"/>
                </a:lnTo>
                <a:lnTo>
                  <a:pt x="1879" y="765"/>
                </a:lnTo>
                <a:lnTo>
                  <a:pt x="1888" y="751"/>
                </a:lnTo>
                <a:lnTo>
                  <a:pt x="1894" y="733"/>
                </a:lnTo>
                <a:lnTo>
                  <a:pt x="1897" y="710"/>
                </a:lnTo>
                <a:lnTo>
                  <a:pt x="1894" y="683"/>
                </a:lnTo>
                <a:lnTo>
                  <a:pt x="1888" y="649"/>
                </a:lnTo>
                <a:lnTo>
                  <a:pt x="1885" y="634"/>
                </a:lnTo>
                <a:lnTo>
                  <a:pt x="1876" y="617"/>
                </a:lnTo>
                <a:lnTo>
                  <a:pt x="1863" y="597"/>
                </a:lnTo>
                <a:lnTo>
                  <a:pt x="1847" y="575"/>
                </a:lnTo>
                <a:lnTo>
                  <a:pt x="1831" y="545"/>
                </a:lnTo>
                <a:lnTo>
                  <a:pt x="1816" y="510"/>
                </a:lnTo>
                <a:lnTo>
                  <a:pt x="1807" y="487"/>
                </a:lnTo>
                <a:lnTo>
                  <a:pt x="1798" y="459"/>
                </a:lnTo>
                <a:lnTo>
                  <a:pt x="1786" y="427"/>
                </a:lnTo>
                <a:lnTo>
                  <a:pt x="1765" y="361"/>
                </a:lnTo>
                <a:lnTo>
                  <a:pt x="1755" y="327"/>
                </a:lnTo>
                <a:lnTo>
                  <a:pt x="1748" y="299"/>
                </a:lnTo>
                <a:lnTo>
                  <a:pt x="1742" y="273"/>
                </a:lnTo>
                <a:lnTo>
                  <a:pt x="1740" y="255"/>
                </a:lnTo>
                <a:lnTo>
                  <a:pt x="1746" y="223"/>
                </a:lnTo>
                <a:lnTo>
                  <a:pt x="1762" y="192"/>
                </a:lnTo>
                <a:lnTo>
                  <a:pt x="1784" y="161"/>
                </a:lnTo>
                <a:lnTo>
                  <a:pt x="1814" y="133"/>
                </a:lnTo>
                <a:lnTo>
                  <a:pt x="1850" y="106"/>
                </a:lnTo>
                <a:lnTo>
                  <a:pt x="1890" y="85"/>
                </a:lnTo>
                <a:lnTo>
                  <a:pt x="1932" y="66"/>
                </a:lnTo>
                <a:lnTo>
                  <a:pt x="1976" y="54"/>
                </a:lnTo>
                <a:lnTo>
                  <a:pt x="2018" y="48"/>
                </a:lnTo>
                <a:lnTo>
                  <a:pt x="2053" y="50"/>
                </a:lnTo>
                <a:lnTo>
                  <a:pt x="2086" y="59"/>
                </a:lnTo>
                <a:lnTo>
                  <a:pt x="2114" y="71"/>
                </a:lnTo>
                <a:lnTo>
                  <a:pt x="2141" y="88"/>
                </a:lnTo>
                <a:lnTo>
                  <a:pt x="2163" y="104"/>
                </a:lnTo>
                <a:lnTo>
                  <a:pt x="2181" y="121"/>
                </a:lnTo>
                <a:lnTo>
                  <a:pt x="2193" y="134"/>
                </a:lnTo>
                <a:lnTo>
                  <a:pt x="2200" y="145"/>
                </a:lnTo>
                <a:lnTo>
                  <a:pt x="2214" y="170"/>
                </a:lnTo>
                <a:lnTo>
                  <a:pt x="2226" y="201"/>
                </a:lnTo>
                <a:lnTo>
                  <a:pt x="2236" y="232"/>
                </a:lnTo>
                <a:lnTo>
                  <a:pt x="2247" y="267"/>
                </a:lnTo>
                <a:lnTo>
                  <a:pt x="2255" y="303"/>
                </a:lnTo>
                <a:lnTo>
                  <a:pt x="2261" y="341"/>
                </a:lnTo>
                <a:lnTo>
                  <a:pt x="2265" y="380"/>
                </a:lnTo>
                <a:lnTo>
                  <a:pt x="2268" y="416"/>
                </a:lnTo>
                <a:lnTo>
                  <a:pt x="2268" y="454"/>
                </a:lnTo>
                <a:lnTo>
                  <a:pt x="2267" y="489"/>
                </a:lnTo>
                <a:lnTo>
                  <a:pt x="2262" y="522"/>
                </a:lnTo>
                <a:lnTo>
                  <a:pt x="2255" y="552"/>
                </a:lnTo>
                <a:lnTo>
                  <a:pt x="2244" y="579"/>
                </a:lnTo>
                <a:lnTo>
                  <a:pt x="2232" y="602"/>
                </a:lnTo>
                <a:lnTo>
                  <a:pt x="2217" y="620"/>
                </a:lnTo>
                <a:lnTo>
                  <a:pt x="2197" y="634"/>
                </a:lnTo>
                <a:lnTo>
                  <a:pt x="2175" y="640"/>
                </a:lnTo>
                <a:lnTo>
                  <a:pt x="2149" y="640"/>
                </a:lnTo>
                <a:lnTo>
                  <a:pt x="2132" y="641"/>
                </a:lnTo>
                <a:lnTo>
                  <a:pt x="2122" y="647"/>
                </a:lnTo>
                <a:lnTo>
                  <a:pt x="2117" y="655"/>
                </a:lnTo>
                <a:lnTo>
                  <a:pt x="2116" y="665"/>
                </a:lnTo>
                <a:lnTo>
                  <a:pt x="2120" y="679"/>
                </a:lnTo>
                <a:lnTo>
                  <a:pt x="2126" y="692"/>
                </a:lnTo>
                <a:lnTo>
                  <a:pt x="2137" y="707"/>
                </a:lnTo>
                <a:lnTo>
                  <a:pt x="2151" y="723"/>
                </a:lnTo>
                <a:lnTo>
                  <a:pt x="2167" y="738"/>
                </a:lnTo>
                <a:lnTo>
                  <a:pt x="2185" y="753"/>
                </a:lnTo>
                <a:lnTo>
                  <a:pt x="2276" y="727"/>
                </a:lnTo>
                <a:lnTo>
                  <a:pt x="2711" y="603"/>
                </a:lnTo>
                <a:lnTo>
                  <a:pt x="2812" y="517"/>
                </a:lnTo>
                <a:lnTo>
                  <a:pt x="2827" y="507"/>
                </a:lnTo>
                <a:lnTo>
                  <a:pt x="2852" y="496"/>
                </a:lnTo>
                <a:lnTo>
                  <a:pt x="2882" y="484"/>
                </a:lnTo>
                <a:lnTo>
                  <a:pt x="2918" y="471"/>
                </a:lnTo>
                <a:lnTo>
                  <a:pt x="2959" y="456"/>
                </a:lnTo>
                <a:lnTo>
                  <a:pt x="3002" y="440"/>
                </a:lnTo>
                <a:lnTo>
                  <a:pt x="3090" y="407"/>
                </a:lnTo>
                <a:lnTo>
                  <a:pt x="3132" y="392"/>
                </a:lnTo>
                <a:lnTo>
                  <a:pt x="3171" y="376"/>
                </a:lnTo>
                <a:lnTo>
                  <a:pt x="3206" y="359"/>
                </a:lnTo>
                <a:lnTo>
                  <a:pt x="3233" y="344"/>
                </a:lnTo>
                <a:lnTo>
                  <a:pt x="3254" y="329"/>
                </a:lnTo>
                <a:lnTo>
                  <a:pt x="3266" y="314"/>
                </a:lnTo>
                <a:lnTo>
                  <a:pt x="3274" y="300"/>
                </a:lnTo>
                <a:lnTo>
                  <a:pt x="3284" y="281"/>
                </a:lnTo>
                <a:lnTo>
                  <a:pt x="3295" y="255"/>
                </a:lnTo>
                <a:lnTo>
                  <a:pt x="3305" y="222"/>
                </a:lnTo>
                <a:lnTo>
                  <a:pt x="3311" y="193"/>
                </a:lnTo>
                <a:lnTo>
                  <a:pt x="3317" y="163"/>
                </a:lnTo>
                <a:lnTo>
                  <a:pt x="3322" y="133"/>
                </a:lnTo>
                <a:lnTo>
                  <a:pt x="3325" y="106"/>
                </a:lnTo>
                <a:lnTo>
                  <a:pt x="3328" y="80"/>
                </a:lnTo>
                <a:lnTo>
                  <a:pt x="3331" y="57"/>
                </a:lnTo>
                <a:lnTo>
                  <a:pt x="3334" y="39"/>
                </a:lnTo>
                <a:lnTo>
                  <a:pt x="3337" y="27"/>
                </a:lnTo>
                <a:lnTo>
                  <a:pt x="3342" y="21"/>
                </a:lnTo>
                <a:lnTo>
                  <a:pt x="3346" y="21"/>
                </a:lnTo>
                <a:lnTo>
                  <a:pt x="3352" y="32"/>
                </a:lnTo>
                <a:lnTo>
                  <a:pt x="3360" y="50"/>
                </a:lnTo>
                <a:lnTo>
                  <a:pt x="3361" y="54"/>
                </a:lnTo>
                <a:lnTo>
                  <a:pt x="3363" y="62"/>
                </a:lnTo>
                <a:lnTo>
                  <a:pt x="3366" y="75"/>
                </a:lnTo>
                <a:lnTo>
                  <a:pt x="3370" y="91"/>
                </a:lnTo>
                <a:lnTo>
                  <a:pt x="3382" y="124"/>
                </a:lnTo>
                <a:lnTo>
                  <a:pt x="3390" y="140"/>
                </a:lnTo>
                <a:lnTo>
                  <a:pt x="3397" y="155"/>
                </a:lnTo>
                <a:lnTo>
                  <a:pt x="3406" y="167"/>
                </a:lnTo>
                <a:lnTo>
                  <a:pt x="3417" y="175"/>
                </a:lnTo>
                <a:lnTo>
                  <a:pt x="3429" y="178"/>
                </a:lnTo>
                <a:lnTo>
                  <a:pt x="3441" y="175"/>
                </a:lnTo>
                <a:lnTo>
                  <a:pt x="3455" y="164"/>
                </a:lnTo>
                <a:lnTo>
                  <a:pt x="3470" y="146"/>
                </a:lnTo>
                <a:lnTo>
                  <a:pt x="3485" y="118"/>
                </a:lnTo>
                <a:lnTo>
                  <a:pt x="3489" y="109"/>
                </a:lnTo>
                <a:lnTo>
                  <a:pt x="3497" y="97"/>
                </a:lnTo>
                <a:lnTo>
                  <a:pt x="3506" y="85"/>
                </a:lnTo>
                <a:lnTo>
                  <a:pt x="3527" y="57"/>
                </a:lnTo>
                <a:lnTo>
                  <a:pt x="3539" y="44"/>
                </a:lnTo>
                <a:lnTo>
                  <a:pt x="3572" y="11"/>
                </a:lnTo>
                <a:lnTo>
                  <a:pt x="3583" y="5"/>
                </a:lnTo>
                <a:lnTo>
                  <a:pt x="359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p>
        </p:txBody>
      </p:sp>
      <p:grpSp>
        <p:nvGrpSpPr>
          <p:cNvPr id="2" name="Group 34"/>
          <p:cNvGrpSpPr/>
          <p:nvPr/>
        </p:nvGrpSpPr>
        <p:grpSpPr>
          <a:xfrm>
            <a:off x="5262222" y="949090"/>
            <a:ext cx="243839" cy="858899"/>
            <a:chOff x="3643306" y="896957"/>
            <a:chExt cx="1530350" cy="5389563"/>
          </a:xfrm>
          <a:solidFill>
            <a:schemeClr val="accent2"/>
          </a:solidFill>
        </p:grpSpPr>
        <p:sp>
          <p:nvSpPr>
            <p:cNvPr id="42" name="Freeform 7"/>
            <p:cNvSpPr>
              <a:spLocks/>
            </p:cNvSpPr>
            <p:nvPr/>
          </p:nvSpPr>
          <p:spPr bwMode="auto">
            <a:xfrm>
              <a:off x="3643306" y="896957"/>
              <a:ext cx="1530350" cy="5389563"/>
            </a:xfrm>
            <a:custGeom>
              <a:avLst/>
              <a:gdLst/>
              <a:ahLst/>
              <a:cxnLst>
                <a:cxn ang="0">
                  <a:pos x="621" y="14"/>
                </a:cxn>
                <a:cxn ang="0">
                  <a:pos x="809" y="85"/>
                </a:cxn>
                <a:cxn ang="0">
                  <a:pos x="964" y="219"/>
                </a:cxn>
                <a:cxn ang="0">
                  <a:pos x="942" y="243"/>
                </a:cxn>
                <a:cxn ang="0">
                  <a:pos x="912" y="255"/>
                </a:cxn>
                <a:cxn ang="0">
                  <a:pos x="901" y="354"/>
                </a:cxn>
                <a:cxn ang="0">
                  <a:pos x="892" y="538"/>
                </a:cxn>
                <a:cxn ang="0">
                  <a:pos x="881" y="770"/>
                </a:cxn>
                <a:cxn ang="0">
                  <a:pos x="854" y="1141"/>
                </a:cxn>
                <a:cxn ang="0">
                  <a:pos x="823" y="1361"/>
                </a:cxn>
                <a:cxn ang="0">
                  <a:pos x="779" y="1527"/>
                </a:cxn>
                <a:cxn ang="0">
                  <a:pos x="734" y="1610"/>
                </a:cxn>
                <a:cxn ang="0">
                  <a:pos x="723" y="1622"/>
                </a:cxn>
                <a:cxn ang="0">
                  <a:pos x="694" y="1635"/>
                </a:cxn>
                <a:cxn ang="0">
                  <a:pos x="695" y="1682"/>
                </a:cxn>
                <a:cxn ang="0">
                  <a:pos x="703" y="1740"/>
                </a:cxn>
                <a:cxn ang="0">
                  <a:pos x="685" y="1759"/>
                </a:cxn>
                <a:cxn ang="0">
                  <a:pos x="668" y="1793"/>
                </a:cxn>
                <a:cxn ang="0">
                  <a:pos x="674" y="1848"/>
                </a:cxn>
                <a:cxn ang="0">
                  <a:pos x="692" y="1900"/>
                </a:cxn>
                <a:cxn ang="0">
                  <a:pos x="672" y="1944"/>
                </a:cxn>
                <a:cxn ang="0">
                  <a:pos x="646" y="1994"/>
                </a:cxn>
                <a:cxn ang="0">
                  <a:pos x="640" y="2104"/>
                </a:cxn>
                <a:cxn ang="0">
                  <a:pos x="648" y="2220"/>
                </a:cxn>
                <a:cxn ang="0">
                  <a:pos x="646" y="2273"/>
                </a:cxn>
                <a:cxn ang="0">
                  <a:pos x="644" y="2318"/>
                </a:cxn>
                <a:cxn ang="0">
                  <a:pos x="657" y="2510"/>
                </a:cxn>
                <a:cxn ang="0">
                  <a:pos x="730" y="2719"/>
                </a:cxn>
                <a:cxn ang="0">
                  <a:pos x="962" y="3159"/>
                </a:cxn>
                <a:cxn ang="0">
                  <a:pos x="54" y="3211"/>
                </a:cxn>
                <a:cxn ang="0">
                  <a:pos x="103" y="2826"/>
                </a:cxn>
                <a:cxn ang="0">
                  <a:pos x="355" y="2555"/>
                </a:cxn>
                <a:cxn ang="0">
                  <a:pos x="364" y="2431"/>
                </a:cxn>
                <a:cxn ang="0">
                  <a:pos x="338" y="1979"/>
                </a:cxn>
                <a:cxn ang="0">
                  <a:pos x="307" y="1914"/>
                </a:cxn>
                <a:cxn ang="0">
                  <a:pos x="312" y="1852"/>
                </a:cxn>
                <a:cxn ang="0">
                  <a:pos x="292" y="1804"/>
                </a:cxn>
                <a:cxn ang="0">
                  <a:pos x="283" y="1779"/>
                </a:cxn>
                <a:cxn ang="0">
                  <a:pos x="255" y="1764"/>
                </a:cxn>
                <a:cxn ang="0">
                  <a:pos x="240" y="1741"/>
                </a:cxn>
                <a:cxn ang="0">
                  <a:pos x="255" y="1688"/>
                </a:cxn>
                <a:cxn ang="0">
                  <a:pos x="245" y="1609"/>
                </a:cxn>
                <a:cxn ang="0">
                  <a:pos x="202" y="1573"/>
                </a:cxn>
                <a:cxn ang="0">
                  <a:pos x="170" y="1518"/>
                </a:cxn>
                <a:cxn ang="0">
                  <a:pos x="123" y="1400"/>
                </a:cxn>
                <a:cxn ang="0">
                  <a:pos x="87" y="1209"/>
                </a:cxn>
                <a:cxn ang="0">
                  <a:pos x="60" y="974"/>
                </a:cxn>
                <a:cxn ang="0">
                  <a:pos x="38" y="729"/>
                </a:cxn>
                <a:cxn ang="0">
                  <a:pos x="23" y="503"/>
                </a:cxn>
                <a:cxn ang="0">
                  <a:pos x="10" y="328"/>
                </a:cxn>
                <a:cxn ang="0">
                  <a:pos x="0" y="235"/>
                </a:cxn>
                <a:cxn ang="0">
                  <a:pos x="117" y="109"/>
                </a:cxn>
                <a:cxn ang="0">
                  <a:pos x="282" y="29"/>
                </a:cxn>
                <a:cxn ang="0">
                  <a:pos x="473" y="0"/>
                </a:cxn>
              </a:cxnLst>
              <a:rect l="0" t="0" r="r" b="b"/>
              <a:pathLst>
                <a:path w="964" h="3395">
                  <a:moveTo>
                    <a:pt x="473" y="0"/>
                  </a:moveTo>
                  <a:lnTo>
                    <a:pt x="523" y="1"/>
                  </a:lnTo>
                  <a:lnTo>
                    <a:pt x="573" y="6"/>
                  </a:lnTo>
                  <a:lnTo>
                    <a:pt x="621" y="14"/>
                  </a:lnTo>
                  <a:lnTo>
                    <a:pt x="671" y="27"/>
                  </a:lnTo>
                  <a:lnTo>
                    <a:pt x="718" y="42"/>
                  </a:lnTo>
                  <a:lnTo>
                    <a:pt x="764" y="62"/>
                  </a:lnTo>
                  <a:lnTo>
                    <a:pt x="809" y="85"/>
                  </a:lnTo>
                  <a:lnTo>
                    <a:pt x="852" y="112"/>
                  </a:lnTo>
                  <a:lnTo>
                    <a:pt x="892" y="144"/>
                  </a:lnTo>
                  <a:lnTo>
                    <a:pt x="929" y="179"/>
                  </a:lnTo>
                  <a:lnTo>
                    <a:pt x="964" y="219"/>
                  </a:lnTo>
                  <a:lnTo>
                    <a:pt x="962" y="230"/>
                  </a:lnTo>
                  <a:lnTo>
                    <a:pt x="957" y="236"/>
                  </a:lnTo>
                  <a:lnTo>
                    <a:pt x="950" y="240"/>
                  </a:lnTo>
                  <a:lnTo>
                    <a:pt x="942" y="243"/>
                  </a:lnTo>
                  <a:lnTo>
                    <a:pt x="933" y="245"/>
                  </a:lnTo>
                  <a:lnTo>
                    <a:pt x="925" y="247"/>
                  </a:lnTo>
                  <a:lnTo>
                    <a:pt x="918" y="250"/>
                  </a:lnTo>
                  <a:lnTo>
                    <a:pt x="912" y="255"/>
                  </a:lnTo>
                  <a:lnTo>
                    <a:pt x="909" y="264"/>
                  </a:lnTo>
                  <a:lnTo>
                    <a:pt x="906" y="288"/>
                  </a:lnTo>
                  <a:lnTo>
                    <a:pt x="904" y="318"/>
                  </a:lnTo>
                  <a:lnTo>
                    <a:pt x="901" y="354"/>
                  </a:lnTo>
                  <a:lnTo>
                    <a:pt x="899" y="394"/>
                  </a:lnTo>
                  <a:lnTo>
                    <a:pt x="897" y="439"/>
                  </a:lnTo>
                  <a:lnTo>
                    <a:pt x="895" y="487"/>
                  </a:lnTo>
                  <a:lnTo>
                    <a:pt x="892" y="538"/>
                  </a:lnTo>
                  <a:lnTo>
                    <a:pt x="890" y="593"/>
                  </a:lnTo>
                  <a:lnTo>
                    <a:pt x="887" y="650"/>
                  </a:lnTo>
                  <a:lnTo>
                    <a:pt x="885" y="709"/>
                  </a:lnTo>
                  <a:lnTo>
                    <a:pt x="881" y="770"/>
                  </a:lnTo>
                  <a:lnTo>
                    <a:pt x="877" y="831"/>
                  </a:lnTo>
                  <a:lnTo>
                    <a:pt x="869" y="956"/>
                  </a:lnTo>
                  <a:lnTo>
                    <a:pt x="859" y="1080"/>
                  </a:lnTo>
                  <a:lnTo>
                    <a:pt x="854" y="1141"/>
                  </a:lnTo>
                  <a:lnTo>
                    <a:pt x="847" y="1199"/>
                  </a:lnTo>
                  <a:lnTo>
                    <a:pt x="839" y="1256"/>
                  </a:lnTo>
                  <a:lnTo>
                    <a:pt x="831" y="1310"/>
                  </a:lnTo>
                  <a:lnTo>
                    <a:pt x="823" y="1361"/>
                  </a:lnTo>
                  <a:lnTo>
                    <a:pt x="813" y="1409"/>
                  </a:lnTo>
                  <a:lnTo>
                    <a:pt x="802" y="1453"/>
                  </a:lnTo>
                  <a:lnTo>
                    <a:pt x="791" y="1493"/>
                  </a:lnTo>
                  <a:lnTo>
                    <a:pt x="779" y="1527"/>
                  </a:lnTo>
                  <a:lnTo>
                    <a:pt x="765" y="1556"/>
                  </a:lnTo>
                  <a:lnTo>
                    <a:pt x="750" y="1580"/>
                  </a:lnTo>
                  <a:lnTo>
                    <a:pt x="734" y="1598"/>
                  </a:lnTo>
                  <a:lnTo>
                    <a:pt x="734" y="1610"/>
                  </a:lnTo>
                  <a:lnTo>
                    <a:pt x="733" y="1618"/>
                  </a:lnTo>
                  <a:lnTo>
                    <a:pt x="730" y="1622"/>
                  </a:lnTo>
                  <a:lnTo>
                    <a:pt x="727" y="1623"/>
                  </a:lnTo>
                  <a:lnTo>
                    <a:pt x="723" y="1622"/>
                  </a:lnTo>
                  <a:lnTo>
                    <a:pt x="713" y="1620"/>
                  </a:lnTo>
                  <a:lnTo>
                    <a:pt x="707" y="1622"/>
                  </a:lnTo>
                  <a:lnTo>
                    <a:pt x="701" y="1626"/>
                  </a:lnTo>
                  <a:lnTo>
                    <a:pt x="694" y="1635"/>
                  </a:lnTo>
                  <a:lnTo>
                    <a:pt x="692" y="1642"/>
                  </a:lnTo>
                  <a:lnTo>
                    <a:pt x="692" y="1653"/>
                  </a:lnTo>
                  <a:lnTo>
                    <a:pt x="693" y="1667"/>
                  </a:lnTo>
                  <a:lnTo>
                    <a:pt x="695" y="1682"/>
                  </a:lnTo>
                  <a:lnTo>
                    <a:pt x="697" y="1699"/>
                  </a:lnTo>
                  <a:lnTo>
                    <a:pt x="699" y="1714"/>
                  </a:lnTo>
                  <a:lnTo>
                    <a:pt x="702" y="1727"/>
                  </a:lnTo>
                  <a:lnTo>
                    <a:pt x="703" y="1740"/>
                  </a:lnTo>
                  <a:lnTo>
                    <a:pt x="702" y="1748"/>
                  </a:lnTo>
                  <a:lnTo>
                    <a:pt x="697" y="1753"/>
                  </a:lnTo>
                  <a:lnTo>
                    <a:pt x="691" y="1757"/>
                  </a:lnTo>
                  <a:lnTo>
                    <a:pt x="685" y="1759"/>
                  </a:lnTo>
                  <a:lnTo>
                    <a:pt x="678" y="1763"/>
                  </a:lnTo>
                  <a:lnTo>
                    <a:pt x="673" y="1770"/>
                  </a:lnTo>
                  <a:lnTo>
                    <a:pt x="670" y="1780"/>
                  </a:lnTo>
                  <a:lnTo>
                    <a:pt x="668" y="1793"/>
                  </a:lnTo>
                  <a:lnTo>
                    <a:pt x="667" y="1808"/>
                  </a:lnTo>
                  <a:lnTo>
                    <a:pt x="666" y="1821"/>
                  </a:lnTo>
                  <a:lnTo>
                    <a:pt x="663" y="1831"/>
                  </a:lnTo>
                  <a:lnTo>
                    <a:pt x="674" y="1848"/>
                  </a:lnTo>
                  <a:lnTo>
                    <a:pt x="682" y="1861"/>
                  </a:lnTo>
                  <a:lnTo>
                    <a:pt x="689" y="1873"/>
                  </a:lnTo>
                  <a:lnTo>
                    <a:pt x="692" y="1886"/>
                  </a:lnTo>
                  <a:lnTo>
                    <a:pt x="692" y="1900"/>
                  </a:lnTo>
                  <a:lnTo>
                    <a:pt x="690" y="1914"/>
                  </a:lnTo>
                  <a:lnTo>
                    <a:pt x="685" y="1924"/>
                  </a:lnTo>
                  <a:lnTo>
                    <a:pt x="679" y="1934"/>
                  </a:lnTo>
                  <a:lnTo>
                    <a:pt x="672" y="1944"/>
                  </a:lnTo>
                  <a:lnTo>
                    <a:pt x="665" y="1954"/>
                  </a:lnTo>
                  <a:lnTo>
                    <a:pt x="657" y="1965"/>
                  </a:lnTo>
                  <a:lnTo>
                    <a:pt x="651" y="1979"/>
                  </a:lnTo>
                  <a:lnTo>
                    <a:pt x="646" y="1994"/>
                  </a:lnTo>
                  <a:lnTo>
                    <a:pt x="643" y="2014"/>
                  </a:lnTo>
                  <a:lnTo>
                    <a:pt x="642" y="2036"/>
                  </a:lnTo>
                  <a:lnTo>
                    <a:pt x="641" y="2069"/>
                  </a:lnTo>
                  <a:lnTo>
                    <a:pt x="640" y="2104"/>
                  </a:lnTo>
                  <a:lnTo>
                    <a:pt x="639" y="2140"/>
                  </a:lnTo>
                  <a:lnTo>
                    <a:pt x="643" y="2177"/>
                  </a:lnTo>
                  <a:lnTo>
                    <a:pt x="647" y="2201"/>
                  </a:lnTo>
                  <a:lnTo>
                    <a:pt x="648" y="2220"/>
                  </a:lnTo>
                  <a:lnTo>
                    <a:pt x="649" y="2237"/>
                  </a:lnTo>
                  <a:lnTo>
                    <a:pt x="648" y="2250"/>
                  </a:lnTo>
                  <a:lnTo>
                    <a:pt x="647" y="2263"/>
                  </a:lnTo>
                  <a:lnTo>
                    <a:pt x="646" y="2273"/>
                  </a:lnTo>
                  <a:lnTo>
                    <a:pt x="647" y="2281"/>
                  </a:lnTo>
                  <a:lnTo>
                    <a:pt x="649" y="2300"/>
                  </a:lnTo>
                  <a:lnTo>
                    <a:pt x="647" y="2309"/>
                  </a:lnTo>
                  <a:lnTo>
                    <a:pt x="644" y="2318"/>
                  </a:lnTo>
                  <a:lnTo>
                    <a:pt x="636" y="2330"/>
                  </a:lnTo>
                  <a:lnTo>
                    <a:pt x="640" y="2393"/>
                  </a:lnTo>
                  <a:lnTo>
                    <a:pt x="647" y="2453"/>
                  </a:lnTo>
                  <a:lnTo>
                    <a:pt x="657" y="2510"/>
                  </a:lnTo>
                  <a:lnTo>
                    <a:pt x="671" y="2564"/>
                  </a:lnTo>
                  <a:lnTo>
                    <a:pt x="687" y="2617"/>
                  </a:lnTo>
                  <a:lnTo>
                    <a:pt x="707" y="2668"/>
                  </a:lnTo>
                  <a:lnTo>
                    <a:pt x="730" y="2719"/>
                  </a:lnTo>
                  <a:lnTo>
                    <a:pt x="756" y="2769"/>
                  </a:lnTo>
                  <a:lnTo>
                    <a:pt x="920" y="2861"/>
                  </a:lnTo>
                  <a:lnTo>
                    <a:pt x="929" y="3138"/>
                  </a:lnTo>
                  <a:lnTo>
                    <a:pt x="962" y="3159"/>
                  </a:lnTo>
                  <a:lnTo>
                    <a:pt x="964" y="3228"/>
                  </a:lnTo>
                  <a:lnTo>
                    <a:pt x="503" y="3395"/>
                  </a:lnTo>
                  <a:lnTo>
                    <a:pt x="392" y="3385"/>
                  </a:lnTo>
                  <a:lnTo>
                    <a:pt x="54" y="3211"/>
                  </a:lnTo>
                  <a:lnTo>
                    <a:pt x="81" y="3173"/>
                  </a:lnTo>
                  <a:lnTo>
                    <a:pt x="58" y="3151"/>
                  </a:lnTo>
                  <a:lnTo>
                    <a:pt x="93" y="3094"/>
                  </a:lnTo>
                  <a:lnTo>
                    <a:pt x="103" y="2826"/>
                  </a:lnTo>
                  <a:lnTo>
                    <a:pt x="267" y="2779"/>
                  </a:lnTo>
                  <a:lnTo>
                    <a:pt x="340" y="2606"/>
                  </a:lnTo>
                  <a:lnTo>
                    <a:pt x="349" y="2583"/>
                  </a:lnTo>
                  <a:lnTo>
                    <a:pt x="355" y="2555"/>
                  </a:lnTo>
                  <a:lnTo>
                    <a:pt x="359" y="2524"/>
                  </a:lnTo>
                  <a:lnTo>
                    <a:pt x="362" y="2492"/>
                  </a:lnTo>
                  <a:lnTo>
                    <a:pt x="363" y="2461"/>
                  </a:lnTo>
                  <a:lnTo>
                    <a:pt x="364" y="2431"/>
                  </a:lnTo>
                  <a:lnTo>
                    <a:pt x="365" y="2340"/>
                  </a:lnTo>
                  <a:lnTo>
                    <a:pt x="343" y="2301"/>
                  </a:lnTo>
                  <a:lnTo>
                    <a:pt x="340" y="1992"/>
                  </a:lnTo>
                  <a:lnTo>
                    <a:pt x="338" y="1979"/>
                  </a:lnTo>
                  <a:lnTo>
                    <a:pt x="334" y="1966"/>
                  </a:lnTo>
                  <a:lnTo>
                    <a:pt x="329" y="1956"/>
                  </a:lnTo>
                  <a:lnTo>
                    <a:pt x="311" y="1925"/>
                  </a:lnTo>
                  <a:lnTo>
                    <a:pt x="307" y="1914"/>
                  </a:lnTo>
                  <a:lnTo>
                    <a:pt x="303" y="1901"/>
                  </a:lnTo>
                  <a:lnTo>
                    <a:pt x="302" y="1887"/>
                  </a:lnTo>
                  <a:lnTo>
                    <a:pt x="305" y="1870"/>
                  </a:lnTo>
                  <a:lnTo>
                    <a:pt x="312" y="1852"/>
                  </a:lnTo>
                  <a:lnTo>
                    <a:pt x="312" y="1846"/>
                  </a:lnTo>
                  <a:lnTo>
                    <a:pt x="308" y="1836"/>
                  </a:lnTo>
                  <a:lnTo>
                    <a:pt x="302" y="1826"/>
                  </a:lnTo>
                  <a:lnTo>
                    <a:pt x="292" y="1804"/>
                  </a:lnTo>
                  <a:lnTo>
                    <a:pt x="288" y="1794"/>
                  </a:lnTo>
                  <a:lnTo>
                    <a:pt x="288" y="1787"/>
                  </a:lnTo>
                  <a:lnTo>
                    <a:pt x="286" y="1782"/>
                  </a:lnTo>
                  <a:lnTo>
                    <a:pt x="283" y="1779"/>
                  </a:lnTo>
                  <a:lnTo>
                    <a:pt x="277" y="1775"/>
                  </a:lnTo>
                  <a:lnTo>
                    <a:pt x="271" y="1772"/>
                  </a:lnTo>
                  <a:lnTo>
                    <a:pt x="262" y="1769"/>
                  </a:lnTo>
                  <a:lnTo>
                    <a:pt x="255" y="1764"/>
                  </a:lnTo>
                  <a:lnTo>
                    <a:pt x="249" y="1760"/>
                  </a:lnTo>
                  <a:lnTo>
                    <a:pt x="244" y="1755"/>
                  </a:lnTo>
                  <a:lnTo>
                    <a:pt x="241" y="1748"/>
                  </a:lnTo>
                  <a:lnTo>
                    <a:pt x="240" y="1741"/>
                  </a:lnTo>
                  <a:lnTo>
                    <a:pt x="242" y="1730"/>
                  </a:lnTo>
                  <a:lnTo>
                    <a:pt x="247" y="1719"/>
                  </a:lnTo>
                  <a:lnTo>
                    <a:pt x="257" y="1705"/>
                  </a:lnTo>
                  <a:lnTo>
                    <a:pt x="255" y="1688"/>
                  </a:lnTo>
                  <a:lnTo>
                    <a:pt x="251" y="1672"/>
                  </a:lnTo>
                  <a:lnTo>
                    <a:pt x="248" y="1653"/>
                  </a:lnTo>
                  <a:lnTo>
                    <a:pt x="245" y="1633"/>
                  </a:lnTo>
                  <a:lnTo>
                    <a:pt x="245" y="1609"/>
                  </a:lnTo>
                  <a:lnTo>
                    <a:pt x="231" y="1607"/>
                  </a:lnTo>
                  <a:lnTo>
                    <a:pt x="220" y="1599"/>
                  </a:lnTo>
                  <a:lnTo>
                    <a:pt x="210" y="1587"/>
                  </a:lnTo>
                  <a:lnTo>
                    <a:pt x="202" y="1573"/>
                  </a:lnTo>
                  <a:lnTo>
                    <a:pt x="197" y="1558"/>
                  </a:lnTo>
                  <a:lnTo>
                    <a:pt x="196" y="1541"/>
                  </a:lnTo>
                  <a:lnTo>
                    <a:pt x="183" y="1534"/>
                  </a:lnTo>
                  <a:lnTo>
                    <a:pt x="170" y="1518"/>
                  </a:lnTo>
                  <a:lnTo>
                    <a:pt x="157" y="1498"/>
                  </a:lnTo>
                  <a:lnTo>
                    <a:pt x="145" y="1471"/>
                  </a:lnTo>
                  <a:lnTo>
                    <a:pt x="135" y="1438"/>
                  </a:lnTo>
                  <a:lnTo>
                    <a:pt x="123" y="1400"/>
                  </a:lnTo>
                  <a:lnTo>
                    <a:pt x="114" y="1358"/>
                  </a:lnTo>
                  <a:lnTo>
                    <a:pt x="105" y="1311"/>
                  </a:lnTo>
                  <a:lnTo>
                    <a:pt x="96" y="1261"/>
                  </a:lnTo>
                  <a:lnTo>
                    <a:pt x="87" y="1209"/>
                  </a:lnTo>
                  <a:lnTo>
                    <a:pt x="80" y="1153"/>
                  </a:lnTo>
                  <a:lnTo>
                    <a:pt x="73" y="1094"/>
                  </a:lnTo>
                  <a:lnTo>
                    <a:pt x="66" y="1035"/>
                  </a:lnTo>
                  <a:lnTo>
                    <a:pt x="60" y="974"/>
                  </a:lnTo>
                  <a:lnTo>
                    <a:pt x="53" y="912"/>
                  </a:lnTo>
                  <a:lnTo>
                    <a:pt x="48" y="851"/>
                  </a:lnTo>
                  <a:lnTo>
                    <a:pt x="43" y="790"/>
                  </a:lnTo>
                  <a:lnTo>
                    <a:pt x="38" y="729"/>
                  </a:lnTo>
                  <a:lnTo>
                    <a:pt x="34" y="669"/>
                  </a:lnTo>
                  <a:lnTo>
                    <a:pt x="30" y="611"/>
                  </a:lnTo>
                  <a:lnTo>
                    <a:pt x="26" y="556"/>
                  </a:lnTo>
                  <a:lnTo>
                    <a:pt x="23" y="503"/>
                  </a:lnTo>
                  <a:lnTo>
                    <a:pt x="20" y="453"/>
                  </a:lnTo>
                  <a:lnTo>
                    <a:pt x="15" y="407"/>
                  </a:lnTo>
                  <a:lnTo>
                    <a:pt x="13" y="365"/>
                  </a:lnTo>
                  <a:lnTo>
                    <a:pt x="10" y="328"/>
                  </a:lnTo>
                  <a:lnTo>
                    <a:pt x="7" y="295"/>
                  </a:lnTo>
                  <a:lnTo>
                    <a:pt x="5" y="269"/>
                  </a:lnTo>
                  <a:lnTo>
                    <a:pt x="2" y="249"/>
                  </a:lnTo>
                  <a:lnTo>
                    <a:pt x="0" y="235"/>
                  </a:lnTo>
                  <a:lnTo>
                    <a:pt x="24" y="199"/>
                  </a:lnTo>
                  <a:lnTo>
                    <a:pt x="51" y="166"/>
                  </a:lnTo>
                  <a:lnTo>
                    <a:pt x="82" y="136"/>
                  </a:lnTo>
                  <a:lnTo>
                    <a:pt x="117" y="109"/>
                  </a:lnTo>
                  <a:lnTo>
                    <a:pt x="154" y="84"/>
                  </a:lnTo>
                  <a:lnTo>
                    <a:pt x="194" y="63"/>
                  </a:lnTo>
                  <a:lnTo>
                    <a:pt x="238" y="44"/>
                  </a:lnTo>
                  <a:lnTo>
                    <a:pt x="282" y="29"/>
                  </a:lnTo>
                  <a:lnTo>
                    <a:pt x="328" y="16"/>
                  </a:lnTo>
                  <a:lnTo>
                    <a:pt x="375" y="8"/>
                  </a:lnTo>
                  <a:lnTo>
                    <a:pt x="424" y="2"/>
                  </a:lnTo>
                  <a:lnTo>
                    <a:pt x="47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rgbClr val="127210"/>
                  </a:solidFill>
                </a:ln>
                <a:solidFill>
                  <a:schemeClr val="lt1"/>
                </a:solidFill>
              </a:endParaRPr>
            </a:p>
          </p:txBody>
        </p:sp>
        <p:sp>
          <p:nvSpPr>
            <p:cNvPr id="43" name="Freeform 8"/>
            <p:cNvSpPr>
              <a:spLocks/>
            </p:cNvSpPr>
            <p:nvPr/>
          </p:nvSpPr>
          <p:spPr bwMode="auto">
            <a:xfrm>
              <a:off x="3938581" y="2008207"/>
              <a:ext cx="906463" cy="906463"/>
            </a:xfrm>
            <a:custGeom>
              <a:avLst/>
              <a:gdLst/>
              <a:ahLst/>
              <a:cxnLst>
                <a:cxn ang="0">
                  <a:pos x="286" y="0"/>
                </a:cxn>
                <a:cxn ang="0">
                  <a:pos x="571" y="285"/>
                </a:cxn>
                <a:cxn ang="0">
                  <a:pos x="286" y="571"/>
                </a:cxn>
                <a:cxn ang="0">
                  <a:pos x="0" y="285"/>
                </a:cxn>
                <a:cxn ang="0">
                  <a:pos x="286" y="0"/>
                </a:cxn>
              </a:cxnLst>
              <a:rect l="0" t="0" r="r" b="b"/>
              <a:pathLst>
                <a:path w="571" h="571">
                  <a:moveTo>
                    <a:pt x="286" y="0"/>
                  </a:moveTo>
                  <a:lnTo>
                    <a:pt x="571" y="285"/>
                  </a:lnTo>
                  <a:lnTo>
                    <a:pt x="286" y="571"/>
                  </a:lnTo>
                  <a:lnTo>
                    <a:pt x="0" y="285"/>
                  </a:lnTo>
                  <a:lnTo>
                    <a:pt x="28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rgbClr val="127210"/>
                  </a:solidFill>
                </a:ln>
                <a:solidFill>
                  <a:schemeClr val="lt1"/>
                </a:solidFill>
              </a:endParaRPr>
            </a:p>
          </p:txBody>
        </p:sp>
        <p:sp>
          <p:nvSpPr>
            <p:cNvPr id="44" name="Freeform 9"/>
            <p:cNvSpPr>
              <a:spLocks noEditPoints="1"/>
            </p:cNvSpPr>
            <p:nvPr/>
          </p:nvSpPr>
          <p:spPr bwMode="auto">
            <a:xfrm>
              <a:off x="3935406" y="2173307"/>
              <a:ext cx="1104900" cy="3267075"/>
            </a:xfrm>
            <a:custGeom>
              <a:avLst/>
              <a:gdLst/>
              <a:ahLst/>
              <a:cxnLst>
                <a:cxn ang="0">
                  <a:pos x="12" y="741"/>
                </a:cxn>
                <a:cxn ang="0">
                  <a:pos x="688" y="120"/>
                </a:cxn>
                <a:cxn ang="0">
                  <a:pos x="668" y="358"/>
                </a:cxn>
                <a:cxn ang="0">
                  <a:pos x="637" y="568"/>
                </a:cxn>
                <a:cxn ang="0">
                  <a:pos x="594" y="726"/>
                </a:cxn>
                <a:cxn ang="0">
                  <a:pos x="550" y="806"/>
                </a:cxn>
                <a:cxn ang="0">
                  <a:pos x="539" y="818"/>
                </a:cxn>
                <a:cxn ang="0">
                  <a:pos x="510" y="831"/>
                </a:cxn>
                <a:cxn ang="0">
                  <a:pos x="511" y="878"/>
                </a:cxn>
                <a:cxn ang="0">
                  <a:pos x="519" y="936"/>
                </a:cxn>
                <a:cxn ang="0">
                  <a:pos x="501" y="955"/>
                </a:cxn>
                <a:cxn ang="0">
                  <a:pos x="484" y="989"/>
                </a:cxn>
                <a:cxn ang="0">
                  <a:pos x="490" y="1044"/>
                </a:cxn>
                <a:cxn ang="0">
                  <a:pos x="508" y="1096"/>
                </a:cxn>
                <a:cxn ang="0">
                  <a:pos x="488" y="1140"/>
                </a:cxn>
                <a:cxn ang="0">
                  <a:pos x="462" y="1190"/>
                </a:cxn>
                <a:cxn ang="0">
                  <a:pos x="456" y="1300"/>
                </a:cxn>
                <a:cxn ang="0">
                  <a:pos x="464" y="1416"/>
                </a:cxn>
                <a:cxn ang="0">
                  <a:pos x="462" y="1469"/>
                </a:cxn>
                <a:cxn ang="0">
                  <a:pos x="460" y="1514"/>
                </a:cxn>
                <a:cxn ang="0">
                  <a:pos x="473" y="1705"/>
                </a:cxn>
                <a:cxn ang="0">
                  <a:pos x="544" y="1913"/>
                </a:cxn>
                <a:cxn ang="0">
                  <a:pos x="515" y="2011"/>
                </a:cxn>
                <a:cxn ang="0">
                  <a:pos x="466" y="2051"/>
                </a:cxn>
                <a:cxn ang="0">
                  <a:pos x="462" y="2040"/>
                </a:cxn>
                <a:cxn ang="0">
                  <a:pos x="452" y="2022"/>
                </a:cxn>
                <a:cxn ang="0">
                  <a:pos x="442" y="2004"/>
                </a:cxn>
                <a:cxn ang="0">
                  <a:pos x="460" y="1977"/>
                </a:cxn>
                <a:cxn ang="0">
                  <a:pos x="426" y="1904"/>
                </a:cxn>
                <a:cxn ang="0">
                  <a:pos x="414" y="1770"/>
                </a:cxn>
                <a:cxn ang="0">
                  <a:pos x="415" y="1515"/>
                </a:cxn>
                <a:cxn ang="0">
                  <a:pos x="415" y="1317"/>
                </a:cxn>
                <a:cxn ang="0">
                  <a:pos x="403" y="1206"/>
                </a:cxn>
                <a:cxn ang="0">
                  <a:pos x="374" y="1169"/>
                </a:cxn>
                <a:cxn ang="0">
                  <a:pos x="293" y="1165"/>
                </a:cxn>
                <a:cxn ang="0">
                  <a:pos x="173" y="1160"/>
                </a:cxn>
                <a:cxn ang="0">
                  <a:pos x="129" y="1123"/>
                </a:cxn>
                <a:cxn ang="0">
                  <a:pos x="121" y="1067"/>
                </a:cxn>
                <a:cxn ang="0">
                  <a:pos x="118" y="1022"/>
                </a:cxn>
                <a:cxn ang="0">
                  <a:pos x="102" y="978"/>
                </a:cxn>
                <a:cxn ang="0">
                  <a:pos x="78" y="965"/>
                </a:cxn>
                <a:cxn ang="0">
                  <a:pos x="57" y="944"/>
                </a:cxn>
                <a:cxn ang="0">
                  <a:pos x="73" y="901"/>
                </a:cxn>
                <a:cxn ang="0">
                  <a:pos x="61" y="829"/>
                </a:cxn>
                <a:cxn ang="0">
                  <a:pos x="26" y="783"/>
                </a:cxn>
                <a:cxn ang="0">
                  <a:pos x="33" y="757"/>
                </a:cxn>
                <a:cxn ang="0">
                  <a:pos x="177" y="812"/>
                </a:cxn>
                <a:cxn ang="0">
                  <a:pos x="330" y="792"/>
                </a:cxn>
                <a:cxn ang="0">
                  <a:pos x="465" y="705"/>
                </a:cxn>
                <a:cxn ang="0">
                  <a:pos x="561" y="573"/>
                </a:cxn>
                <a:cxn ang="0">
                  <a:pos x="625" y="418"/>
                </a:cxn>
                <a:cxn ang="0">
                  <a:pos x="663" y="259"/>
                </a:cxn>
                <a:cxn ang="0">
                  <a:pos x="683" y="117"/>
                </a:cxn>
                <a:cxn ang="0">
                  <a:pos x="696" y="0"/>
                </a:cxn>
              </a:cxnLst>
              <a:rect l="0" t="0" r="r" b="b"/>
              <a:pathLst>
                <a:path w="696" h="2058">
                  <a:moveTo>
                    <a:pt x="0" y="731"/>
                  </a:moveTo>
                  <a:lnTo>
                    <a:pt x="6" y="735"/>
                  </a:lnTo>
                  <a:lnTo>
                    <a:pt x="12" y="737"/>
                  </a:lnTo>
                  <a:lnTo>
                    <a:pt x="12" y="741"/>
                  </a:lnTo>
                  <a:lnTo>
                    <a:pt x="0" y="731"/>
                  </a:lnTo>
                  <a:close/>
                  <a:moveTo>
                    <a:pt x="696" y="0"/>
                  </a:moveTo>
                  <a:lnTo>
                    <a:pt x="691" y="60"/>
                  </a:lnTo>
                  <a:lnTo>
                    <a:pt x="688" y="120"/>
                  </a:lnTo>
                  <a:lnTo>
                    <a:pt x="683" y="181"/>
                  </a:lnTo>
                  <a:lnTo>
                    <a:pt x="679" y="241"/>
                  </a:lnTo>
                  <a:lnTo>
                    <a:pt x="673" y="301"/>
                  </a:lnTo>
                  <a:lnTo>
                    <a:pt x="668" y="358"/>
                  </a:lnTo>
                  <a:lnTo>
                    <a:pt x="661" y="414"/>
                  </a:lnTo>
                  <a:lnTo>
                    <a:pt x="653" y="468"/>
                  </a:lnTo>
                  <a:lnTo>
                    <a:pt x="645" y="520"/>
                  </a:lnTo>
                  <a:lnTo>
                    <a:pt x="637" y="568"/>
                  </a:lnTo>
                  <a:lnTo>
                    <a:pt x="628" y="615"/>
                  </a:lnTo>
                  <a:lnTo>
                    <a:pt x="617" y="656"/>
                  </a:lnTo>
                  <a:lnTo>
                    <a:pt x="606" y="693"/>
                  </a:lnTo>
                  <a:lnTo>
                    <a:pt x="594" y="726"/>
                  </a:lnTo>
                  <a:lnTo>
                    <a:pt x="580" y="755"/>
                  </a:lnTo>
                  <a:lnTo>
                    <a:pt x="566" y="777"/>
                  </a:lnTo>
                  <a:lnTo>
                    <a:pt x="550" y="794"/>
                  </a:lnTo>
                  <a:lnTo>
                    <a:pt x="550" y="806"/>
                  </a:lnTo>
                  <a:lnTo>
                    <a:pt x="549" y="814"/>
                  </a:lnTo>
                  <a:lnTo>
                    <a:pt x="546" y="818"/>
                  </a:lnTo>
                  <a:lnTo>
                    <a:pt x="543" y="819"/>
                  </a:lnTo>
                  <a:lnTo>
                    <a:pt x="539" y="818"/>
                  </a:lnTo>
                  <a:lnTo>
                    <a:pt x="529" y="816"/>
                  </a:lnTo>
                  <a:lnTo>
                    <a:pt x="523" y="818"/>
                  </a:lnTo>
                  <a:lnTo>
                    <a:pt x="517" y="822"/>
                  </a:lnTo>
                  <a:lnTo>
                    <a:pt x="510" y="831"/>
                  </a:lnTo>
                  <a:lnTo>
                    <a:pt x="508" y="838"/>
                  </a:lnTo>
                  <a:lnTo>
                    <a:pt x="508" y="849"/>
                  </a:lnTo>
                  <a:lnTo>
                    <a:pt x="509" y="863"/>
                  </a:lnTo>
                  <a:lnTo>
                    <a:pt x="511" y="878"/>
                  </a:lnTo>
                  <a:lnTo>
                    <a:pt x="513" y="895"/>
                  </a:lnTo>
                  <a:lnTo>
                    <a:pt x="515" y="910"/>
                  </a:lnTo>
                  <a:lnTo>
                    <a:pt x="518" y="923"/>
                  </a:lnTo>
                  <a:lnTo>
                    <a:pt x="519" y="936"/>
                  </a:lnTo>
                  <a:lnTo>
                    <a:pt x="518" y="944"/>
                  </a:lnTo>
                  <a:lnTo>
                    <a:pt x="513" y="949"/>
                  </a:lnTo>
                  <a:lnTo>
                    <a:pt x="507" y="953"/>
                  </a:lnTo>
                  <a:lnTo>
                    <a:pt x="501" y="955"/>
                  </a:lnTo>
                  <a:lnTo>
                    <a:pt x="494" y="959"/>
                  </a:lnTo>
                  <a:lnTo>
                    <a:pt x="489" y="966"/>
                  </a:lnTo>
                  <a:lnTo>
                    <a:pt x="486" y="976"/>
                  </a:lnTo>
                  <a:lnTo>
                    <a:pt x="484" y="989"/>
                  </a:lnTo>
                  <a:lnTo>
                    <a:pt x="483" y="1004"/>
                  </a:lnTo>
                  <a:lnTo>
                    <a:pt x="482" y="1017"/>
                  </a:lnTo>
                  <a:lnTo>
                    <a:pt x="479" y="1027"/>
                  </a:lnTo>
                  <a:lnTo>
                    <a:pt x="490" y="1044"/>
                  </a:lnTo>
                  <a:lnTo>
                    <a:pt x="498" y="1057"/>
                  </a:lnTo>
                  <a:lnTo>
                    <a:pt x="505" y="1069"/>
                  </a:lnTo>
                  <a:lnTo>
                    <a:pt x="508" y="1082"/>
                  </a:lnTo>
                  <a:lnTo>
                    <a:pt x="508" y="1096"/>
                  </a:lnTo>
                  <a:lnTo>
                    <a:pt x="506" y="1110"/>
                  </a:lnTo>
                  <a:lnTo>
                    <a:pt x="501" y="1120"/>
                  </a:lnTo>
                  <a:lnTo>
                    <a:pt x="495" y="1130"/>
                  </a:lnTo>
                  <a:lnTo>
                    <a:pt x="488" y="1140"/>
                  </a:lnTo>
                  <a:lnTo>
                    <a:pt x="481" y="1150"/>
                  </a:lnTo>
                  <a:lnTo>
                    <a:pt x="473" y="1161"/>
                  </a:lnTo>
                  <a:lnTo>
                    <a:pt x="467" y="1175"/>
                  </a:lnTo>
                  <a:lnTo>
                    <a:pt x="462" y="1190"/>
                  </a:lnTo>
                  <a:lnTo>
                    <a:pt x="459" y="1210"/>
                  </a:lnTo>
                  <a:lnTo>
                    <a:pt x="458" y="1232"/>
                  </a:lnTo>
                  <a:lnTo>
                    <a:pt x="457" y="1265"/>
                  </a:lnTo>
                  <a:lnTo>
                    <a:pt x="456" y="1300"/>
                  </a:lnTo>
                  <a:lnTo>
                    <a:pt x="455" y="1336"/>
                  </a:lnTo>
                  <a:lnTo>
                    <a:pt x="459" y="1373"/>
                  </a:lnTo>
                  <a:lnTo>
                    <a:pt x="463" y="1397"/>
                  </a:lnTo>
                  <a:lnTo>
                    <a:pt x="464" y="1416"/>
                  </a:lnTo>
                  <a:lnTo>
                    <a:pt x="465" y="1433"/>
                  </a:lnTo>
                  <a:lnTo>
                    <a:pt x="464" y="1446"/>
                  </a:lnTo>
                  <a:lnTo>
                    <a:pt x="463" y="1459"/>
                  </a:lnTo>
                  <a:lnTo>
                    <a:pt x="462" y="1469"/>
                  </a:lnTo>
                  <a:lnTo>
                    <a:pt x="463" y="1477"/>
                  </a:lnTo>
                  <a:lnTo>
                    <a:pt x="465" y="1496"/>
                  </a:lnTo>
                  <a:lnTo>
                    <a:pt x="463" y="1505"/>
                  </a:lnTo>
                  <a:lnTo>
                    <a:pt x="460" y="1514"/>
                  </a:lnTo>
                  <a:lnTo>
                    <a:pt x="452" y="1526"/>
                  </a:lnTo>
                  <a:lnTo>
                    <a:pt x="456" y="1588"/>
                  </a:lnTo>
                  <a:lnTo>
                    <a:pt x="463" y="1648"/>
                  </a:lnTo>
                  <a:lnTo>
                    <a:pt x="473" y="1705"/>
                  </a:lnTo>
                  <a:lnTo>
                    <a:pt x="487" y="1758"/>
                  </a:lnTo>
                  <a:lnTo>
                    <a:pt x="502" y="1811"/>
                  </a:lnTo>
                  <a:lnTo>
                    <a:pt x="522" y="1862"/>
                  </a:lnTo>
                  <a:lnTo>
                    <a:pt x="544" y="1913"/>
                  </a:lnTo>
                  <a:lnTo>
                    <a:pt x="570" y="1963"/>
                  </a:lnTo>
                  <a:lnTo>
                    <a:pt x="558" y="1974"/>
                  </a:lnTo>
                  <a:lnTo>
                    <a:pt x="531" y="1999"/>
                  </a:lnTo>
                  <a:lnTo>
                    <a:pt x="515" y="2011"/>
                  </a:lnTo>
                  <a:lnTo>
                    <a:pt x="501" y="2023"/>
                  </a:lnTo>
                  <a:lnTo>
                    <a:pt x="488" y="2033"/>
                  </a:lnTo>
                  <a:lnTo>
                    <a:pt x="475" y="2042"/>
                  </a:lnTo>
                  <a:lnTo>
                    <a:pt x="466" y="2051"/>
                  </a:lnTo>
                  <a:lnTo>
                    <a:pt x="458" y="2056"/>
                  </a:lnTo>
                  <a:lnTo>
                    <a:pt x="454" y="2058"/>
                  </a:lnTo>
                  <a:lnTo>
                    <a:pt x="460" y="2049"/>
                  </a:lnTo>
                  <a:lnTo>
                    <a:pt x="462" y="2040"/>
                  </a:lnTo>
                  <a:lnTo>
                    <a:pt x="462" y="2034"/>
                  </a:lnTo>
                  <a:lnTo>
                    <a:pt x="459" y="2029"/>
                  </a:lnTo>
                  <a:lnTo>
                    <a:pt x="456" y="2025"/>
                  </a:lnTo>
                  <a:lnTo>
                    <a:pt x="452" y="2022"/>
                  </a:lnTo>
                  <a:lnTo>
                    <a:pt x="447" y="2019"/>
                  </a:lnTo>
                  <a:lnTo>
                    <a:pt x="440" y="2012"/>
                  </a:lnTo>
                  <a:lnTo>
                    <a:pt x="440" y="2008"/>
                  </a:lnTo>
                  <a:lnTo>
                    <a:pt x="442" y="2004"/>
                  </a:lnTo>
                  <a:lnTo>
                    <a:pt x="449" y="1998"/>
                  </a:lnTo>
                  <a:lnTo>
                    <a:pt x="458" y="1991"/>
                  </a:lnTo>
                  <a:lnTo>
                    <a:pt x="472" y="1983"/>
                  </a:lnTo>
                  <a:lnTo>
                    <a:pt x="460" y="1977"/>
                  </a:lnTo>
                  <a:lnTo>
                    <a:pt x="449" y="1966"/>
                  </a:lnTo>
                  <a:lnTo>
                    <a:pt x="440" y="1951"/>
                  </a:lnTo>
                  <a:lnTo>
                    <a:pt x="432" y="1929"/>
                  </a:lnTo>
                  <a:lnTo>
                    <a:pt x="426" y="1904"/>
                  </a:lnTo>
                  <a:lnTo>
                    <a:pt x="422" y="1876"/>
                  </a:lnTo>
                  <a:lnTo>
                    <a:pt x="418" y="1844"/>
                  </a:lnTo>
                  <a:lnTo>
                    <a:pt x="416" y="1808"/>
                  </a:lnTo>
                  <a:lnTo>
                    <a:pt x="414" y="1770"/>
                  </a:lnTo>
                  <a:lnTo>
                    <a:pt x="413" y="1730"/>
                  </a:lnTo>
                  <a:lnTo>
                    <a:pt x="413" y="1603"/>
                  </a:lnTo>
                  <a:lnTo>
                    <a:pt x="414" y="1560"/>
                  </a:lnTo>
                  <a:lnTo>
                    <a:pt x="415" y="1515"/>
                  </a:lnTo>
                  <a:lnTo>
                    <a:pt x="415" y="1473"/>
                  </a:lnTo>
                  <a:lnTo>
                    <a:pt x="416" y="1431"/>
                  </a:lnTo>
                  <a:lnTo>
                    <a:pt x="416" y="1353"/>
                  </a:lnTo>
                  <a:lnTo>
                    <a:pt x="415" y="1317"/>
                  </a:lnTo>
                  <a:lnTo>
                    <a:pt x="414" y="1284"/>
                  </a:lnTo>
                  <a:lnTo>
                    <a:pt x="411" y="1254"/>
                  </a:lnTo>
                  <a:lnTo>
                    <a:pt x="407" y="1228"/>
                  </a:lnTo>
                  <a:lnTo>
                    <a:pt x="403" y="1206"/>
                  </a:lnTo>
                  <a:lnTo>
                    <a:pt x="397" y="1190"/>
                  </a:lnTo>
                  <a:lnTo>
                    <a:pt x="390" y="1178"/>
                  </a:lnTo>
                  <a:lnTo>
                    <a:pt x="382" y="1171"/>
                  </a:lnTo>
                  <a:lnTo>
                    <a:pt x="374" y="1169"/>
                  </a:lnTo>
                  <a:lnTo>
                    <a:pt x="359" y="1168"/>
                  </a:lnTo>
                  <a:lnTo>
                    <a:pt x="341" y="1167"/>
                  </a:lnTo>
                  <a:lnTo>
                    <a:pt x="318" y="1166"/>
                  </a:lnTo>
                  <a:lnTo>
                    <a:pt x="293" y="1165"/>
                  </a:lnTo>
                  <a:lnTo>
                    <a:pt x="268" y="1165"/>
                  </a:lnTo>
                  <a:lnTo>
                    <a:pt x="216" y="1163"/>
                  </a:lnTo>
                  <a:lnTo>
                    <a:pt x="194" y="1161"/>
                  </a:lnTo>
                  <a:lnTo>
                    <a:pt x="173" y="1160"/>
                  </a:lnTo>
                  <a:lnTo>
                    <a:pt x="157" y="1158"/>
                  </a:lnTo>
                  <a:lnTo>
                    <a:pt x="147" y="1155"/>
                  </a:lnTo>
                  <a:lnTo>
                    <a:pt x="135" y="1134"/>
                  </a:lnTo>
                  <a:lnTo>
                    <a:pt x="129" y="1123"/>
                  </a:lnTo>
                  <a:lnTo>
                    <a:pt x="124" y="1112"/>
                  </a:lnTo>
                  <a:lnTo>
                    <a:pt x="119" y="1099"/>
                  </a:lnTo>
                  <a:lnTo>
                    <a:pt x="119" y="1085"/>
                  </a:lnTo>
                  <a:lnTo>
                    <a:pt x="121" y="1067"/>
                  </a:lnTo>
                  <a:lnTo>
                    <a:pt x="128" y="1048"/>
                  </a:lnTo>
                  <a:lnTo>
                    <a:pt x="128" y="1042"/>
                  </a:lnTo>
                  <a:lnTo>
                    <a:pt x="124" y="1032"/>
                  </a:lnTo>
                  <a:lnTo>
                    <a:pt x="118" y="1022"/>
                  </a:lnTo>
                  <a:lnTo>
                    <a:pt x="108" y="1000"/>
                  </a:lnTo>
                  <a:lnTo>
                    <a:pt x="104" y="990"/>
                  </a:lnTo>
                  <a:lnTo>
                    <a:pt x="104" y="983"/>
                  </a:lnTo>
                  <a:lnTo>
                    <a:pt x="102" y="978"/>
                  </a:lnTo>
                  <a:lnTo>
                    <a:pt x="99" y="975"/>
                  </a:lnTo>
                  <a:lnTo>
                    <a:pt x="93" y="971"/>
                  </a:lnTo>
                  <a:lnTo>
                    <a:pt x="87" y="968"/>
                  </a:lnTo>
                  <a:lnTo>
                    <a:pt x="78" y="965"/>
                  </a:lnTo>
                  <a:lnTo>
                    <a:pt x="71" y="960"/>
                  </a:lnTo>
                  <a:lnTo>
                    <a:pt x="65" y="956"/>
                  </a:lnTo>
                  <a:lnTo>
                    <a:pt x="60" y="951"/>
                  </a:lnTo>
                  <a:lnTo>
                    <a:pt x="57" y="944"/>
                  </a:lnTo>
                  <a:lnTo>
                    <a:pt x="56" y="937"/>
                  </a:lnTo>
                  <a:lnTo>
                    <a:pt x="58" y="926"/>
                  </a:lnTo>
                  <a:lnTo>
                    <a:pt x="63" y="915"/>
                  </a:lnTo>
                  <a:lnTo>
                    <a:pt x="73" y="901"/>
                  </a:lnTo>
                  <a:lnTo>
                    <a:pt x="71" y="884"/>
                  </a:lnTo>
                  <a:lnTo>
                    <a:pt x="67" y="868"/>
                  </a:lnTo>
                  <a:lnTo>
                    <a:pt x="64" y="849"/>
                  </a:lnTo>
                  <a:lnTo>
                    <a:pt x="61" y="829"/>
                  </a:lnTo>
                  <a:lnTo>
                    <a:pt x="61" y="805"/>
                  </a:lnTo>
                  <a:lnTo>
                    <a:pt x="47" y="803"/>
                  </a:lnTo>
                  <a:lnTo>
                    <a:pt x="36" y="795"/>
                  </a:lnTo>
                  <a:lnTo>
                    <a:pt x="26" y="783"/>
                  </a:lnTo>
                  <a:lnTo>
                    <a:pt x="18" y="769"/>
                  </a:lnTo>
                  <a:lnTo>
                    <a:pt x="13" y="754"/>
                  </a:lnTo>
                  <a:lnTo>
                    <a:pt x="12" y="741"/>
                  </a:lnTo>
                  <a:lnTo>
                    <a:pt x="33" y="757"/>
                  </a:lnTo>
                  <a:lnTo>
                    <a:pt x="68" y="777"/>
                  </a:lnTo>
                  <a:lnTo>
                    <a:pt x="104" y="794"/>
                  </a:lnTo>
                  <a:lnTo>
                    <a:pt x="140" y="805"/>
                  </a:lnTo>
                  <a:lnTo>
                    <a:pt x="177" y="812"/>
                  </a:lnTo>
                  <a:lnTo>
                    <a:pt x="212" y="814"/>
                  </a:lnTo>
                  <a:lnTo>
                    <a:pt x="247" y="812"/>
                  </a:lnTo>
                  <a:lnTo>
                    <a:pt x="290" y="804"/>
                  </a:lnTo>
                  <a:lnTo>
                    <a:pt x="330" y="792"/>
                  </a:lnTo>
                  <a:lnTo>
                    <a:pt x="368" y="775"/>
                  </a:lnTo>
                  <a:lnTo>
                    <a:pt x="403" y="756"/>
                  </a:lnTo>
                  <a:lnTo>
                    <a:pt x="435" y="732"/>
                  </a:lnTo>
                  <a:lnTo>
                    <a:pt x="465" y="705"/>
                  </a:lnTo>
                  <a:lnTo>
                    <a:pt x="492" y="675"/>
                  </a:lnTo>
                  <a:lnTo>
                    <a:pt x="517" y="643"/>
                  </a:lnTo>
                  <a:lnTo>
                    <a:pt x="539" y="609"/>
                  </a:lnTo>
                  <a:lnTo>
                    <a:pt x="561" y="573"/>
                  </a:lnTo>
                  <a:lnTo>
                    <a:pt x="579" y="536"/>
                  </a:lnTo>
                  <a:lnTo>
                    <a:pt x="596" y="497"/>
                  </a:lnTo>
                  <a:lnTo>
                    <a:pt x="611" y="458"/>
                  </a:lnTo>
                  <a:lnTo>
                    <a:pt x="625" y="418"/>
                  </a:lnTo>
                  <a:lnTo>
                    <a:pt x="636" y="378"/>
                  </a:lnTo>
                  <a:lnTo>
                    <a:pt x="646" y="338"/>
                  </a:lnTo>
                  <a:lnTo>
                    <a:pt x="655" y="299"/>
                  </a:lnTo>
                  <a:lnTo>
                    <a:pt x="663" y="259"/>
                  </a:lnTo>
                  <a:lnTo>
                    <a:pt x="670" y="221"/>
                  </a:lnTo>
                  <a:lnTo>
                    <a:pt x="675" y="184"/>
                  </a:lnTo>
                  <a:lnTo>
                    <a:pt x="680" y="150"/>
                  </a:lnTo>
                  <a:lnTo>
                    <a:pt x="683" y="117"/>
                  </a:lnTo>
                  <a:lnTo>
                    <a:pt x="687" y="86"/>
                  </a:lnTo>
                  <a:lnTo>
                    <a:pt x="689" y="59"/>
                  </a:lnTo>
                  <a:lnTo>
                    <a:pt x="691" y="34"/>
                  </a:lnTo>
                  <a:lnTo>
                    <a:pt x="69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rgbClr val="127210"/>
                  </a:solidFill>
                </a:ln>
                <a:solidFill>
                  <a:schemeClr val="lt1"/>
                </a:solidFill>
              </a:endParaRPr>
            </a:p>
          </p:txBody>
        </p:sp>
        <p:sp>
          <p:nvSpPr>
            <p:cNvPr id="45" name="Freeform 10"/>
            <p:cNvSpPr>
              <a:spLocks/>
            </p:cNvSpPr>
            <p:nvPr/>
          </p:nvSpPr>
          <p:spPr bwMode="auto">
            <a:xfrm>
              <a:off x="3662356" y="896957"/>
              <a:ext cx="1511300" cy="417513"/>
            </a:xfrm>
            <a:custGeom>
              <a:avLst/>
              <a:gdLst/>
              <a:ahLst/>
              <a:cxnLst>
                <a:cxn ang="0">
                  <a:pos x="450" y="0"/>
                </a:cxn>
                <a:cxn ang="0">
                  <a:pos x="500" y="0"/>
                </a:cxn>
                <a:cxn ang="0">
                  <a:pos x="551" y="4"/>
                </a:cxn>
                <a:cxn ang="0">
                  <a:pos x="601" y="12"/>
                </a:cxn>
                <a:cxn ang="0">
                  <a:pos x="651" y="25"/>
                </a:cxn>
                <a:cxn ang="0">
                  <a:pos x="700" y="40"/>
                </a:cxn>
                <a:cxn ang="0">
                  <a:pos x="747" y="60"/>
                </a:cxn>
                <a:cxn ang="0">
                  <a:pos x="793" y="83"/>
                </a:cxn>
                <a:cxn ang="0">
                  <a:pos x="837" y="111"/>
                </a:cxn>
                <a:cxn ang="0">
                  <a:pos x="878" y="143"/>
                </a:cxn>
                <a:cxn ang="0">
                  <a:pos x="917" y="179"/>
                </a:cxn>
                <a:cxn ang="0">
                  <a:pos x="952" y="219"/>
                </a:cxn>
                <a:cxn ang="0">
                  <a:pos x="950" y="230"/>
                </a:cxn>
                <a:cxn ang="0">
                  <a:pos x="945" y="236"/>
                </a:cxn>
                <a:cxn ang="0">
                  <a:pos x="938" y="240"/>
                </a:cxn>
                <a:cxn ang="0">
                  <a:pos x="930" y="243"/>
                </a:cxn>
                <a:cxn ang="0">
                  <a:pos x="914" y="247"/>
                </a:cxn>
                <a:cxn ang="0">
                  <a:pos x="907" y="250"/>
                </a:cxn>
                <a:cxn ang="0">
                  <a:pos x="900" y="255"/>
                </a:cxn>
                <a:cxn ang="0">
                  <a:pos x="897" y="263"/>
                </a:cxn>
                <a:cxn ang="0">
                  <a:pos x="843" y="222"/>
                </a:cxn>
                <a:cxn ang="0">
                  <a:pos x="788" y="186"/>
                </a:cxn>
                <a:cxn ang="0">
                  <a:pos x="733" y="154"/>
                </a:cxn>
                <a:cxn ang="0">
                  <a:pos x="677" y="127"/>
                </a:cxn>
                <a:cxn ang="0">
                  <a:pos x="622" y="103"/>
                </a:cxn>
                <a:cxn ang="0">
                  <a:pos x="566" y="84"/>
                </a:cxn>
                <a:cxn ang="0">
                  <a:pos x="511" y="71"/>
                </a:cxn>
                <a:cxn ang="0">
                  <a:pos x="454" y="63"/>
                </a:cxn>
                <a:cxn ang="0">
                  <a:pos x="398" y="60"/>
                </a:cxn>
                <a:cxn ang="0">
                  <a:pos x="342" y="63"/>
                </a:cxn>
                <a:cxn ang="0">
                  <a:pos x="285" y="72"/>
                </a:cxn>
                <a:cxn ang="0">
                  <a:pos x="228" y="88"/>
                </a:cxn>
                <a:cxn ang="0">
                  <a:pos x="171" y="109"/>
                </a:cxn>
                <a:cxn ang="0">
                  <a:pos x="115" y="137"/>
                </a:cxn>
                <a:cxn ang="0">
                  <a:pos x="57" y="173"/>
                </a:cxn>
                <a:cxn ang="0">
                  <a:pos x="0" y="215"/>
                </a:cxn>
                <a:cxn ang="0">
                  <a:pos x="27" y="180"/>
                </a:cxn>
                <a:cxn ang="0">
                  <a:pos x="57" y="148"/>
                </a:cxn>
                <a:cxn ang="0">
                  <a:pos x="91" y="119"/>
                </a:cxn>
                <a:cxn ang="0">
                  <a:pos x="128" y="93"/>
                </a:cxn>
                <a:cxn ang="0">
                  <a:pos x="168" y="70"/>
                </a:cxn>
                <a:cxn ang="0">
                  <a:pos x="210" y="49"/>
                </a:cxn>
                <a:cxn ang="0">
                  <a:pos x="255" y="33"/>
                </a:cxn>
                <a:cxn ang="0">
                  <a:pos x="302" y="20"/>
                </a:cxn>
                <a:cxn ang="0">
                  <a:pos x="350" y="9"/>
                </a:cxn>
                <a:cxn ang="0">
                  <a:pos x="399" y="3"/>
                </a:cxn>
                <a:cxn ang="0">
                  <a:pos x="450" y="0"/>
                </a:cxn>
              </a:cxnLst>
              <a:rect l="0" t="0" r="r" b="b"/>
              <a:pathLst>
                <a:path w="952" h="263">
                  <a:moveTo>
                    <a:pt x="450" y="0"/>
                  </a:moveTo>
                  <a:lnTo>
                    <a:pt x="500" y="0"/>
                  </a:lnTo>
                  <a:lnTo>
                    <a:pt x="551" y="4"/>
                  </a:lnTo>
                  <a:lnTo>
                    <a:pt x="601" y="12"/>
                  </a:lnTo>
                  <a:lnTo>
                    <a:pt x="651" y="25"/>
                  </a:lnTo>
                  <a:lnTo>
                    <a:pt x="700" y="40"/>
                  </a:lnTo>
                  <a:lnTo>
                    <a:pt x="747" y="60"/>
                  </a:lnTo>
                  <a:lnTo>
                    <a:pt x="793" y="83"/>
                  </a:lnTo>
                  <a:lnTo>
                    <a:pt x="837" y="111"/>
                  </a:lnTo>
                  <a:lnTo>
                    <a:pt x="878" y="143"/>
                  </a:lnTo>
                  <a:lnTo>
                    <a:pt x="917" y="179"/>
                  </a:lnTo>
                  <a:lnTo>
                    <a:pt x="952" y="219"/>
                  </a:lnTo>
                  <a:lnTo>
                    <a:pt x="950" y="230"/>
                  </a:lnTo>
                  <a:lnTo>
                    <a:pt x="945" y="236"/>
                  </a:lnTo>
                  <a:lnTo>
                    <a:pt x="938" y="240"/>
                  </a:lnTo>
                  <a:lnTo>
                    <a:pt x="930" y="243"/>
                  </a:lnTo>
                  <a:lnTo>
                    <a:pt x="914" y="247"/>
                  </a:lnTo>
                  <a:lnTo>
                    <a:pt x="907" y="250"/>
                  </a:lnTo>
                  <a:lnTo>
                    <a:pt x="900" y="255"/>
                  </a:lnTo>
                  <a:lnTo>
                    <a:pt x="897" y="263"/>
                  </a:lnTo>
                  <a:lnTo>
                    <a:pt x="843" y="222"/>
                  </a:lnTo>
                  <a:lnTo>
                    <a:pt x="788" y="186"/>
                  </a:lnTo>
                  <a:lnTo>
                    <a:pt x="733" y="154"/>
                  </a:lnTo>
                  <a:lnTo>
                    <a:pt x="677" y="127"/>
                  </a:lnTo>
                  <a:lnTo>
                    <a:pt x="622" y="103"/>
                  </a:lnTo>
                  <a:lnTo>
                    <a:pt x="566" y="84"/>
                  </a:lnTo>
                  <a:lnTo>
                    <a:pt x="511" y="71"/>
                  </a:lnTo>
                  <a:lnTo>
                    <a:pt x="454" y="63"/>
                  </a:lnTo>
                  <a:lnTo>
                    <a:pt x="398" y="60"/>
                  </a:lnTo>
                  <a:lnTo>
                    <a:pt x="342" y="63"/>
                  </a:lnTo>
                  <a:lnTo>
                    <a:pt x="285" y="72"/>
                  </a:lnTo>
                  <a:lnTo>
                    <a:pt x="228" y="88"/>
                  </a:lnTo>
                  <a:lnTo>
                    <a:pt x="171" y="109"/>
                  </a:lnTo>
                  <a:lnTo>
                    <a:pt x="115" y="137"/>
                  </a:lnTo>
                  <a:lnTo>
                    <a:pt x="57" y="173"/>
                  </a:lnTo>
                  <a:lnTo>
                    <a:pt x="0" y="215"/>
                  </a:lnTo>
                  <a:lnTo>
                    <a:pt x="27" y="180"/>
                  </a:lnTo>
                  <a:lnTo>
                    <a:pt x="57" y="148"/>
                  </a:lnTo>
                  <a:lnTo>
                    <a:pt x="91" y="119"/>
                  </a:lnTo>
                  <a:lnTo>
                    <a:pt x="128" y="93"/>
                  </a:lnTo>
                  <a:lnTo>
                    <a:pt x="168" y="70"/>
                  </a:lnTo>
                  <a:lnTo>
                    <a:pt x="210" y="49"/>
                  </a:lnTo>
                  <a:lnTo>
                    <a:pt x="255" y="33"/>
                  </a:lnTo>
                  <a:lnTo>
                    <a:pt x="302" y="20"/>
                  </a:lnTo>
                  <a:lnTo>
                    <a:pt x="350" y="9"/>
                  </a:lnTo>
                  <a:lnTo>
                    <a:pt x="399" y="3"/>
                  </a:lnTo>
                  <a:lnTo>
                    <a:pt x="4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rgbClr val="127210"/>
                  </a:solidFill>
                </a:ln>
                <a:solidFill>
                  <a:schemeClr val="lt1"/>
                </a:solidFill>
              </a:endParaRPr>
            </a:p>
          </p:txBody>
        </p:sp>
        <p:sp>
          <p:nvSpPr>
            <p:cNvPr id="46" name="Freeform 11"/>
            <p:cNvSpPr>
              <a:spLocks noEditPoints="1"/>
            </p:cNvSpPr>
            <p:nvPr/>
          </p:nvSpPr>
          <p:spPr bwMode="auto">
            <a:xfrm>
              <a:off x="3675056" y="1331932"/>
              <a:ext cx="388938" cy="2057400"/>
            </a:xfrm>
            <a:custGeom>
              <a:avLst/>
              <a:gdLst/>
              <a:ahLst/>
              <a:cxnLst>
                <a:cxn ang="0">
                  <a:pos x="245" y="1296"/>
                </a:cxn>
                <a:cxn ang="0">
                  <a:pos x="235" y="1295"/>
                </a:cxn>
                <a:cxn ang="0">
                  <a:pos x="0" y="0"/>
                </a:cxn>
                <a:cxn ang="0">
                  <a:pos x="16" y="230"/>
                </a:cxn>
                <a:cxn ang="0">
                  <a:pos x="33" y="433"/>
                </a:cxn>
                <a:cxn ang="0">
                  <a:pos x="53" y="607"/>
                </a:cxn>
                <a:cxn ang="0">
                  <a:pos x="72" y="756"/>
                </a:cxn>
                <a:cxn ang="0">
                  <a:pos x="92" y="883"/>
                </a:cxn>
                <a:cxn ang="0">
                  <a:pos x="112" y="988"/>
                </a:cxn>
                <a:cxn ang="0">
                  <a:pos x="131" y="1074"/>
                </a:cxn>
                <a:cxn ang="0">
                  <a:pos x="150" y="1141"/>
                </a:cxn>
                <a:cxn ang="0">
                  <a:pos x="168" y="1194"/>
                </a:cxn>
                <a:cxn ang="0">
                  <a:pos x="186" y="1233"/>
                </a:cxn>
                <a:cxn ang="0">
                  <a:pos x="201" y="1261"/>
                </a:cxn>
                <a:cxn ang="0">
                  <a:pos x="215" y="1279"/>
                </a:cxn>
                <a:cxn ang="0">
                  <a:pos x="226" y="1290"/>
                </a:cxn>
                <a:cxn ang="0">
                  <a:pos x="227" y="1292"/>
                </a:cxn>
                <a:cxn ang="0">
                  <a:pos x="194" y="1265"/>
                </a:cxn>
                <a:cxn ang="0">
                  <a:pos x="163" y="1215"/>
                </a:cxn>
                <a:cxn ang="0">
                  <a:pos x="136" y="1145"/>
                </a:cxn>
                <a:cxn ang="0">
                  <a:pos x="112" y="1057"/>
                </a:cxn>
                <a:cxn ang="0">
                  <a:pos x="91" y="958"/>
                </a:cxn>
                <a:cxn ang="0">
                  <a:pos x="73" y="849"/>
                </a:cxn>
                <a:cxn ang="0">
                  <a:pos x="56" y="734"/>
                </a:cxn>
                <a:cxn ang="0">
                  <a:pos x="43" y="616"/>
                </a:cxn>
                <a:cxn ang="0">
                  <a:pos x="31" y="500"/>
                </a:cxn>
                <a:cxn ang="0">
                  <a:pos x="22" y="388"/>
                </a:cxn>
                <a:cxn ang="0">
                  <a:pos x="14" y="284"/>
                </a:cxn>
                <a:cxn ang="0">
                  <a:pos x="9" y="191"/>
                </a:cxn>
                <a:cxn ang="0">
                  <a:pos x="5" y="112"/>
                </a:cxn>
                <a:cxn ang="0">
                  <a:pos x="2" y="52"/>
                </a:cxn>
                <a:cxn ang="0">
                  <a:pos x="0" y="13"/>
                </a:cxn>
              </a:cxnLst>
              <a:rect l="0" t="0" r="r" b="b"/>
              <a:pathLst>
                <a:path w="245" h="1296">
                  <a:moveTo>
                    <a:pt x="231" y="1293"/>
                  </a:moveTo>
                  <a:lnTo>
                    <a:pt x="245" y="1296"/>
                  </a:lnTo>
                  <a:lnTo>
                    <a:pt x="239" y="1296"/>
                  </a:lnTo>
                  <a:lnTo>
                    <a:pt x="235" y="1295"/>
                  </a:lnTo>
                  <a:lnTo>
                    <a:pt x="231" y="1293"/>
                  </a:lnTo>
                  <a:close/>
                  <a:moveTo>
                    <a:pt x="0" y="0"/>
                  </a:moveTo>
                  <a:lnTo>
                    <a:pt x="8" y="119"/>
                  </a:lnTo>
                  <a:lnTo>
                    <a:pt x="16" y="230"/>
                  </a:lnTo>
                  <a:lnTo>
                    <a:pt x="24" y="335"/>
                  </a:lnTo>
                  <a:lnTo>
                    <a:pt x="33" y="433"/>
                  </a:lnTo>
                  <a:lnTo>
                    <a:pt x="43" y="524"/>
                  </a:lnTo>
                  <a:lnTo>
                    <a:pt x="53" y="607"/>
                  </a:lnTo>
                  <a:lnTo>
                    <a:pt x="62" y="685"/>
                  </a:lnTo>
                  <a:lnTo>
                    <a:pt x="72" y="756"/>
                  </a:lnTo>
                  <a:lnTo>
                    <a:pt x="82" y="822"/>
                  </a:lnTo>
                  <a:lnTo>
                    <a:pt x="92" y="883"/>
                  </a:lnTo>
                  <a:lnTo>
                    <a:pt x="101" y="938"/>
                  </a:lnTo>
                  <a:lnTo>
                    <a:pt x="112" y="988"/>
                  </a:lnTo>
                  <a:lnTo>
                    <a:pt x="122" y="1032"/>
                  </a:lnTo>
                  <a:lnTo>
                    <a:pt x="131" y="1074"/>
                  </a:lnTo>
                  <a:lnTo>
                    <a:pt x="140" y="1110"/>
                  </a:lnTo>
                  <a:lnTo>
                    <a:pt x="150" y="1141"/>
                  </a:lnTo>
                  <a:lnTo>
                    <a:pt x="159" y="1169"/>
                  </a:lnTo>
                  <a:lnTo>
                    <a:pt x="168" y="1194"/>
                  </a:lnTo>
                  <a:lnTo>
                    <a:pt x="177" y="1216"/>
                  </a:lnTo>
                  <a:lnTo>
                    <a:pt x="186" y="1233"/>
                  </a:lnTo>
                  <a:lnTo>
                    <a:pt x="193" y="1249"/>
                  </a:lnTo>
                  <a:lnTo>
                    <a:pt x="201" y="1261"/>
                  </a:lnTo>
                  <a:lnTo>
                    <a:pt x="208" y="1271"/>
                  </a:lnTo>
                  <a:lnTo>
                    <a:pt x="215" y="1279"/>
                  </a:lnTo>
                  <a:lnTo>
                    <a:pt x="221" y="1286"/>
                  </a:lnTo>
                  <a:lnTo>
                    <a:pt x="226" y="1290"/>
                  </a:lnTo>
                  <a:lnTo>
                    <a:pt x="231" y="1293"/>
                  </a:lnTo>
                  <a:lnTo>
                    <a:pt x="227" y="1292"/>
                  </a:lnTo>
                  <a:lnTo>
                    <a:pt x="210" y="1281"/>
                  </a:lnTo>
                  <a:lnTo>
                    <a:pt x="194" y="1265"/>
                  </a:lnTo>
                  <a:lnTo>
                    <a:pt x="177" y="1242"/>
                  </a:lnTo>
                  <a:lnTo>
                    <a:pt x="163" y="1215"/>
                  </a:lnTo>
                  <a:lnTo>
                    <a:pt x="150" y="1182"/>
                  </a:lnTo>
                  <a:lnTo>
                    <a:pt x="136" y="1145"/>
                  </a:lnTo>
                  <a:lnTo>
                    <a:pt x="124" y="1102"/>
                  </a:lnTo>
                  <a:lnTo>
                    <a:pt x="112" y="1057"/>
                  </a:lnTo>
                  <a:lnTo>
                    <a:pt x="101" y="1009"/>
                  </a:lnTo>
                  <a:lnTo>
                    <a:pt x="91" y="958"/>
                  </a:lnTo>
                  <a:lnTo>
                    <a:pt x="81" y="905"/>
                  </a:lnTo>
                  <a:lnTo>
                    <a:pt x="73" y="849"/>
                  </a:lnTo>
                  <a:lnTo>
                    <a:pt x="63" y="792"/>
                  </a:lnTo>
                  <a:lnTo>
                    <a:pt x="56" y="734"/>
                  </a:lnTo>
                  <a:lnTo>
                    <a:pt x="49" y="676"/>
                  </a:lnTo>
                  <a:lnTo>
                    <a:pt x="43" y="616"/>
                  </a:lnTo>
                  <a:lnTo>
                    <a:pt x="37" y="559"/>
                  </a:lnTo>
                  <a:lnTo>
                    <a:pt x="31" y="500"/>
                  </a:lnTo>
                  <a:lnTo>
                    <a:pt x="26" y="444"/>
                  </a:lnTo>
                  <a:lnTo>
                    <a:pt x="22" y="388"/>
                  </a:lnTo>
                  <a:lnTo>
                    <a:pt x="18" y="335"/>
                  </a:lnTo>
                  <a:lnTo>
                    <a:pt x="14" y="284"/>
                  </a:lnTo>
                  <a:lnTo>
                    <a:pt x="11" y="236"/>
                  </a:lnTo>
                  <a:lnTo>
                    <a:pt x="9" y="191"/>
                  </a:lnTo>
                  <a:lnTo>
                    <a:pt x="7" y="149"/>
                  </a:lnTo>
                  <a:lnTo>
                    <a:pt x="5" y="112"/>
                  </a:lnTo>
                  <a:lnTo>
                    <a:pt x="3" y="80"/>
                  </a:lnTo>
                  <a:lnTo>
                    <a:pt x="2" y="52"/>
                  </a:lnTo>
                  <a:lnTo>
                    <a:pt x="1" y="30"/>
                  </a:lnTo>
                  <a:lnTo>
                    <a:pt x="0" y="13"/>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rgbClr val="127210"/>
                  </a:solidFill>
                </a:ln>
                <a:solidFill>
                  <a:schemeClr val="lt1"/>
                </a:solidFill>
              </a:endParaRPr>
            </a:p>
          </p:txBody>
        </p:sp>
        <p:sp>
          <p:nvSpPr>
            <p:cNvPr id="47" name="Freeform 12"/>
            <p:cNvSpPr>
              <a:spLocks/>
            </p:cNvSpPr>
            <p:nvPr/>
          </p:nvSpPr>
          <p:spPr bwMode="auto">
            <a:xfrm>
              <a:off x="3938581" y="1981219"/>
              <a:ext cx="906463" cy="906463"/>
            </a:xfrm>
            <a:custGeom>
              <a:avLst/>
              <a:gdLst/>
              <a:ahLst/>
              <a:cxnLst>
                <a:cxn ang="0">
                  <a:pos x="286" y="0"/>
                </a:cxn>
                <a:cxn ang="0">
                  <a:pos x="571" y="286"/>
                </a:cxn>
                <a:cxn ang="0">
                  <a:pos x="286" y="571"/>
                </a:cxn>
                <a:cxn ang="0">
                  <a:pos x="0" y="286"/>
                </a:cxn>
                <a:cxn ang="0">
                  <a:pos x="286" y="0"/>
                </a:cxn>
              </a:cxnLst>
              <a:rect l="0" t="0" r="r" b="b"/>
              <a:pathLst>
                <a:path w="571" h="571">
                  <a:moveTo>
                    <a:pt x="286" y="0"/>
                  </a:moveTo>
                  <a:lnTo>
                    <a:pt x="571" y="286"/>
                  </a:lnTo>
                  <a:lnTo>
                    <a:pt x="286" y="571"/>
                  </a:lnTo>
                  <a:lnTo>
                    <a:pt x="0" y="286"/>
                  </a:lnTo>
                  <a:lnTo>
                    <a:pt x="28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rgbClr val="127210"/>
                  </a:solidFill>
                </a:ln>
                <a:solidFill>
                  <a:schemeClr val="lt1"/>
                </a:solidFill>
              </a:endParaRPr>
            </a:p>
          </p:txBody>
        </p:sp>
        <p:sp>
          <p:nvSpPr>
            <p:cNvPr id="48" name="Freeform 13"/>
            <p:cNvSpPr>
              <a:spLocks noEditPoints="1"/>
            </p:cNvSpPr>
            <p:nvPr/>
          </p:nvSpPr>
          <p:spPr bwMode="auto">
            <a:xfrm>
              <a:off x="3773481" y="2246332"/>
              <a:ext cx="530225" cy="1193800"/>
            </a:xfrm>
            <a:custGeom>
              <a:avLst/>
              <a:gdLst/>
              <a:ahLst/>
              <a:cxnLst>
                <a:cxn ang="0">
                  <a:pos x="333" y="743"/>
                </a:cxn>
                <a:cxn ang="0">
                  <a:pos x="330" y="745"/>
                </a:cxn>
                <a:cxn ang="0">
                  <a:pos x="326" y="746"/>
                </a:cxn>
                <a:cxn ang="0">
                  <a:pos x="321" y="748"/>
                </a:cxn>
                <a:cxn ang="0">
                  <a:pos x="312" y="749"/>
                </a:cxn>
                <a:cxn ang="0">
                  <a:pos x="334" y="743"/>
                </a:cxn>
                <a:cxn ang="0">
                  <a:pos x="333" y="743"/>
                </a:cxn>
                <a:cxn ang="0">
                  <a:pos x="0" y="0"/>
                </a:cxn>
                <a:cxn ang="0">
                  <a:pos x="11" y="88"/>
                </a:cxn>
                <a:cxn ang="0">
                  <a:pos x="22" y="168"/>
                </a:cxn>
                <a:cxn ang="0">
                  <a:pos x="34" y="241"/>
                </a:cxn>
                <a:cxn ang="0">
                  <a:pos x="48" y="308"/>
                </a:cxn>
                <a:cxn ang="0">
                  <a:pos x="61" y="370"/>
                </a:cxn>
                <a:cxn ang="0">
                  <a:pos x="75" y="424"/>
                </a:cxn>
                <a:cxn ang="0">
                  <a:pos x="90" y="475"/>
                </a:cxn>
                <a:cxn ang="0">
                  <a:pos x="105" y="519"/>
                </a:cxn>
                <a:cxn ang="0">
                  <a:pos x="120" y="559"/>
                </a:cxn>
                <a:cxn ang="0">
                  <a:pos x="135" y="593"/>
                </a:cxn>
                <a:cxn ang="0">
                  <a:pos x="150" y="624"/>
                </a:cxn>
                <a:cxn ang="0">
                  <a:pos x="166" y="651"/>
                </a:cxn>
                <a:cxn ang="0">
                  <a:pos x="181" y="674"/>
                </a:cxn>
                <a:cxn ang="0">
                  <a:pos x="196" y="692"/>
                </a:cxn>
                <a:cxn ang="0">
                  <a:pos x="211" y="708"/>
                </a:cxn>
                <a:cxn ang="0">
                  <a:pos x="226" y="721"/>
                </a:cxn>
                <a:cxn ang="0">
                  <a:pos x="239" y="730"/>
                </a:cxn>
                <a:cxn ang="0">
                  <a:pos x="252" y="738"/>
                </a:cxn>
                <a:cxn ang="0">
                  <a:pos x="265" y="744"/>
                </a:cxn>
                <a:cxn ang="0">
                  <a:pos x="277" y="748"/>
                </a:cxn>
                <a:cxn ang="0">
                  <a:pos x="287" y="750"/>
                </a:cxn>
                <a:cxn ang="0">
                  <a:pos x="307" y="750"/>
                </a:cxn>
                <a:cxn ang="0">
                  <a:pos x="312" y="749"/>
                </a:cxn>
                <a:cxn ang="0">
                  <a:pos x="306" y="751"/>
                </a:cxn>
                <a:cxn ang="0">
                  <a:pos x="279" y="752"/>
                </a:cxn>
                <a:cxn ang="0">
                  <a:pos x="254" y="749"/>
                </a:cxn>
                <a:cxn ang="0">
                  <a:pos x="232" y="739"/>
                </a:cxn>
                <a:cxn ang="0">
                  <a:pos x="209" y="726"/>
                </a:cxn>
                <a:cxn ang="0">
                  <a:pos x="190" y="708"/>
                </a:cxn>
                <a:cxn ang="0">
                  <a:pos x="170" y="686"/>
                </a:cxn>
                <a:cxn ang="0">
                  <a:pos x="153" y="660"/>
                </a:cxn>
                <a:cxn ang="0">
                  <a:pos x="135" y="630"/>
                </a:cxn>
                <a:cxn ang="0">
                  <a:pos x="120" y="599"/>
                </a:cxn>
                <a:cxn ang="0">
                  <a:pos x="106" y="564"/>
                </a:cxn>
                <a:cxn ang="0">
                  <a:pos x="93" y="528"/>
                </a:cxn>
                <a:cxn ang="0">
                  <a:pos x="81" y="491"/>
                </a:cxn>
                <a:cxn ang="0">
                  <a:pos x="69" y="452"/>
                </a:cxn>
                <a:cxn ang="0">
                  <a:pos x="60" y="413"/>
                </a:cxn>
                <a:cxn ang="0">
                  <a:pos x="51" y="373"/>
                </a:cxn>
                <a:cxn ang="0">
                  <a:pos x="42" y="333"/>
                </a:cxn>
                <a:cxn ang="0">
                  <a:pos x="35" y="294"/>
                </a:cxn>
                <a:cxn ang="0">
                  <a:pos x="29" y="255"/>
                </a:cxn>
                <a:cxn ang="0">
                  <a:pos x="23" y="218"/>
                </a:cxn>
                <a:cxn ang="0">
                  <a:pos x="18" y="181"/>
                </a:cxn>
                <a:cxn ang="0">
                  <a:pos x="14" y="148"/>
                </a:cxn>
                <a:cxn ang="0">
                  <a:pos x="11" y="117"/>
                </a:cxn>
                <a:cxn ang="0">
                  <a:pos x="7" y="88"/>
                </a:cxn>
                <a:cxn ang="0">
                  <a:pos x="5" y="63"/>
                </a:cxn>
                <a:cxn ang="0">
                  <a:pos x="3" y="41"/>
                </a:cxn>
                <a:cxn ang="0">
                  <a:pos x="2" y="24"/>
                </a:cxn>
                <a:cxn ang="0">
                  <a:pos x="1" y="12"/>
                </a:cxn>
                <a:cxn ang="0">
                  <a:pos x="0" y="3"/>
                </a:cxn>
                <a:cxn ang="0">
                  <a:pos x="0" y="0"/>
                </a:cxn>
              </a:cxnLst>
              <a:rect l="0" t="0" r="r" b="b"/>
              <a:pathLst>
                <a:path w="334" h="752">
                  <a:moveTo>
                    <a:pt x="333" y="743"/>
                  </a:moveTo>
                  <a:lnTo>
                    <a:pt x="330" y="745"/>
                  </a:lnTo>
                  <a:lnTo>
                    <a:pt x="326" y="746"/>
                  </a:lnTo>
                  <a:lnTo>
                    <a:pt x="321" y="748"/>
                  </a:lnTo>
                  <a:lnTo>
                    <a:pt x="312" y="749"/>
                  </a:lnTo>
                  <a:lnTo>
                    <a:pt x="334" y="743"/>
                  </a:lnTo>
                  <a:lnTo>
                    <a:pt x="333" y="743"/>
                  </a:lnTo>
                  <a:close/>
                  <a:moveTo>
                    <a:pt x="0" y="0"/>
                  </a:moveTo>
                  <a:lnTo>
                    <a:pt x="11" y="88"/>
                  </a:lnTo>
                  <a:lnTo>
                    <a:pt x="22" y="168"/>
                  </a:lnTo>
                  <a:lnTo>
                    <a:pt x="34" y="241"/>
                  </a:lnTo>
                  <a:lnTo>
                    <a:pt x="48" y="308"/>
                  </a:lnTo>
                  <a:lnTo>
                    <a:pt x="61" y="370"/>
                  </a:lnTo>
                  <a:lnTo>
                    <a:pt x="75" y="424"/>
                  </a:lnTo>
                  <a:lnTo>
                    <a:pt x="90" y="475"/>
                  </a:lnTo>
                  <a:lnTo>
                    <a:pt x="105" y="519"/>
                  </a:lnTo>
                  <a:lnTo>
                    <a:pt x="120" y="559"/>
                  </a:lnTo>
                  <a:lnTo>
                    <a:pt x="135" y="593"/>
                  </a:lnTo>
                  <a:lnTo>
                    <a:pt x="150" y="624"/>
                  </a:lnTo>
                  <a:lnTo>
                    <a:pt x="166" y="651"/>
                  </a:lnTo>
                  <a:lnTo>
                    <a:pt x="181" y="674"/>
                  </a:lnTo>
                  <a:lnTo>
                    <a:pt x="196" y="692"/>
                  </a:lnTo>
                  <a:lnTo>
                    <a:pt x="211" y="708"/>
                  </a:lnTo>
                  <a:lnTo>
                    <a:pt x="226" y="721"/>
                  </a:lnTo>
                  <a:lnTo>
                    <a:pt x="239" y="730"/>
                  </a:lnTo>
                  <a:lnTo>
                    <a:pt x="252" y="738"/>
                  </a:lnTo>
                  <a:lnTo>
                    <a:pt x="265" y="744"/>
                  </a:lnTo>
                  <a:lnTo>
                    <a:pt x="277" y="748"/>
                  </a:lnTo>
                  <a:lnTo>
                    <a:pt x="287" y="750"/>
                  </a:lnTo>
                  <a:lnTo>
                    <a:pt x="307" y="750"/>
                  </a:lnTo>
                  <a:lnTo>
                    <a:pt x="312" y="749"/>
                  </a:lnTo>
                  <a:lnTo>
                    <a:pt x="306" y="751"/>
                  </a:lnTo>
                  <a:lnTo>
                    <a:pt x="279" y="752"/>
                  </a:lnTo>
                  <a:lnTo>
                    <a:pt x="254" y="749"/>
                  </a:lnTo>
                  <a:lnTo>
                    <a:pt x="232" y="739"/>
                  </a:lnTo>
                  <a:lnTo>
                    <a:pt x="209" y="726"/>
                  </a:lnTo>
                  <a:lnTo>
                    <a:pt x="190" y="708"/>
                  </a:lnTo>
                  <a:lnTo>
                    <a:pt x="170" y="686"/>
                  </a:lnTo>
                  <a:lnTo>
                    <a:pt x="153" y="660"/>
                  </a:lnTo>
                  <a:lnTo>
                    <a:pt x="135" y="630"/>
                  </a:lnTo>
                  <a:lnTo>
                    <a:pt x="120" y="599"/>
                  </a:lnTo>
                  <a:lnTo>
                    <a:pt x="106" y="564"/>
                  </a:lnTo>
                  <a:lnTo>
                    <a:pt x="93" y="528"/>
                  </a:lnTo>
                  <a:lnTo>
                    <a:pt x="81" y="491"/>
                  </a:lnTo>
                  <a:lnTo>
                    <a:pt x="69" y="452"/>
                  </a:lnTo>
                  <a:lnTo>
                    <a:pt x="60" y="413"/>
                  </a:lnTo>
                  <a:lnTo>
                    <a:pt x="51" y="373"/>
                  </a:lnTo>
                  <a:lnTo>
                    <a:pt x="42" y="333"/>
                  </a:lnTo>
                  <a:lnTo>
                    <a:pt x="35" y="294"/>
                  </a:lnTo>
                  <a:lnTo>
                    <a:pt x="29" y="255"/>
                  </a:lnTo>
                  <a:lnTo>
                    <a:pt x="23" y="218"/>
                  </a:lnTo>
                  <a:lnTo>
                    <a:pt x="18" y="181"/>
                  </a:lnTo>
                  <a:lnTo>
                    <a:pt x="14" y="148"/>
                  </a:lnTo>
                  <a:lnTo>
                    <a:pt x="11" y="117"/>
                  </a:lnTo>
                  <a:lnTo>
                    <a:pt x="7" y="88"/>
                  </a:lnTo>
                  <a:lnTo>
                    <a:pt x="5" y="63"/>
                  </a:lnTo>
                  <a:lnTo>
                    <a:pt x="3" y="41"/>
                  </a:lnTo>
                  <a:lnTo>
                    <a:pt x="2" y="24"/>
                  </a:lnTo>
                  <a:lnTo>
                    <a:pt x="1" y="12"/>
                  </a:lnTo>
                  <a:lnTo>
                    <a:pt x="0" y="3"/>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rgbClr val="127210"/>
                  </a:solidFill>
                </a:ln>
                <a:solidFill>
                  <a:schemeClr val="lt1"/>
                </a:solidFill>
              </a:endParaRPr>
            </a:p>
          </p:txBody>
        </p:sp>
        <p:sp>
          <p:nvSpPr>
            <p:cNvPr id="49" name="Freeform 14"/>
            <p:cNvSpPr>
              <a:spLocks/>
            </p:cNvSpPr>
            <p:nvPr/>
          </p:nvSpPr>
          <p:spPr bwMode="auto">
            <a:xfrm>
              <a:off x="3746493" y="4025919"/>
              <a:ext cx="509588" cy="1863725"/>
            </a:xfrm>
            <a:custGeom>
              <a:avLst/>
              <a:gdLst/>
              <a:ahLst/>
              <a:cxnLst>
                <a:cxn ang="0">
                  <a:pos x="280" y="0"/>
                </a:cxn>
                <a:cxn ang="0">
                  <a:pos x="291" y="46"/>
                </a:cxn>
                <a:cxn ang="0">
                  <a:pos x="297" y="317"/>
                </a:cxn>
                <a:cxn ang="0">
                  <a:pos x="317" y="345"/>
                </a:cxn>
                <a:cxn ang="0">
                  <a:pos x="320" y="399"/>
                </a:cxn>
                <a:cxn ang="0">
                  <a:pos x="321" y="447"/>
                </a:cxn>
                <a:cxn ang="0">
                  <a:pos x="320" y="491"/>
                </a:cxn>
                <a:cxn ang="0">
                  <a:pos x="317" y="530"/>
                </a:cxn>
                <a:cxn ang="0">
                  <a:pos x="314" y="565"/>
                </a:cxn>
                <a:cxn ang="0">
                  <a:pos x="308" y="596"/>
                </a:cxn>
                <a:cxn ang="0">
                  <a:pos x="303" y="622"/>
                </a:cxn>
                <a:cxn ang="0">
                  <a:pos x="298" y="645"/>
                </a:cxn>
                <a:cxn ang="0">
                  <a:pos x="287" y="679"/>
                </a:cxn>
                <a:cxn ang="0">
                  <a:pos x="283" y="690"/>
                </a:cxn>
                <a:cxn ang="0">
                  <a:pos x="279" y="698"/>
                </a:cxn>
                <a:cxn ang="0">
                  <a:pos x="276" y="703"/>
                </a:cxn>
                <a:cxn ang="0">
                  <a:pos x="275" y="704"/>
                </a:cxn>
                <a:cxn ang="0">
                  <a:pos x="220" y="821"/>
                </a:cxn>
                <a:cxn ang="0">
                  <a:pos x="58" y="872"/>
                </a:cxn>
                <a:cxn ang="0">
                  <a:pos x="49" y="1117"/>
                </a:cxn>
                <a:cxn ang="0">
                  <a:pos x="0" y="1174"/>
                </a:cxn>
                <a:cxn ang="0">
                  <a:pos x="39" y="1117"/>
                </a:cxn>
                <a:cxn ang="0">
                  <a:pos x="49" y="866"/>
                </a:cxn>
                <a:cxn ang="0">
                  <a:pos x="211" y="819"/>
                </a:cxn>
                <a:cxn ang="0">
                  <a:pos x="267" y="700"/>
                </a:cxn>
                <a:cxn ang="0">
                  <a:pos x="282" y="663"/>
                </a:cxn>
                <a:cxn ang="0">
                  <a:pos x="293" y="625"/>
                </a:cxn>
                <a:cxn ang="0">
                  <a:pos x="301" y="588"/>
                </a:cxn>
                <a:cxn ang="0">
                  <a:pos x="306" y="552"/>
                </a:cxn>
                <a:cxn ang="0">
                  <a:pos x="310" y="517"/>
                </a:cxn>
                <a:cxn ang="0">
                  <a:pos x="313" y="484"/>
                </a:cxn>
                <a:cxn ang="0">
                  <a:pos x="314" y="453"/>
                </a:cxn>
                <a:cxn ang="0">
                  <a:pos x="313" y="425"/>
                </a:cxn>
                <a:cxn ang="0">
                  <a:pos x="311" y="402"/>
                </a:cxn>
                <a:cxn ang="0">
                  <a:pos x="310" y="382"/>
                </a:cxn>
                <a:cxn ang="0">
                  <a:pos x="309" y="368"/>
                </a:cxn>
                <a:cxn ang="0">
                  <a:pos x="307" y="359"/>
                </a:cxn>
                <a:cxn ang="0">
                  <a:pos x="307" y="355"/>
                </a:cxn>
                <a:cxn ang="0">
                  <a:pos x="289" y="324"/>
                </a:cxn>
                <a:cxn ang="0">
                  <a:pos x="289" y="310"/>
                </a:cxn>
                <a:cxn ang="0">
                  <a:pos x="288" y="295"/>
                </a:cxn>
                <a:cxn ang="0">
                  <a:pos x="288" y="250"/>
                </a:cxn>
                <a:cxn ang="0">
                  <a:pos x="287" y="225"/>
                </a:cxn>
                <a:cxn ang="0">
                  <a:pos x="286" y="198"/>
                </a:cxn>
                <a:cxn ang="0">
                  <a:pos x="286" y="170"/>
                </a:cxn>
                <a:cxn ang="0">
                  <a:pos x="285" y="143"/>
                </a:cxn>
                <a:cxn ang="0">
                  <a:pos x="285" y="95"/>
                </a:cxn>
                <a:cxn ang="0">
                  <a:pos x="284" y="77"/>
                </a:cxn>
                <a:cxn ang="0">
                  <a:pos x="284" y="39"/>
                </a:cxn>
                <a:cxn ang="0">
                  <a:pos x="283" y="25"/>
                </a:cxn>
                <a:cxn ang="0">
                  <a:pos x="281" y="13"/>
                </a:cxn>
                <a:cxn ang="0">
                  <a:pos x="280" y="3"/>
                </a:cxn>
                <a:cxn ang="0">
                  <a:pos x="280" y="0"/>
                </a:cxn>
              </a:cxnLst>
              <a:rect l="0" t="0" r="r" b="b"/>
              <a:pathLst>
                <a:path w="321" h="1174">
                  <a:moveTo>
                    <a:pt x="280" y="0"/>
                  </a:moveTo>
                  <a:lnTo>
                    <a:pt x="291" y="46"/>
                  </a:lnTo>
                  <a:lnTo>
                    <a:pt x="297" y="317"/>
                  </a:lnTo>
                  <a:lnTo>
                    <a:pt x="317" y="345"/>
                  </a:lnTo>
                  <a:lnTo>
                    <a:pt x="320" y="399"/>
                  </a:lnTo>
                  <a:lnTo>
                    <a:pt x="321" y="447"/>
                  </a:lnTo>
                  <a:lnTo>
                    <a:pt x="320" y="491"/>
                  </a:lnTo>
                  <a:lnTo>
                    <a:pt x="317" y="530"/>
                  </a:lnTo>
                  <a:lnTo>
                    <a:pt x="314" y="565"/>
                  </a:lnTo>
                  <a:lnTo>
                    <a:pt x="308" y="596"/>
                  </a:lnTo>
                  <a:lnTo>
                    <a:pt x="303" y="622"/>
                  </a:lnTo>
                  <a:lnTo>
                    <a:pt x="298" y="645"/>
                  </a:lnTo>
                  <a:lnTo>
                    <a:pt x="287" y="679"/>
                  </a:lnTo>
                  <a:lnTo>
                    <a:pt x="283" y="690"/>
                  </a:lnTo>
                  <a:lnTo>
                    <a:pt x="279" y="698"/>
                  </a:lnTo>
                  <a:lnTo>
                    <a:pt x="276" y="703"/>
                  </a:lnTo>
                  <a:lnTo>
                    <a:pt x="275" y="704"/>
                  </a:lnTo>
                  <a:lnTo>
                    <a:pt x="220" y="821"/>
                  </a:lnTo>
                  <a:lnTo>
                    <a:pt x="58" y="872"/>
                  </a:lnTo>
                  <a:lnTo>
                    <a:pt x="49" y="1117"/>
                  </a:lnTo>
                  <a:lnTo>
                    <a:pt x="0" y="1174"/>
                  </a:lnTo>
                  <a:lnTo>
                    <a:pt x="39" y="1117"/>
                  </a:lnTo>
                  <a:lnTo>
                    <a:pt x="49" y="866"/>
                  </a:lnTo>
                  <a:lnTo>
                    <a:pt x="211" y="819"/>
                  </a:lnTo>
                  <a:lnTo>
                    <a:pt x="267" y="700"/>
                  </a:lnTo>
                  <a:lnTo>
                    <a:pt x="282" y="663"/>
                  </a:lnTo>
                  <a:lnTo>
                    <a:pt x="293" y="625"/>
                  </a:lnTo>
                  <a:lnTo>
                    <a:pt x="301" y="588"/>
                  </a:lnTo>
                  <a:lnTo>
                    <a:pt x="306" y="552"/>
                  </a:lnTo>
                  <a:lnTo>
                    <a:pt x="310" y="517"/>
                  </a:lnTo>
                  <a:lnTo>
                    <a:pt x="313" y="484"/>
                  </a:lnTo>
                  <a:lnTo>
                    <a:pt x="314" y="453"/>
                  </a:lnTo>
                  <a:lnTo>
                    <a:pt x="313" y="425"/>
                  </a:lnTo>
                  <a:lnTo>
                    <a:pt x="311" y="402"/>
                  </a:lnTo>
                  <a:lnTo>
                    <a:pt x="310" y="382"/>
                  </a:lnTo>
                  <a:lnTo>
                    <a:pt x="309" y="368"/>
                  </a:lnTo>
                  <a:lnTo>
                    <a:pt x="307" y="359"/>
                  </a:lnTo>
                  <a:lnTo>
                    <a:pt x="307" y="355"/>
                  </a:lnTo>
                  <a:lnTo>
                    <a:pt x="289" y="324"/>
                  </a:lnTo>
                  <a:lnTo>
                    <a:pt x="289" y="310"/>
                  </a:lnTo>
                  <a:lnTo>
                    <a:pt x="288" y="295"/>
                  </a:lnTo>
                  <a:lnTo>
                    <a:pt x="288" y="250"/>
                  </a:lnTo>
                  <a:lnTo>
                    <a:pt x="287" y="225"/>
                  </a:lnTo>
                  <a:lnTo>
                    <a:pt x="286" y="198"/>
                  </a:lnTo>
                  <a:lnTo>
                    <a:pt x="286" y="170"/>
                  </a:lnTo>
                  <a:lnTo>
                    <a:pt x="285" y="143"/>
                  </a:lnTo>
                  <a:lnTo>
                    <a:pt x="285" y="95"/>
                  </a:lnTo>
                  <a:lnTo>
                    <a:pt x="284" y="77"/>
                  </a:lnTo>
                  <a:lnTo>
                    <a:pt x="284" y="39"/>
                  </a:lnTo>
                  <a:lnTo>
                    <a:pt x="283" y="25"/>
                  </a:lnTo>
                  <a:lnTo>
                    <a:pt x="281" y="13"/>
                  </a:lnTo>
                  <a:lnTo>
                    <a:pt x="280" y="3"/>
                  </a:lnTo>
                  <a:lnTo>
                    <a:pt x="28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rgbClr val="127210"/>
                  </a:solidFill>
                </a:ln>
                <a:solidFill>
                  <a:schemeClr val="lt1"/>
                </a:solidFill>
              </a:endParaRPr>
            </a:p>
          </p:txBody>
        </p:sp>
        <p:sp>
          <p:nvSpPr>
            <p:cNvPr id="50" name="Freeform 15"/>
            <p:cNvSpPr>
              <a:spLocks/>
            </p:cNvSpPr>
            <p:nvPr/>
          </p:nvSpPr>
          <p:spPr bwMode="auto">
            <a:xfrm>
              <a:off x="3962393" y="5457844"/>
              <a:ext cx="1095375" cy="206375"/>
            </a:xfrm>
            <a:custGeom>
              <a:avLst/>
              <a:gdLst/>
              <a:ahLst/>
              <a:cxnLst>
                <a:cxn ang="0">
                  <a:pos x="690" y="0"/>
                </a:cxn>
                <a:cxn ang="0">
                  <a:pos x="275" y="130"/>
                </a:cxn>
                <a:cxn ang="0">
                  <a:pos x="0" y="7"/>
                </a:cxn>
                <a:cxn ang="0">
                  <a:pos x="277" y="114"/>
                </a:cxn>
                <a:cxn ang="0">
                  <a:pos x="690" y="0"/>
                </a:cxn>
              </a:cxnLst>
              <a:rect l="0" t="0" r="r" b="b"/>
              <a:pathLst>
                <a:path w="690" h="130">
                  <a:moveTo>
                    <a:pt x="690" y="0"/>
                  </a:moveTo>
                  <a:lnTo>
                    <a:pt x="275" y="130"/>
                  </a:lnTo>
                  <a:lnTo>
                    <a:pt x="0" y="7"/>
                  </a:lnTo>
                  <a:lnTo>
                    <a:pt x="277" y="114"/>
                  </a:lnTo>
                  <a:lnTo>
                    <a:pt x="69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n>
                  <a:solidFill>
                    <a:srgbClr val="127210"/>
                  </a:solidFill>
                </a:ln>
                <a:solidFill>
                  <a:schemeClr val="lt1"/>
                </a:solidFill>
              </a:endParaRPr>
            </a:p>
          </p:txBody>
        </p:sp>
      </p:grpSp>
      <p:sp>
        <p:nvSpPr>
          <p:cNvPr id="51" name="Rectangle 54"/>
          <p:cNvSpPr/>
          <p:nvPr/>
        </p:nvSpPr>
        <p:spPr>
          <a:xfrm>
            <a:off x="6211215" y="2464424"/>
            <a:ext cx="1817619" cy="34300"/>
          </a:xfrm>
          <a:prstGeom prst="rect">
            <a:avLst/>
          </a:prstGeom>
          <a:solidFill>
            <a:schemeClr val="accent2"/>
          </a:solidFill>
          <a:ln w="25400" cap="flat" cmpd="sng" algn="ctr">
            <a:noFill/>
            <a:prstDash val="solid"/>
          </a:ln>
          <a:effectLst/>
        </p:spPr>
        <p:txBody>
          <a:bodyPr lIns="68589" tIns="34295" rIns="68589" bIns="34295" rtlCol="0" anchor="ctr"/>
          <a:lstStyle/>
          <a:p>
            <a:pPr algn="ctr" defTabSz="685891">
              <a:defRPr/>
            </a:pPr>
            <a:endParaRPr lang="en-US" sz="1400" kern="0" dirty="0">
              <a:solidFill>
                <a:prstClr val="white"/>
              </a:solidFill>
              <a:latin typeface="Calibri"/>
            </a:endParaRPr>
          </a:p>
        </p:txBody>
      </p:sp>
      <p:sp>
        <p:nvSpPr>
          <p:cNvPr id="52" name="Rectangle 56"/>
          <p:cNvSpPr/>
          <p:nvPr/>
        </p:nvSpPr>
        <p:spPr>
          <a:xfrm>
            <a:off x="1188003" y="2464424"/>
            <a:ext cx="1817619" cy="34300"/>
          </a:xfrm>
          <a:prstGeom prst="rect">
            <a:avLst/>
          </a:prstGeom>
          <a:solidFill>
            <a:schemeClr val="accent1"/>
          </a:solidFill>
          <a:ln w="25400" cap="flat" cmpd="sng" algn="ctr">
            <a:noFill/>
            <a:prstDash val="solid"/>
          </a:ln>
          <a:effectLst/>
        </p:spPr>
        <p:txBody>
          <a:bodyPr lIns="68589" tIns="34295" rIns="68589" bIns="34295" rtlCol="0" anchor="ctr"/>
          <a:lstStyle/>
          <a:p>
            <a:pPr algn="ctr" defTabSz="685891">
              <a:defRPr/>
            </a:pPr>
            <a:endParaRPr lang="en-US" sz="1400" kern="0" dirty="0">
              <a:solidFill>
                <a:prstClr val="white"/>
              </a:solidFill>
              <a:latin typeface="Calibri"/>
            </a:endParaRPr>
          </a:p>
        </p:txBody>
      </p:sp>
      <p:grpSp>
        <p:nvGrpSpPr>
          <p:cNvPr id="3" name="组合 52"/>
          <p:cNvGrpSpPr/>
          <p:nvPr/>
        </p:nvGrpSpPr>
        <p:grpSpPr>
          <a:xfrm>
            <a:off x="1144845" y="2572545"/>
            <a:ext cx="1854730" cy="1265328"/>
            <a:chOff x="1328412" y="3036511"/>
            <a:chExt cx="2472651" cy="1686583"/>
          </a:xfrm>
        </p:grpSpPr>
        <p:sp>
          <p:nvSpPr>
            <p:cNvPr id="54" name="文本框 38"/>
            <p:cNvSpPr txBox="1"/>
            <p:nvPr/>
          </p:nvSpPr>
          <p:spPr>
            <a:xfrm>
              <a:off x="1328412" y="3492367"/>
              <a:ext cx="2472651" cy="1230727"/>
            </a:xfrm>
            <a:prstGeom prst="rect">
              <a:avLst/>
            </a:prstGeom>
            <a:noFill/>
          </p:spPr>
          <p:txBody>
            <a:bodyPr wrap="square" rtlCol="0">
              <a:spAutoFit/>
            </a:bodyPr>
            <a:lstStyle/>
            <a:p>
              <a:pPr algn="ctr">
                <a:lnSpc>
                  <a:spcPct val="12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请填入您的内容，或复制内容后点击右键选择只保留文本来粘贴您的内容。请填入您的内容，或复制内容后点击右键选择只保留文本来粘贴您的内容。</a:t>
              </a:r>
            </a:p>
          </p:txBody>
        </p:sp>
        <p:sp>
          <p:nvSpPr>
            <p:cNvPr id="55" name="文本框 39"/>
            <p:cNvSpPr txBox="1"/>
            <p:nvPr/>
          </p:nvSpPr>
          <p:spPr>
            <a:xfrm>
              <a:off x="1624893" y="3036511"/>
              <a:ext cx="2022040" cy="369218"/>
            </a:xfrm>
            <a:prstGeom prst="rect">
              <a:avLst/>
            </a:prstGeom>
            <a:noFill/>
          </p:spPr>
          <p:txBody>
            <a:bodyPr wrap="square" rtlCol="0">
              <a:spAutoFit/>
            </a:bodyPr>
            <a:lstStyle/>
            <a:p>
              <a:pPr algn="ctr"/>
              <a:r>
                <a:rPr lang="zh-CN" altLang="en-US" sz="1200" kern="0" dirty="0">
                  <a:solidFill>
                    <a:schemeClr val="tx1">
                      <a:lumMod val="75000"/>
                      <a:lumOff val="25000"/>
                    </a:schemeClr>
                  </a:solidFill>
                  <a:latin typeface="微软雅黑" pitchFamily="34" charset="-122"/>
                  <a:ea typeface="微软雅黑" pitchFamily="34" charset="-122"/>
                </a:rPr>
                <a:t>输入标题</a:t>
              </a:r>
            </a:p>
          </p:txBody>
        </p:sp>
      </p:grpSp>
      <p:grpSp>
        <p:nvGrpSpPr>
          <p:cNvPr id="4" name="组合 55"/>
          <p:cNvGrpSpPr/>
          <p:nvPr/>
        </p:nvGrpSpPr>
        <p:grpSpPr>
          <a:xfrm>
            <a:off x="6174104" y="2572545"/>
            <a:ext cx="1854730" cy="1265328"/>
            <a:chOff x="1328412" y="3036511"/>
            <a:chExt cx="2472651" cy="1686583"/>
          </a:xfrm>
        </p:grpSpPr>
        <p:sp>
          <p:nvSpPr>
            <p:cNvPr id="57" name="文本框 42"/>
            <p:cNvSpPr txBox="1"/>
            <p:nvPr/>
          </p:nvSpPr>
          <p:spPr>
            <a:xfrm>
              <a:off x="1328412" y="3492367"/>
              <a:ext cx="2472651" cy="1230727"/>
            </a:xfrm>
            <a:prstGeom prst="rect">
              <a:avLst/>
            </a:prstGeom>
            <a:noFill/>
          </p:spPr>
          <p:txBody>
            <a:bodyPr wrap="square" rtlCol="0">
              <a:spAutoFit/>
            </a:bodyPr>
            <a:lstStyle/>
            <a:p>
              <a:pPr algn="ctr">
                <a:lnSpc>
                  <a:spcPct val="120000"/>
                </a:lnSpc>
              </a:pPr>
              <a:r>
                <a:rPr lang="zh-CN" altLang="en-US" sz="900" dirty="0">
                  <a:solidFill>
                    <a:schemeClr val="tx1">
                      <a:lumMod val="50000"/>
                      <a:lumOff val="50000"/>
                    </a:schemeClr>
                  </a:solidFill>
                  <a:latin typeface="微软雅黑" panose="020B0503020204020204" pitchFamily="34" charset="-122"/>
                  <a:ea typeface="微软雅黑" panose="020B0503020204020204" pitchFamily="34" charset="-122"/>
                </a:rPr>
                <a:t>请填入您的内容，或复制内容后点击右键选择只保留文本来粘贴您的内容。请填入您的内容，或复制内容后点击右键选择只保留文本来粘贴您的内容。</a:t>
              </a:r>
            </a:p>
          </p:txBody>
        </p:sp>
        <p:sp>
          <p:nvSpPr>
            <p:cNvPr id="58" name="文本框 43"/>
            <p:cNvSpPr txBox="1"/>
            <p:nvPr/>
          </p:nvSpPr>
          <p:spPr>
            <a:xfrm>
              <a:off x="1624893" y="3036511"/>
              <a:ext cx="2022040" cy="369218"/>
            </a:xfrm>
            <a:prstGeom prst="rect">
              <a:avLst/>
            </a:prstGeom>
            <a:noFill/>
          </p:spPr>
          <p:txBody>
            <a:bodyPr wrap="square" rtlCol="0">
              <a:spAutoFit/>
            </a:bodyPr>
            <a:lstStyle/>
            <a:p>
              <a:pPr algn="ctr"/>
              <a:r>
                <a:rPr lang="zh-CN" altLang="en-US" sz="1200" kern="0" dirty="0">
                  <a:solidFill>
                    <a:schemeClr val="tx1">
                      <a:lumMod val="75000"/>
                      <a:lumOff val="25000"/>
                    </a:schemeClr>
                  </a:solidFill>
                  <a:latin typeface="微软雅黑" pitchFamily="34" charset="-122"/>
                  <a:ea typeface="微软雅黑" pitchFamily="34" charset="-122"/>
                </a:rPr>
                <a:t>输入标题</a:t>
              </a:r>
            </a:p>
          </p:txBody>
        </p:sp>
      </p:grpSp>
      <p:sp>
        <p:nvSpPr>
          <p:cNvPr id="59" name="文本框 44"/>
          <p:cNvSpPr txBox="1"/>
          <p:nvPr/>
        </p:nvSpPr>
        <p:spPr>
          <a:xfrm>
            <a:off x="1478066" y="2134159"/>
            <a:ext cx="1188287" cy="284703"/>
          </a:xfrm>
          <a:prstGeom prst="rect">
            <a:avLst/>
          </a:prstGeom>
          <a:noFill/>
        </p:spPr>
        <p:txBody>
          <a:bodyPr wrap="square" lIns="68589" tIns="34295" rIns="68589" bIns="34295" rtlCol="0">
            <a:spAutoFit/>
          </a:bodyPr>
          <a:lstStyle/>
          <a:p>
            <a:pPr algn="ctr"/>
            <a:r>
              <a:rPr lang="en-US" altLang="zh-CN" sz="1400" dirty="0">
                <a:solidFill>
                  <a:schemeClr val="accent1"/>
                </a:solidFill>
                <a:latin typeface="微软雅黑" panose="020B0503020204020204" pitchFamily="34" charset="-122"/>
                <a:ea typeface="微软雅黑" panose="020B0503020204020204" pitchFamily="34" charset="-122"/>
              </a:rPr>
              <a:t>6050</a:t>
            </a:r>
            <a:endParaRPr lang="zh-CN" altLang="en-US" sz="1400" dirty="0">
              <a:solidFill>
                <a:schemeClr val="accent1"/>
              </a:solidFill>
              <a:latin typeface="微软雅黑" panose="020B0503020204020204" pitchFamily="34" charset="-122"/>
              <a:ea typeface="微软雅黑" panose="020B0503020204020204" pitchFamily="34" charset="-122"/>
            </a:endParaRPr>
          </a:p>
        </p:txBody>
      </p:sp>
      <p:sp>
        <p:nvSpPr>
          <p:cNvPr id="60" name="文本框 45"/>
          <p:cNvSpPr txBox="1"/>
          <p:nvPr/>
        </p:nvSpPr>
        <p:spPr>
          <a:xfrm>
            <a:off x="6526071" y="2149051"/>
            <a:ext cx="1188287" cy="284703"/>
          </a:xfrm>
          <a:prstGeom prst="rect">
            <a:avLst/>
          </a:prstGeom>
          <a:noFill/>
        </p:spPr>
        <p:txBody>
          <a:bodyPr wrap="square" lIns="68589" tIns="34295" rIns="68589" bIns="34295" rtlCol="0">
            <a:spAutoFit/>
          </a:bodyPr>
          <a:lstStyle/>
          <a:p>
            <a:pPr algn="ctr"/>
            <a:r>
              <a:rPr lang="en-US" altLang="zh-CN" sz="1400" dirty="0">
                <a:solidFill>
                  <a:schemeClr val="accent2"/>
                </a:solidFill>
                <a:latin typeface="微软雅黑" panose="020B0503020204020204" pitchFamily="34" charset="-122"/>
                <a:ea typeface="微软雅黑" panose="020B0503020204020204" pitchFamily="34" charset="-122"/>
              </a:rPr>
              <a:t>1399</a:t>
            </a:r>
            <a:endParaRPr lang="zh-CN" altLang="en-US" sz="1400" dirty="0">
              <a:solidFill>
                <a:schemeClr val="accent2"/>
              </a:solidFill>
              <a:latin typeface="微软雅黑" panose="020B0503020204020204" pitchFamily="34" charset="-122"/>
              <a:ea typeface="微软雅黑" panose="020B0503020204020204" pitchFamily="34" charset="-122"/>
            </a:endParaRPr>
          </a:p>
        </p:txBody>
      </p:sp>
      <p:grpSp>
        <p:nvGrpSpPr>
          <p:cNvPr id="5" name="组合 60"/>
          <p:cNvGrpSpPr/>
          <p:nvPr/>
        </p:nvGrpSpPr>
        <p:grpSpPr>
          <a:xfrm>
            <a:off x="6721677" y="1279734"/>
            <a:ext cx="608670" cy="667439"/>
            <a:chOff x="3689350" y="833438"/>
            <a:chExt cx="4794250" cy="5256213"/>
          </a:xfrm>
          <a:solidFill>
            <a:schemeClr val="accent2"/>
          </a:solidFill>
        </p:grpSpPr>
        <p:sp>
          <p:nvSpPr>
            <p:cNvPr id="62" name="Rectangle 161"/>
            <p:cNvSpPr>
              <a:spLocks noChangeArrowheads="1"/>
            </p:cNvSpPr>
            <p:nvPr/>
          </p:nvSpPr>
          <p:spPr bwMode="auto">
            <a:xfrm>
              <a:off x="7883525" y="4991101"/>
              <a:ext cx="600075" cy="973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3" name="Freeform 162"/>
            <p:cNvSpPr>
              <a:spLocks/>
            </p:cNvSpPr>
            <p:nvPr/>
          </p:nvSpPr>
          <p:spPr bwMode="auto">
            <a:xfrm>
              <a:off x="3689350" y="4281488"/>
              <a:ext cx="4129088" cy="1808163"/>
            </a:xfrm>
            <a:custGeom>
              <a:avLst/>
              <a:gdLst>
                <a:gd name="T0" fmla="*/ 1099 w 1099"/>
                <a:gd name="T1" fmla="*/ 210 h 481"/>
                <a:gd name="T2" fmla="*/ 1099 w 1099"/>
                <a:gd name="T3" fmla="*/ 423 h 481"/>
                <a:gd name="T4" fmla="*/ 825 w 1099"/>
                <a:gd name="T5" fmla="*/ 450 h 481"/>
                <a:gd name="T6" fmla="*/ 476 w 1099"/>
                <a:gd name="T7" fmla="*/ 450 h 481"/>
                <a:gd name="T8" fmla="*/ 264 w 1099"/>
                <a:gd name="T9" fmla="*/ 369 h 481"/>
                <a:gd name="T10" fmla="*/ 97 w 1099"/>
                <a:gd name="T11" fmla="*/ 241 h 481"/>
                <a:gd name="T12" fmla="*/ 27 w 1099"/>
                <a:gd name="T13" fmla="*/ 105 h 481"/>
                <a:gd name="T14" fmla="*/ 9 w 1099"/>
                <a:gd name="T15" fmla="*/ 33 h 481"/>
                <a:gd name="T16" fmla="*/ 86 w 1099"/>
                <a:gd name="T17" fmla="*/ 35 h 481"/>
                <a:gd name="T18" fmla="*/ 163 w 1099"/>
                <a:gd name="T19" fmla="*/ 167 h 481"/>
                <a:gd name="T20" fmla="*/ 346 w 1099"/>
                <a:gd name="T21" fmla="*/ 268 h 481"/>
                <a:gd name="T22" fmla="*/ 528 w 1099"/>
                <a:gd name="T23" fmla="*/ 268 h 481"/>
                <a:gd name="T24" fmla="*/ 633 w 1099"/>
                <a:gd name="T25" fmla="*/ 217 h 481"/>
                <a:gd name="T26" fmla="*/ 505 w 1099"/>
                <a:gd name="T27" fmla="*/ 217 h 481"/>
                <a:gd name="T28" fmla="*/ 404 w 1099"/>
                <a:gd name="T29" fmla="*/ 147 h 481"/>
                <a:gd name="T30" fmla="*/ 478 w 1099"/>
                <a:gd name="T31" fmla="*/ 105 h 481"/>
                <a:gd name="T32" fmla="*/ 540 w 1099"/>
                <a:gd name="T33" fmla="*/ 105 h 481"/>
                <a:gd name="T34" fmla="*/ 723 w 1099"/>
                <a:gd name="T35" fmla="*/ 105 h 481"/>
                <a:gd name="T36" fmla="*/ 797 w 1099"/>
                <a:gd name="T37" fmla="*/ 124 h 481"/>
                <a:gd name="T38" fmla="*/ 945 w 1099"/>
                <a:gd name="T39" fmla="*/ 190 h 481"/>
                <a:gd name="T40" fmla="*/ 1047 w 1099"/>
                <a:gd name="T41" fmla="*/ 210 h 481"/>
                <a:gd name="T42" fmla="*/ 1099 w 1099"/>
                <a:gd name="T43" fmla="*/ 21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9" h="481">
                  <a:moveTo>
                    <a:pt x="1099" y="210"/>
                  </a:moveTo>
                  <a:cubicBezTo>
                    <a:pt x="1099" y="423"/>
                    <a:pt x="1099" y="423"/>
                    <a:pt x="1099" y="423"/>
                  </a:cubicBezTo>
                  <a:cubicBezTo>
                    <a:pt x="1099" y="423"/>
                    <a:pt x="892" y="431"/>
                    <a:pt x="825" y="450"/>
                  </a:cubicBezTo>
                  <a:cubicBezTo>
                    <a:pt x="825" y="450"/>
                    <a:pt x="664" y="481"/>
                    <a:pt x="476" y="450"/>
                  </a:cubicBezTo>
                  <a:cubicBezTo>
                    <a:pt x="412" y="440"/>
                    <a:pt x="264" y="369"/>
                    <a:pt x="264" y="369"/>
                  </a:cubicBezTo>
                  <a:cubicBezTo>
                    <a:pt x="97" y="241"/>
                    <a:pt x="97" y="241"/>
                    <a:pt x="97" y="241"/>
                  </a:cubicBezTo>
                  <a:cubicBezTo>
                    <a:pt x="97" y="241"/>
                    <a:pt x="62" y="179"/>
                    <a:pt x="27" y="105"/>
                  </a:cubicBezTo>
                  <a:cubicBezTo>
                    <a:pt x="19" y="87"/>
                    <a:pt x="0" y="53"/>
                    <a:pt x="9" y="33"/>
                  </a:cubicBezTo>
                  <a:cubicBezTo>
                    <a:pt x="24" y="0"/>
                    <a:pt x="66" y="13"/>
                    <a:pt x="86" y="35"/>
                  </a:cubicBezTo>
                  <a:cubicBezTo>
                    <a:pt x="163" y="167"/>
                    <a:pt x="163" y="167"/>
                    <a:pt x="163" y="167"/>
                  </a:cubicBezTo>
                  <a:cubicBezTo>
                    <a:pt x="346" y="268"/>
                    <a:pt x="346" y="268"/>
                    <a:pt x="346" y="268"/>
                  </a:cubicBezTo>
                  <a:cubicBezTo>
                    <a:pt x="346" y="268"/>
                    <a:pt x="451" y="268"/>
                    <a:pt x="528" y="268"/>
                  </a:cubicBezTo>
                  <a:cubicBezTo>
                    <a:pt x="606" y="268"/>
                    <a:pt x="633" y="217"/>
                    <a:pt x="633" y="217"/>
                  </a:cubicBezTo>
                  <a:cubicBezTo>
                    <a:pt x="633" y="217"/>
                    <a:pt x="583" y="217"/>
                    <a:pt x="505" y="217"/>
                  </a:cubicBezTo>
                  <a:cubicBezTo>
                    <a:pt x="427" y="217"/>
                    <a:pt x="404" y="202"/>
                    <a:pt x="404" y="147"/>
                  </a:cubicBezTo>
                  <a:cubicBezTo>
                    <a:pt x="404" y="93"/>
                    <a:pt x="478" y="105"/>
                    <a:pt x="478" y="105"/>
                  </a:cubicBezTo>
                  <a:cubicBezTo>
                    <a:pt x="540" y="105"/>
                    <a:pt x="540" y="105"/>
                    <a:pt x="540" y="105"/>
                  </a:cubicBezTo>
                  <a:cubicBezTo>
                    <a:pt x="540" y="105"/>
                    <a:pt x="676" y="105"/>
                    <a:pt x="723" y="105"/>
                  </a:cubicBezTo>
                  <a:cubicBezTo>
                    <a:pt x="771" y="105"/>
                    <a:pt x="797" y="124"/>
                    <a:pt x="797" y="124"/>
                  </a:cubicBezTo>
                  <a:cubicBezTo>
                    <a:pt x="945" y="190"/>
                    <a:pt x="945" y="190"/>
                    <a:pt x="945" y="190"/>
                  </a:cubicBezTo>
                  <a:cubicBezTo>
                    <a:pt x="945" y="190"/>
                    <a:pt x="995" y="210"/>
                    <a:pt x="1047" y="210"/>
                  </a:cubicBezTo>
                  <a:cubicBezTo>
                    <a:pt x="1099" y="210"/>
                    <a:pt x="1099" y="210"/>
                    <a:pt x="1099"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4" name="Freeform 163"/>
            <p:cNvSpPr>
              <a:spLocks/>
            </p:cNvSpPr>
            <p:nvPr/>
          </p:nvSpPr>
          <p:spPr bwMode="auto">
            <a:xfrm>
              <a:off x="7319963" y="3703638"/>
              <a:ext cx="258763" cy="292100"/>
            </a:xfrm>
            <a:custGeom>
              <a:avLst/>
              <a:gdLst>
                <a:gd name="T0" fmla="*/ 69 w 69"/>
                <a:gd name="T1" fmla="*/ 31 h 78"/>
                <a:gd name="T2" fmla="*/ 69 w 69"/>
                <a:gd name="T3" fmla="*/ 78 h 78"/>
                <a:gd name="T4" fmla="*/ 5 w 69"/>
                <a:gd name="T5" fmla="*/ 78 h 78"/>
                <a:gd name="T6" fmla="*/ 12 w 69"/>
                <a:gd name="T7" fmla="*/ 66 h 78"/>
                <a:gd name="T8" fmla="*/ 0 w 69"/>
                <a:gd name="T9" fmla="*/ 21 h 78"/>
                <a:gd name="T10" fmla="*/ 30 w 69"/>
                <a:gd name="T11" fmla="*/ 0 h 78"/>
                <a:gd name="T12" fmla="*/ 69 w 69"/>
                <a:gd name="T13" fmla="*/ 31 h 78"/>
              </a:gdLst>
              <a:ahLst/>
              <a:cxnLst>
                <a:cxn ang="0">
                  <a:pos x="T0" y="T1"/>
                </a:cxn>
                <a:cxn ang="0">
                  <a:pos x="T2" y="T3"/>
                </a:cxn>
                <a:cxn ang="0">
                  <a:pos x="T4" y="T5"/>
                </a:cxn>
                <a:cxn ang="0">
                  <a:pos x="T6" y="T7"/>
                </a:cxn>
                <a:cxn ang="0">
                  <a:pos x="T8" y="T9"/>
                </a:cxn>
                <a:cxn ang="0">
                  <a:pos x="T10" y="T11"/>
                </a:cxn>
                <a:cxn ang="0">
                  <a:pos x="T12" y="T13"/>
                </a:cxn>
              </a:cxnLst>
              <a:rect l="0" t="0" r="r" b="b"/>
              <a:pathLst>
                <a:path w="69" h="78">
                  <a:moveTo>
                    <a:pt x="69" y="31"/>
                  </a:moveTo>
                  <a:cubicBezTo>
                    <a:pt x="69" y="63"/>
                    <a:pt x="69" y="78"/>
                    <a:pt x="69" y="78"/>
                  </a:cubicBezTo>
                  <a:cubicBezTo>
                    <a:pt x="5" y="78"/>
                    <a:pt x="5" y="78"/>
                    <a:pt x="5" y="78"/>
                  </a:cubicBezTo>
                  <a:cubicBezTo>
                    <a:pt x="12" y="66"/>
                    <a:pt x="12" y="66"/>
                    <a:pt x="12" y="66"/>
                  </a:cubicBezTo>
                  <a:cubicBezTo>
                    <a:pt x="0" y="21"/>
                    <a:pt x="0" y="21"/>
                    <a:pt x="0" y="21"/>
                  </a:cubicBezTo>
                  <a:cubicBezTo>
                    <a:pt x="13" y="20"/>
                    <a:pt x="25" y="12"/>
                    <a:pt x="30" y="0"/>
                  </a:cubicBezTo>
                  <a:cubicBezTo>
                    <a:pt x="49" y="5"/>
                    <a:pt x="69" y="15"/>
                    <a:pt x="6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Freeform 164"/>
            <p:cNvSpPr>
              <a:spLocks noEditPoints="1"/>
            </p:cNvSpPr>
            <p:nvPr/>
          </p:nvSpPr>
          <p:spPr bwMode="auto">
            <a:xfrm>
              <a:off x="5053013" y="833438"/>
              <a:ext cx="2454275" cy="2452688"/>
            </a:xfrm>
            <a:custGeom>
              <a:avLst/>
              <a:gdLst>
                <a:gd name="T0" fmla="*/ 653 w 653"/>
                <a:gd name="T1" fmla="*/ 282 h 653"/>
                <a:gd name="T2" fmla="*/ 653 w 653"/>
                <a:gd name="T3" fmla="*/ 371 h 653"/>
                <a:gd name="T4" fmla="*/ 605 w 653"/>
                <a:gd name="T5" fmla="*/ 371 h 653"/>
                <a:gd name="T6" fmla="*/ 555 w 653"/>
                <a:gd name="T7" fmla="*/ 492 h 653"/>
                <a:gd name="T8" fmla="*/ 589 w 653"/>
                <a:gd name="T9" fmla="*/ 526 h 653"/>
                <a:gd name="T10" fmla="*/ 526 w 653"/>
                <a:gd name="T11" fmla="*/ 589 h 653"/>
                <a:gd name="T12" fmla="*/ 492 w 653"/>
                <a:gd name="T13" fmla="*/ 555 h 653"/>
                <a:gd name="T14" fmla="*/ 371 w 653"/>
                <a:gd name="T15" fmla="*/ 605 h 653"/>
                <a:gd name="T16" fmla="*/ 371 w 653"/>
                <a:gd name="T17" fmla="*/ 653 h 653"/>
                <a:gd name="T18" fmla="*/ 282 w 653"/>
                <a:gd name="T19" fmla="*/ 653 h 653"/>
                <a:gd name="T20" fmla="*/ 282 w 653"/>
                <a:gd name="T21" fmla="*/ 605 h 653"/>
                <a:gd name="T22" fmla="*/ 161 w 653"/>
                <a:gd name="T23" fmla="*/ 555 h 653"/>
                <a:gd name="T24" fmla="*/ 127 w 653"/>
                <a:gd name="T25" fmla="*/ 589 h 653"/>
                <a:gd name="T26" fmla="*/ 64 w 653"/>
                <a:gd name="T27" fmla="*/ 526 h 653"/>
                <a:gd name="T28" fmla="*/ 98 w 653"/>
                <a:gd name="T29" fmla="*/ 492 h 653"/>
                <a:gd name="T30" fmla="*/ 48 w 653"/>
                <a:gd name="T31" fmla="*/ 371 h 653"/>
                <a:gd name="T32" fmla="*/ 0 w 653"/>
                <a:gd name="T33" fmla="*/ 371 h 653"/>
                <a:gd name="T34" fmla="*/ 0 w 653"/>
                <a:gd name="T35" fmla="*/ 282 h 653"/>
                <a:gd name="T36" fmla="*/ 48 w 653"/>
                <a:gd name="T37" fmla="*/ 282 h 653"/>
                <a:gd name="T38" fmla="*/ 98 w 653"/>
                <a:gd name="T39" fmla="*/ 161 h 653"/>
                <a:gd name="T40" fmla="*/ 64 w 653"/>
                <a:gd name="T41" fmla="*/ 127 h 653"/>
                <a:gd name="T42" fmla="*/ 127 w 653"/>
                <a:gd name="T43" fmla="*/ 64 h 653"/>
                <a:gd name="T44" fmla="*/ 161 w 653"/>
                <a:gd name="T45" fmla="*/ 98 h 653"/>
                <a:gd name="T46" fmla="*/ 282 w 653"/>
                <a:gd name="T47" fmla="*/ 48 h 653"/>
                <a:gd name="T48" fmla="*/ 282 w 653"/>
                <a:gd name="T49" fmla="*/ 0 h 653"/>
                <a:gd name="T50" fmla="*/ 371 w 653"/>
                <a:gd name="T51" fmla="*/ 0 h 653"/>
                <a:gd name="T52" fmla="*/ 371 w 653"/>
                <a:gd name="T53" fmla="*/ 48 h 653"/>
                <a:gd name="T54" fmla="*/ 492 w 653"/>
                <a:gd name="T55" fmla="*/ 98 h 653"/>
                <a:gd name="T56" fmla="*/ 526 w 653"/>
                <a:gd name="T57" fmla="*/ 64 h 653"/>
                <a:gd name="T58" fmla="*/ 589 w 653"/>
                <a:gd name="T59" fmla="*/ 127 h 653"/>
                <a:gd name="T60" fmla="*/ 555 w 653"/>
                <a:gd name="T61" fmla="*/ 161 h 653"/>
                <a:gd name="T62" fmla="*/ 605 w 653"/>
                <a:gd name="T63" fmla="*/ 282 h 653"/>
                <a:gd name="T64" fmla="*/ 653 w 653"/>
                <a:gd name="T65" fmla="*/ 282 h 653"/>
                <a:gd name="T66" fmla="*/ 583 w 653"/>
                <a:gd name="T67" fmla="*/ 326 h 653"/>
                <a:gd name="T68" fmla="*/ 326 w 653"/>
                <a:gd name="T69" fmla="*/ 70 h 653"/>
                <a:gd name="T70" fmla="*/ 70 w 653"/>
                <a:gd name="T71" fmla="*/ 326 h 653"/>
                <a:gd name="T72" fmla="*/ 326 w 653"/>
                <a:gd name="T73" fmla="*/ 583 h 653"/>
                <a:gd name="T74" fmla="*/ 583 w 653"/>
                <a:gd name="T75" fmla="*/ 326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3" h="653">
                  <a:moveTo>
                    <a:pt x="653" y="282"/>
                  </a:moveTo>
                  <a:cubicBezTo>
                    <a:pt x="653" y="371"/>
                    <a:pt x="653" y="371"/>
                    <a:pt x="653" y="371"/>
                  </a:cubicBezTo>
                  <a:cubicBezTo>
                    <a:pt x="605" y="371"/>
                    <a:pt x="605" y="371"/>
                    <a:pt x="605" y="371"/>
                  </a:cubicBezTo>
                  <a:cubicBezTo>
                    <a:pt x="598" y="416"/>
                    <a:pt x="580" y="457"/>
                    <a:pt x="555" y="492"/>
                  </a:cubicBezTo>
                  <a:cubicBezTo>
                    <a:pt x="589" y="526"/>
                    <a:pt x="589" y="526"/>
                    <a:pt x="589" y="526"/>
                  </a:cubicBezTo>
                  <a:cubicBezTo>
                    <a:pt x="526" y="589"/>
                    <a:pt x="526" y="589"/>
                    <a:pt x="526" y="589"/>
                  </a:cubicBezTo>
                  <a:cubicBezTo>
                    <a:pt x="492" y="555"/>
                    <a:pt x="492" y="555"/>
                    <a:pt x="492" y="555"/>
                  </a:cubicBezTo>
                  <a:cubicBezTo>
                    <a:pt x="457" y="580"/>
                    <a:pt x="416" y="598"/>
                    <a:pt x="371" y="605"/>
                  </a:cubicBezTo>
                  <a:cubicBezTo>
                    <a:pt x="371" y="653"/>
                    <a:pt x="371" y="653"/>
                    <a:pt x="371" y="653"/>
                  </a:cubicBezTo>
                  <a:cubicBezTo>
                    <a:pt x="282" y="653"/>
                    <a:pt x="282" y="653"/>
                    <a:pt x="282" y="653"/>
                  </a:cubicBezTo>
                  <a:cubicBezTo>
                    <a:pt x="282" y="605"/>
                    <a:pt x="282" y="605"/>
                    <a:pt x="282" y="605"/>
                  </a:cubicBezTo>
                  <a:cubicBezTo>
                    <a:pt x="237" y="598"/>
                    <a:pt x="196" y="580"/>
                    <a:pt x="161" y="555"/>
                  </a:cubicBezTo>
                  <a:cubicBezTo>
                    <a:pt x="127" y="589"/>
                    <a:pt x="127" y="589"/>
                    <a:pt x="127" y="589"/>
                  </a:cubicBezTo>
                  <a:cubicBezTo>
                    <a:pt x="64" y="526"/>
                    <a:pt x="64" y="526"/>
                    <a:pt x="64" y="526"/>
                  </a:cubicBezTo>
                  <a:cubicBezTo>
                    <a:pt x="98" y="492"/>
                    <a:pt x="98" y="492"/>
                    <a:pt x="98" y="492"/>
                  </a:cubicBezTo>
                  <a:cubicBezTo>
                    <a:pt x="73" y="457"/>
                    <a:pt x="55" y="416"/>
                    <a:pt x="48" y="371"/>
                  </a:cubicBezTo>
                  <a:cubicBezTo>
                    <a:pt x="0" y="371"/>
                    <a:pt x="0" y="371"/>
                    <a:pt x="0" y="371"/>
                  </a:cubicBezTo>
                  <a:cubicBezTo>
                    <a:pt x="0" y="282"/>
                    <a:pt x="0" y="282"/>
                    <a:pt x="0" y="282"/>
                  </a:cubicBezTo>
                  <a:cubicBezTo>
                    <a:pt x="48" y="282"/>
                    <a:pt x="48" y="282"/>
                    <a:pt x="48" y="282"/>
                  </a:cubicBezTo>
                  <a:cubicBezTo>
                    <a:pt x="55" y="237"/>
                    <a:pt x="73" y="196"/>
                    <a:pt x="98" y="161"/>
                  </a:cubicBezTo>
                  <a:cubicBezTo>
                    <a:pt x="64" y="127"/>
                    <a:pt x="64" y="127"/>
                    <a:pt x="64" y="127"/>
                  </a:cubicBezTo>
                  <a:cubicBezTo>
                    <a:pt x="127" y="64"/>
                    <a:pt x="127" y="64"/>
                    <a:pt x="127" y="64"/>
                  </a:cubicBezTo>
                  <a:cubicBezTo>
                    <a:pt x="161" y="98"/>
                    <a:pt x="161" y="98"/>
                    <a:pt x="161" y="98"/>
                  </a:cubicBezTo>
                  <a:cubicBezTo>
                    <a:pt x="196" y="73"/>
                    <a:pt x="237" y="55"/>
                    <a:pt x="282" y="48"/>
                  </a:cubicBezTo>
                  <a:cubicBezTo>
                    <a:pt x="282" y="0"/>
                    <a:pt x="282" y="0"/>
                    <a:pt x="282" y="0"/>
                  </a:cubicBezTo>
                  <a:cubicBezTo>
                    <a:pt x="371" y="0"/>
                    <a:pt x="371" y="0"/>
                    <a:pt x="371" y="0"/>
                  </a:cubicBezTo>
                  <a:cubicBezTo>
                    <a:pt x="371" y="48"/>
                    <a:pt x="371" y="48"/>
                    <a:pt x="371" y="48"/>
                  </a:cubicBezTo>
                  <a:cubicBezTo>
                    <a:pt x="416" y="55"/>
                    <a:pt x="457" y="73"/>
                    <a:pt x="492" y="98"/>
                  </a:cubicBezTo>
                  <a:cubicBezTo>
                    <a:pt x="526" y="64"/>
                    <a:pt x="526" y="64"/>
                    <a:pt x="526" y="64"/>
                  </a:cubicBezTo>
                  <a:cubicBezTo>
                    <a:pt x="589" y="127"/>
                    <a:pt x="589" y="127"/>
                    <a:pt x="589" y="127"/>
                  </a:cubicBezTo>
                  <a:cubicBezTo>
                    <a:pt x="555" y="161"/>
                    <a:pt x="555" y="161"/>
                    <a:pt x="555" y="161"/>
                  </a:cubicBezTo>
                  <a:cubicBezTo>
                    <a:pt x="580" y="196"/>
                    <a:pt x="598" y="237"/>
                    <a:pt x="605" y="282"/>
                  </a:cubicBezTo>
                  <a:lnTo>
                    <a:pt x="653" y="282"/>
                  </a:lnTo>
                  <a:close/>
                  <a:moveTo>
                    <a:pt x="583" y="326"/>
                  </a:moveTo>
                  <a:cubicBezTo>
                    <a:pt x="583" y="185"/>
                    <a:pt x="468" y="70"/>
                    <a:pt x="326" y="70"/>
                  </a:cubicBezTo>
                  <a:cubicBezTo>
                    <a:pt x="185" y="70"/>
                    <a:pt x="70" y="185"/>
                    <a:pt x="70" y="326"/>
                  </a:cubicBezTo>
                  <a:cubicBezTo>
                    <a:pt x="70" y="468"/>
                    <a:pt x="185" y="583"/>
                    <a:pt x="326" y="583"/>
                  </a:cubicBezTo>
                  <a:cubicBezTo>
                    <a:pt x="468" y="583"/>
                    <a:pt x="583" y="468"/>
                    <a:pt x="583" y="3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Freeform 165"/>
            <p:cNvSpPr>
              <a:spLocks noEditPoints="1"/>
            </p:cNvSpPr>
            <p:nvPr/>
          </p:nvSpPr>
          <p:spPr bwMode="auto">
            <a:xfrm>
              <a:off x="7153275" y="3421063"/>
              <a:ext cx="304800" cy="301625"/>
            </a:xfrm>
            <a:custGeom>
              <a:avLst/>
              <a:gdLst>
                <a:gd name="T0" fmla="*/ 40 w 81"/>
                <a:gd name="T1" fmla="*/ 0 h 80"/>
                <a:gd name="T2" fmla="*/ 81 w 81"/>
                <a:gd name="T3" fmla="*/ 40 h 80"/>
                <a:gd name="T4" fmla="*/ 40 w 81"/>
                <a:gd name="T5" fmla="*/ 80 h 80"/>
                <a:gd name="T6" fmla="*/ 0 w 81"/>
                <a:gd name="T7" fmla="*/ 40 h 80"/>
                <a:gd name="T8" fmla="*/ 40 w 81"/>
                <a:gd name="T9" fmla="*/ 0 h 80"/>
                <a:gd name="T10" fmla="*/ 48 w 81"/>
                <a:gd name="T11" fmla="*/ 67 h 80"/>
                <a:gd name="T12" fmla="*/ 74 w 81"/>
                <a:gd name="T13" fmla="*/ 39 h 80"/>
                <a:gd name="T14" fmla="*/ 63 w 81"/>
                <a:gd name="T15" fmla="*/ 16 h 80"/>
                <a:gd name="T16" fmla="*/ 66 w 81"/>
                <a:gd name="T17" fmla="*/ 32 h 80"/>
                <a:gd name="T18" fmla="*/ 48 w 81"/>
                <a:gd name="T19" fmla="*/ 6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80">
                  <a:moveTo>
                    <a:pt x="40" y="0"/>
                  </a:moveTo>
                  <a:cubicBezTo>
                    <a:pt x="63" y="0"/>
                    <a:pt x="81" y="18"/>
                    <a:pt x="81" y="40"/>
                  </a:cubicBezTo>
                  <a:cubicBezTo>
                    <a:pt x="81" y="62"/>
                    <a:pt x="63" y="80"/>
                    <a:pt x="40" y="80"/>
                  </a:cubicBezTo>
                  <a:cubicBezTo>
                    <a:pt x="18" y="80"/>
                    <a:pt x="0" y="62"/>
                    <a:pt x="0" y="40"/>
                  </a:cubicBezTo>
                  <a:cubicBezTo>
                    <a:pt x="0" y="18"/>
                    <a:pt x="18" y="0"/>
                    <a:pt x="40" y="0"/>
                  </a:cubicBezTo>
                  <a:close/>
                  <a:moveTo>
                    <a:pt x="48" y="67"/>
                  </a:moveTo>
                  <a:cubicBezTo>
                    <a:pt x="63" y="66"/>
                    <a:pt x="74" y="53"/>
                    <a:pt x="74" y="39"/>
                  </a:cubicBezTo>
                  <a:cubicBezTo>
                    <a:pt x="74" y="30"/>
                    <a:pt x="69" y="21"/>
                    <a:pt x="63" y="16"/>
                  </a:cubicBezTo>
                  <a:cubicBezTo>
                    <a:pt x="65" y="21"/>
                    <a:pt x="66" y="26"/>
                    <a:pt x="66" y="32"/>
                  </a:cubicBezTo>
                  <a:cubicBezTo>
                    <a:pt x="66" y="46"/>
                    <a:pt x="59" y="59"/>
                    <a:pt x="48"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Freeform 166"/>
            <p:cNvSpPr>
              <a:spLocks/>
            </p:cNvSpPr>
            <p:nvPr/>
          </p:nvSpPr>
          <p:spPr bwMode="auto">
            <a:xfrm>
              <a:off x="7040563" y="3703638"/>
              <a:ext cx="260350" cy="292100"/>
            </a:xfrm>
            <a:custGeom>
              <a:avLst/>
              <a:gdLst>
                <a:gd name="T0" fmla="*/ 69 w 69"/>
                <a:gd name="T1" fmla="*/ 21 h 78"/>
                <a:gd name="T2" fmla="*/ 56 w 69"/>
                <a:gd name="T3" fmla="*/ 66 h 78"/>
                <a:gd name="T4" fmla="*/ 64 w 69"/>
                <a:gd name="T5" fmla="*/ 78 h 78"/>
                <a:gd name="T6" fmla="*/ 0 w 69"/>
                <a:gd name="T7" fmla="*/ 78 h 78"/>
                <a:gd name="T8" fmla="*/ 0 w 69"/>
                <a:gd name="T9" fmla="*/ 31 h 78"/>
                <a:gd name="T10" fmla="*/ 39 w 69"/>
                <a:gd name="T11" fmla="*/ 0 h 78"/>
                <a:gd name="T12" fmla="*/ 69 w 69"/>
                <a:gd name="T13" fmla="*/ 21 h 78"/>
              </a:gdLst>
              <a:ahLst/>
              <a:cxnLst>
                <a:cxn ang="0">
                  <a:pos x="T0" y="T1"/>
                </a:cxn>
                <a:cxn ang="0">
                  <a:pos x="T2" y="T3"/>
                </a:cxn>
                <a:cxn ang="0">
                  <a:pos x="T4" y="T5"/>
                </a:cxn>
                <a:cxn ang="0">
                  <a:pos x="T6" y="T7"/>
                </a:cxn>
                <a:cxn ang="0">
                  <a:pos x="T8" y="T9"/>
                </a:cxn>
                <a:cxn ang="0">
                  <a:pos x="T10" y="T11"/>
                </a:cxn>
                <a:cxn ang="0">
                  <a:pos x="T12" y="T13"/>
                </a:cxn>
              </a:cxnLst>
              <a:rect l="0" t="0" r="r" b="b"/>
              <a:pathLst>
                <a:path w="69" h="78">
                  <a:moveTo>
                    <a:pt x="69" y="21"/>
                  </a:moveTo>
                  <a:cubicBezTo>
                    <a:pt x="56" y="66"/>
                    <a:pt x="56" y="66"/>
                    <a:pt x="56" y="66"/>
                  </a:cubicBezTo>
                  <a:cubicBezTo>
                    <a:pt x="64" y="78"/>
                    <a:pt x="64" y="78"/>
                    <a:pt x="64" y="78"/>
                  </a:cubicBezTo>
                  <a:cubicBezTo>
                    <a:pt x="0" y="78"/>
                    <a:pt x="0" y="78"/>
                    <a:pt x="0" y="78"/>
                  </a:cubicBezTo>
                  <a:cubicBezTo>
                    <a:pt x="0" y="78"/>
                    <a:pt x="0" y="63"/>
                    <a:pt x="0" y="31"/>
                  </a:cubicBezTo>
                  <a:cubicBezTo>
                    <a:pt x="0" y="15"/>
                    <a:pt x="20" y="5"/>
                    <a:pt x="39" y="0"/>
                  </a:cubicBezTo>
                  <a:cubicBezTo>
                    <a:pt x="44" y="12"/>
                    <a:pt x="56" y="20"/>
                    <a:pt x="6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Freeform 167"/>
            <p:cNvSpPr>
              <a:spLocks/>
            </p:cNvSpPr>
            <p:nvPr/>
          </p:nvSpPr>
          <p:spPr bwMode="auto">
            <a:xfrm>
              <a:off x="6886575" y="3921126"/>
              <a:ext cx="846138" cy="349250"/>
            </a:xfrm>
            <a:custGeom>
              <a:avLst/>
              <a:gdLst>
                <a:gd name="T0" fmla="*/ 93 w 225"/>
                <a:gd name="T1" fmla="*/ 72 h 93"/>
                <a:gd name="T2" fmla="*/ 42 w 225"/>
                <a:gd name="T3" fmla="*/ 51 h 93"/>
                <a:gd name="T4" fmla="*/ 27 w 225"/>
                <a:gd name="T5" fmla="*/ 65 h 93"/>
                <a:gd name="T6" fmla="*/ 0 w 225"/>
                <a:gd name="T7" fmla="*/ 38 h 93"/>
                <a:gd name="T8" fmla="*/ 15 w 225"/>
                <a:gd name="T9" fmla="*/ 24 h 93"/>
                <a:gd name="T10" fmla="*/ 3 w 225"/>
                <a:gd name="T11" fmla="*/ 5 h 93"/>
                <a:gd name="T12" fmla="*/ 13 w 225"/>
                <a:gd name="T13" fmla="*/ 0 h 93"/>
                <a:gd name="T14" fmla="*/ 28 w 225"/>
                <a:gd name="T15" fmla="*/ 23 h 93"/>
                <a:gd name="T16" fmla="*/ 112 w 225"/>
                <a:gd name="T17" fmla="*/ 63 h 93"/>
                <a:gd name="T18" fmla="*/ 194 w 225"/>
                <a:gd name="T19" fmla="*/ 27 h 93"/>
                <a:gd name="T20" fmla="*/ 211 w 225"/>
                <a:gd name="T21" fmla="*/ 0 h 93"/>
                <a:gd name="T22" fmla="*/ 221 w 225"/>
                <a:gd name="T23" fmla="*/ 5 h 93"/>
                <a:gd name="T24" fmla="*/ 210 w 225"/>
                <a:gd name="T25" fmla="*/ 24 h 93"/>
                <a:gd name="T26" fmla="*/ 225 w 225"/>
                <a:gd name="T27" fmla="*/ 38 h 93"/>
                <a:gd name="T28" fmla="*/ 198 w 225"/>
                <a:gd name="T29" fmla="*/ 65 h 93"/>
                <a:gd name="T30" fmla="*/ 183 w 225"/>
                <a:gd name="T31" fmla="*/ 51 h 93"/>
                <a:gd name="T32" fmla="*/ 132 w 225"/>
                <a:gd name="T33" fmla="*/ 72 h 93"/>
                <a:gd name="T34" fmla="*/ 132 w 225"/>
                <a:gd name="T35" fmla="*/ 93 h 93"/>
                <a:gd name="T36" fmla="*/ 93 w 225"/>
                <a:gd name="T37" fmla="*/ 93 h 93"/>
                <a:gd name="T38" fmla="*/ 93 w 225"/>
                <a:gd name="T39" fmla="*/ 7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5" h="93">
                  <a:moveTo>
                    <a:pt x="93" y="72"/>
                  </a:moveTo>
                  <a:cubicBezTo>
                    <a:pt x="74" y="69"/>
                    <a:pt x="57" y="61"/>
                    <a:pt x="42" y="51"/>
                  </a:cubicBezTo>
                  <a:cubicBezTo>
                    <a:pt x="27" y="65"/>
                    <a:pt x="27" y="65"/>
                    <a:pt x="27" y="65"/>
                  </a:cubicBezTo>
                  <a:cubicBezTo>
                    <a:pt x="0" y="38"/>
                    <a:pt x="0" y="38"/>
                    <a:pt x="0" y="38"/>
                  </a:cubicBezTo>
                  <a:cubicBezTo>
                    <a:pt x="15" y="24"/>
                    <a:pt x="15" y="24"/>
                    <a:pt x="15" y="24"/>
                  </a:cubicBezTo>
                  <a:cubicBezTo>
                    <a:pt x="10" y="18"/>
                    <a:pt x="7" y="11"/>
                    <a:pt x="3" y="5"/>
                  </a:cubicBezTo>
                  <a:cubicBezTo>
                    <a:pt x="13" y="0"/>
                    <a:pt x="13" y="0"/>
                    <a:pt x="13" y="0"/>
                  </a:cubicBezTo>
                  <a:cubicBezTo>
                    <a:pt x="17" y="8"/>
                    <a:pt x="22" y="16"/>
                    <a:pt x="28" y="23"/>
                  </a:cubicBezTo>
                  <a:cubicBezTo>
                    <a:pt x="48" y="47"/>
                    <a:pt x="78" y="63"/>
                    <a:pt x="112" y="63"/>
                  </a:cubicBezTo>
                  <a:cubicBezTo>
                    <a:pt x="145" y="63"/>
                    <a:pt x="174" y="49"/>
                    <a:pt x="194" y="27"/>
                  </a:cubicBezTo>
                  <a:cubicBezTo>
                    <a:pt x="201" y="19"/>
                    <a:pt x="207" y="10"/>
                    <a:pt x="211" y="0"/>
                  </a:cubicBezTo>
                  <a:cubicBezTo>
                    <a:pt x="221" y="5"/>
                    <a:pt x="221" y="5"/>
                    <a:pt x="221" y="5"/>
                  </a:cubicBezTo>
                  <a:cubicBezTo>
                    <a:pt x="218" y="11"/>
                    <a:pt x="214" y="18"/>
                    <a:pt x="210" y="24"/>
                  </a:cubicBezTo>
                  <a:cubicBezTo>
                    <a:pt x="225" y="38"/>
                    <a:pt x="225" y="38"/>
                    <a:pt x="225" y="38"/>
                  </a:cubicBezTo>
                  <a:cubicBezTo>
                    <a:pt x="198" y="65"/>
                    <a:pt x="198" y="65"/>
                    <a:pt x="198" y="65"/>
                  </a:cubicBezTo>
                  <a:cubicBezTo>
                    <a:pt x="183" y="51"/>
                    <a:pt x="183" y="51"/>
                    <a:pt x="183" y="51"/>
                  </a:cubicBezTo>
                  <a:cubicBezTo>
                    <a:pt x="168" y="61"/>
                    <a:pt x="151" y="69"/>
                    <a:pt x="132" y="72"/>
                  </a:cubicBezTo>
                  <a:cubicBezTo>
                    <a:pt x="132" y="93"/>
                    <a:pt x="132" y="93"/>
                    <a:pt x="132" y="93"/>
                  </a:cubicBezTo>
                  <a:cubicBezTo>
                    <a:pt x="93" y="93"/>
                    <a:pt x="93" y="93"/>
                    <a:pt x="93" y="93"/>
                  </a:cubicBezTo>
                  <a:lnTo>
                    <a:pt x="93"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9" name="Freeform 168"/>
            <p:cNvSpPr>
              <a:spLocks/>
            </p:cNvSpPr>
            <p:nvPr/>
          </p:nvSpPr>
          <p:spPr bwMode="auto">
            <a:xfrm>
              <a:off x="6300788" y="1966913"/>
              <a:ext cx="604838" cy="681038"/>
            </a:xfrm>
            <a:custGeom>
              <a:avLst/>
              <a:gdLst>
                <a:gd name="T0" fmla="*/ 161 w 161"/>
                <a:gd name="T1" fmla="*/ 73 h 181"/>
                <a:gd name="T2" fmla="*/ 161 w 161"/>
                <a:gd name="T3" fmla="*/ 181 h 181"/>
                <a:gd name="T4" fmla="*/ 12 w 161"/>
                <a:gd name="T5" fmla="*/ 181 h 181"/>
                <a:gd name="T6" fmla="*/ 30 w 161"/>
                <a:gd name="T7" fmla="*/ 154 h 181"/>
                <a:gd name="T8" fmla="*/ 0 w 161"/>
                <a:gd name="T9" fmla="*/ 48 h 181"/>
                <a:gd name="T10" fmla="*/ 71 w 161"/>
                <a:gd name="T11" fmla="*/ 0 h 181"/>
                <a:gd name="T12" fmla="*/ 161 w 161"/>
                <a:gd name="T13" fmla="*/ 73 h 181"/>
              </a:gdLst>
              <a:ahLst/>
              <a:cxnLst>
                <a:cxn ang="0">
                  <a:pos x="T0" y="T1"/>
                </a:cxn>
                <a:cxn ang="0">
                  <a:pos x="T2" y="T3"/>
                </a:cxn>
                <a:cxn ang="0">
                  <a:pos x="T4" y="T5"/>
                </a:cxn>
                <a:cxn ang="0">
                  <a:pos x="T6" y="T7"/>
                </a:cxn>
                <a:cxn ang="0">
                  <a:pos x="T8" y="T9"/>
                </a:cxn>
                <a:cxn ang="0">
                  <a:pos x="T10" y="T11"/>
                </a:cxn>
                <a:cxn ang="0">
                  <a:pos x="T12" y="T13"/>
                </a:cxn>
              </a:cxnLst>
              <a:rect l="0" t="0" r="r" b="b"/>
              <a:pathLst>
                <a:path w="161" h="181">
                  <a:moveTo>
                    <a:pt x="161" y="73"/>
                  </a:moveTo>
                  <a:cubicBezTo>
                    <a:pt x="161" y="146"/>
                    <a:pt x="161" y="181"/>
                    <a:pt x="161" y="181"/>
                  </a:cubicBezTo>
                  <a:cubicBezTo>
                    <a:pt x="12" y="181"/>
                    <a:pt x="12" y="181"/>
                    <a:pt x="12" y="181"/>
                  </a:cubicBezTo>
                  <a:cubicBezTo>
                    <a:pt x="30" y="154"/>
                    <a:pt x="30" y="154"/>
                    <a:pt x="30" y="154"/>
                  </a:cubicBezTo>
                  <a:cubicBezTo>
                    <a:pt x="0" y="48"/>
                    <a:pt x="0" y="48"/>
                    <a:pt x="0" y="48"/>
                  </a:cubicBezTo>
                  <a:cubicBezTo>
                    <a:pt x="31" y="46"/>
                    <a:pt x="58" y="27"/>
                    <a:pt x="71" y="0"/>
                  </a:cubicBezTo>
                  <a:cubicBezTo>
                    <a:pt x="115" y="12"/>
                    <a:pt x="161" y="34"/>
                    <a:pt x="161"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0" name="Freeform 169"/>
            <p:cNvSpPr>
              <a:spLocks/>
            </p:cNvSpPr>
            <p:nvPr/>
          </p:nvSpPr>
          <p:spPr bwMode="auto">
            <a:xfrm>
              <a:off x="6781800" y="3217863"/>
              <a:ext cx="1052513" cy="722313"/>
            </a:xfrm>
            <a:custGeom>
              <a:avLst/>
              <a:gdLst>
                <a:gd name="T0" fmla="*/ 21 w 280"/>
                <a:gd name="T1" fmla="*/ 159 h 192"/>
                <a:gd name="T2" fmla="*/ 0 w 280"/>
                <a:gd name="T3" fmla="*/ 159 h 192"/>
                <a:gd name="T4" fmla="*/ 0 w 280"/>
                <a:gd name="T5" fmla="*/ 121 h 192"/>
                <a:gd name="T6" fmla="*/ 21 w 280"/>
                <a:gd name="T7" fmla="*/ 121 h 192"/>
                <a:gd name="T8" fmla="*/ 43 w 280"/>
                <a:gd name="T9" fmla="*/ 69 h 192"/>
                <a:gd name="T10" fmla="*/ 28 w 280"/>
                <a:gd name="T11" fmla="*/ 54 h 192"/>
                <a:gd name="T12" fmla="*/ 55 w 280"/>
                <a:gd name="T13" fmla="*/ 27 h 192"/>
                <a:gd name="T14" fmla="*/ 70 w 280"/>
                <a:gd name="T15" fmla="*/ 42 h 192"/>
                <a:gd name="T16" fmla="*/ 121 w 280"/>
                <a:gd name="T17" fmla="*/ 21 h 192"/>
                <a:gd name="T18" fmla="*/ 121 w 280"/>
                <a:gd name="T19" fmla="*/ 0 h 192"/>
                <a:gd name="T20" fmla="*/ 160 w 280"/>
                <a:gd name="T21" fmla="*/ 0 h 192"/>
                <a:gd name="T22" fmla="*/ 160 w 280"/>
                <a:gd name="T23" fmla="*/ 21 h 192"/>
                <a:gd name="T24" fmla="*/ 211 w 280"/>
                <a:gd name="T25" fmla="*/ 42 h 192"/>
                <a:gd name="T26" fmla="*/ 226 w 280"/>
                <a:gd name="T27" fmla="*/ 27 h 192"/>
                <a:gd name="T28" fmla="*/ 253 w 280"/>
                <a:gd name="T29" fmla="*/ 54 h 192"/>
                <a:gd name="T30" fmla="*/ 238 w 280"/>
                <a:gd name="T31" fmla="*/ 69 h 192"/>
                <a:gd name="T32" fmla="*/ 260 w 280"/>
                <a:gd name="T33" fmla="*/ 121 h 192"/>
                <a:gd name="T34" fmla="*/ 280 w 280"/>
                <a:gd name="T35" fmla="*/ 121 h 192"/>
                <a:gd name="T36" fmla="*/ 280 w 280"/>
                <a:gd name="T37" fmla="*/ 159 h 192"/>
                <a:gd name="T38" fmla="*/ 260 w 280"/>
                <a:gd name="T39" fmla="*/ 159 h 192"/>
                <a:gd name="T40" fmla="*/ 249 w 280"/>
                <a:gd name="T41" fmla="*/ 192 h 192"/>
                <a:gd name="T42" fmla="*/ 239 w 280"/>
                <a:gd name="T43" fmla="*/ 187 h 192"/>
                <a:gd name="T44" fmla="*/ 250 w 280"/>
                <a:gd name="T45" fmla="*/ 140 h 192"/>
                <a:gd name="T46" fmla="*/ 140 w 280"/>
                <a:gd name="T47" fmla="*/ 30 h 192"/>
                <a:gd name="T48" fmla="*/ 30 w 280"/>
                <a:gd name="T49" fmla="*/ 140 h 192"/>
                <a:gd name="T50" fmla="*/ 41 w 280"/>
                <a:gd name="T51" fmla="*/ 187 h 192"/>
                <a:gd name="T52" fmla="*/ 31 w 280"/>
                <a:gd name="T53" fmla="*/ 192 h 192"/>
                <a:gd name="T54" fmla="*/ 21 w 280"/>
                <a:gd name="T55" fmla="*/ 15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0" h="192">
                  <a:moveTo>
                    <a:pt x="21" y="159"/>
                  </a:moveTo>
                  <a:cubicBezTo>
                    <a:pt x="0" y="159"/>
                    <a:pt x="0" y="159"/>
                    <a:pt x="0" y="159"/>
                  </a:cubicBezTo>
                  <a:cubicBezTo>
                    <a:pt x="0" y="121"/>
                    <a:pt x="0" y="121"/>
                    <a:pt x="0" y="121"/>
                  </a:cubicBezTo>
                  <a:cubicBezTo>
                    <a:pt x="21" y="121"/>
                    <a:pt x="21" y="121"/>
                    <a:pt x="21" y="121"/>
                  </a:cubicBezTo>
                  <a:cubicBezTo>
                    <a:pt x="24" y="102"/>
                    <a:pt x="32" y="84"/>
                    <a:pt x="43" y="69"/>
                  </a:cubicBezTo>
                  <a:cubicBezTo>
                    <a:pt x="28" y="54"/>
                    <a:pt x="28" y="54"/>
                    <a:pt x="28" y="54"/>
                  </a:cubicBezTo>
                  <a:cubicBezTo>
                    <a:pt x="55" y="27"/>
                    <a:pt x="55" y="27"/>
                    <a:pt x="55" y="27"/>
                  </a:cubicBezTo>
                  <a:cubicBezTo>
                    <a:pt x="70" y="42"/>
                    <a:pt x="70" y="42"/>
                    <a:pt x="70" y="42"/>
                  </a:cubicBezTo>
                  <a:cubicBezTo>
                    <a:pt x="85" y="31"/>
                    <a:pt x="102" y="24"/>
                    <a:pt x="121" y="21"/>
                  </a:cubicBezTo>
                  <a:cubicBezTo>
                    <a:pt x="121" y="0"/>
                    <a:pt x="121" y="0"/>
                    <a:pt x="121" y="0"/>
                  </a:cubicBezTo>
                  <a:cubicBezTo>
                    <a:pt x="160" y="0"/>
                    <a:pt x="160" y="0"/>
                    <a:pt x="160" y="0"/>
                  </a:cubicBezTo>
                  <a:cubicBezTo>
                    <a:pt x="160" y="21"/>
                    <a:pt x="160" y="21"/>
                    <a:pt x="160" y="21"/>
                  </a:cubicBezTo>
                  <a:cubicBezTo>
                    <a:pt x="179" y="24"/>
                    <a:pt x="196" y="31"/>
                    <a:pt x="211" y="42"/>
                  </a:cubicBezTo>
                  <a:cubicBezTo>
                    <a:pt x="226" y="27"/>
                    <a:pt x="226" y="27"/>
                    <a:pt x="226" y="27"/>
                  </a:cubicBezTo>
                  <a:cubicBezTo>
                    <a:pt x="253" y="54"/>
                    <a:pt x="253" y="54"/>
                    <a:pt x="253" y="54"/>
                  </a:cubicBezTo>
                  <a:cubicBezTo>
                    <a:pt x="238" y="69"/>
                    <a:pt x="238" y="69"/>
                    <a:pt x="238" y="69"/>
                  </a:cubicBezTo>
                  <a:cubicBezTo>
                    <a:pt x="249" y="84"/>
                    <a:pt x="257" y="102"/>
                    <a:pt x="260" y="121"/>
                  </a:cubicBezTo>
                  <a:cubicBezTo>
                    <a:pt x="280" y="121"/>
                    <a:pt x="280" y="121"/>
                    <a:pt x="280" y="121"/>
                  </a:cubicBezTo>
                  <a:cubicBezTo>
                    <a:pt x="280" y="159"/>
                    <a:pt x="280" y="159"/>
                    <a:pt x="280" y="159"/>
                  </a:cubicBezTo>
                  <a:cubicBezTo>
                    <a:pt x="260" y="159"/>
                    <a:pt x="260" y="159"/>
                    <a:pt x="260" y="159"/>
                  </a:cubicBezTo>
                  <a:cubicBezTo>
                    <a:pt x="258" y="171"/>
                    <a:pt x="254" y="182"/>
                    <a:pt x="249" y="192"/>
                  </a:cubicBezTo>
                  <a:cubicBezTo>
                    <a:pt x="239" y="187"/>
                    <a:pt x="239" y="187"/>
                    <a:pt x="239" y="187"/>
                  </a:cubicBezTo>
                  <a:cubicBezTo>
                    <a:pt x="246" y="173"/>
                    <a:pt x="250" y="157"/>
                    <a:pt x="250" y="140"/>
                  </a:cubicBezTo>
                  <a:cubicBezTo>
                    <a:pt x="250" y="79"/>
                    <a:pt x="201" y="30"/>
                    <a:pt x="140" y="30"/>
                  </a:cubicBezTo>
                  <a:cubicBezTo>
                    <a:pt x="80" y="30"/>
                    <a:pt x="30" y="79"/>
                    <a:pt x="30" y="140"/>
                  </a:cubicBezTo>
                  <a:cubicBezTo>
                    <a:pt x="30" y="157"/>
                    <a:pt x="34" y="173"/>
                    <a:pt x="41" y="187"/>
                  </a:cubicBezTo>
                  <a:cubicBezTo>
                    <a:pt x="31" y="192"/>
                    <a:pt x="31" y="192"/>
                    <a:pt x="31" y="192"/>
                  </a:cubicBezTo>
                  <a:cubicBezTo>
                    <a:pt x="26" y="182"/>
                    <a:pt x="23" y="171"/>
                    <a:pt x="21" y="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1" name="Freeform 170"/>
            <p:cNvSpPr>
              <a:spLocks noEditPoints="1"/>
            </p:cNvSpPr>
            <p:nvPr/>
          </p:nvSpPr>
          <p:spPr bwMode="auto">
            <a:xfrm>
              <a:off x="5921375" y="1306513"/>
              <a:ext cx="703263" cy="701675"/>
            </a:xfrm>
            <a:custGeom>
              <a:avLst/>
              <a:gdLst>
                <a:gd name="T0" fmla="*/ 93 w 187"/>
                <a:gd name="T1" fmla="*/ 0 h 187"/>
                <a:gd name="T2" fmla="*/ 187 w 187"/>
                <a:gd name="T3" fmla="*/ 94 h 187"/>
                <a:gd name="T4" fmla="*/ 93 w 187"/>
                <a:gd name="T5" fmla="*/ 187 h 187"/>
                <a:gd name="T6" fmla="*/ 0 w 187"/>
                <a:gd name="T7" fmla="*/ 94 h 187"/>
                <a:gd name="T8" fmla="*/ 93 w 187"/>
                <a:gd name="T9" fmla="*/ 0 h 187"/>
                <a:gd name="T10" fmla="*/ 171 w 187"/>
                <a:gd name="T11" fmla="*/ 90 h 187"/>
                <a:gd name="T12" fmla="*/ 146 w 187"/>
                <a:gd name="T13" fmla="*/ 38 h 187"/>
                <a:gd name="T14" fmla="*/ 152 w 187"/>
                <a:gd name="T15" fmla="*/ 75 h 187"/>
                <a:gd name="T16" fmla="*/ 111 w 187"/>
                <a:gd name="T17" fmla="*/ 158 h 187"/>
                <a:gd name="T18" fmla="*/ 171 w 187"/>
                <a:gd name="T19" fmla="*/ 9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187">
                  <a:moveTo>
                    <a:pt x="93" y="0"/>
                  </a:moveTo>
                  <a:cubicBezTo>
                    <a:pt x="145" y="0"/>
                    <a:pt x="187" y="42"/>
                    <a:pt x="187" y="94"/>
                  </a:cubicBezTo>
                  <a:cubicBezTo>
                    <a:pt x="187" y="145"/>
                    <a:pt x="145" y="187"/>
                    <a:pt x="93" y="187"/>
                  </a:cubicBezTo>
                  <a:cubicBezTo>
                    <a:pt x="42" y="187"/>
                    <a:pt x="0" y="145"/>
                    <a:pt x="0" y="94"/>
                  </a:cubicBezTo>
                  <a:cubicBezTo>
                    <a:pt x="0" y="42"/>
                    <a:pt x="42" y="0"/>
                    <a:pt x="93" y="0"/>
                  </a:cubicBezTo>
                  <a:close/>
                  <a:moveTo>
                    <a:pt x="171" y="90"/>
                  </a:moveTo>
                  <a:cubicBezTo>
                    <a:pt x="171" y="69"/>
                    <a:pt x="161" y="50"/>
                    <a:pt x="146" y="38"/>
                  </a:cubicBezTo>
                  <a:cubicBezTo>
                    <a:pt x="150" y="49"/>
                    <a:pt x="152" y="61"/>
                    <a:pt x="152" y="75"/>
                  </a:cubicBezTo>
                  <a:cubicBezTo>
                    <a:pt x="152" y="108"/>
                    <a:pt x="136" y="138"/>
                    <a:pt x="111" y="158"/>
                  </a:cubicBezTo>
                  <a:cubicBezTo>
                    <a:pt x="145" y="153"/>
                    <a:pt x="171" y="125"/>
                    <a:pt x="171"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2" name="Freeform 171"/>
            <p:cNvSpPr>
              <a:spLocks/>
            </p:cNvSpPr>
            <p:nvPr/>
          </p:nvSpPr>
          <p:spPr bwMode="auto">
            <a:xfrm>
              <a:off x="5651500" y="1966913"/>
              <a:ext cx="604838" cy="681038"/>
            </a:xfrm>
            <a:custGeom>
              <a:avLst/>
              <a:gdLst>
                <a:gd name="T0" fmla="*/ 161 w 161"/>
                <a:gd name="T1" fmla="*/ 48 h 181"/>
                <a:gd name="T2" fmla="*/ 132 w 161"/>
                <a:gd name="T3" fmla="*/ 154 h 181"/>
                <a:gd name="T4" fmla="*/ 150 w 161"/>
                <a:gd name="T5" fmla="*/ 181 h 181"/>
                <a:gd name="T6" fmla="*/ 0 w 161"/>
                <a:gd name="T7" fmla="*/ 181 h 181"/>
                <a:gd name="T8" fmla="*/ 0 w 161"/>
                <a:gd name="T9" fmla="*/ 73 h 181"/>
                <a:gd name="T10" fmla="*/ 91 w 161"/>
                <a:gd name="T11" fmla="*/ 0 h 181"/>
                <a:gd name="T12" fmla="*/ 161 w 161"/>
                <a:gd name="T13" fmla="*/ 48 h 181"/>
              </a:gdLst>
              <a:ahLst/>
              <a:cxnLst>
                <a:cxn ang="0">
                  <a:pos x="T0" y="T1"/>
                </a:cxn>
                <a:cxn ang="0">
                  <a:pos x="T2" y="T3"/>
                </a:cxn>
                <a:cxn ang="0">
                  <a:pos x="T4" y="T5"/>
                </a:cxn>
                <a:cxn ang="0">
                  <a:pos x="T6" y="T7"/>
                </a:cxn>
                <a:cxn ang="0">
                  <a:pos x="T8" y="T9"/>
                </a:cxn>
                <a:cxn ang="0">
                  <a:pos x="T10" y="T11"/>
                </a:cxn>
                <a:cxn ang="0">
                  <a:pos x="T12" y="T13"/>
                </a:cxn>
              </a:cxnLst>
              <a:rect l="0" t="0" r="r" b="b"/>
              <a:pathLst>
                <a:path w="161" h="181">
                  <a:moveTo>
                    <a:pt x="161" y="48"/>
                  </a:moveTo>
                  <a:cubicBezTo>
                    <a:pt x="132" y="154"/>
                    <a:pt x="132" y="154"/>
                    <a:pt x="132" y="154"/>
                  </a:cubicBezTo>
                  <a:cubicBezTo>
                    <a:pt x="150" y="181"/>
                    <a:pt x="150" y="181"/>
                    <a:pt x="150" y="181"/>
                  </a:cubicBezTo>
                  <a:cubicBezTo>
                    <a:pt x="0" y="181"/>
                    <a:pt x="0" y="181"/>
                    <a:pt x="0" y="181"/>
                  </a:cubicBezTo>
                  <a:cubicBezTo>
                    <a:pt x="0" y="181"/>
                    <a:pt x="0" y="146"/>
                    <a:pt x="0" y="73"/>
                  </a:cubicBezTo>
                  <a:cubicBezTo>
                    <a:pt x="0" y="34"/>
                    <a:pt x="47" y="12"/>
                    <a:pt x="91" y="0"/>
                  </a:cubicBezTo>
                  <a:cubicBezTo>
                    <a:pt x="104" y="27"/>
                    <a:pt x="130" y="46"/>
                    <a:pt x="161"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3" name="Freeform 172"/>
            <p:cNvSpPr>
              <a:spLocks noEditPoints="1"/>
            </p:cNvSpPr>
            <p:nvPr/>
          </p:nvSpPr>
          <p:spPr bwMode="auto">
            <a:xfrm>
              <a:off x="4071938" y="2914651"/>
              <a:ext cx="1579563" cy="1577975"/>
            </a:xfrm>
            <a:custGeom>
              <a:avLst/>
              <a:gdLst>
                <a:gd name="T0" fmla="*/ 420 w 420"/>
                <a:gd name="T1" fmla="*/ 182 h 420"/>
                <a:gd name="T2" fmla="*/ 420 w 420"/>
                <a:gd name="T3" fmla="*/ 239 h 420"/>
                <a:gd name="T4" fmla="*/ 389 w 420"/>
                <a:gd name="T5" fmla="*/ 239 h 420"/>
                <a:gd name="T6" fmla="*/ 357 w 420"/>
                <a:gd name="T7" fmla="*/ 317 h 420"/>
                <a:gd name="T8" fmla="*/ 379 w 420"/>
                <a:gd name="T9" fmla="*/ 339 h 420"/>
                <a:gd name="T10" fmla="*/ 339 w 420"/>
                <a:gd name="T11" fmla="*/ 379 h 420"/>
                <a:gd name="T12" fmla="*/ 317 w 420"/>
                <a:gd name="T13" fmla="*/ 357 h 420"/>
                <a:gd name="T14" fmla="*/ 239 w 420"/>
                <a:gd name="T15" fmla="*/ 389 h 420"/>
                <a:gd name="T16" fmla="*/ 239 w 420"/>
                <a:gd name="T17" fmla="*/ 420 h 420"/>
                <a:gd name="T18" fmla="*/ 181 w 420"/>
                <a:gd name="T19" fmla="*/ 420 h 420"/>
                <a:gd name="T20" fmla="*/ 181 w 420"/>
                <a:gd name="T21" fmla="*/ 389 h 420"/>
                <a:gd name="T22" fmla="*/ 104 w 420"/>
                <a:gd name="T23" fmla="*/ 357 h 420"/>
                <a:gd name="T24" fmla="*/ 82 w 420"/>
                <a:gd name="T25" fmla="*/ 379 h 420"/>
                <a:gd name="T26" fmla="*/ 41 w 420"/>
                <a:gd name="T27" fmla="*/ 339 h 420"/>
                <a:gd name="T28" fmla="*/ 63 w 420"/>
                <a:gd name="T29" fmla="*/ 317 h 420"/>
                <a:gd name="T30" fmla="*/ 31 w 420"/>
                <a:gd name="T31" fmla="*/ 239 h 420"/>
                <a:gd name="T32" fmla="*/ 0 w 420"/>
                <a:gd name="T33" fmla="*/ 239 h 420"/>
                <a:gd name="T34" fmla="*/ 0 w 420"/>
                <a:gd name="T35" fmla="*/ 182 h 420"/>
                <a:gd name="T36" fmla="*/ 31 w 420"/>
                <a:gd name="T37" fmla="*/ 182 h 420"/>
                <a:gd name="T38" fmla="*/ 63 w 420"/>
                <a:gd name="T39" fmla="*/ 104 h 420"/>
                <a:gd name="T40" fmla="*/ 41 w 420"/>
                <a:gd name="T41" fmla="*/ 82 h 420"/>
                <a:gd name="T42" fmla="*/ 82 w 420"/>
                <a:gd name="T43" fmla="*/ 41 h 420"/>
                <a:gd name="T44" fmla="*/ 104 w 420"/>
                <a:gd name="T45" fmla="*/ 63 h 420"/>
                <a:gd name="T46" fmla="*/ 181 w 420"/>
                <a:gd name="T47" fmla="*/ 31 h 420"/>
                <a:gd name="T48" fmla="*/ 181 w 420"/>
                <a:gd name="T49" fmla="*/ 0 h 420"/>
                <a:gd name="T50" fmla="*/ 239 w 420"/>
                <a:gd name="T51" fmla="*/ 0 h 420"/>
                <a:gd name="T52" fmla="*/ 239 w 420"/>
                <a:gd name="T53" fmla="*/ 31 h 420"/>
                <a:gd name="T54" fmla="*/ 317 w 420"/>
                <a:gd name="T55" fmla="*/ 63 h 420"/>
                <a:gd name="T56" fmla="*/ 338 w 420"/>
                <a:gd name="T57" fmla="*/ 41 h 420"/>
                <a:gd name="T58" fmla="*/ 379 w 420"/>
                <a:gd name="T59" fmla="*/ 82 h 420"/>
                <a:gd name="T60" fmla="*/ 357 w 420"/>
                <a:gd name="T61" fmla="*/ 104 h 420"/>
                <a:gd name="T62" fmla="*/ 389 w 420"/>
                <a:gd name="T63" fmla="*/ 182 h 420"/>
                <a:gd name="T64" fmla="*/ 420 w 420"/>
                <a:gd name="T65" fmla="*/ 182 h 420"/>
                <a:gd name="T66" fmla="*/ 375 w 420"/>
                <a:gd name="T67" fmla="*/ 210 h 420"/>
                <a:gd name="T68" fmla="*/ 210 w 420"/>
                <a:gd name="T69" fmla="*/ 45 h 420"/>
                <a:gd name="T70" fmla="*/ 45 w 420"/>
                <a:gd name="T71" fmla="*/ 210 h 420"/>
                <a:gd name="T72" fmla="*/ 210 w 420"/>
                <a:gd name="T73" fmla="*/ 375 h 420"/>
                <a:gd name="T74" fmla="*/ 375 w 420"/>
                <a:gd name="T75" fmla="*/ 21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0" h="420">
                  <a:moveTo>
                    <a:pt x="420" y="182"/>
                  </a:moveTo>
                  <a:cubicBezTo>
                    <a:pt x="420" y="239"/>
                    <a:pt x="420" y="239"/>
                    <a:pt x="420" y="239"/>
                  </a:cubicBezTo>
                  <a:cubicBezTo>
                    <a:pt x="389" y="239"/>
                    <a:pt x="389" y="239"/>
                    <a:pt x="389" y="239"/>
                  </a:cubicBezTo>
                  <a:cubicBezTo>
                    <a:pt x="385" y="268"/>
                    <a:pt x="374" y="294"/>
                    <a:pt x="357" y="317"/>
                  </a:cubicBezTo>
                  <a:cubicBezTo>
                    <a:pt x="379" y="339"/>
                    <a:pt x="379" y="339"/>
                    <a:pt x="379" y="339"/>
                  </a:cubicBezTo>
                  <a:cubicBezTo>
                    <a:pt x="339" y="379"/>
                    <a:pt x="339" y="379"/>
                    <a:pt x="339" y="379"/>
                  </a:cubicBezTo>
                  <a:cubicBezTo>
                    <a:pt x="317" y="357"/>
                    <a:pt x="317" y="357"/>
                    <a:pt x="317" y="357"/>
                  </a:cubicBezTo>
                  <a:cubicBezTo>
                    <a:pt x="294" y="374"/>
                    <a:pt x="268" y="385"/>
                    <a:pt x="239" y="389"/>
                  </a:cubicBezTo>
                  <a:cubicBezTo>
                    <a:pt x="239" y="420"/>
                    <a:pt x="239" y="420"/>
                    <a:pt x="239" y="420"/>
                  </a:cubicBezTo>
                  <a:cubicBezTo>
                    <a:pt x="181" y="420"/>
                    <a:pt x="181" y="420"/>
                    <a:pt x="181" y="420"/>
                  </a:cubicBezTo>
                  <a:cubicBezTo>
                    <a:pt x="181" y="389"/>
                    <a:pt x="181" y="389"/>
                    <a:pt x="181" y="389"/>
                  </a:cubicBezTo>
                  <a:cubicBezTo>
                    <a:pt x="153" y="385"/>
                    <a:pt x="126" y="374"/>
                    <a:pt x="104" y="357"/>
                  </a:cubicBezTo>
                  <a:cubicBezTo>
                    <a:pt x="82" y="379"/>
                    <a:pt x="82" y="379"/>
                    <a:pt x="82" y="379"/>
                  </a:cubicBezTo>
                  <a:cubicBezTo>
                    <a:pt x="41" y="339"/>
                    <a:pt x="41" y="339"/>
                    <a:pt x="41" y="339"/>
                  </a:cubicBezTo>
                  <a:cubicBezTo>
                    <a:pt x="63" y="317"/>
                    <a:pt x="63" y="317"/>
                    <a:pt x="63" y="317"/>
                  </a:cubicBezTo>
                  <a:cubicBezTo>
                    <a:pt x="47" y="294"/>
                    <a:pt x="36" y="268"/>
                    <a:pt x="31" y="239"/>
                  </a:cubicBezTo>
                  <a:cubicBezTo>
                    <a:pt x="0" y="239"/>
                    <a:pt x="0" y="239"/>
                    <a:pt x="0" y="239"/>
                  </a:cubicBezTo>
                  <a:cubicBezTo>
                    <a:pt x="0" y="182"/>
                    <a:pt x="0" y="182"/>
                    <a:pt x="0" y="182"/>
                  </a:cubicBezTo>
                  <a:cubicBezTo>
                    <a:pt x="31" y="182"/>
                    <a:pt x="31" y="182"/>
                    <a:pt x="31" y="182"/>
                  </a:cubicBezTo>
                  <a:cubicBezTo>
                    <a:pt x="36" y="153"/>
                    <a:pt x="47" y="126"/>
                    <a:pt x="63" y="104"/>
                  </a:cubicBezTo>
                  <a:cubicBezTo>
                    <a:pt x="41" y="82"/>
                    <a:pt x="41" y="82"/>
                    <a:pt x="41" y="82"/>
                  </a:cubicBezTo>
                  <a:cubicBezTo>
                    <a:pt x="82" y="41"/>
                    <a:pt x="82" y="41"/>
                    <a:pt x="82" y="41"/>
                  </a:cubicBezTo>
                  <a:cubicBezTo>
                    <a:pt x="104" y="63"/>
                    <a:pt x="104" y="63"/>
                    <a:pt x="104" y="63"/>
                  </a:cubicBezTo>
                  <a:cubicBezTo>
                    <a:pt x="126" y="47"/>
                    <a:pt x="153" y="36"/>
                    <a:pt x="181" y="31"/>
                  </a:cubicBezTo>
                  <a:cubicBezTo>
                    <a:pt x="181" y="0"/>
                    <a:pt x="181" y="0"/>
                    <a:pt x="181" y="0"/>
                  </a:cubicBezTo>
                  <a:cubicBezTo>
                    <a:pt x="239" y="0"/>
                    <a:pt x="239" y="0"/>
                    <a:pt x="239" y="0"/>
                  </a:cubicBezTo>
                  <a:cubicBezTo>
                    <a:pt x="239" y="31"/>
                    <a:pt x="239" y="31"/>
                    <a:pt x="239" y="31"/>
                  </a:cubicBezTo>
                  <a:cubicBezTo>
                    <a:pt x="268" y="36"/>
                    <a:pt x="294" y="47"/>
                    <a:pt x="317" y="63"/>
                  </a:cubicBezTo>
                  <a:cubicBezTo>
                    <a:pt x="338" y="41"/>
                    <a:pt x="338" y="41"/>
                    <a:pt x="338" y="41"/>
                  </a:cubicBezTo>
                  <a:cubicBezTo>
                    <a:pt x="379" y="82"/>
                    <a:pt x="379" y="82"/>
                    <a:pt x="379" y="82"/>
                  </a:cubicBezTo>
                  <a:cubicBezTo>
                    <a:pt x="357" y="104"/>
                    <a:pt x="357" y="104"/>
                    <a:pt x="357" y="104"/>
                  </a:cubicBezTo>
                  <a:cubicBezTo>
                    <a:pt x="373" y="126"/>
                    <a:pt x="385" y="153"/>
                    <a:pt x="389" y="182"/>
                  </a:cubicBezTo>
                  <a:lnTo>
                    <a:pt x="420" y="182"/>
                  </a:lnTo>
                  <a:close/>
                  <a:moveTo>
                    <a:pt x="375" y="210"/>
                  </a:moveTo>
                  <a:cubicBezTo>
                    <a:pt x="375" y="119"/>
                    <a:pt x="301" y="45"/>
                    <a:pt x="210" y="45"/>
                  </a:cubicBezTo>
                  <a:cubicBezTo>
                    <a:pt x="119" y="45"/>
                    <a:pt x="45" y="119"/>
                    <a:pt x="45" y="210"/>
                  </a:cubicBezTo>
                  <a:cubicBezTo>
                    <a:pt x="45" y="301"/>
                    <a:pt x="119" y="375"/>
                    <a:pt x="210" y="375"/>
                  </a:cubicBezTo>
                  <a:cubicBezTo>
                    <a:pt x="301" y="375"/>
                    <a:pt x="375" y="301"/>
                    <a:pt x="375" y="2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4" name="Freeform 173"/>
            <p:cNvSpPr>
              <a:spLocks/>
            </p:cNvSpPr>
            <p:nvPr/>
          </p:nvSpPr>
          <p:spPr bwMode="auto">
            <a:xfrm>
              <a:off x="4876800" y="3646488"/>
              <a:ext cx="390525" cy="436563"/>
            </a:xfrm>
            <a:custGeom>
              <a:avLst/>
              <a:gdLst>
                <a:gd name="T0" fmla="*/ 104 w 104"/>
                <a:gd name="T1" fmla="*/ 46 h 116"/>
                <a:gd name="T2" fmla="*/ 104 w 104"/>
                <a:gd name="T3" fmla="*/ 116 h 116"/>
                <a:gd name="T4" fmla="*/ 8 w 104"/>
                <a:gd name="T5" fmla="*/ 116 h 116"/>
                <a:gd name="T6" fmla="*/ 19 w 104"/>
                <a:gd name="T7" fmla="*/ 99 h 116"/>
                <a:gd name="T8" fmla="*/ 0 w 104"/>
                <a:gd name="T9" fmla="*/ 30 h 116"/>
                <a:gd name="T10" fmla="*/ 45 w 104"/>
                <a:gd name="T11" fmla="*/ 0 h 116"/>
                <a:gd name="T12" fmla="*/ 104 w 104"/>
                <a:gd name="T13" fmla="*/ 46 h 116"/>
              </a:gdLst>
              <a:ahLst/>
              <a:cxnLst>
                <a:cxn ang="0">
                  <a:pos x="T0" y="T1"/>
                </a:cxn>
                <a:cxn ang="0">
                  <a:pos x="T2" y="T3"/>
                </a:cxn>
                <a:cxn ang="0">
                  <a:pos x="T4" y="T5"/>
                </a:cxn>
                <a:cxn ang="0">
                  <a:pos x="T6" y="T7"/>
                </a:cxn>
                <a:cxn ang="0">
                  <a:pos x="T8" y="T9"/>
                </a:cxn>
                <a:cxn ang="0">
                  <a:pos x="T10" y="T11"/>
                </a:cxn>
                <a:cxn ang="0">
                  <a:pos x="T12" y="T13"/>
                </a:cxn>
              </a:cxnLst>
              <a:rect l="0" t="0" r="r" b="b"/>
              <a:pathLst>
                <a:path w="104" h="116">
                  <a:moveTo>
                    <a:pt x="104" y="46"/>
                  </a:moveTo>
                  <a:cubicBezTo>
                    <a:pt x="104" y="94"/>
                    <a:pt x="104" y="116"/>
                    <a:pt x="104" y="116"/>
                  </a:cubicBezTo>
                  <a:cubicBezTo>
                    <a:pt x="8" y="116"/>
                    <a:pt x="8" y="116"/>
                    <a:pt x="8" y="116"/>
                  </a:cubicBezTo>
                  <a:cubicBezTo>
                    <a:pt x="19" y="99"/>
                    <a:pt x="19" y="99"/>
                    <a:pt x="19" y="99"/>
                  </a:cubicBezTo>
                  <a:cubicBezTo>
                    <a:pt x="0" y="30"/>
                    <a:pt x="0" y="30"/>
                    <a:pt x="0" y="30"/>
                  </a:cubicBezTo>
                  <a:cubicBezTo>
                    <a:pt x="20" y="29"/>
                    <a:pt x="37" y="17"/>
                    <a:pt x="45" y="0"/>
                  </a:cubicBezTo>
                  <a:cubicBezTo>
                    <a:pt x="74" y="7"/>
                    <a:pt x="104" y="21"/>
                    <a:pt x="104"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5" name="Freeform 174"/>
            <p:cNvSpPr>
              <a:spLocks noEditPoints="1"/>
            </p:cNvSpPr>
            <p:nvPr/>
          </p:nvSpPr>
          <p:spPr bwMode="auto">
            <a:xfrm>
              <a:off x="4632325" y="3217863"/>
              <a:ext cx="450850" cy="455613"/>
            </a:xfrm>
            <a:custGeom>
              <a:avLst/>
              <a:gdLst>
                <a:gd name="T0" fmla="*/ 71 w 120"/>
                <a:gd name="T1" fmla="*/ 102 h 121"/>
                <a:gd name="T2" fmla="*/ 110 w 120"/>
                <a:gd name="T3" fmla="*/ 58 h 121"/>
                <a:gd name="T4" fmla="*/ 93 w 120"/>
                <a:gd name="T5" fmla="*/ 24 h 121"/>
                <a:gd name="T6" fmla="*/ 98 w 120"/>
                <a:gd name="T7" fmla="*/ 48 h 121"/>
                <a:gd name="T8" fmla="*/ 71 w 120"/>
                <a:gd name="T9" fmla="*/ 102 h 121"/>
                <a:gd name="T10" fmla="*/ 60 w 120"/>
                <a:gd name="T11" fmla="*/ 0 h 121"/>
                <a:gd name="T12" fmla="*/ 120 w 120"/>
                <a:gd name="T13" fmla="*/ 61 h 121"/>
                <a:gd name="T14" fmla="*/ 60 w 120"/>
                <a:gd name="T15" fmla="*/ 121 h 121"/>
                <a:gd name="T16" fmla="*/ 0 w 120"/>
                <a:gd name="T17" fmla="*/ 61 h 121"/>
                <a:gd name="T18" fmla="*/ 60 w 120"/>
                <a:gd name="T19"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21">
                  <a:moveTo>
                    <a:pt x="71" y="102"/>
                  </a:moveTo>
                  <a:cubicBezTo>
                    <a:pt x="93" y="99"/>
                    <a:pt x="110" y="81"/>
                    <a:pt x="110" y="58"/>
                  </a:cubicBezTo>
                  <a:cubicBezTo>
                    <a:pt x="110" y="45"/>
                    <a:pt x="103" y="32"/>
                    <a:pt x="93" y="24"/>
                  </a:cubicBezTo>
                  <a:cubicBezTo>
                    <a:pt x="96" y="32"/>
                    <a:pt x="98" y="40"/>
                    <a:pt x="98" y="48"/>
                  </a:cubicBezTo>
                  <a:cubicBezTo>
                    <a:pt x="98" y="70"/>
                    <a:pt x="87" y="89"/>
                    <a:pt x="71" y="102"/>
                  </a:cubicBezTo>
                  <a:close/>
                  <a:moveTo>
                    <a:pt x="60" y="0"/>
                  </a:moveTo>
                  <a:cubicBezTo>
                    <a:pt x="93" y="0"/>
                    <a:pt x="120" y="27"/>
                    <a:pt x="120" y="61"/>
                  </a:cubicBezTo>
                  <a:cubicBezTo>
                    <a:pt x="120" y="94"/>
                    <a:pt x="93" y="121"/>
                    <a:pt x="60" y="121"/>
                  </a:cubicBezTo>
                  <a:cubicBezTo>
                    <a:pt x="27" y="121"/>
                    <a:pt x="0" y="94"/>
                    <a:pt x="0" y="61"/>
                  </a:cubicBezTo>
                  <a:cubicBezTo>
                    <a:pt x="0" y="27"/>
                    <a:pt x="27" y="0"/>
                    <a:pt x="6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6" name="Freeform 175"/>
            <p:cNvSpPr>
              <a:spLocks/>
            </p:cNvSpPr>
            <p:nvPr/>
          </p:nvSpPr>
          <p:spPr bwMode="auto">
            <a:xfrm>
              <a:off x="4459288" y="3646488"/>
              <a:ext cx="387350" cy="436563"/>
            </a:xfrm>
            <a:custGeom>
              <a:avLst/>
              <a:gdLst>
                <a:gd name="T0" fmla="*/ 103 w 103"/>
                <a:gd name="T1" fmla="*/ 30 h 116"/>
                <a:gd name="T2" fmla="*/ 84 w 103"/>
                <a:gd name="T3" fmla="*/ 99 h 116"/>
                <a:gd name="T4" fmla="*/ 96 w 103"/>
                <a:gd name="T5" fmla="*/ 116 h 116"/>
                <a:gd name="T6" fmla="*/ 0 w 103"/>
                <a:gd name="T7" fmla="*/ 116 h 116"/>
                <a:gd name="T8" fmla="*/ 0 w 103"/>
                <a:gd name="T9" fmla="*/ 46 h 116"/>
                <a:gd name="T10" fmla="*/ 58 w 103"/>
                <a:gd name="T11" fmla="*/ 0 h 116"/>
                <a:gd name="T12" fmla="*/ 103 w 103"/>
                <a:gd name="T13" fmla="*/ 30 h 116"/>
              </a:gdLst>
              <a:ahLst/>
              <a:cxnLst>
                <a:cxn ang="0">
                  <a:pos x="T0" y="T1"/>
                </a:cxn>
                <a:cxn ang="0">
                  <a:pos x="T2" y="T3"/>
                </a:cxn>
                <a:cxn ang="0">
                  <a:pos x="T4" y="T5"/>
                </a:cxn>
                <a:cxn ang="0">
                  <a:pos x="T6" y="T7"/>
                </a:cxn>
                <a:cxn ang="0">
                  <a:pos x="T8" y="T9"/>
                </a:cxn>
                <a:cxn ang="0">
                  <a:pos x="T10" y="T11"/>
                </a:cxn>
                <a:cxn ang="0">
                  <a:pos x="T12" y="T13"/>
                </a:cxn>
              </a:cxnLst>
              <a:rect l="0" t="0" r="r" b="b"/>
              <a:pathLst>
                <a:path w="103" h="116">
                  <a:moveTo>
                    <a:pt x="103" y="30"/>
                  </a:moveTo>
                  <a:cubicBezTo>
                    <a:pt x="84" y="99"/>
                    <a:pt x="84" y="99"/>
                    <a:pt x="84" y="99"/>
                  </a:cubicBezTo>
                  <a:cubicBezTo>
                    <a:pt x="96" y="116"/>
                    <a:pt x="96" y="116"/>
                    <a:pt x="96" y="116"/>
                  </a:cubicBezTo>
                  <a:cubicBezTo>
                    <a:pt x="0" y="116"/>
                    <a:pt x="0" y="116"/>
                    <a:pt x="0" y="116"/>
                  </a:cubicBezTo>
                  <a:cubicBezTo>
                    <a:pt x="0" y="116"/>
                    <a:pt x="0" y="94"/>
                    <a:pt x="0" y="46"/>
                  </a:cubicBezTo>
                  <a:cubicBezTo>
                    <a:pt x="0" y="21"/>
                    <a:pt x="30" y="7"/>
                    <a:pt x="58" y="0"/>
                  </a:cubicBezTo>
                  <a:cubicBezTo>
                    <a:pt x="66" y="17"/>
                    <a:pt x="83" y="29"/>
                    <a:pt x="103"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 name="组合 76"/>
          <p:cNvGrpSpPr/>
          <p:nvPr/>
        </p:nvGrpSpPr>
        <p:grpSpPr>
          <a:xfrm>
            <a:off x="1752341" y="1236861"/>
            <a:ext cx="673744" cy="688046"/>
            <a:chOff x="3810000" y="1108075"/>
            <a:chExt cx="4602163" cy="4699000"/>
          </a:xfrm>
          <a:solidFill>
            <a:schemeClr val="accent1"/>
          </a:solidFill>
        </p:grpSpPr>
        <p:sp>
          <p:nvSpPr>
            <p:cNvPr id="78" name="Rectangle 188"/>
            <p:cNvSpPr>
              <a:spLocks noChangeArrowheads="1"/>
            </p:cNvSpPr>
            <p:nvPr/>
          </p:nvSpPr>
          <p:spPr bwMode="auto">
            <a:xfrm>
              <a:off x="3810000" y="4749800"/>
              <a:ext cx="579438" cy="933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9" name="Freeform 189"/>
            <p:cNvSpPr>
              <a:spLocks/>
            </p:cNvSpPr>
            <p:nvPr/>
          </p:nvSpPr>
          <p:spPr bwMode="auto">
            <a:xfrm>
              <a:off x="4449763" y="4070350"/>
              <a:ext cx="3962400" cy="1736725"/>
            </a:xfrm>
            <a:custGeom>
              <a:avLst/>
              <a:gdLst>
                <a:gd name="T0" fmla="*/ 0 w 1054"/>
                <a:gd name="T1" fmla="*/ 201 h 462"/>
                <a:gd name="T2" fmla="*/ 0 w 1054"/>
                <a:gd name="T3" fmla="*/ 406 h 462"/>
                <a:gd name="T4" fmla="*/ 263 w 1054"/>
                <a:gd name="T5" fmla="*/ 432 h 462"/>
                <a:gd name="T6" fmla="*/ 598 w 1054"/>
                <a:gd name="T7" fmla="*/ 432 h 462"/>
                <a:gd name="T8" fmla="*/ 801 w 1054"/>
                <a:gd name="T9" fmla="*/ 354 h 462"/>
                <a:gd name="T10" fmla="*/ 961 w 1054"/>
                <a:gd name="T11" fmla="*/ 231 h 462"/>
                <a:gd name="T12" fmla="*/ 1028 w 1054"/>
                <a:gd name="T13" fmla="*/ 101 h 462"/>
                <a:gd name="T14" fmla="*/ 1045 w 1054"/>
                <a:gd name="T15" fmla="*/ 31 h 462"/>
                <a:gd name="T16" fmla="*/ 972 w 1054"/>
                <a:gd name="T17" fmla="*/ 33 h 462"/>
                <a:gd name="T18" fmla="*/ 898 w 1054"/>
                <a:gd name="T19" fmla="*/ 160 h 462"/>
                <a:gd name="T20" fmla="*/ 723 w 1054"/>
                <a:gd name="T21" fmla="*/ 257 h 462"/>
                <a:gd name="T22" fmla="*/ 548 w 1054"/>
                <a:gd name="T23" fmla="*/ 257 h 462"/>
                <a:gd name="T24" fmla="*/ 447 w 1054"/>
                <a:gd name="T25" fmla="*/ 209 h 462"/>
                <a:gd name="T26" fmla="*/ 570 w 1054"/>
                <a:gd name="T27" fmla="*/ 209 h 462"/>
                <a:gd name="T28" fmla="*/ 667 w 1054"/>
                <a:gd name="T29" fmla="*/ 141 h 462"/>
                <a:gd name="T30" fmla="*/ 596 w 1054"/>
                <a:gd name="T31" fmla="*/ 100 h 462"/>
                <a:gd name="T32" fmla="*/ 536 w 1054"/>
                <a:gd name="T33" fmla="*/ 100 h 462"/>
                <a:gd name="T34" fmla="*/ 360 w 1054"/>
                <a:gd name="T35" fmla="*/ 100 h 462"/>
                <a:gd name="T36" fmla="*/ 289 w 1054"/>
                <a:gd name="T37" fmla="*/ 119 h 462"/>
                <a:gd name="T38" fmla="*/ 148 w 1054"/>
                <a:gd name="T39" fmla="*/ 182 h 462"/>
                <a:gd name="T40" fmla="*/ 49 w 1054"/>
                <a:gd name="T41" fmla="*/ 201 h 462"/>
                <a:gd name="T42" fmla="*/ 0 w 1054"/>
                <a:gd name="T43" fmla="*/ 20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4" h="462">
                  <a:moveTo>
                    <a:pt x="0" y="201"/>
                  </a:moveTo>
                  <a:cubicBezTo>
                    <a:pt x="0" y="406"/>
                    <a:pt x="0" y="406"/>
                    <a:pt x="0" y="406"/>
                  </a:cubicBezTo>
                  <a:cubicBezTo>
                    <a:pt x="0" y="406"/>
                    <a:pt x="199" y="414"/>
                    <a:pt x="263" y="432"/>
                  </a:cubicBezTo>
                  <a:cubicBezTo>
                    <a:pt x="263" y="432"/>
                    <a:pt x="418" y="462"/>
                    <a:pt x="598" y="432"/>
                  </a:cubicBezTo>
                  <a:cubicBezTo>
                    <a:pt x="659" y="422"/>
                    <a:pt x="801" y="354"/>
                    <a:pt x="801" y="354"/>
                  </a:cubicBezTo>
                  <a:cubicBezTo>
                    <a:pt x="961" y="231"/>
                    <a:pt x="961" y="231"/>
                    <a:pt x="961" y="231"/>
                  </a:cubicBezTo>
                  <a:cubicBezTo>
                    <a:pt x="961" y="231"/>
                    <a:pt x="995" y="171"/>
                    <a:pt x="1028" y="101"/>
                  </a:cubicBezTo>
                  <a:cubicBezTo>
                    <a:pt x="1037" y="83"/>
                    <a:pt x="1054" y="51"/>
                    <a:pt x="1045" y="31"/>
                  </a:cubicBezTo>
                  <a:cubicBezTo>
                    <a:pt x="1031" y="0"/>
                    <a:pt x="992" y="13"/>
                    <a:pt x="972" y="33"/>
                  </a:cubicBezTo>
                  <a:cubicBezTo>
                    <a:pt x="898" y="160"/>
                    <a:pt x="898" y="160"/>
                    <a:pt x="898" y="160"/>
                  </a:cubicBezTo>
                  <a:cubicBezTo>
                    <a:pt x="723" y="257"/>
                    <a:pt x="723" y="257"/>
                    <a:pt x="723" y="257"/>
                  </a:cubicBezTo>
                  <a:cubicBezTo>
                    <a:pt x="723" y="257"/>
                    <a:pt x="622" y="257"/>
                    <a:pt x="548" y="257"/>
                  </a:cubicBezTo>
                  <a:cubicBezTo>
                    <a:pt x="473" y="257"/>
                    <a:pt x="447" y="209"/>
                    <a:pt x="447" y="209"/>
                  </a:cubicBezTo>
                  <a:cubicBezTo>
                    <a:pt x="447" y="209"/>
                    <a:pt x="495" y="209"/>
                    <a:pt x="570" y="209"/>
                  </a:cubicBezTo>
                  <a:cubicBezTo>
                    <a:pt x="644" y="209"/>
                    <a:pt x="667" y="194"/>
                    <a:pt x="667" y="141"/>
                  </a:cubicBezTo>
                  <a:cubicBezTo>
                    <a:pt x="667" y="89"/>
                    <a:pt x="596" y="100"/>
                    <a:pt x="596" y="100"/>
                  </a:cubicBezTo>
                  <a:cubicBezTo>
                    <a:pt x="536" y="100"/>
                    <a:pt x="536" y="100"/>
                    <a:pt x="536" y="100"/>
                  </a:cubicBezTo>
                  <a:cubicBezTo>
                    <a:pt x="536" y="100"/>
                    <a:pt x="406" y="100"/>
                    <a:pt x="360" y="100"/>
                  </a:cubicBezTo>
                  <a:cubicBezTo>
                    <a:pt x="315" y="100"/>
                    <a:pt x="289" y="119"/>
                    <a:pt x="289" y="119"/>
                  </a:cubicBezTo>
                  <a:cubicBezTo>
                    <a:pt x="148" y="182"/>
                    <a:pt x="148" y="182"/>
                    <a:pt x="148" y="182"/>
                  </a:cubicBezTo>
                  <a:cubicBezTo>
                    <a:pt x="148" y="182"/>
                    <a:pt x="99" y="201"/>
                    <a:pt x="49" y="201"/>
                  </a:cubicBezTo>
                  <a:cubicBezTo>
                    <a:pt x="0" y="201"/>
                    <a:pt x="0" y="201"/>
                    <a:pt x="0" y="2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0" name="Freeform 190"/>
            <p:cNvSpPr>
              <a:spLocks/>
            </p:cNvSpPr>
            <p:nvPr/>
          </p:nvSpPr>
          <p:spPr bwMode="auto">
            <a:xfrm>
              <a:off x="4603750" y="2652713"/>
              <a:ext cx="1143000" cy="1162050"/>
            </a:xfrm>
            <a:custGeom>
              <a:avLst/>
              <a:gdLst>
                <a:gd name="T0" fmla="*/ 360 w 720"/>
                <a:gd name="T1" fmla="*/ 0 h 732"/>
                <a:gd name="T2" fmla="*/ 0 w 720"/>
                <a:gd name="T3" fmla="*/ 732 h 732"/>
                <a:gd name="T4" fmla="*/ 365 w 720"/>
                <a:gd name="T5" fmla="*/ 616 h 732"/>
                <a:gd name="T6" fmla="*/ 720 w 720"/>
                <a:gd name="T7" fmla="*/ 732 h 732"/>
                <a:gd name="T8" fmla="*/ 360 w 720"/>
                <a:gd name="T9" fmla="*/ 0 h 732"/>
              </a:gdLst>
              <a:ahLst/>
              <a:cxnLst>
                <a:cxn ang="0">
                  <a:pos x="T0" y="T1"/>
                </a:cxn>
                <a:cxn ang="0">
                  <a:pos x="T2" y="T3"/>
                </a:cxn>
                <a:cxn ang="0">
                  <a:pos x="T4" y="T5"/>
                </a:cxn>
                <a:cxn ang="0">
                  <a:pos x="T6" y="T7"/>
                </a:cxn>
                <a:cxn ang="0">
                  <a:pos x="T8" y="T9"/>
                </a:cxn>
              </a:cxnLst>
              <a:rect l="0" t="0" r="r" b="b"/>
              <a:pathLst>
                <a:path w="720" h="732">
                  <a:moveTo>
                    <a:pt x="360" y="0"/>
                  </a:moveTo>
                  <a:lnTo>
                    <a:pt x="0" y="732"/>
                  </a:lnTo>
                  <a:lnTo>
                    <a:pt x="365" y="616"/>
                  </a:lnTo>
                  <a:lnTo>
                    <a:pt x="720" y="732"/>
                  </a:lnTo>
                  <a:lnTo>
                    <a:pt x="3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1" name="Rectangle 191"/>
            <p:cNvSpPr>
              <a:spLocks noChangeArrowheads="1"/>
            </p:cNvSpPr>
            <p:nvPr/>
          </p:nvSpPr>
          <p:spPr bwMode="auto">
            <a:xfrm>
              <a:off x="5002213" y="4171950"/>
              <a:ext cx="349250" cy="104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2" name="Rectangle 192"/>
            <p:cNvSpPr>
              <a:spLocks noChangeArrowheads="1"/>
            </p:cNvSpPr>
            <p:nvPr/>
          </p:nvSpPr>
          <p:spPr bwMode="auto">
            <a:xfrm>
              <a:off x="5002213" y="3983038"/>
              <a:ext cx="349250" cy="1174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3" name="Freeform 193"/>
            <p:cNvSpPr>
              <a:spLocks/>
            </p:cNvSpPr>
            <p:nvPr/>
          </p:nvSpPr>
          <p:spPr bwMode="auto">
            <a:xfrm>
              <a:off x="5002213" y="3727450"/>
              <a:ext cx="349250" cy="184150"/>
            </a:xfrm>
            <a:custGeom>
              <a:avLst/>
              <a:gdLst>
                <a:gd name="T0" fmla="*/ 0 w 220"/>
                <a:gd name="T1" fmla="*/ 36 h 116"/>
                <a:gd name="T2" fmla="*/ 0 w 220"/>
                <a:gd name="T3" fmla="*/ 116 h 116"/>
                <a:gd name="T4" fmla="*/ 220 w 220"/>
                <a:gd name="T5" fmla="*/ 116 h 116"/>
                <a:gd name="T6" fmla="*/ 220 w 220"/>
                <a:gd name="T7" fmla="*/ 33 h 116"/>
                <a:gd name="T8" fmla="*/ 116 w 220"/>
                <a:gd name="T9" fmla="*/ 0 h 116"/>
                <a:gd name="T10" fmla="*/ 0 w 220"/>
                <a:gd name="T11" fmla="*/ 36 h 116"/>
              </a:gdLst>
              <a:ahLst/>
              <a:cxnLst>
                <a:cxn ang="0">
                  <a:pos x="T0" y="T1"/>
                </a:cxn>
                <a:cxn ang="0">
                  <a:pos x="T2" y="T3"/>
                </a:cxn>
                <a:cxn ang="0">
                  <a:pos x="T4" y="T5"/>
                </a:cxn>
                <a:cxn ang="0">
                  <a:pos x="T6" y="T7"/>
                </a:cxn>
                <a:cxn ang="0">
                  <a:pos x="T8" y="T9"/>
                </a:cxn>
                <a:cxn ang="0">
                  <a:pos x="T10" y="T11"/>
                </a:cxn>
              </a:cxnLst>
              <a:rect l="0" t="0" r="r" b="b"/>
              <a:pathLst>
                <a:path w="220" h="116">
                  <a:moveTo>
                    <a:pt x="0" y="36"/>
                  </a:moveTo>
                  <a:lnTo>
                    <a:pt x="0" y="116"/>
                  </a:lnTo>
                  <a:lnTo>
                    <a:pt x="220" y="116"/>
                  </a:lnTo>
                  <a:lnTo>
                    <a:pt x="220" y="33"/>
                  </a:lnTo>
                  <a:lnTo>
                    <a:pt x="116" y="0"/>
                  </a:ln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4" name="Freeform 194"/>
            <p:cNvSpPr>
              <a:spLocks/>
            </p:cNvSpPr>
            <p:nvPr/>
          </p:nvSpPr>
          <p:spPr bwMode="auto">
            <a:xfrm>
              <a:off x="5765800" y="2024063"/>
              <a:ext cx="1141413" cy="1162050"/>
            </a:xfrm>
            <a:custGeom>
              <a:avLst/>
              <a:gdLst>
                <a:gd name="T0" fmla="*/ 360 w 719"/>
                <a:gd name="T1" fmla="*/ 0 h 732"/>
                <a:gd name="T2" fmla="*/ 0 w 719"/>
                <a:gd name="T3" fmla="*/ 732 h 732"/>
                <a:gd name="T4" fmla="*/ 364 w 719"/>
                <a:gd name="T5" fmla="*/ 616 h 732"/>
                <a:gd name="T6" fmla="*/ 719 w 719"/>
                <a:gd name="T7" fmla="*/ 732 h 732"/>
                <a:gd name="T8" fmla="*/ 360 w 719"/>
                <a:gd name="T9" fmla="*/ 0 h 732"/>
              </a:gdLst>
              <a:ahLst/>
              <a:cxnLst>
                <a:cxn ang="0">
                  <a:pos x="T0" y="T1"/>
                </a:cxn>
                <a:cxn ang="0">
                  <a:pos x="T2" y="T3"/>
                </a:cxn>
                <a:cxn ang="0">
                  <a:pos x="T4" y="T5"/>
                </a:cxn>
                <a:cxn ang="0">
                  <a:pos x="T6" y="T7"/>
                </a:cxn>
                <a:cxn ang="0">
                  <a:pos x="T8" y="T9"/>
                </a:cxn>
              </a:cxnLst>
              <a:rect l="0" t="0" r="r" b="b"/>
              <a:pathLst>
                <a:path w="719" h="732">
                  <a:moveTo>
                    <a:pt x="360" y="0"/>
                  </a:moveTo>
                  <a:lnTo>
                    <a:pt x="0" y="732"/>
                  </a:lnTo>
                  <a:lnTo>
                    <a:pt x="364" y="616"/>
                  </a:lnTo>
                  <a:lnTo>
                    <a:pt x="719" y="732"/>
                  </a:lnTo>
                  <a:lnTo>
                    <a:pt x="3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5" name="Rectangle 195"/>
            <p:cNvSpPr>
              <a:spLocks noChangeArrowheads="1"/>
            </p:cNvSpPr>
            <p:nvPr/>
          </p:nvSpPr>
          <p:spPr bwMode="auto">
            <a:xfrm>
              <a:off x="6164263" y="4171950"/>
              <a:ext cx="349250" cy="101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6" name="Rectangle 196"/>
            <p:cNvSpPr>
              <a:spLocks noChangeArrowheads="1"/>
            </p:cNvSpPr>
            <p:nvPr/>
          </p:nvSpPr>
          <p:spPr bwMode="auto">
            <a:xfrm>
              <a:off x="6164263" y="3983038"/>
              <a:ext cx="349250" cy="1174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7" name="Rectangle 197"/>
            <p:cNvSpPr>
              <a:spLocks noChangeArrowheads="1"/>
            </p:cNvSpPr>
            <p:nvPr/>
          </p:nvSpPr>
          <p:spPr bwMode="auto">
            <a:xfrm>
              <a:off x="6164263" y="3790950"/>
              <a:ext cx="349250" cy="120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8" name="Rectangle 198"/>
            <p:cNvSpPr>
              <a:spLocks noChangeArrowheads="1"/>
            </p:cNvSpPr>
            <p:nvPr/>
          </p:nvSpPr>
          <p:spPr bwMode="auto">
            <a:xfrm>
              <a:off x="6164263" y="3595688"/>
              <a:ext cx="349250"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9" name="Rectangle 199"/>
            <p:cNvSpPr>
              <a:spLocks noChangeArrowheads="1"/>
            </p:cNvSpPr>
            <p:nvPr/>
          </p:nvSpPr>
          <p:spPr bwMode="auto">
            <a:xfrm>
              <a:off x="6164263" y="3408363"/>
              <a:ext cx="349250" cy="120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0" name="Freeform 200"/>
            <p:cNvSpPr>
              <a:spLocks/>
            </p:cNvSpPr>
            <p:nvPr/>
          </p:nvSpPr>
          <p:spPr bwMode="auto">
            <a:xfrm>
              <a:off x="6164263" y="3095625"/>
              <a:ext cx="349250" cy="241300"/>
            </a:xfrm>
            <a:custGeom>
              <a:avLst/>
              <a:gdLst>
                <a:gd name="T0" fmla="*/ 0 w 220"/>
                <a:gd name="T1" fmla="*/ 38 h 152"/>
                <a:gd name="T2" fmla="*/ 0 w 220"/>
                <a:gd name="T3" fmla="*/ 152 h 152"/>
                <a:gd name="T4" fmla="*/ 220 w 220"/>
                <a:gd name="T5" fmla="*/ 152 h 152"/>
                <a:gd name="T6" fmla="*/ 220 w 220"/>
                <a:gd name="T7" fmla="*/ 36 h 152"/>
                <a:gd name="T8" fmla="*/ 116 w 220"/>
                <a:gd name="T9" fmla="*/ 0 h 152"/>
                <a:gd name="T10" fmla="*/ 0 w 220"/>
                <a:gd name="T11" fmla="*/ 38 h 152"/>
              </a:gdLst>
              <a:ahLst/>
              <a:cxnLst>
                <a:cxn ang="0">
                  <a:pos x="T0" y="T1"/>
                </a:cxn>
                <a:cxn ang="0">
                  <a:pos x="T2" y="T3"/>
                </a:cxn>
                <a:cxn ang="0">
                  <a:pos x="T4" y="T5"/>
                </a:cxn>
                <a:cxn ang="0">
                  <a:pos x="T6" y="T7"/>
                </a:cxn>
                <a:cxn ang="0">
                  <a:pos x="T8" y="T9"/>
                </a:cxn>
                <a:cxn ang="0">
                  <a:pos x="T10" y="T11"/>
                </a:cxn>
              </a:cxnLst>
              <a:rect l="0" t="0" r="r" b="b"/>
              <a:pathLst>
                <a:path w="220" h="152">
                  <a:moveTo>
                    <a:pt x="0" y="38"/>
                  </a:moveTo>
                  <a:lnTo>
                    <a:pt x="0" y="152"/>
                  </a:lnTo>
                  <a:lnTo>
                    <a:pt x="220" y="152"/>
                  </a:lnTo>
                  <a:lnTo>
                    <a:pt x="220" y="36"/>
                  </a:lnTo>
                  <a:lnTo>
                    <a:pt x="116"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1" name="Freeform 201"/>
            <p:cNvSpPr>
              <a:spLocks/>
            </p:cNvSpPr>
            <p:nvPr/>
          </p:nvSpPr>
          <p:spPr bwMode="auto">
            <a:xfrm>
              <a:off x="6870700" y="1108075"/>
              <a:ext cx="1143000" cy="1160463"/>
            </a:xfrm>
            <a:custGeom>
              <a:avLst/>
              <a:gdLst>
                <a:gd name="T0" fmla="*/ 360 w 720"/>
                <a:gd name="T1" fmla="*/ 0 h 731"/>
                <a:gd name="T2" fmla="*/ 0 w 720"/>
                <a:gd name="T3" fmla="*/ 731 h 731"/>
                <a:gd name="T4" fmla="*/ 364 w 720"/>
                <a:gd name="T5" fmla="*/ 615 h 731"/>
                <a:gd name="T6" fmla="*/ 720 w 720"/>
                <a:gd name="T7" fmla="*/ 731 h 731"/>
                <a:gd name="T8" fmla="*/ 360 w 720"/>
                <a:gd name="T9" fmla="*/ 0 h 731"/>
              </a:gdLst>
              <a:ahLst/>
              <a:cxnLst>
                <a:cxn ang="0">
                  <a:pos x="T0" y="T1"/>
                </a:cxn>
                <a:cxn ang="0">
                  <a:pos x="T2" y="T3"/>
                </a:cxn>
                <a:cxn ang="0">
                  <a:pos x="T4" y="T5"/>
                </a:cxn>
                <a:cxn ang="0">
                  <a:pos x="T6" y="T7"/>
                </a:cxn>
                <a:cxn ang="0">
                  <a:pos x="T8" y="T9"/>
                </a:cxn>
              </a:cxnLst>
              <a:rect l="0" t="0" r="r" b="b"/>
              <a:pathLst>
                <a:path w="720" h="731">
                  <a:moveTo>
                    <a:pt x="360" y="0"/>
                  </a:moveTo>
                  <a:lnTo>
                    <a:pt x="0" y="731"/>
                  </a:lnTo>
                  <a:lnTo>
                    <a:pt x="364" y="615"/>
                  </a:lnTo>
                  <a:lnTo>
                    <a:pt x="720" y="731"/>
                  </a:lnTo>
                  <a:lnTo>
                    <a:pt x="3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2" name="Rectangle 202"/>
            <p:cNvSpPr>
              <a:spLocks noChangeArrowheads="1"/>
            </p:cNvSpPr>
            <p:nvPr/>
          </p:nvSpPr>
          <p:spPr bwMode="auto">
            <a:xfrm>
              <a:off x="7264400" y="4130675"/>
              <a:ext cx="354013" cy="142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3" name="Rectangle 203"/>
            <p:cNvSpPr>
              <a:spLocks noChangeArrowheads="1"/>
            </p:cNvSpPr>
            <p:nvPr/>
          </p:nvSpPr>
          <p:spPr bwMode="auto">
            <a:xfrm>
              <a:off x="7264400" y="3952875"/>
              <a:ext cx="354013" cy="1063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4" name="Rectangle 204"/>
            <p:cNvSpPr>
              <a:spLocks noChangeArrowheads="1"/>
            </p:cNvSpPr>
            <p:nvPr/>
          </p:nvSpPr>
          <p:spPr bwMode="auto">
            <a:xfrm>
              <a:off x="7264400" y="3760788"/>
              <a:ext cx="354013" cy="120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5" name="Rectangle 205"/>
            <p:cNvSpPr>
              <a:spLocks noChangeArrowheads="1"/>
            </p:cNvSpPr>
            <p:nvPr/>
          </p:nvSpPr>
          <p:spPr bwMode="auto">
            <a:xfrm>
              <a:off x="7264400" y="3570288"/>
              <a:ext cx="354013" cy="119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6" name="Rectangle 206"/>
            <p:cNvSpPr>
              <a:spLocks noChangeArrowheads="1"/>
            </p:cNvSpPr>
            <p:nvPr/>
          </p:nvSpPr>
          <p:spPr bwMode="auto">
            <a:xfrm>
              <a:off x="7264400" y="3378200"/>
              <a:ext cx="354013" cy="120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7" name="Rectangle 207"/>
            <p:cNvSpPr>
              <a:spLocks noChangeArrowheads="1"/>
            </p:cNvSpPr>
            <p:nvPr/>
          </p:nvSpPr>
          <p:spPr bwMode="auto">
            <a:xfrm>
              <a:off x="7264400" y="3190875"/>
              <a:ext cx="354013"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8" name="Rectangle 208"/>
            <p:cNvSpPr>
              <a:spLocks noChangeArrowheads="1"/>
            </p:cNvSpPr>
            <p:nvPr/>
          </p:nvSpPr>
          <p:spPr bwMode="auto">
            <a:xfrm>
              <a:off x="7264400" y="2998788"/>
              <a:ext cx="354013" cy="1206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9" name="Rectangle 209"/>
            <p:cNvSpPr>
              <a:spLocks noChangeArrowheads="1"/>
            </p:cNvSpPr>
            <p:nvPr/>
          </p:nvSpPr>
          <p:spPr bwMode="auto">
            <a:xfrm>
              <a:off x="7264400" y="2803525"/>
              <a:ext cx="354013"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 name="Rectangle 210"/>
            <p:cNvSpPr>
              <a:spLocks noChangeArrowheads="1"/>
            </p:cNvSpPr>
            <p:nvPr/>
          </p:nvSpPr>
          <p:spPr bwMode="auto">
            <a:xfrm>
              <a:off x="7264400" y="2614613"/>
              <a:ext cx="354013" cy="1174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 name="Freeform 211"/>
            <p:cNvSpPr>
              <a:spLocks/>
            </p:cNvSpPr>
            <p:nvPr/>
          </p:nvSpPr>
          <p:spPr bwMode="auto">
            <a:xfrm>
              <a:off x="7264400" y="2178050"/>
              <a:ext cx="354013" cy="365125"/>
            </a:xfrm>
            <a:custGeom>
              <a:avLst/>
              <a:gdLst>
                <a:gd name="T0" fmla="*/ 0 w 223"/>
                <a:gd name="T1" fmla="*/ 38 h 230"/>
                <a:gd name="T2" fmla="*/ 0 w 223"/>
                <a:gd name="T3" fmla="*/ 230 h 230"/>
                <a:gd name="T4" fmla="*/ 223 w 223"/>
                <a:gd name="T5" fmla="*/ 230 h 230"/>
                <a:gd name="T6" fmla="*/ 223 w 223"/>
                <a:gd name="T7" fmla="*/ 36 h 230"/>
                <a:gd name="T8" fmla="*/ 116 w 223"/>
                <a:gd name="T9" fmla="*/ 0 h 230"/>
                <a:gd name="T10" fmla="*/ 0 w 223"/>
                <a:gd name="T11" fmla="*/ 38 h 230"/>
              </a:gdLst>
              <a:ahLst/>
              <a:cxnLst>
                <a:cxn ang="0">
                  <a:pos x="T0" y="T1"/>
                </a:cxn>
                <a:cxn ang="0">
                  <a:pos x="T2" y="T3"/>
                </a:cxn>
                <a:cxn ang="0">
                  <a:pos x="T4" y="T5"/>
                </a:cxn>
                <a:cxn ang="0">
                  <a:pos x="T6" y="T7"/>
                </a:cxn>
                <a:cxn ang="0">
                  <a:pos x="T8" y="T9"/>
                </a:cxn>
                <a:cxn ang="0">
                  <a:pos x="T10" y="T11"/>
                </a:cxn>
              </a:cxnLst>
              <a:rect l="0" t="0" r="r" b="b"/>
              <a:pathLst>
                <a:path w="223" h="230">
                  <a:moveTo>
                    <a:pt x="0" y="38"/>
                  </a:moveTo>
                  <a:lnTo>
                    <a:pt x="0" y="230"/>
                  </a:lnTo>
                  <a:lnTo>
                    <a:pt x="223" y="230"/>
                  </a:lnTo>
                  <a:lnTo>
                    <a:pt x="223" y="36"/>
                  </a:lnTo>
                  <a:lnTo>
                    <a:pt x="116"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Tree>
    <p:extLst>
      <p:ext uri="{BB962C8B-B14F-4D97-AF65-F5344CB8AC3E}">
        <p14:creationId xmlns:p14="http://schemas.microsoft.com/office/powerpoint/2010/main" val="4171705523"/>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3"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750" fill="hold"/>
                                        <p:tgtEl>
                                          <p:spTgt spid="39"/>
                                        </p:tgtEl>
                                        <p:attrNameLst>
                                          <p:attrName>ppt_w</p:attrName>
                                        </p:attrNameLst>
                                      </p:cBhvr>
                                      <p:tavLst>
                                        <p:tav tm="0">
                                          <p:val>
                                            <p:fltVal val="0"/>
                                          </p:val>
                                        </p:tav>
                                        <p:tav tm="100000">
                                          <p:val>
                                            <p:strVal val="#ppt_w"/>
                                          </p:val>
                                        </p:tav>
                                      </p:tavLst>
                                    </p:anim>
                                    <p:anim calcmode="lin" valueType="num">
                                      <p:cBhvr>
                                        <p:cTn id="18" dur="750" fill="hold"/>
                                        <p:tgtEl>
                                          <p:spTgt spid="39"/>
                                        </p:tgtEl>
                                        <p:attrNameLst>
                                          <p:attrName>ppt_h</p:attrName>
                                        </p:attrNameLst>
                                      </p:cBhvr>
                                      <p:tavLst>
                                        <p:tav tm="0">
                                          <p:val>
                                            <p:fltVal val="0"/>
                                          </p:val>
                                        </p:tav>
                                        <p:tav tm="100000">
                                          <p:val>
                                            <p:strVal val="#ppt_h"/>
                                          </p:val>
                                        </p:tav>
                                      </p:tavLst>
                                    </p:anim>
                                    <p:anim calcmode="lin" valueType="num">
                                      <p:cBhvr>
                                        <p:cTn id="19" dur="750" fill="hold"/>
                                        <p:tgtEl>
                                          <p:spTgt spid="39"/>
                                        </p:tgtEl>
                                        <p:attrNameLst>
                                          <p:attrName>style.rotation</p:attrName>
                                        </p:attrNameLst>
                                      </p:cBhvr>
                                      <p:tavLst>
                                        <p:tav tm="0">
                                          <p:val>
                                            <p:fltVal val="90"/>
                                          </p:val>
                                        </p:tav>
                                        <p:tav tm="100000">
                                          <p:val>
                                            <p:fltVal val="0"/>
                                          </p:val>
                                        </p:tav>
                                      </p:tavLst>
                                    </p:anim>
                                    <p:animEffect transition="in" filter="fade">
                                      <p:cBhvr>
                                        <p:cTn id="20" dur="750"/>
                                        <p:tgtEl>
                                          <p:spTgt spid="39"/>
                                        </p:tgtEl>
                                      </p:cBhvr>
                                    </p:animEffect>
                                  </p:childTnLst>
                                </p:cTn>
                              </p:par>
                            </p:childTnLst>
                          </p:cTn>
                        </p:par>
                        <p:par>
                          <p:cTn id="21" fill="hold">
                            <p:stCondLst>
                              <p:cond delay="1750"/>
                            </p:stCondLst>
                            <p:childTnLst>
                              <p:par>
                                <p:cTn id="22" presetID="53" presetClass="entr" presetSubtype="16" fill="hold" grpId="0" nodeType="after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par>
                          <p:cTn id="27" fill="hold">
                            <p:stCondLst>
                              <p:cond delay="225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2750"/>
                            </p:stCondLst>
                            <p:childTnLst>
                              <p:par>
                                <p:cTn id="34" presetID="41" presetClass="entr" presetSubtype="0" fill="hold" grpId="0" nodeType="afterEffect">
                                  <p:stCondLst>
                                    <p:cond delay="0"/>
                                  </p:stCondLst>
                                  <p:iterate type="lt">
                                    <p:tmPct val="10000"/>
                                  </p:iterate>
                                  <p:childTnLst>
                                    <p:set>
                                      <p:cBhvr>
                                        <p:cTn id="35" dur="1" fill="hold">
                                          <p:stCondLst>
                                            <p:cond delay="0"/>
                                          </p:stCondLst>
                                        </p:cTn>
                                        <p:tgtEl>
                                          <p:spTgt spid="59"/>
                                        </p:tgtEl>
                                        <p:attrNameLst>
                                          <p:attrName>style.visibility</p:attrName>
                                        </p:attrNameLst>
                                      </p:cBhvr>
                                      <p:to>
                                        <p:strVal val="visible"/>
                                      </p:to>
                                    </p:set>
                                    <p:anim calcmode="lin" valueType="num">
                                      <p:cBhvr>
                                        <p:cTn id="36"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59"/>
                                        </p:tgtEl>
                                        <p:attrNameLst>
                                          <p:attrName>ppt_y</p:attrName>
                                        </p:attrNameLst>
                                      </p:cBhvr>
                                      <p:tavLst>
                                        <p:tav tm="0">
                                          <p:val>
                                            <p:strVal val="#ppt_y"/>
                                          </p:val>
                                        </p:tav>
                                        <p:tav tm="100000">
                                          <p:val>
                                            <p:strVal val="#ppt_y"/>
                                          </p:val>
                                        </p:tav>
                                      </p:tavLst>
                                    </p:anim>
                                    <p:anim calcmode="lin" valueType="num">
                                      <p:cBhvr>
                                        <p:cTn id="38"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59"/>
                                        </p:tgtEl>
                                      </p:cBhvr>
                                    </p:animEffect>
                                  </p:childTnLst>
                                </p:cTn>
                              </p:par>
                            </p:childTnLst>
                          </p:cTn>
                        </p:par>
                        <p:par>
                          <p:cTn id="41" fill="hold">
                            <p:stCondLst>
                              <p:cond delay="3400"/>
                            </p:stCondLst>
                            <p:childTnLst>
                              <p:par>
                                <p:cTn id="42" presetID="16" presetClass="entr" presetSubtype="21" fill="hold" grpId="0" nodeType="after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barn(inVertical)">
                                      <p:cBhvr>
                                        <p:cTn id="44" dur="500"/>
                                        <p:tgtEl>
                                          <p:spTgt spid="52"/>
                                        </p:tgtEl>
                                      </p:cBhvr>
                                    </p:animEffect>
                                  </p:childTnLst>
                                </p:cTn>
                              </p:par>
                            </p:childTnLst>
                          </p:cTn>
                        </p:par>
                        <p:par>
                          <p:cTn id="45" fill="hold">
                            <p:stCondLst>
                              <p:cond delay="3900"/>
                            </p:stCondLst>
                            <p:childTnLst>
                              <p:par>
                                <p:cTn id="46" presetID="14" presetClass="entr" presetSubtype="10"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randombar(horizontal)">
                                      <p:cBhvr>
                                        <p:cTn id="48" dur="500"/>
                                        <p:tgtEl>
                                          <p:spTgt spid="3"/>
                                        </p:tgtEl>
                                      </p:cBhvr>
                                    </p:animEffect>
                                  </p:childTnLst>
                                </p:cTn>
                              </p:par>
                            </p:childTnLst>
                          </p:cTn>
                        </p:par>
                        <p:par>
                          <p:cTn id="49" fill="hold">
                            <p:stCondLst>
                              <p:cond delay="4400"/>
                            </p:stCondLst>
                            <p:childTnLst>
                              <p:par>
                                <p:cTn id="50" presetID="42" presetClass="entr" presetSubtype="0"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anim calcmode="lin" valueType="num">
                                      <p:cBhvr>
                                        <p:cTn id="53" dur="500" fill="hold"/>
                                        <p:tgtEl>
                                          <p:spTgt spid="5"/>
                                        </p:tgtEl>
                                        <p:attrNameLst>
                                          <p:attrName>ppt_x</p:attrName>
                                        </p:attrNameLst>
                                      </p:cBhvr>
                                      <p:tavLst>
                                        <p:tav tm="0">
                                          <p:val>
                                            <p:strVal val="#ppt_x"/>
                                          </p:val>
                                        </p:tav>
                                        <p:tav tm="100000">
                                          <p:val>
                                            <p:strVal val="#ppt_x"/>
                                          </p:val>
                                        </p:tav>
                                      </p:tavLst>
                                    </p:anim>
                                    <p:anim calcmode="lin" valueType="num">
                                      <p:cBhvr>
                                        <p:cTn id="54" dur="500" fill="hold"/>
                                        <p:tgtEl>
                                          <p:spTgt spid="5"/>
                                        </p:tgtEl>
                                        <p:attrNameLst>
                                          <p:attrName>ppt_y</p:attrName>
                                        </p:attrNameLst>
                                      </p:cBhvr>
                                      <p:tavLst>
                                        <p:tav tm="0">
                                          <p:val>
                                            <p:strVal val="#ppt_y+.1"/>
                                          </p:val>
                                        </p:tav>
                                        <p:tav tm="100000">
                                          <p:val>
                                            <p:strVal val="#ppt_y"/>
                                          </p:val>
                                        </p:tav>
                                      </p:tavLst>
                                    </p:anim>
                                  </p:childTnLst>
                                </p:cTn>
                              </p:par>
                            </p:childTnLst>
                          </p:cTn>
                        </p:par>
                        <p:par>
                          <p:cTn id="55" fill="hold">
                            <p:stCondLst>
                              <p:cond delay="4900"/>
                            </p:stCondLst>
                            <p:childTnLst>
                              <p:par>
                                <p:cTn id="56" presetID="41" presetClass="entr" presetSubtype="0" fill="hold" grpId="0" nodeType="afterEffect">
                                  <p:stCondLst>
                                    <p:cond delay="0"/>
                                  </p:stCondLst>
                                  <p:iterate type="lt">
                                    <p:tmPct val="10000"/>
                                  </p:iterate>
                                  <p:childTnLst>
                                    <p:set>
                                      <p:cBhvr>
                                        <p:cTn id="57" dur="1" fill="hold">
                                          <p:stCondLst>
                                            <p:cond delay="0"/>
                                          </p:stCondLst>
                                        </p:cTn>
                                        <p:tgtEl>
                                          <p:spTgt spid="60"/>
                                        </p:tgtEl>
                                        <p:attrNameLst>
                                          <p:attrName>style.visibility</p:attrName>
                                        </p:attrNameLst>
                                      </p:cBhvr>
                                      <p:to>
                                        <p:strVal val="visible"/>
                                      </p:to>
                                    </p:set>
                                    <p:anim calcmode="lin" valueType="num">
                                      <p:cBhvr>
                                        <p:cTn id="58" dur="500" fill="hold"/>
                                        <p:tgtEl>
                                          <p:spTgt spid="60"/>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60"/>
                                        </p:tgtEl>
                                        <p:attrNameLst>
                                          <p:attrName>ppt_y</p:attrName>
                                        </p:attrNameLst>
                                      </p:cBhvr>
                                      <p:tavLst>
                                        <p:tav tm="0">
                                          <p:val>
                                            <p:strVal val="#ppt_y"/>
                                          </p:val>
                                        </p:tav>
                                        <p:tav tm="100000">
                                          <p:val>
                                            <p:strVal val="#ppt_y"/>
                                          </p:val>
                                        </p:tav>
                                      </p:tavLst>
                                    </p:anim>
                                    <p:anim calcmode="lin" valueType="num">
                                      <p:cBhvr>
                                        <p:cTn id="60" dur="500" fill="hold"/>
                                        <p:tgtEl>
                                          <p:spTgt spid="60"/>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60"/>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60"/>
                                        </p:tgtEl>
                                      </p:cBhvr>
                                    </p:animEffect>
                                  </p:childTnLst>
                                </p:cTn>
                              </p:par>
                            </p:childTnLst>
                          </p:cTn>
                        </p:par>
                        <p:par>
                          <p:cTn id="63" fill="hold">
                            <p:stCondLst>
                              <p:cond delay="5550"/>
                            </p:stCondLst>
                            <p:childTnLst>
                              <p:par>
                                <p:cTn id="64" presetID="16" presetClass="entr" presetSubtype="21" fill="hold" grpId="0" nodeType="after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barn(inVertical)">
                                      <p:cBhvr>
                                        <p:cTn id="66" dur="500"/>
                                        <p:tgtEl>
                                          <p:spTgt spid="51"/>
                                        </p:tgtEl>
                                      </p:cBhvr>
                                    </p:animEffect>
                                  </p:childTnLst>
                                </p:cTn>
                              </p:par>
                            </p:childTnLst>
                          </p:cTn>
                        </p:par>
                        <p:par>
                          <p:cTn id="67" fill="hold">
                            <p:stCondLst>
                              <p:cond delay="6050"/>
                            </p:stCondLst>
                            <p:childTnLst>
                              <p:par>
                                <p:cTn id="68" presetID="14" presetClass="entr" presetSubtype="10" fill="hold" nodeType="after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randombar(horizontal)">
                                      <p:cBhvr>
                                        <p:cTn id="7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51" grpId="0" animBg="1"/>
      <p:bldP spid="52" grpId="0" animBg="1"/>
      <p:bldP spid="59" grpId="0"/>
      <p:bldP spid="6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Block Arc 45"/>
          <p:cNvSpPr/>
          <p:nvPr/>
        </p:nvSpPr>
        <p:spPr>
          <a:xfrm rot="2700000">
            <a:off x="1759677" y="2053162"/>
            <a:ext cx="1621412" cy="1620823"/>
          </a:xfrm>
          <a:prstGeom prst="blockArc">
            <a:avLst>
              <a:gd name="adj1" fmla="val 19782491"/>
              <a:gd name="adj2" fmla="val 13507335"/>
              <a:gd name="adj3" fmla="val 653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lnSpc>
                <a:spcPct val="120000"/>
              </a:lnSpc>
            </a:pPr>
            <a:endParaRPr lang="en-US" sz="6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Group 110"/>
          <p:cNvGrpSpPr/>
          <p:nvPr/>
        </p:nvGrpSpPr>
        <p:grpSpPr>
          <a:xfrm>
            <a:off x="1053597" y="1776006"/>
            <a:ext cx="2608462" cy="2713323"/>
            <a:chOff x="630206" y="1507089"/>
            <a:chExt cx="2608605" cy="2712486"/>
          </a:xfrm>
        </p:grpSpPr>
        <p:grpSp>
          <p:nvGrpSpPr>
            <p:cNvPr id="3" name="Group 53"/>
            <p:cNvGrpSpPr/>
            <p:nvPr/>
          </p:nvGrpSpPr>
          <p:grpSpPr>
            <a:xfrm rot="21351568">
              <a:off x="630206" y="3582137"/>
              <a:ext cx="1112944" cy="637438"/>
              <a:chOff x="2355915" y="3857572"/>
              <a:chExt cx="1347923" cy="772022"/>
            </a:xfrm>
          </p:grpSpPr>
          <p:sp>
            <p:nvSpPr>
              <p:cNvPr id="31" name="Rectangle 30"/>
              <p:cNvSpPr/>
              <p:nvPr/>
            </p:nvSpPr>
            <p:spPr>
              <a:xfrm rot="2700000">
                <a:off x="3093973" y="3472415"/>
                <a:ext cx="224707" cy="9950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Rounded Rectangle 31"/>
              <p:cNvSpPr/>
              <p:nvPr/>
            </p:nvSpPr>
            <p:spPr>
              <a:xfrm rot="2700000">
                <a:off x="2538069" y="4020237"/>
                <a:ext cx="427203" cy="79151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0" name="Block Arc 29"/>
            <p:cNvSpPr/>
            <p:nvPr/>
          </p:nvSpPr>
          <p:spPr>
            <a:xfrm rot="2700000">
              <a:off x="1114680" y="1507089"/>
              <a:ext cx="2124132" cy="2124131"/>
            </a:xfrm>
            <a:prstGeom prst="blockArc">
              <a:avLst>
                <a:gd name="adj1" fmla="val 21433357"/>
                <a:gd name="adj2" fmla="val 13378235"/>
                <a:gd name="adj3" fmla="val 474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6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49" name="Block Arc 48"/>
          <p:cNvSpPr/>
          <p:nvPr/>
        </p:nvSpPr>
        <p:spPr>
          <a:xfrm rot="2700000">
            <a:off x="1982189" y="2275593"/>
            <a:ext cx="1176389" cy="1175960"/>
          </a:xfrm>
          <a:prstGeom prst="blockArc">
            <a:avLst>
              <a:gd name="adj1" fmla="val 17805926"/>
              <a:gd name="adj2" fmla="val 13444767"/>
              <a:gd name="adj3" fmla="val 748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lnSpc>
                <a:spcPct val="120000"/>
              </a:lnSpc>
            </a:pPr>
            <a:endParaRPr lang="en-US" sz="6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Oval 51"/>
          <p:cNvSpPr/>
          <p:nvPr/>
        </p:nvSpPr>
        <p:spPr>
          <a:xfrm rot="2700000">
            <a:off x="2160196" y="2453536"/>
            <a:ext cx="820373" cy="8200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lnSpc>
                <a:spcPct val="120000"/>
              </a:lnSpc>
            </a:pPr>
            <a:endParaRPr lang="en-US" sz="6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 name="Group 73"/>
          <p:cNvGrpSpPr/>
          <p:nvPr/>
        </p:nvGrpSpPr>
        <p:grpSpPr>
          <a:xfrm>
            <a:off x="2608924" y="1833923"/>
            <a:ext cx="2252139" cy="217827"/>
            <a:chOff x="2901397" y="1463917"/>
            <a:chExt cx="2252262" cy="221448"/>
          </a:xfrm>
        </p:grpSpPr>
        <p:cxnSp>
          <p:nvCxnSpPr>
            <p:cNvPr id="60" name="Straight Connector 59"/>
            <p:cNvCxnSpPr/>
            <p:nvPr/>
          </p:nvCxnSpPr>
          <p:spPr>
            <a:xfrm flipH="1" flipV="1">
              <a:off x="4914605" y="1465097"/>
              <a:ext cx="239054" cy="220268"/>
            </a:xfrm>
            <a:prstGeom prst="line">
              <a:avLst/>
            </a:prstGeom>
            <a:ln w="1270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0800000">
              <a:off x="2901397" y="1463917"/>
              <a:ext cx="2013208" cy="1615"/>
            </a:xfrm>
            <a:prstGeom prst="line">
              <a:avLst/>
            </a:prstGeom>
            <a:ln w="12700" cap="rnd">
              <a:solidFill>
                <a:schemeClr val="accent1"/>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5" name="Group 73"/>
          <p:cNvGrpSpPr/>
          <p:nvPr/>
        </p:nvGrpSpPr>
        <p:grpSpPr>
          <a:xfrm>
            <a:off x="2608925" y="2110120"/>
            <a:ext cx="1881613" cy="217827"/>
            <a:chOff x="2901397" y="1463917"/>
            <a:chExt cx="1881716" cy="221448"/>
          </a:xfrm>
        </p:grpSpPr>
        <p:cxnSp>
          <p:nvCxnSpPr>
            <p:cNvPr id="68" name="Straight Connector 67"/>
            <p:cNvCxnSpPr/>
            <p:nvPr/>
          </p:nvCxnSpPr>
          <p:spPr>
            <a:xfrm flipH="1" flipV="1">
              <a:off x="4544059" y="1465097"/>
              <a:ext cx="239054" cy="220268"/>
            </a:xfrm>
            <a:prstGeom prst="line">
              <a:avLst/>
            </a:prstGeom>
            <a:ln w="1270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0800000">
              <a:off x="2901397" y="1463917"/>
              <a:ext cx="1642662" cy="1615"/>
            </a:xfrm>
            <a:prstGeom prst="line">
              <a:avLst/>
            </a:prstGeom>
            <a:ln w="12700" cap="rnd">
              <a:solidFill>
                <a:schemeClr val="accent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6" name="Group 73"/>
          <p:cNvGrpSpPr/>
          <p:nvPr/>
        </p:nvGrpSpPr>
        <p:grpSpPr>
          <a:xfrm>
            <a:off x="2608925" y="2321485"/>
            <a:ext cx="1566376" cy="217829"/>
            <a:chOff x="2683251" y="1463915"/>
            <a:chExt cx="1566462" cy="221450"/>
          </a:xfrm>
        </p:grpSpPr>
        <p:cxnSp>
          <p:nvCxnSpPr>
            <p:cNvPr id="82" name="Straight Connector 81"/>
            <p:cNvCxnSpPr/>
            <p:nvPr/>
          </p:nvCxnSpPr>
          <p:spPr>
            <a:xfrm flipH="1" flipV="1">
              <a:off x="4010659" y="1465097"/>
              <a:ext cx="239054" cy="220268"/>
            </a:xfrm>
            <a:prstGeom prst="line">
              <a:avLst/>
            </a:prstGeom>
            <a:ln w="1270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0800000" flipV="1">
              <a:off x="2683251" y="1463915"/>
              <a:ext cx="1325760" cy="1182"/>
            </a:xfrm>
            <a:prstGeom prst="line">
              <a:avLst/>
            </a:prstGeom>
            <a:ln w="12700" cap="rnd">
              <a:solidFill>
                <a:schemeClr val="accent3"/>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7" name="Group 73"/>
          <p:cNvGrpSpPr/>
          <p:nvPr/>
        </p:nvGrpSpPr>
        <p:grpSpPr>
          <a:xfrm>
            <a:off x="2890850" y="2569640"/>
            <a:ext cx="913925" cy="216667"/>
            <a:chOff x="2683251" y="1465095"/>
            <a:chExt cx="913976" cy="220268"/>
          </a:xfrm>
        </p:grpSpPr>
        <p:cxnSp>
          <p:nvCxnSpPr>
            <p:cNvPr id="88" name="Straight Connector 87"/>
            <p:cNvCxnSpPr/>
            <p:nvPr/>
          </p:nvCxnSpPr>
          <p:spPr>
            <a:xfrm flipH="1" flipV="1">
              <a:off x="3358173" y="1465095"/>
              <a:ext cx="239054" cy="220268"/>
            </a:xfrm>
            <a:prstGeom prst="line">
              <a:avLst/>
            </a:prstGeom>
            <a:ln w="12700" cap="rnd">
              <a:solidFill>
                <a:schemeClr val="accent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10800000">
              <a:off x="2683251" y="1465097"/>
              <a:ext cx="674922" cy="1615"/>
            </a:xfrm>
            <a:prstGeom prst="line">
              <a:avLst/>
            </a:prstGeom>
            <a:ln w="12700" cap="rnd">
              <a:solidFill>
                <a:schemeClr val="accent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grpSp>
      <p:sp>
        <p:nvSpPr>
          <p:cNvPr id="91" name="Text Placeholder 3"/>
          <p:cNvSpPr txBox="1">
            <a:spLocks/>
          </p:cNvSpPr>
          <p:nvPr/>
        </p:nvSpPr>
        <p:spPr>
          <a:xfrm>
            <a:off x="4760421" y="2146124"/>
            <a:ext cx="282080" cy="20313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4482" fontAlgn="auto">
              <a:lnSpc>
                <a:spcPct val="120000"/>
              </a:lnSpc>
              <a:spcBef>
                <a:spcPct val="20000"/>
              </a:spcBef>
              <a:spcAft>
                <a:spcPts val="0"/>
              </a:spcAft>
              <a:defRPr/>
            </a:pPr>
            <a:r>
              <a:rPr lang="en-US" sz="1100" b="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70%</a:t>
            </a:r>
          </a:p>
        </p:txBody>
      </p:sp>
      <p:sp>
        <p:nvSpPr>
          <p:cNvPr id="92" name="Text Placeholder 3"/>
          <p:cNvSpPr txBox="1">
            <a:spLocks/>
          </p:cNvSpPr>
          <p:nvPr/>
        </p:nvSpPr>
        <p:spPr>
          <a:xfrm>
            <a:off x="4400408" y="2420756"/>
            <a:ext cx="282080" cy="20313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4482" fontAlgn="auto">
              <a:lnSpc>
                <a:spcPct val="120000"/>
              </a:lnSpc>
              <a:spcBef>
                <a:spcPct val="20000"/>
              </a:spcBef>
              <a:spcAft>
                <a:spcPts val="0"/>
              </a:spcAft>
              <a:defRPr/>
            </a:pPr>
            <a:r>
              <a:rPr lang="en-US" sz="1100" b="0"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65%</a:t>
            </a:r>
          </a:p>
        </p:txBody>
      </p:sp>
      <p:sp>
        <p:nvSpPr>
          <p:cNvPr id="93" name="Text Placeholder 3"/>
          <p:cNvSpPr txBox="1">
            <a:spLocks/>
          </p:cNvSpPr>
          <p:nvPr/>
        </p:nvSpPr>
        <p:spPr>
          <a:xfrm>
            <a:off x="4010834" y="2637423"/>
            <a:ext cx="282080" cy="20313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4482" fontAlgn="auto">
              <a:lnSpc>
                <a:spcPct val="120000"/>
              </a:lnSpc>
              <a:spcBef>
                <a:spcPct val="20000"/>
              </a:spcBef>
              <a:spcAft>
                <a:spcPts val="0"/>
              </a:spcAft>
              <a:defRPr/>
            </a:pPr>
            <a:r>
              <a:rPr lang="en-US" sz="1100" b="0"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75%</a:t>
            </a:r>
          </a:p>
        </p:txBody>
      </p:sp>
      <p:sp>
        <p:nvSpPr>
          <p:cNvPr id="94" name="Text Placeholder 3"/>
          <p:cNvSpPr txBox="1">
            <a:spLocks/>
          </p:cNvSpPr>
          <p:nvPr/>
        </p:nvSpPr>
        <p:spPr>
          <a:xfrm>
            <a:off x="3640572" y="2907183"/>
            <a:ext cx="360613" cy="203133"/>
          </a:xfrm>
          <a:prstGeom prst="rect">
            <a:avLst/>
          </a:prstGeom>
        </p:spPr>
        <p:txBody>
          <a:bodyPr wrap="non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4482" fontAlgn="auto">
              <a:lnSpc>
                <a:spcPct val="120000"/>
              </a:lnSpc>
              <a:spcBef>
                <a:spcPct val="20000"/>
              </a:spcBef>
              <a:spcAft>
                <a:spcPts val="0"/>
              </a:spcAft>
              <a:defRPr/>
            </a:pPr>
            <a:r>
              <a:rPr lang="en-US" sz="1100" b="0" dirty="0">
                <a:solidFill>
                  <a:schemeClr val="accent4"/>
                </a:solidFill>
                <a:latin typeface="Arial" panose="020B0604020202020204" pitchFamily="34" charset="0"/>
                <a:ea typeface="微软雅黑" panose="020B0503020204020204" pitchFamily="34" charset="-122"/>
                <a:cs typeface="+mn-ea"/>
                <a:sym typeface="Arial" panose="020B0604020202020204" pitchFamily="34" charset="0"/>
              </a:rPr>
              <a:t>100%</a:t>
            </a:r>
          </a:p>
        </p:txBody>
      </p:sp>
      <p:sp>
        <p:nvSpPr>
          <p:cNvPr id="95" name="Freeform 46"/>
          <p:cNvSpPr>
            <a:spLocks noEditPoints="1"/>
          </p:cNvSpPr>
          <p:nvPr/>
        </p:nvSpPr>
        <p:spPr bwMode="auto">
          <a:xfrm>
            <a:off x="5223762" y="1785058"/>
            <a:ext cx="496860" cy="497040"/>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chemeClr val="accent1"/>
          </a:solidFill>
          <a:ln w="9525">
            <a:noFill/>
            <a:round/>
            <a:headEnd/>
            <a:tailEnd/>
          </a:ln>
        </p:spPr>
        <p:txBody>
          <a:bodyPr vert="horz" wrap="square" lIns="91446" tIns="45723" rIns="91446" bIns="45723"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6" name="Freeform 46"/>
          <p:cNvSpPr>
            <a:spLocks noEditPoints="1"/>
          </p:cNvSpPr>
          <p:nvPr/>
        </p:nvSpPr>
        <p:spPr bwMode="auto">
          <a:xfrm>
            <a:off x="5223762" y="2518700"/>
            <a:ext cx="496860" cy="497040"/>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chemeClr val="accent2"/>
          </a:solidFill>
          <a:ln w="9525">
            <a:noFill/>
            <a:round/>
            <a:headEnd/>
            <a:tailEnd/>
          </a:ln>
        </p:spPr>
        <p:txBody>
          <a:bodyPr vert="horz" wrap="square" lIns="91446" tIns="45723" rIns="91446" bIns="45723"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7" name="Freeform 46"/>
          <p:cNvSpPr>
            <a:spLocks noEditPoints="1"/>
          </p:cNvSpPr>
          <p:nvPr/>
        </p:nvSpPr>
        <p:spPr bwMode="auto">
          <a:xfrm>
            <a:off x="5223762" y="3242909"/>
            <a:ext cx="496860" cy="497040"/>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chemeClr val="accent3"/>
          </a:solidFill>
          <a:ln w="9525">
            <a:noFill/>
            <a:round/>
            <a:headEnd/>
            <a:tailEnd/>
          </a:ln>
        </p:spPr>
        <p:txBody>
          <a:bodyPr vert="horz" wrap="square" lIns="91446" tIns="45723" rIns="91446" bIns="45723"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8" name="Freeform 46"/>
          <p:cNvSpPr>
            <a:spLocks noEditPoints="1"/>
          </p:cNvSpPr>
          <p:nvPr/>
        </p:nvSpPr>
        <p:spPr bwMode="auto">
          <a:xfrm>
            <a:off x="5223762" y="3967120"/>
            <a:ext cx="496860" cy="497040"/>
          </a:xfrm>
          <a:custGeom>
            <a:avLst/>
            <a:gdLst/>
            <a:ahLst/>
            <a:cxnLst>
              <a:cxn ang="0">
                <a:pos x="55" y="44"/>
              </a:cxn>
              <a:cxn ang="0">
                <a:pos x="44" y="55"/>
              </a:cxn>
              <a:cxn ang="0">
                <a:pos x="10" y="55"/>
              </a:cxn>
              <a:cxn ang="0">
                <a:pos x="0" y="44"/>
              </a:cxn>
              <a:cxn ang="0">
                <a:pos x="0" y="10"/>
              </a:cxn>
              <a:cxn ang="0">
                <a:pos x="10" y="0"/>
              </a:cxn>
              <a:cxn ang="0">
                <a:pos x="44" y="0"/>
              </a:cxn>
              <a:cxn ang="0">
                <a:pos x="55" y="10"/>
              </a:cxn>
              <a:cxn ang="0">
                <a:pos x="55" y="44"/>
              </a:cxn>
              <a:cxn ang="0">
                <a:pos x="46" y="20"/>
              </a:cxn>
              <a:cxn ang="0">
                <a:pos x="46" y="17"/>
              </a:cxn>
              <a:cxn ang="0">
                <a:pos x="42" y="13"/>
              </a:cxn>
              <a:cxn ang="0">
                <a:pos x="39" y="13"/>
              </a:cxn>
              <a:cxn ang="0">
                <a:pos x="23" y="30"/>
              </a:cxn>
              <a:cxn ang="0">
                <a:pos x="15" y="22"/>
              </a:cxn>
              <a:cxn ang="0">
                <a:pos x="12" y="22"/>
              </a:cxn>
              <a:cxn ang="0">
                <a:pos x="8" y="26"/>
              </a:cxn>
              <a:cxn ang="0">
                <a:pos x="8" y="29"/>
              </a:cxn>
              <a:cxn ang="0">
                <a:pos x="21" y="42"/>
              </a:cxn>
              <a:cxn ang="0">
                <a:pos x="24" y="42"/>
              </a:cxn>
              <a:cxn ang="0">
                <a:pos x="46" y="20"/>
              </a:cxn>
            </a:cxnLst>
            <a:rect l="0" t="0" r="r" b="b"/>
            <a:pathLst>
              <a:path w="55" h="55">
                <a:moveTo>
                  <a:pt x="55" y="44"/>
                </a:moveTo>
                <a:cubicBezTo>
                  <a:pt x="55" y="50"/>
                  <a:pt x="50" y="55"/>
                  <a:pt x="44" y="55"/>
                </a:cubicBezTo>
                <a:cubicBezTo>
                  <a:pt x="10" y="55"/>
                  <a:pt x="10" y="55"/>
                  <a:pt x="10" y="55"/>
                </a:cubicBezTo>
                <a:cubicBezTo>
                  <a:pt x="4" y="55"/>
                  <a:pt x="0" y="50"/>
                  <a:pt x="0" y="44"/>
                </a:cubicBezTo>
                <a:cubicBezTo>
                  <a:pt x="0" y="10"/>
                  <a:pt x="0" y="10"/>
                  <a:pt x="0" y="10"/>
                </a:cubicBezTo>
                <a:cubicBezTo>
                  <a:pt x="0" y="5"/>
                  <a:pt x="4" y="0"/>
                  <a:pt x="10" y="0"/>
                </a:cubicBezTo>
                <a:cubicBezTo>
                  <a:pt x="44" y="0"/>
                  <a:pt x="44" y="0"/>
                  <a:pt x="44" y="0"/>
                </a:cubicBezTo>
                <a:cubicBezTo>
                  <a:pt x="50" y="0"/>
                  <a:pt x="55" y="5"/>
                  <a:pt x="55" y="10"/>
                </a:cubicBezTo>
                <a:lnTo>
                  <a:pt x="55" y="44"/>
                </a:lnTo>
                <a:close/>
                <a:moveTo>
                  <a:pt x="46" y="20"/>
                </a:moveTo>
                <a:cubicBezTo>
                  <a:pt x="47" y="19"/>
                  <a:pt x="47" y="17"/>
                  <a:pt x="46" y="17"/>
                </a:cubicBezTo>
                <a:cubicBezTo>
                  <a:pt x="42" y="13"/>
                  <a:pt x="42" y="13"/>
                  <a:pt x="42" y="13"/>
                </a:cubicBezTo>
                <a:cubicBezTo>
                  <a:pt x="42" y="12"/>
                  <a:pt x="40" y="12"/>
                  <a:pt x="39" y="13"/>
                </a:cubicBezTo>
                <a:cubicBezTo>
                  <a:pt x="23" y="30"/>
                  <a:pt x="23" y="30"/>
                  <a:pt x="23" y="30"/>
                </a:cubicBezTo>
                <a:cubicBezTo>
                  <a:pt x="15" y="22"/>
                  <a:pt x="15" y="22"/>
                  <a:pt x="15" y="22"/>
                </a:cubicBezTo>
                <a:cubicBezTo>
                  <a:pt x="14" y="21"/>
                  <a:pt x="13" y="21"/>
                  <a:pt x="12" y="22"/>
                </a:cubicBezTo>
                <a:cubicBezTo>
                  <a:pt x="8" y="26"/>
                  <a:pt x="8" y="26"/>
                  <a:pt x="8" y="26"/>
                </a:cubicBezTo>
                <a:cubicBezTo>
                  <a:pt x="7" y="27"/>
                  <a:pt x="7" y="28"/>
                  <a:pt x="8" y="29"/>
                </a:cubicBezTo>
                <a:cubicBezTo>
                  <a:pt x="21" y="42"/>
                  <a:pt x="21" y="42"/>
                  <a:pt x="21" y="42"/>
                </a:cubicBezTo>
                <a:cubicBezTo>
                  <a:pt x="22" y="43"/>
                  <a:pt x="23" y="43"/>
                  <a:pt x="24" y="42"/>
                </a:cubicBezTo>
                <a:lnTo>
                  <a:pt x="46" y="20"/>
                </a:lnTo>
                <a:close/>
              </a:path>
            </a:pathLst>
          </a:custGeom>
          <a:solidFill>
            <a:schemeClr val="accent4"/>
          </a:solidFill>
          <a:ln w="9525">
            <a:noFill/>
            <a:round/>
            <a:headEnd/>
            <a:tailEnd/>
          </a:ln>
        </p:spPr>
        <p:txBody>
          <a:bodyPr vert="horz" wrap="square" lIns="91446" tIns="45723" rIns="91446" bIns="45723" numCol="1" anchor="t" anchorCtr="0" compatLnSpc="1">
            <a:prstTxWarp prst="textNoShape">
              <a:avLst/>
            </a:prstTxWarp>
          </a:bodyPr>
          <a:lstStyle/>
          <a:p>
            <a:pPr>
              <a:lnSpc>
                <a:spcPct val="120000"/>
              </a:lnSpc>
            </a:pPr>
            <a:endParaRPr lang="en-US"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8" name="Group 30"/>
          <p:cNvGrpSpPr/>
          <p:nvPr/>
        </p:nvGrpSpPr>
        <p:grpSpPr>
          <a:xfrm>
            <a:off x="5833329" y="1786963"/>
            <a:ext cx="1754030" cy="517753"/>
            <a:chOff x="1270277" y="1233504"/>
            <a:chExt cx="3048000" cy="517594"/>
          </a:xfrm>
        </p:grpSpPr>
        <p:sp>
          <p:nvSpPr>
            <p:cNvPr id="100" name="Text Placeholder 3"/>
            <p:cNvSpPr txBox="1">
              <a:spLocks/>
            </p:cNvSpPr>
            <p:nvPr/>
          </p:nvSpPr>
          <p:spPr>
            <a:xfrm>
              <a:off x="1270277" y="1233504"/>
              <a:ext cx="2183498" cy="258453"/>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482" fontAlgn="auto">
                <a:lnSpc>
                  <a:spcPct val="120000"/>
                </a:lnSpc>
                <a:spcBef>
                  <a:spcPct val="20000"/>
                </a:spcBef>
                <a:spcAft>
                  <a:spcPts val="0"/>
                </a:spcAft>
                <a:defRPr/>
              </a:pPr>
              <a:r>
                <a:rPr lang="zh-CN" altLang="en-US"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1" name="Text Placeholder 3"/>
            <p:cNvSpPr txBox="1">
              <a:spLocks/>
            </p:cNvSpPr>
            <p:nvPr/>
          </p:nvSpPr>
          <p:spPr>
            <a:xfrm>
              <a:off x="1270277" y="1418801"/>
              <a:ext cx="3048000" cy="332297"/>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482">
                <a:lnSpc>
                  <a:spcPct val="120000"/>
                </a:lnSpc>
                <a:spcBef>
                  <a:spcPct val="20000"/>
                </a:spcBef>
                <a:defRPr/>
              </a:pPr>
              <a:r>
                <a:rPr lang="en-US" altLang="zh-CN"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p>
          </p:txBody>
        </p:sp>
      </p:grpSp>
      <p:grpSp>
        <p:nvGrpSpPr>
          <p:cNvPr id="9" name="Group 30"/>
          <p:cNvGrpSpPr/>
          <p:nvPr/>
        </p:nvGrpSpPr>
        <p:grpSpPr>
          <a:xfrm>
            <a:off x="5833329" y="2520606"/>
            <a:ext cx="1754030" cy="517753"/>
            <a:chOff x="1270277" y="1233504"/>
            <a:chExt cx="3048000" cy="517594"/>
          </a:xfrm>
        </p:grpSpPr>
        <p:sp>
          <p:nvSpPr>
            <p:cNvPr id="103" name="Text Placeholder 3"/>
            <p:cNvSpPr txBox="1">
              <a:spLocks/>
            </p:cNvSpPr>
            <p:nvPr/>
          </p:nvSpPr>
          <p:spPr>
            <a:xfrm>
              <a:off x="1270277" y="1233504"/>
              <a:ext cx="2183498" cy="258453"/>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482" fontAlgn="auto">
                <a:lnSpc>
                  <a:spcPct val="120000"/>
                </a:lnSpc>
                <a:spcBef>
                  <a:spcPct val="20000"/>
                </a:spcBef>
                <a:spcAft>
                  <a:spcPts val="0"/>
                </a:spcAft>
                <a:defRPr/>
              </a:pPr>
              <a:r>
                <a:rPr lang="zh-CN" altLang="en-US"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dirty="0">
                <a:solidFill>
                  <a:schemeClr val="accent2"/>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 name="Text Placeholder 3"/>
            <p:cNvSpPr txBox="1">
              <a:spLocks/>
            </p:cNvSpPr>
            <p:nvPr/>
          </p:nvSpPr>
          <p:spPr>
            <a:xfrm>
              <a:off x="1270277" y="1418801"/>
              <a:ext cx="3048000" cy="332297"/>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482">
                <a:lnSpc>
                  <a:spcPct val="120000"/>
                </a:lnSpc>
                <a:spcBef>
                  <a:spcPct val="20000"/>
                </a:spcBef>
                <a:defRPr/>
              </a:pPr>
              <a:r>
                <a:rPr lang="en-US" altLang="zh-CN"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p>
          </p:txBody>
        </p:sp>
      </p:grpSp>
      <p:grpSp>
        <p:nvGrpSpPr>
          <p:cNvPr id="10" name="Group 30"/>
          <p:cNvGrpSpPr/>
          <p:nvPr/>
        </p:nvGrpSpPr>
        <p:grpSpPr>
          <a:xfrm>
            <a:off x="5833329" y="3244816"/>
            <a:ext cx="1754030" cy="517753"/>
            <a:chOff x="1270277" y="1233504"/>
            <a:chExt cx="3048000" cy="517594"/>
          </a:xfrm>
        </p:grpSpPr>
        <p:sp>
          <p:nvSpPr>
            <p:cNvPr id="106" name="Text Placeholder 3"/>
            <p:cNvSpPr txBox="1">
              <a:spLocks/>
            </p:cNvSpPr>
            <p:nvPr/>
          </p:nvSpPr>
          <p:spPr>
            <a:xfrm>
              <a:off x="1270277" y="1233504"/>
              <a:ext cx="2183498" cy="258453"/>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482" fontAlgn="auto">
                <a:lnSpc>
                  <a:spcPct val="120000"/>
                </a:lnSpc>
                <a:spcBef>
                  <a:spcPct val="20000"/>
                </a:spcBef>
                <a:spcAft>
                  <a:spcPts val="0"/>
                </a:spcAft>
                <a:defRPr/>
              </a:pPr>
              <a:r>
                <a:rPr lang="zh-CN" altLang="en-US"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dirty="0">
                <a:solidFill>
                  <a:schemeClr val="accent3"/>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7" name="Text Placeholder 3"/>
            <p:cNvSpPr txBox="1">
              <a:spLocks/>
            </p:cNvSpPr>
            <p:nvPr/>
          </p:nvSpPr>
          <p:spPr>
            <a:xfrm>
              <a:off x="1270277" y="1418801"/>
              <a:ext cx="3048000" cy="332297"/>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482">
                <a:lnSpc>
                  <a:spcPct val="120000"/>
                </a:lnSpc>
                <a:spcBef>
                  <a:spcPct val="20000"/>
                </a:spcBef>
                <a:defRPr/>
              </a:pPr>
              <a:r>
                <a:rPr lang="en-US" altLang="zh-CN"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endParaRPr lang="en-US"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 name="Group 30"/>
          <p:cNvGrpSpPr/>
          <p:nvPr/>
        </p:nvGrpSpPr>
        <p:grpSpPr>
          <a:xfrm>
            <a:off x="5833329" y="3969026"/>
            <a:ext cx="1754030" cy="517753"/>
            <a:chOff x="1270277" y="1233504"/>
            <a:chExt cx="3048000" cy="517594"/>
          </a:xfrm>
        </p:grpSpPr>
        <p:sp>
          <p:nvSpPr>
            <p:cNvPr id="109" name="Text Placeholder 3"/>
            <p:cNvSpPr txBox="1">
              <a:spLocks/>
            </p:cNvSpPr>
            <p:nvPr/>
          </p:nvSpPr>
          <p:spPr>
            <a:xfrm>
              <a:off x="1270277" y="1233504"/>
              <a:ext cx="2183498" cy="258453"/>
            </a:xfrm>
            <a:prstGeom prst="rect">
              <a:avLst/>
            </a:prstGeom>
          </p:spPr>
          <p:txBody>
            <a:bodyPr wrap="non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482" fontAlgn="auto">
                <a:lnSpc>
                  <a:spcPct val="120000"/>
                </a:lnSpc>
                <a:spcBef>
                  <a:spcPct val="20000"/>
                </a:spcBef>
                <a:spcAft>
                  <a:spcPts val="0"/>
                </a:spcAft>
                <a:defRPr/>
              </a:pPr>
              <a:r>
                <a:rPr lang="zh-CN" altLang="en-US" dirty="0">
                  <a:solidFill>
                    <a:schemeClr val="accent4"/>
                  </a:solidFill>
                  <a:latin typeface="Arial" panose="020B0604020202020204" pitchFamily="34" charset="0"/>
                  <a:ea typeface="微软雅黑" panose="020B0503020204020204" pitchFamily="34" charset="-122"/>
                  <a:cs typeface="+mn-ea"/>
                  <a:sym typeface="Arial" panose="020B0604020202020204" pitchFamily="34" charset="0"/>
                </a:rPr>
                <a:t>请替换文字内容</a:t>
              </a:r>
              <a:endParaRPr lang="en-US" dirty="0">
                <a:solidFill>
                  <a:schemeClr val="accent4"/>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0" name="Text Placeholder 3"/>
            <p:cNvSpPr txBox="1">
              <a:spLocks/>
            </p:cNvSpPr>
            <p:nvPr/>
          </p:nvSpPr>
          <p:spPr>
            <a:xfrm>
              <a:off x="1270277" y="1418801"/>
              <a:ext cx="3048000" cy="332297"/>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914482">
                <a:lnSpc>
                  <a:spcPct val="120000"/>
                </a:lnSpc>
                <a:spcBef>
                  <a:spcPct val="20000"/>
                </a:spcBef>
                <a:defRPr/>
              </a:pPr>
              <a:r>
                <a:rPr lang="en-US" altLang="zh-CN" sz="6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p>
          </p:txBody>
        </p:sp>
      </p:grpSp>
    </p:spTree>
    <p:extLst>
      <p:ext uri="{BB962C8B-B14F-4D97-AF65-F5344CB8AC3E}">
        <p14:creationId xmlns:p14="http://schemas.microsoft.com/office/powerpoint/2010/main" val="2060364222"/>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18" presetClass="entr" presetSubtype="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trips(downRight)">
                                      <p:cBhvr>
                                        <p:cTn id="11" dur="500"/>
                                        <p:tgtEl>
                                          <p:spTgt spid="4"/>
                                        </p:tgtEl>
                                      </p:cBhvr>
                                    </p:animEffect>
                                  </p:childTnLst>
                                </p:cTn>
                              </p:par>
                            </p:childTnLst>
                          </p:cTn>
                        </p:par>
                        <p:par>
                          <p:cTn id="12" fill="hold">
                            <p:stCondLst>
                              <p:cond delay="1500"/>
                            </p:stCondLst>
                            <p:childTnLst>
                              <p:par>
                                <p:cTn id="13" presetID="53" presetClass="entr" presetSubtype="0" fill="hold" grpId="0" nodeType="afterEffect">
                                  <p:stCondLst>
                                    <p:cond delay="0"/>
                                  </p:stCondLst>
                                  <p:childTnLst>
                                    <p:set>
                                      <p:cBhvr>
                                        <p:cTn id="14" dur="1" fill="hold">
                                          <p:stCondLst>
                                            <p:cond delay="0"/>
                                          </p:stCondLst>
                                        </p:cTn>
                                        <p:tgtEl>
                                          <p:spTgt spid="91"/>
                                        </p:tgtEl>
                                        <p:attrNameLst>
                                          <p:attrName>style.visibility</p:attrName>
                                        </p:attrNameLst>
                                      </p:cBhvr>
                                      <p:to>
                                        <p:strVal val="visible"/>
                                      </p:to>
                                    </p:set>
                                    <p:anim calcmode="lin" valueType="num">
                                      <p:cBhvr>
                                        <p:cTn id="15" dur="500" fill="hold"/>
                                        <p:tgtEl>
                                          <p:spTgt spid="91"/>
                                        </p:tgtEl>
                                        <p:attrNameLst>
                                          <p:attrName>ppt_w</p:attrName>
                                        </p:attrNameLst>
                                      </p:cBhvr>
                                      <p:tavLst>
                                        <p:tav tm="0">
                                          <p:val>
                                            <p:fltVal val="0"/>
                                          </p:val>
                                        </p:tav>
                                        <p:tav tm="100000">
                                          <p:val>
                                            <p:strVal val="#ppt_w"/>
                                          </p:val>
                                        </p:tav>
                                      </p:tavLst>
                                    </p:anim>
                                    <p:anim calcmode="lin" valueType="num">
                                      <p:cBhvr>
                                        <p:cTn id="16" dur="500" fill="hold"/>
                                        <p:tgtEl>
                                          <p:spTgt spid="91"/>
                                        </p:tgtEl>
                                        <p:attrNameLst>
                                          <p:attrName>ppt_h</p:attrName>
                                        </p:attrNameLst>
                                      </p:cBhvr>
                                      <p:tavLst>
                                        <p:tav tm="0">
                                          <p:val>
                                            <p:fltVal val="0"/>
                                          </p:val>
                                        </p:tav>
                                        <p:tav tm="100000">
                                          <p:val>
                                            <p:strVal val="#ppt_h"/>
                                          </p:val>
                                        </p:tav>
                                      </p:tavLst>
                                    </p:anim>
                                    <p:animEffect transition="in" filter="fade">
                                      <p:cBhvr>
                                        <p:cTn id="17" dur="500"/>
                                        <p:tgtEl>
                                          <p:spTgt spid="91"/>
                                        </p:tgtEl>
                                      </p:cBhvr>
                                    </p:animEffect>
                                  </p:childTnLst>
                                </p:cTn>
                              </p:par>
                            </p:childTnLst>
                          </p:cTn>
                        </p:par>
                        <p:par>
                          <p:cTn id="18" fill="hold">
                            <p:stCondLst>
                              <p:cond delay="2000"/>
                            </p:stCondLst>
                            <p:childTnLst>
                              <p:par>
                                <p:cTn id="19" presetID="53" presetClass="entr" presetSubtype="0" fill="hold" grpId="0" nodeType="after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animEffect transition="in" filter="fade">
                                      <p:cBhvr>
                                        <p:cTn id="23" dur="500"/>
                                        <p:tgtEl>
                                          <p:spTgt spid="46"/>
                                        </p:tgtEl>
                                      </p:cBhvr>
                                    </p:animEffect>
                                  </p:childTnLst>
                                </p:cTn>
                              </p:par>
                            </p:childTnLst>
                          </p:cTn>
                        </p:par>
                        <p:par>
                          <p:cTn id="24" fill="hold">
                            <p:stCondLst>
                              <p:cond delay="2500"/>
                            </p:stCondLst>
                            <p:childTnLst>
                              <p:par>
                                <p:cTn id="25" presetID="18" presetClass="entr" presetSubtype="6"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strips(downRight)">
                                      <p:cBhvr>
                                        <p:cTn id="27" dur="500"/>
                                        <p:tgtEl>
                                          <p:spTgt spid="5"/>
                                        </p:tgtEl>
                                      </p:cBhvr>
                                    </p:animEffect>
                                  </p:childTnLst>
                                </p:cTn>
                              </p:par>
                            </p:childTnLst>
                          </p:cTn>
                        </p:par>
                        <p:par>
                          <p:cTn id="28" fill="hold">
                            <p:stCondLst>
                              <p:cond delay="3000"/>
                            </p:stCondLst>
                            <p:childTnLst>
                              <p:par>
                                <p:cTn id="29" presetID="53" presetClass="entr" presetSubtype="0" fill="hold" grpId="0" nodeType="afterEffect">
                                  <p:stCondLst>
                                    <p:cond delay="0"/>
                                  </p:stCondLst>
                                  <p:childTnLst>
                                    <p:set>
                                      <p:cBhvr>
                                        <p:cTn id="30" dur="1" fill="hold">
                                          <p:stCondLst>
                                            <p:cond delay="0"/>
                                          </p:stCondLst>
                                        </p:cTn>
                                        <p:tgtEl>
                                          <p:spTgt spid="92"/>
                                        </p:tgtEl>
                                        <p:attrNameLst>
                                          <p:attrName>style.visibility</p:attrName>
                                        </p:attrNameLst>
                                      </p:cBhvr>
                                      <p:to>
                                        <p:strVal val="visible"/>
                                      </p:to>
                                    </p:set>
                                    <p:anim calcmode="lin" valueType="num">
                                      <p:cBhvr>
                                        <p:cTn id="31" dur="500" fill="hold"/>
                                        <p:tgtEl>
                                          <p:spTgt spid="92"/>
                                        </p:tgtEl>
                                        <p:attrNameLst>
                                          <p:attrName>ppt_w</p:attrName>
                                        </p:attrNameLst>
                                      </p:cBhvr>
                                      <p:tavLst>
                                        <p:tav tm="0">
                                          <p:val>
                                            <p:fltVal val="0"/>
                                          </p:val>
                                        </p:tav>
                                        <p:tav tm="100000">
                                          <p:val>
                                            <p:strVal val="#ppt_w"/>
                                          </p:val>
                                        </p:tav>
                                      </p:tavLst>
                                    </p:anim>
                                    <p:anim calcmode="lin" valueType="num">
                                      <p:cBhvr>
                                        <p:cTn id="32" dur="500" fill="hold"/>
                                        <p:tgtEl>
                                          <p:spTgt spid="92"/>
                                        </p:tgtEl>
                                        <p:attrNameLst>
                                          <p:attrName>ppt_h</p:attrName>
                                        </p:attrNameLst>
                                      </p:cBhvr>
                                      <p:tavLst>
                                        <p:tav tm="0">
                                          <p:val>
                                            <p:fltVal val="0"/>
                                          </p:val>
                                        </p:tav>
                                        <p:tav tm="100000">
                                          <p:val>
                                            <p:strVal val="#ppt_h"/>
                                          </p:val>
                                        </p:tav>
                                      </p:tavLst>
                                    </p:anim>
                                    <p:animEffect transition="in" filter="fade">
                                      <p:cBhvr>
                                        <p:cTn id="33" dur="500"/>
                                        <p:tgtEl>
                                          <p:spTgt spid="92"/>
                                        </p:tgtEl>
                                      </p:cBhvr>
                                    </p:animEffect>
                                  </p:childTnLst>
                                </p:cTn>
                              </p:par>
                            </p:childTnLst>
                          </p:cTn>
                        </p:par>
                        <p:par>
                          <p:cTn id="34" fill="hold">
                            <p:stCondLst>
                              <p:cond delay="3500"/>
                            </p:stCondLst>
                            <p:childTnLst>
                              <p:par>
                                <p:cTn id="35" presetID="53" presetClass="entr" presetSubtype="0" fill="hold" grpId="0" nodeType="after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fill="hold"/>
                                        <p:tgtEl>
                                          <p:spTgt spid="49"/>
                                        </p:tgtEl>
                                        <p:attrNameLst>
                                          <p:attrName>ppt_w</p:attrName>
                                        </p:attrNameLst>
                                      </p:cBhvr>
                                      <p:tavLst>
                                        <p:tav tm="0">
                                          <p:val>
                                            <p:fltVal val="0"/>
                                          </p:val>
                                        </p:tav>
                                        <p:tav tm="100000">
                                          <p:val>
                                            <p:strVal val="#ppt_w"/>
                                          </p:val>
                                        </p:tav>
                                      </p:tavLst>
                                    </p:anim>
                                    <p:anim calcmode="lin" valueType="num">
                                      <p:cBhvr>
                                        <p:cTn id="38" dur="500" fill="hold"/>
                                        <p:tgtEl>
                                          <p:spTgt spid="49"/>
                                        </p:tgtEl>
                                        <p:attrNameLst>
                                          <p:attrName>ppt_h</p:attrName>
                                        </p:attrNameLst>
                                      </p:cBhvr>
                                      <p:tavLst>
                                        <p:tav tm="0">
                                          <p:val>
                                            <p:fltVal val="0"/>
                                          </p:val>
                                        </p:tav>
                                        <p:tav tm="100000">
                                          <p:val>
                                            <p:strVal val="#ppt_h"/>
                                          </p:val>
                                        </p:tav>
                                      </p:tavLst>
                                    </p:anim>
                                    <p:animEffect transition="in" filter="fade">
                                      <p:cBhvr>
                                        <p:cTn id="39" dur="500"/>
                                        <p:tgtEl>
                                          <p:spTgt spid="49"/>
                                        </p:tgtEl>
                                      </p:cBhvr>
                                    </p:animEffect>
                                  </p:childTnLst>
                                </p:cTn>
                              </p:par>
                            </p:childTnLst>
                          </p:cTn>
                        </p:par>
                        <p:par>
                          <p:cTn id="40" fill="hold">
                            <p:stCondLst>
                              <p:cond delay="4000"/>
                            </p:stCondLst>
                            <p:childTnLst>
                              <p:par>
                                <p:cTn id="41" presetID="18" presetClass="entr" presetSubtype="6"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strips(downRight)">
                                      <p:cBhvr>
                                        <p:cTn id="43" dur="500"/>
                                        <p:tgtEl>
                                          <p:spTgt spid="6"/>
                                        </p:tgtEl>
                                      </p:cBhvr>
                                    </p:animEffect>
                                  </p:childTnLst>
                                </p:cTn>
                              </p:par>
                            </p:childTnLst>
                          </p:cTn>
                        </p:par>
                        <p:par>
                          <p:cTn id="44" fill="hold">
                            <p:stCondLst>
                              <p:cond delay="4500"/>
                            </p:stCondLst>
                            <p:childTnLst>
                              <p:par>
                                <p:cTn id="45" presetID="53" presetClass="entr" presetSubtype="0" fill="hold" grpId="0" nodeType="afterEffect">
                                  <p:stCondLst>
                                    <p:cond delay="0"/>
                                  </p:stCondLst>
                                  <p:childTnLst>
                                    <p:set>
                                      <p:cBhvr>
                                        <p:cTn id="46" dur="1" fill="hold">
                                          <p:stCondLst>
                                            <p:cond delay="0"/>
                                          </p:stCondLst>
                                        </p:cTn>
                                        <p:tgtEl>
                                          <p:spTgt spid="93"/>
                                        </p:tgtEl>
                                        <p:attrNameLst>
                                          <p:attrName>style.visibility</p:attrName>
                                        </p:attrNameLst>
                                      </p:cBhvr>
                                      <p:to>
                                        <p:strVal val="visible"/>
                                      </p:to>
                                    </p:set>
                                    <p:anim calcmode="lin" valueType="num">
                                      <p:cBhvr>
                                        <p:cTn id="47" dur="500" fill="hold"/>
                                        <p:tgtEl>
                                          <p:spTgt spid="93"/>
                                        </p:tgtEl>
                                        <p:attrNameLst>
                                          <p:attrName>ppt_w</p:attrName>
                                        </p:attrNameLst>
                                      </p:cBhvr>
                                      <p:tavLst>
                                        <p:tav tm="0">
                                          <p:val>
                                            <p:fltVal val="0"/>
                                          </p:val>
                                        </p:tav>
                                        <p:tav tm="100000">
                                          <p:val>
                                            <p:strVal val="#ppt_w"/>
                                          </p:val>
                                        </p:tav>
                                      </p:tavLst>
                                    </p:anim>
                                    <p:anim calcmode="lin" valueType="num">
                                      <p:cBhvr>
                                        <p:cTn id="48" dur="500" fill="hold"/>
                                        <p:tgtEl>
                                          <p:spTgt spid="93"/>
                                        </p:tgtEl>
                                        <p:attrNameLst>
                                          <p:attrName>ppt_h</p:attrName>
                                        </p:attrNameLst>
                                      </p:cBhvr>
                                      <p:tavLst>
                                        <p:tav tm="0">
                                          <p:val>
                                            <p:fltVal val="0"/>
                                          </p:val>
                                        </p:tav>
                                        <p:tav tm="100000">
                                          <p:val>
                                            <p:strVal val="#ppt_h"/>
                                          </p:val>
                                        </p:tav>
                                      </p:tavLst>
                                    </p:anim>
                                    <p:animEffect transition="in" filter="fade">
                                      <p:cBhvr>
                                        <p:cTn id="49" dur="500"/>
                                        <p:tgtEl>
                                          <p:spTgt spid="93"/>
                                        </p:tgtEl>
                                      </p:cBhvr>
                                    </p:animEffect>
                                  </p:childTnLst>
                                </p:cTn>
                              </p:par>
                            </p:childTnLst>
                          </p:cTn>
                        </p:par>
                        <p:par>
                          <p:cTn id="50" fill="hold">
                            <p:stCondLst>
                              <p:cond delay="5000"/>
                            </p:stCondLst>
                            <p:childTnLst>
                              <p:par>
                                <p:cTn id="51" presetID="53" presetClass="entr" presetSubtype="0" fill="hold" grpId="0" nodeType="afterEffect">
                                  <p:stCondLst>
                                    <p:cond delay="0"/>
                                  </p:stCondLst>
                                  <p:childTnLst>
                                    <p:set>
                                      <p:cBhvr>
                                        <p:cTn id="52" dur="1" fill="hold">
                                          <p:stCondLst>
                                            <p:cond delay="0"/>
                                          </p:stCondLst>
                                        </p:cTn>
                                        <p:tgtEl>
                                          <p:spTgt spid="52"/>
                                        </p:tgtEl>
                                        <p:attrNameLst>
                                          <p:attrName>style.visibility</p:attrName>
                                        </p:attrNameLst>
                                      </p:cBhvr>
                                      <p:to>
                                        <p:strVal val="visible"/>
                                      </p:to>
                                    </p:set>
                                    <p:anim calcmode="lin" valueType="num">
                                      <p:cBhvr>
                                        <p:cTn id="53" dur="500" fill="hold"/>
                                        <p:tgtEl>
                                          <p:spTgt spid="52"/>
                                        </p:tgtEl>
                                        <p:attrNameLst>
                                          <p:attrName>ppt_w</p:attrName>
                                        </p:attrNameLst>
                                      </p:cBhvr>
                                      <p:tavLst>
                                        <p:tav tm="0">
                                          <p:val>
                                            <p:fltVal val="0"/>
                                          </p:val>
                                        </p:tav>
                                        <p:tav tm="100000">
                                          <p:val>
                                            <p:strVal val="#ppt_w"/>
                                          </p:val>
                                        </p:tav>
                                      </p:tavLst>
                                    </p:anim>
                                    <p:anim calcmode="lin" valueType="num">
                                      <p:cBhvr>
                                        <p:cTn id="54" dur="500" fill="hold"/>
                                        <p:tgtEl>
                                          <p:spTgt spid="52"/>
                                        </p:tgtEl>
                                        <p:attrNameLst>
                                          <p:attrName>ppt_h</p:attrName>
                                        </p:attrNameLst>
                                      </p:cBhvr>
                                      <p:tavLst>
                                        <p:tav tm="0">
                                          <p:val>
                                            <p:fltVal val="0"/>
                                          </p:val>
                                        </p:tav>
                                        <p:tav tm="100000">
                                          <p:val>
                                            <p:strVal val="#ppt_h"/>
                                          </p:val>
                                        </p:tav>
                                      </p:tavLst>
                                    </p:anim>
                                    <p:animEffect transition="in" filter="fade">
                                      <p:cBhvr>
                                        <p:cTn id="55" dur="500"/>
                                        <p:tgtEl>
                                          <p:spTgt spid="52"/>
                                        </p:tgtEl>
                                      </p:cBhvr>
                                    </p:animEffect>
                                  </p:childTnLst>
                                </p:cTn>
                              </p:par>
                            </p:childTnLst>
                          </p:cTn>
                        </p:par>
                        <p:par>
                          <p:cTn id="56" fill="hold">
                            <p:stCondLst>
                              <p:cond delay="5500"/>
                            </p:stCondLst>
                            <p:childTnLst>
                              <p:par>
                                <p:cTn id="57" presetID="18" presetClass="entr" presetSubtype="6" fill="hold" nodeType="after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strips(downRight)">
                                      <p:cBhvr>
                                        <p:cTn id="59" dur="500"/>
                                        <p:tgtEl>
                                          <p:spTgt spid="7"/>
                                        </p:tgtEl>
                                      </p:cBhvr>
                                    </p:animEffect>
                                  </p:childTnLst>
                                </p:cTn>
                              </p:par>
                            </p:childTnLst>
                          </p:cTn>
                        </p:par>
                        <p:par>
                          <p:cTn id="60" fill="hold">
                            <p:stCondLst>
                              <p:cond delay="6000"/>
                            </p:stCondLst>
                            <p:childTnLst>
                              <p:par>
                                <p:cTn id="61" presetID="53" presetClass="entr" presetSubtype="0" fill="hold" grpId="0" nodeType="afterEffect">
                                  <p:stCondLst>
                                    <p:cond delay="0"/>
                                  </p:stCondLst>
                                  <p:childTnLst>
                                    <p:set>
                                      <p:cBhvr>
                                        <p:cTn id="62" dur="1" fill="hold">
                                          <p:stCondLst>
                                            <p:cond delay="0"/>
                                          </p:stCondLst>
                                        </p:cTn>
                                        <p:tgtEl>
                                          <p:spTgt spid="94"/>
                                        </p:tgtEl>
                                        <p:attrNameLst>
                                          <p:attrName>style.visibility</p:attrName>
                                        </p:attrNameLst>
                                      </p:cBhvr>
                                      <p:to>
                                        <p:strVal val="visible"/>
                                      </p:to>
                                    </p:set>
                                    <p:anim calcmode="lin" valueType="num">
                                      <p:cBhvr>
                                        <p:cTn id="63" dur="500" fill="hold"/>
                                        <p:tgtEl>
                                          <p:spTgt spid="94"/>
                                        </p:tgtEl>
                                        <p:attrNameLst>
                                          <p:attrName>ppt_w</p:attrName>
                                        </p:attrNameLst>
                                      </p:cBhvr>
                                      <p:tavLst>
                                        <p:tav tm="0">
                                          <p:val>
                                            <p:fltVal val="0"/>
                                          </p:val>
                                        </p:tav>
                                        <p:tav tm="100000">
                                          <p:val>
                                            <p:strVal val="#ppt_w"/>
                                          </p:val>
                                        </p:tav>
                                      </p:tavLst>
                                    </p:anim>
                                    <p:anim calcmode="lin" valueType="num">
                                      <p:cBhvr>
                                        <p:cTn id="64" dur="500" fill="hold"/>
                                        <p:tgtEl>
                                          <p:spTgt spid="94"/>
                                        </p:tgtEl>
                                        <p:attrNameLst>
                                          <p:attrName>ppt_h</p:attrName>
                                        </p:attrNameLst>
                                      </p:cBhvr>
                                      <p:tavLst>
                                        <p:tav tm="0">
                                          <p:val>
                                            <p:fltVal val="0"/>
                                          </p:val>
                                        </p:tav>
                                        <p:tav tm="100000">
                                          <p:val>
                                            <p:strVal val="#ppt_h"/>
                                          </p:val>
                                        </p:tav>
                                      </p:tavLst>
                                    </p:anim>
                                    <p:animEffect transition="in" filter="fade">
                                      <p:cBhvr>
                                        <p:cTn id="65" dur="500"/>
                                        <p:tgtEl>
                                          <p:spTgt spid="94"/>
                                        </p:tgtEl>
                                      </p:cBhvr>
                                    </p:animEffect>
                                  </p:childTnLst>
                                </p:cTn>
                              </p:par>
                            </p:childTnLst>
                          </p:cTn>
                        </p:par>
                        <p:par>
                          <p:cTn id="66" fill="hold">
                            <p:stCondLst>
                              <p:cond delay="6500"/>
                            </p:stCondLst>
                            <p:childTnLst>
                              <p:par>
                                <p:cTn id="67" presetID="53" presetClass="entr" presetSubtype="0" fill="hold" grpId="0" nodeType="afterEffect">
                                  <p:stCondLst>
                                    <p:cond delay="0"/>
                                  </p:stCondLst>
                                  <p:childTnLst>
                                    <p:set>
                                      <p:cBhvr>
                                        <p:cTn id="68" dur="1" fill="hold">
                                          <p:stCondLst>
                                            <p:cond delay="0"/>
                                          </p:stCondLst>
                                        </p:cTn>
                                        <p:tgtEl>
                                          <p:spTgt spid="95"/>
                                        </p:tgtEl>
                                        <p:attrNameLst>
                                          <p:attrName>style.visibility</p:attrName>
                                        </p:attrNameLst>
                                      </p:cBhvr>
                                      <p:to>
                                        <p:strVal val="visible"/>
                                      </p:to>
                                    </p:set>
                                    <p:anim calcmode="lin" valueType="num">
                                      <p:cBhvr>
                                        <p:cTn id="69" dur="500" fill="hold"/>
                                        <p:tgtEl>
                                          <p:spTgt spid="95"/>
                                        </p:tgtEl>
                                        <p:attrNameLst>
                                          <p:attrName>ppt_w</p:attrName>
                                        </p:attrNameLst>
                                      </p:cBhvr>
                                      <p:tavLst>
                                        <p:tav tm="0">
                                          <p:val>
                                            <p:fltVal val="0"/>
                                          </p:val>
                                        </p:tav>
                                        <p:tav tm="100000">
                                          <p:val>
                                            <p:strVal val="#ppt_w"/>
                                          </p:val>
                                        </p:tav>
                                      </p:tavLst>
                                    </p:anim>
                                    <p:anim calcmode="lin" valueType="num">
                                      <p:cBhvr>
                                        <p:cTn id="70" dur="500" fill="hold"/>
                                        <p:tgtEl>
                                          <p:spTgt spid="95"/>
                                        </p:tgtEl>
                                        <p:attrNameLst>
                                          <p:attrName>ppt_h</p:attrName>
                                        </p:attrNameLst>
                                      </p:cBhvr>
                                      <p:tavLst>
                                        <p:tav tm="0">
                                          <p:val>
                                            <p:fltVal val="0"/>
                                          </p:val>
                                        </p:tav>
                                        <p:tav tm="100000">
                                          <p:val>
                                            <p:strVal val="#ppt_h"/>
                                          </p:val>
                                        </p:tav>
                                      </p:tavLst>
                                    </p:anim>
                                    <p:animEffect transition="in" filter="fade">
                                      <p:cBhvr>
                                        <p:cTn id="71" dur="500"/>
                                        <p:tgtEl>
                                          <p:spTgt spid="95"/>
                                        </p:tgtEl>
                                      </p:cBhvr>
                                    </p:animEffect>
                                  </p:childTnLst>
                                </p:cTn>
                              </p:par>
                            </p:childTnLst>
                          </p:cTn>
                        </p:par>
                        <p:par>
                          <p:cTn id="72" fill="hold">
                            <p:stCondLst>
                              <p:cond delay="7000"/>
                            </p:stCondLst>
                            <p:childTnLst>
                              <p:par>
                                <p:cTn id="73" presetID="22" presetClass="entr" presetSubtype="8" fill="hold"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wipe(left)">
                                      <p:cBhvr>
                                        <p:cTn id="75" dur="500"/>
                                        <p:tgtEl>
                                          <p:spTgt spid="8"/>
                                        </p:tgtEl>
                                      </p:cBhvr>
                                    </p:animEffect>
                                  </p:childTnLst>
                                </p:cTn>
                              </p:par>
                            </p:childTnLst>
                          </p:cTn>
                        </p:par>
                        <p:par>
                          <p:cTn id="76" fill="hold">
                            <p:stCondLst>
                              <p:cond delay="7500"/>
                            </p:stCondLst>
                            <p:childTnLst>
                              <p:par>
                                <p:cTn id="77" presetID="53" presetClass="entr" presetSubtype="0" fill="hold" grpId="0" nodeType="afterEffect">
                                  <p:stCondLst>
                                    <p:cond delay="0"/>
                                  </p:stCondLst>
                                  <p:childTnLst>
                                    <p:set>
                                      <p:cBhvr>
                                        <p:cTn id="78" dur="1" fill="hold">
                                          <p:stCondLst>
                                            <p:cond delay="0"/>
                                          </p:stCondLst>
                                        </p:cTn>
                                        <p:tgtEl>
                                          <p:spTgt spid="96"/>
                                        </p:tgtEl>
                                        <p:attrNameLst>
                                          <p:attrName>style.visibility</p:attrName>
                                        </p:attrNameLst>
                                      </p:cBhvr>
                                      <p:to>
                                        <p:strVal val="visible"/>
                                      </p:to>
                                    </p:set>
                                    <p:anim calcmode="lin" valueType="num">
                                      <p:cBhvr>
                                        <p:cTn id="79" dur="500" fill="hold"/>
                                        <p:tgtEl>
                                          <p:spTgt spid="96"/>
                                        </p:tgtEl>
                                        <p:attrNameLst>
                                          <p:attrName>ppt_w</p:attrName>
                                        </p:attrNameLst>
                                      </p:cBhvr>
                                      <p:tavLst>
                                        <p:tav tm="0">
                                          <p:val>
                                            <p:fltVal val="0"/>
                                          </p:val>
                                        </p:tav>
                                        <p:tav tm="100000">
                                          <p:val>
                                            <p:strVal val="#ppt_w"/>
                                          </p:val>
                                        </p:tav>
                                      </p:tavLst>
                                    </p:anim>
                                    <p:anim calcmode="lin" valueType="num">
                                      <p:cBhvr>
                                        <p:cTn id="80" dur="500" fill="hold"/>
                                        <p:tgtEl>
                                          <p:spTgt spid="96"/>
                                        </p:tgtEl>
                                        <p:attrNameLst>
                                          <p:attrName>ppt_h</p:attrName>
                                        </p:attrNameLst>
                                      </p:cBhvr>
                                      <p:tavLst>
                                        <p:tav tm="0">
                                          <p:val>
                                            <p:fltVal val="0"/>
                                          </p:val>
                                        </p:tav>
                                        <p:tav tm="100000">
                                          <p:val>
                                            <p:strVal val="#ppt_h"/>
                                          </p:val>
                                        </p:tav>
                                      </p:tavLst>
                                    </p:anim>
                                    <p:animEffect transition="in" filter="fade">
                                      <p:cBhvr>
                                        <p:cTn id="81" dur="500"/>
                                        <p:tgtEl>
                                          <p:spTgt spid="96"/>
                                        </p:tgtEl>
                                      </p:cBhvr>
                                    </p:animEffect>
                                  </p:childTnLst>
                                </p:cTn>
                              </p:par>
                            </p:childTnLst>
                          </p:cTn>
                        </p:par>
                        <p:par>
                          <p:cTn id="82" fill="hold">
                            <p:stCondLst>
                              <p:cond delay="8000"/>
                            </p:stCondLst>
                            <p:childTnLst>
                              <p:par>
                                <p:cTn id="83" presetID="22" presetClass="entr" presetSubtype="8" fill="hold" nodeType="after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wipe(left)">
                                      <p:cBhvr>
                                        <p:cTn id="85" dur="500"/>
                                        <p:tgtEl>
                                          <p:spTgt spid="9"/>
                                        </p:tgtEl>
                                      </p:cBhvr>
                                    </p:animEffect>
                                  </p:childTnLst>
                                </p:cTn>
                              </p:par>
                            </p:childTnLst>
                          </p:cTn>
                        </p:par>
                        <p:par>
                          <p:cTn id="86" fill="hold">
                            <p:stCondLst>
                              <p:cond delay="8500"/>
                            </p:stCondLst>
                            <p:childTnLst>
                              <p:par>
                                <p:cTn id="87" presetID="53" presetClass="entr" presetSubtype="0" fill="hold" grpId="0" nodeType="afterEffect">
                                  <p:stCondLst>
                                    <p:cond delay="0"/>
                                  </p:stCondLst>
                                  <p:childTnLst>
                                    <p:set>
                                      <p:cBhvr>
                                        <p:cTn id="88" dur="1" fill="hold">
                                          <p:stCondLst>
                                            <p:cond delay="0"/>
                                          </p:stCondLst>
                                        </p:cTn>
                                        <p:tgtEl>
                                          <p:spTgt spid="97"/>
                                        </p:tgtEl>
                                        <p:attrNameLst>
                                          <p:attrName>style.visibility</p:attrName>
                                        </p:attrNameLst>
                                      </p:cBhvr>
                                      <p:to>
                                        <p:strVal val="visible"/>
                                      </p:to>
                                    </p:set>
                                    <p:anim calcmode="lin" valueType="num">
                                      <p:cBhvr>
                                        <p:cTn id="89" dur="500" fill="hold"/>
                                        <p:tgtEl>
                                          <p:spTgt spid="97"/>
                                        </p:tgtEl>
                                        <p:attrNameLst>
                                          <p:attrName>ppt_w</p:attrName>
                                        </p:attrNameLst>
                                      </p:cBhvr>
                                      <p:tavLst>
                                        <p:tav tm="0">
                                          <p:val>
                                            <p:fltVal val="0"/>
                                          </p:val>
                                        </p:tav>
                                        <p:tav tm="100000">
                                          <p:val>
                                            <p:strVal val="#ppt_w"/>
                                          </p:val>
                                        </p:tav>
                                      </p:tavLst>
                                    </p:anim>
                                    <p:anim calcmode="lin" valueType="num">
                                      <p:cBhvr>
                                        <p:cTn id="90" dur="500" fill="hold"/>
                                        <p:tgtEl>
                                          <p:spTgt spid="97"/>
                                        </p:tgtEl>
                                        <p:attrNameLst>
                                          <p:attrName>ppt_h</p:attrName>
                                        </p:attrNameLst>
                                      </p:cBhvr>
                                      <p:tavLst>
                                        <p:tav tm="0">
                                          <p:val>
                                            <p:fltVal val="0"/>
                                          </p:val>
                                        </p:tav>
                                        <p:tav tm="100000">
                                          <p:val>
                                            <p:strVal val="#ppt_h"/>
                                          </p:val>
                                        </p:tav>
                                      </p:tavLst>
                                    </p:anim>
                                    <p:animEffect transition="in" filter="fade">
                                      <p:cBhvr>
                                        <p:cTn id="91" dur="500"/>
                                        <p:tgtEl>
                                          <p:spTgt spid="97"/>
                                        </p:tgtEl>
                                      </p:cBhvr>
                                    </p:animEffect>
                                  </p:childTnLst>
                                </p:cTn>
                              </p:par>
                            </p:childTnLst>
                          </p:cTn>
                        </p:par>
                        <p:par>
                          <p:cTn id="92" fill="hold">
                            <p:stCondLst>
                              <p:cond delay="9000"/>
                            </p:stCondLst>
                            <p:childTnLst>
                              <p:par>
                                <p:cTn id="93" presetID="22" presetClass="entr" presetSubtype="8" fill="hold" nodeType="after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wipe(left)">
                                      <p:cBhvr>
                                        <p:cTn id="95" dur="500"/>
                                        <p:tgtEl>
                                          <p:spTgt spid="10"/>
                                        </p:tgtEl>
                                      </p:cBhvr>
                                    </p:animEffect>
                                  </p:childTnLst>
                                </p:cTn>
                              </p:par>
                            </p:childTnLst>
                          </p:cTn>
                        </p:par>
                        <p:par>
                          <p:cTn id="96" fill="hold">
                            <p:stCondLst>
                              <p:cond delay="9500"/>
                            </p:stCondLst>
                            <p:childTnLst>
                              <p:par>
                                <p:cTn id="97" presetID="53" presetClass="entr" presetSubtype="0" fill="hold" grpId="0" nodeType="afterEffect">
                                  <p:stCondLst>
                                    <p:cond delay="0"/>
                                  </p:stCondLst>
                                  <p:childTnLst>
                                    <p:set>
                                      <p:cBhvr>
                                        <p:cTn id="98" dur="1" fill="hold">
                                          <p:stCondLst>
                                            <p:cond delay="0"/>
                                          </p:stCondLst>
                                        </p:cTn>
                                        <p:tgtEl>
                                          <p:spTgt spid="98"/>
                                        </p:tgtEl>
                                        <p:attrNameLst>
                                          <p:attrName>style.visibility</p:attrName>
                                        </p:attrNameLst>
                                      </p:cBhvr>
                                      <p:to>
                                        <p:strVal val="visible"/>
                                      </p:to>
                                    </p:set>
                                    <p:anim calcmode="lin" valueType="num">
                                      <p:cBhvr>
                                        <p:cTn id="99" dur="500" fill="hold"/>
                                        <p:tgtEl>
                                          <p:spTgt spid="98"/>
                                        </p:tgtEl>
                                        <p:attrNameLst>
                                          <p:attrName>ppt_w</p:attrName>
                                        </p:attrNameLst>
                                      </p:cBhvr>
                                      <p:tavLst>
                                        <p:tav tm="0">
                                          <p:val>
                                            <p:fltVal val="0"/>
                                          </p:val>
                                        </p:tav>
                                        <p:tav tm="100000">
                                          <p:val>
                                            <p:strVal val="#ppt_w"/>
                                          </p:val>
                                        </p:tav>
                                      </p:tavLst>
                                    </p:anim>
                                    <p:anim calcmode="lin" valueType="num">
                                      <p:cBhvr>
                                        <p:cTn id="100" dur="500" fill="hold"/>
                                        <p:tgtEl>
                                          <p:spTgt spid="98"/>
                                        </p:tgtEl>
                                        <p:attrNameLst>
                                          <p:attrName>ppt_h</p:attrName>
                                        </p:attrNameLst>
                                      </p:cBhvr>
                                      <p:tavLst>
                                        <p:tav tm="0">
                                          <p:val>
                                            <p:fltVal val="0"/>
                                          </p:val>
                                        </p:tav>
                                        <p:tav tm="100000">
                                          <p:val>
                                            <p:strVal val="#ppt_h"/>
                                          </p:val>
                                        </p:tav>
                                      </p:tavLst>
                                    </p:anim>
                                    <p:animEffect transition="in" filter="fade">
                                      <p:cBhvr>
                                        <p:cTn id="101" dur="500"/>
                                        <p:tgtEl>
                                          <p:spTgt spid="98"/>
                                        </p:tgtEl>
                                      </p:cBhvr>
                                    </p:animEffect>
                                  </p:childTnLst>
                                </p:cTn>
                              </p:par>
                            </p:childTnLst>
                          </p:cTn>
                        </p:par>
                        <p:par>
                          <p:cTn id="102" fill="hold">
                            <p:stCondLst>
                              <p:cond delay="10000"/>
                            </p:stCondLst>
                            <p:childTnLst>
                              <p:par>
                                <p:cTn id="103" presetID="22" presetClass="entr" presetSubtype="8" fill="hold" nodeType="after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left)">
                                      <p:cBhvr>
                                        <p:cTn id="10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9" grpId="0" animBg="1"/>
      <p:bldP spid="52" grpId="0" animBg="1"/>
      <p:bldP spid="91" grpId="0"/>
      <p:bldP spid="92" grpId="0"/>
      <p:bldP spid="93" grpId="0"/>
      <p:bldP spid="94" grpId="0"/>
      <p:bldP spid="95" grpId="0" animBg="1"/>
      <p:bldP spid="96" grpId="0" animBg="1"/>
      <p:bldP spid="97" grpId="0" animBg="1"/>
      <p:bldP spid="9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6" name="Straight Connector 65"/>
          <p:cNvCxnSpPr/>
          <p:nvPr/>
        </p:nvCxnSpPr>
        <p:spPr>
          <a:xfrm>
            <a:off x="3079533" y="3990341"/>
            <a:ext cx="1282302"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528578" y="3195394"/>
            <a:ext cx="1538764"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150461" y="2414407"/>
            <a:ext cx="1282302"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707360" y="1562317"/>
            <a:ext cx="1282302" cy="0"/>
          </a:xfrm>
          <a:prstGeom prst="line">
            <a:avLst/>
          </a:prstGeom>
          <a:ln w="9525">
            <a:solidFill>
              <a:schemeClr val="bg1">
                <a:lumMod val="6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 name="Group 4"/>
          <p:cNvGrpSpPr/>
          <p:nvPr/>
        </p:nvGrpSpPr>
        <p:grpSpPr>
          <a:xfrm>
            <a:off x="2579396" y="3665853"/>
            <a:ext cx="849646" cy="799989"/>
            <a:chOff x="6139503" y="4871969"/>
            <a:chExt cx="1192668" cy="1122553"/>
          </a:xfrm>
          <a:effectLst/>
        </p:grpSpPr>
        <p:sp>
          <p:nvSpPr>
            <p:cNvPr id="6" name="Rounded Rectangle 5"/>
            <p:cNvSpPr>
              <a:spLocks noChangeArrowheads="1"/>
            </p:cNvSpPr>
            <p:nvPr/>
          </p:nvSpPr>
          <p:spPr bwMode="auto">
            <a:xfrm>
              <a:off x="6139503" y="4871969"/>
              <a:ext cx="1192668" cy="1122553"/>
            </a:xfrm>
            <a:prstGeom prst="roundRect">
              <a:avLst>
                <a:gd name="adj" fmla="val 9375"/>
              </a:avLst>
            </a:prstGeom>
            <a:solidFill>
              <a:schemeClr val="accent4"/>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0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TextBox 21"/>
            <p:cNvSpPr txBox="1">
              <a:spLocks noChangeArrowheads="1"/>
            </p:cNvSpPr>
            <p:nvPr/>
          </p:nvSpPr>
          <p:spPr bwMode="auto">
            <a:xfrm>
              <a:off x="6356738" y="5179787"/>
              <a:ext cx="771727" cy="6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0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01</a:t>
              </a:r>
            </a:p>
          </p:txBody>
        </p:sp>
      </p:grpSp>
      <p:grpSp>
        <p:nvGrpSpPr>
          <p:cNvPr id="3" name="Group 7"/>
          <p:cNvGrpSpPr/>
          <p:nvPr/>
        </p:nvGrpSpPr>
        <p:grpSpPr>
          <a:xfrm>
            <a:off x="2779312" y="2865869"/>
            <a:ext cx="849646" cy="799989"/>
            <a:chOff x="6420131" y="3749417"/>
            <a:chExt cx="1192668" cy="1122553"/>
          </a:xfrm>
          <a:effectLst/>
        </p:grpSpPr>
        <p:sp>
          <p:nvSpPr>
            <p:cNvPr id="9" name="Rounded Rectangle 8"/>
            <p:cNvSpPr>
              <a:spLocks noChangeArrowheads="1"/>
            </p:cNvSpPr>
            <p:nvPr/>
          </p:nvSpPr>
          <p:spPr bwMode="auto">
            <a:xfrm>
              <a:off x="6420131" y="3749417"/>
              <a:ext cx="1192668" cy="1122553"/>
            </a:xfrm>
            <a:prstGeom prst="roundRect">
              <a:avLst>
                <a:gd name="adj" fmla="val 9375"/>
              </a:avLst>
            </a:prstGeom>
            <a:solidFill>
              <a:schemeClr val="accent3"/>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0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TextBox 22"/>
            <p:cNvSpPr txBox="1">
              <a:spLocks noChangeArrowheads="1"/>
            </p:cNvSpPr>
            <p:nvPr/>
          </p:nvSpPr>
          <p:spPr bwMode="auto">
            <a:xfrm>
              <a:off x="6672041" y="4034885"/>
              <a:ext cx="771727" cy="6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0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02</a:t>
              </a:r>
            </a:p>
          </p:txBody>
        </p:sp>
      </p:grpSp>
      <p:grpSp>
        <p:nvGrpSpPr>
          <p:cNvPr id="4" name="Group 10"/>
          <p:cNvGrpSpPr/>
          <p:nvPr/>
        </p:nvGrpSpPr>
        <p:grpSpPr>
          <a:xfrm>
            <a:off x="2479438" y="2065889"/>
            <a:ext cx="849646" cy="799987"/>
            <a:chOff x="5999190" y="2626865"/>
            <a:chExt cx="1192668" cy="1122553"/>
          </a:xfrm>
          <a:effectLst/>
        </p:grpSpPr>
        <p:sp>
          <p:nvSpPr>
            <p:cNvPr id="12" name="Rounded Rectangle 11"/>
            <p:cNvSpPr>
              <a:spLocks noChangeArrowheads="1"/>
            </p:cNvSpPr>
            <p:nvPr/>
          </p:nvSpPr>
          <p:spPr bwMode="auto">
            <a:xfrm>
              <a:off x="5999190" y="2626865"/>
              <a:ext cx="1192668" cy="1122553"/>
            </a:xfrm>
            <a:prstGeom prst="roundRect">
              <a:avLst>
                <a:gd name="adj" fmla="val 9375"/>
              </a:avLst>
            </a:prstGeom>
            <a:solidFill>
              <a:schemeClr val="accent2"/>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0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TextBox 23"/>
            <p:cNvSpPr txBox="1">
              <a:spLocks noChangeArrowheads="1"/>
            </p:cNvSpPr>
            <p:nvPr/>
          </p:nvSpPr>
          <p:spPr bwMode="auto">
            <a:xfrm>
              <a:off x="6231728" y="2895663"/>
              <a:ext cx="771727" cy="647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0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03</a:t>
              </a:r>
            </a:p>
          </p:txBody>
        </p:sp>
      </p:grpSp>
      <p:grpSp>
        <p:nvGrpSpPr>
          <p:cNvPr id="5" name="Group 13"/>
          <p:cNvGrpSpPr/>
          <p:nvPr/>
        </p:nvGrpSpPr>
        <p:grpSpPr>
          <a:xfrm>
            <a:off x="2054618" y="1310481"/>
            <a:ext cx="849646" cy="799989"/>
            <a:chOff x="5402860" y="1566869"/>
            <a:chExt cx="1192668" cy="1122553"/>
          </a:xfrm>
          <a:effectLst/>
        </p:grpSpPr>
        <p:sp>
          <p:nvSpPr>
            <p:cNvPr id="15" name="Rounded Rectangle 14"/>
            <p:cNvSpPr>
              <a:spLocks noChangeArrowheads="1"/>
            </p:cNvSpPr>
            <p:nvPr/>
          </p:nvSpPr>
          <p:spPr bwMode="auto">
            <a:xfrm rot="20684149">
              <a:off x="5402860" y="1566869"/>
              <a:ext cx="1192668" cy="1122553"/>
            </a:xfrm>
            <a:prstGeom prst="roundRect">
              <a:avLst>
                <a:gd name="adj" fmla="val 9375"/>
              </a:avLst>
            </a:prstGeom>
            <a:solidFill>
              <a:schemeClr val="accent1"/>
            </a:solidFill>
            <a:ln w="9525">
              <a:noFill/>
              <a:round/>
              <a:headEnd/>
              <a:tailEnd/>
            </a:ln>
            <a:effectLst/>
          </p:spPr>
          <p:txBody>
            <a:bodyPr anchor="ct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endParaRPr lang="id-ID" altLang="id-ID" sz="20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TextBox 24"/>
            <p:cNvSpPr txBox="1">
              <a:spLocks noChangeArrowheads="1"/>
            </p:cNvSpPr>
            <p:nvPr/>
          </p:nvSpPr>
          <p:spPr bwMode="auto">
            <a:xfrm rot="20681241">
              <a:off x="5613324" y="1757074"/>
              <a:ext cx="771727" cy="6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37931725" indent="-37474525">
                <a:defRPr>
                  <a:solidFill>
                    <a:schemeClr val="tx1"/>
                  </a:solidFill>
                  <a:latin typeface="Calibri" panose="020F0502020204030204" pitchFamily="34" charset="0"/>
                  <a:ea typeface="ＭＳ Ｐゴシック" panose="020B0600070205080204" pitchFamily="34" charset="-128"/>
                </a:defRPr>
              </a:lvl2pPr>
              <a:lvl3pPr>
                <a:defRPr>
                  <a:solidFill>
                    <a:schemeClr val="tx1"/>
                  </a:solidFill>
                  <a:latin typeface="Calibri" panose="020F0502020204030204" pitchFamily="34" charset="0"/>
                  <a:ea typeface="ＭＳ Ｐゴシック" panose="020B0600070205080204" pitchFamily="34" charset="-128"/>
                </a:defRPr>
              </a:lvl3pPr>
              <a:lvl4pPr>
                <a:defRPr>
                  <a:solidFill>
                    <a:schemeClr val="tx1"/>
                  </a:solidFill>
                  <a:latin typeface="Calibri" panose="020F0502020204030204" pitchFamily="34" charset="0"/>
                  <a:ea typeface="ＭＳ Ｐゴシック" panose="020B0600070205080204" pitchFamily="34" charset="-128"/>
                </a:defRPr>
              </a:lvl4pPr>
              <a:lvl5pPr>
                <a:defRPr>
                  <a:solidFill>
                    <a:schemeClr val="tx1"/>
                  </a:solidFill>
                  <a:latin typeface="Calibri" panose="020F0502020204030204" pitchFamily="34" charset="0"/>
                  <a:ea typeface="ＭＳ Ｐゴシック"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120000"/>
                </a:lnSpc>
              </a:pPr>
              <a:r>
                <a:rPr lang="nb-NO" altLang="id-ID" sz="20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04</a:t>
              </a:r>
            </a:p>
          </p:txBody>
        </p:sp>
      </p:grpSp>
      <p:grpSp>
        <p:nvGrpSpPr>
          <p:cNvPr id="8" name="Group 26"/>
          <p:cNvGrpSpPr>
            <a:grpSpLocks noChangeAspect="1"/>
          </p:cNvGrpSpPr>
          <p:nvPr/>
        </p:nvGrpSpPr>
        <p:grpSpPr>
          <a:xfrm>
            <a:off x="3577118" y="1282317"/>
            <a:ext cx="641152" cy="641385"/>
            <a:chOff x="5385173" y="1917525"/>
            <a:chExt cx="1440000" cy="1440000"/>
          </a:xfrm>
        </p:grpSpPr>
        <p:sp>
          <p:nvSpPr>
            <p:cNvPr id="28" name="Oval 27"/>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Oval 28"/>
            <p:cNvSpPr/>
            <p:nvPr/>
          </p:nvSpPr>
          <p:spPr>
            <a:xfrm>
              <a:off x="5475173" y="2007525"/>
              <a:ext cx="1260000" cy="1260000"/>
            </a:xfrm>
            <a:prstGeom prst="ellipse">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 name="Group 29"/>
          <p:cNvGrpSpPr>
            <a:grpSpLocks noChangeAspect="1"/>
          </p:cNvGrpSpPr>
          <p:nvPr/>
        </p:nvGrpSpPr>
        <p:grpSpPr>
          <a:xfrm>
            <a:off x="4274674" y="3656626"/>
            <a:ext cx="641152" cy="641385"/>
            <a:chOff x="5385173" y="1917525"/>
            <a:chExt cx="1440000" cy="1440000"/>
          </a:xfrm>
        </p:grpSpPr>
        <p:sp>
          <p:nvSpPr>
            <p:cNvPr id="31" name="Oval 30"/>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Oval 31"/>
            <p:cNvSpPr/>
            <p:nvPr/>
          </p:nvSpPr>
          <p:spPr>
            <a:xfrm>
              <a:off x="5475175" y="2007525"/>
              <a:ext cx="1260001" cy="1260000"/>
            </a:xfrm>
            <a:prstGeom prst="ellipse">
              <a:avLst/>
            </a:prstGeom>
            <a:solidFill>
              <a:schemeClr val="accent4"/>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4" name="Group 32"/>
          <p:cNvGrpSpPr>
            <a:grpSpLocks noChangeAspect="1"/>
          </p:cNvGrpSpPr>
          <p:nvPr/>
        </p:nvGrpSpPr>
        <p:grpSpPr>
          <a:xfrm>
            <a:off x="4915332" y="2873382"/>
            <a:ext cx="641152" cy="641385"/>
            <a:chOff x="5385173" y="1917525"/>
            <a:chExt cx="1440000" cy="1440000"/>
          </a:xfrm>
        </p:grpSpPr>
        <p:sp>
          <p:nvSpPr>
            <p:cNvPr id="34" name="Oval 33"/>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Oval 34"/>
            <p:cNvSpPr/>
            <p:nvPr/>
          </p:nvSpPr>
          <p:spPr>
            <a:xfrm>
              <a:off x="5475173" y="2007525"/>
              <a:ext cx="1260000" cy="1260000"/>
            </a:xfrm>
            <a:prstGeom prst="ellipse">
              <a:avLst/>
            </a:prstGeom>
            <a:solidFill>
              <a:schemeClr val="accent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7" name="Group 35"/>
          <p:cNvGrpSpPr>
            <a:grpSpLocks noChangeAspect="1"/>
          </p:cNvGrpSpPr>
          <p:nvPr/>
        </p:nvGrpSpPr>
        <p:grpSpPr>
          <a:xfrm>
            <a:off x="4143301" y="2044216"/>
            <a:ext cx="641152" cy="641385"/>
            <a:chOff x="5385173" y="1917525"/>
            <a:chExt cx="1440000" cy="1440000"/>
          </a:xfrm>
        </p:grpSpPr>
        <p:sp>
          <p:nvSpPr>
            <p:cNvPr id="37" name="Oval 36"/>
            <p:cNvSpPr>
              <a:spLocks noChangeAspect="1"/>
            </p:cNvSpPr>
            <p:nvPr/>
          </p:nvSpPr>
          <p:spPr>
            <a:xfrm>
              <a:off x="5385173" y="1917525"/>
              <a:ext cx="1440000" cy="1440000"/>
            </a:xfrm>
            <a:prstGeom prst="ellipse">
              <a:avLst/>
            </a:prstGeom>
            <a:solidFill>
              <a:schemeClr val="bg1">
                <a:lumMod val="65000"/>
                <a:alpha val="6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Oval 37"/>
            <p:cNvSpPr/>
            <p:nvPr/>
          </p:nvSpPr>
          <p:spPr>
            <a:xfrm>
              <a:off x="5475173" y="2007525"/>
              <a:ext cx="1260000" cy="1260000"/>
            </a:xfrm>
            <a:prstGeom prst="ellips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8" name="Group 38"/>
          <p:cNvGrpSpPr>
            <a:grpSpLocks noChangeAspect="1"/>
          </p:cNvGrpSpPr>
          <p:nvPr/>
        </p:nvGrpSpPr>
        <p:grpSpPr>
          <a:xfrm>
            <a:off x="3720944" y="1422619"/>
            <a:ext cx="347292" cy="347418"/>
            <a:chOff x="-2771775" y="66675"/>
            <a:chExt cx="827087" cy="827088"/>
          </a:xfrm>
          <a:solidFill>
            <a:schemeClr val="bg1"/>
          </a:solidFill>
        </p:grpSpPr>
        <p:sp>
          <p:nvSpPr>
            <p:cNvPr id="40" name="Freeform 19"/>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606" tIns="45802" rIns="91606" bIns="45802" numCol="1" anchor="t" anchorCtr="0" compatLnSpc="1">
              <a:prstTxWarp prst="textNoShape">
                <a:avLst/>
              </a:prstTxWarp>
            </a:bodyP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Freeform 20"/>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606" tIns="45802" rIns="91606" bIns="45802" numCol="1" anchor="t" anchorCtr="0" compatLnSpc="1">
              <a:prstTxWarp prst="textNoShape">
                <a:avLst/>
              </a:prstTxWarp>
            </a:bodyP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Freeform 21"/>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606" tIns="45802" rIns="91606" bIns="45802" numCol="1" anchor="t" anchorCtr="0" compatLnSpc="1">
              <a:prstTxWarp prst="textNoShape">
                <a:avLst/>
              </a:prstTxWarp>
            </a:bodyP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9" name="Group 42"/>
          <p:cNvGrpSpPr/>
          <p:nvPr/>
        </p:nvGrpSpPr>
        <p:grpSpPr>
          <a:xfrm>
            <a:off x="4438770" y="3857654"/>
            <a:ext cx="308014" cy="235501"/>
            <a:chOff x="5516563" y="84138"/>
            <a:chExt cx="1414463" cy="1081087"/>
          </a:xfrm>
          <a:solidFill>
            <a:schemeClr val="bg1"/>
          </a:solidFill>
        </p:grpSpPr>
        <p:sp>
          <p:nvSpPr>
            <p:cNvPr id="44" name="Freeform 13"/>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606" tIns="45802" rIns="91606" bIns="45802" numCol="1" anchor="t" anchorCtr="0" compatLnSpc="1">
              <a:prstTxWarp prst="textNoShape">
                <a:avLst/>
              </a:prstTxWarp>
            </a:bodyP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14"/>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606" tIns="45802" rIns="91606" bIns="45802" numCol="1" anchor="t" anchorCtr="0" compatLnSpc="1">
              <a:prstTxWarp prst="textNoShape">
                <a:avLst/>
              </a:prstTxWarp>
            </a:bodyP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15"/>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606" tIns="45802" rIns="91606" bIns="45802" numCol="1" anchor="t" anchorCtr="0" compatLnSpc="1">
              <a:prstTxWarp prst="textNoShape">
                <a:avLst/>
              </a:prstTxWarp>
            </a:bodyP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Freeform 16"/>
            <p:cNvSpPr>
              <a:spLocks/>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606" tIns="45802" rIns="91606" bIns="45802" numCol="1" anchor="t" anchorCtr="0" compatLnSpc="1">
              <a:prstTxWarp prst="textNoShape">
                <a:avLst/>
              </a:prstTxWarp>
            </a:bodyP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Freeform 17"/>
            <p:cNvSpPr>
              <a:spLocks/>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606" tIns="45802" rIns="91606" bIns="45802" numCol="1" anchor="t" anchorCtr="0" compatLnSpc="1">
              <a:prstTxWarp prst="textNoShape">
                <a:avLst/>
              </a:prstTxWarp>
            </a:bodyP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Freeform 18"/>
            <p:cNvSpPr>
              <a:spLocks/>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606" tIns="45802" rIns="91606" bIns="45802" numCol="1" anchor="t" anchorCtr="0" compatLnSpc="1">
              <a:prstTxWarp prst="textNoShape">
                <a:avLst/>
              </a:prstTxWarp>
            </a:bodyP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Freeform 19"/>
            <p:cNvSpPr>
              <a:spLocks/>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606" tIns="45802" rIns="91606" bIns="45802" numCol="1" anchor="t" anchorCtr="0" compatLnSpc="1">
              <a:prstTxWarp prst="textNoShape">
                <a:avLst/>
              </a:prstTxWarp>
            </a:bodyP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0" name="Group 50"/>
          <p:cNvGrpSpPr/>
          <p:nvPr/>
        </p:nvGrpSpPr>
        <p:grpSpPr>
          <a:xfrm>
            <a:off x="5070023" y="3054378"/>
            <a:ext cx="318727" cy="274579"/>
            <a:chOff x="2727325" y="-39687"/>
            <a:chExt cx="1463675" cy="1260475"/>
          </a:xfrm>
          <a:solidFill>
            <a:schemeClr val="bg1"/>
          </a:solidFill>
        </p:grpSpPr>
        <p:sp>
          <p:nvSpPr>
            <p:cNvPr id="52"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606" tIns="45802" rIns="91606" bIns="45802" numCol="1" anchor="t" anchorCtr="0" compatLnSpc="1">
              <a:prstTxWarp prst="textNoShape">
                <a:avLst/>
              </a:prstTxWarp>
            </a:bodyP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3" name="Freeform 21"/>
            <p:cNvSpPr>
              <a:spLocks/>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606" tIns="45802" rIns="91606" bIns="45802" numCol="1" anchor="t" anchorCtr="0" compatLnSpc="1">
              <a:prstTxWarp prst="textNoShape">
                <a:avLst/>
              </a:prstTxWarp>
            </a:bodyP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4" name="Freeform 13"/>
          <p:cNvSpPr>
            <a:spLocks noChangeAspect="1" noEditPoints="1"/>
          </p:cNvSpPr>
          <p:nvPr/>
        </p:nvSpPr>
        <p:spPr bwMode="auto">
          <a:xfrm>
            <a:off x="4323404" y="2204661"/>
            <a:ext cx="301612" cy="293826"/>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65150" tIns="32574" rIns="65150" bIns="32574" numCol="1" anchor="t" anchorCtr="0" compatLnSpc="1">
            <a:prstTxWarp prst="textNoShape">
              <a:avLst/>
            </a:prstTxWarp>
          </a:bodyPr>
          <a:lstStyle/>
          <a:p>
            <a:pPr algn="just">
              <a:lnSpc>
                <a:spcPct val="120000"/>
              </a:lnSpc>
            </a:pPr>
            <a:endParaRPr lang="id-ID" sz="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TextBox 54"/>
          <p:cNvSpPr txBox="1"/>
          <p:nvPr/>
        </p:nvSpPr>
        <p:spPr>
          <a:xfrm>
            <a:off x="4998842" y="3606898"/>
            <a:ext cx="1257652" cy="258532"/>
          </a:xfrm>
          <a:prstGeom prst="rect">
            <a:avLst/>
          </a:prstGeom>
          <a:noFill/>
        </p:spPr>
        <p:txBody>
          <a:bodyPr wrap="square" lIns="0" tIns="0" rIns="0" bIns="0" rtlCol="0">
            <a:spAutoFit/>
          </a:bodyPr>
          <a:lstStyle/>
          <a:p>
            <a:pPr algn="just">
              <a:lnSpc>
                <a:spcPct val="120000"/>
              </a:lnSpc>
            </a:pP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TextBox 55"/>
          <p:cNvSpPr txBox="1"/>
          <p:nvPr/>
        </p:nvSpPr>
        <p:spPr>
          <a:xfrm>
            <a:off x="5629848" y="2866349"/>
            <a:ext cx="1257652" cy="258532"/>
          </a:xfrm>
          <a:prstGeom prst="rect">
            <a:avLst/>
          </a:prstGeom>
          <a:noFill/>
        </p:spPr>
        <p:txBody>
          <a:bodyPr wrap="square" lIns="0" tIns="0" rIns="0" bIns="0" rtlCol="0">
            <a:spAutoFit/>
          </a:bodyPr>
          <a:lstStyle/>
          <a:p>
            <a:pPr algn="just">
              <a:lnSpc>
                <a:spcPct val="120000"/>
              </a:lnSpc>
            </a:pP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TextBox 56"/>
          <p:cNvSpPr txBox="1"/>
          <p:nvPr/>
        </p:nvSpPr>
        <p:spPr>
          <a:xfrm>
            <a:off x="4868268" y="2003546"/>
            <a:ext cx="1257652" cy="258532"/>
          </a:xfrm>
          <a:prstGeom prst="rect">
            <a:avLst/>
          </a:prstGeom>
          <a:noFill/>
        </p:spPr>
        <p:txBody>
          <a:bodyPr wrap="square" lIns="0" tIns="0" rIns="0" bIns="0" rtlCol="0">
            <a:spAutoFit/>
          </a:bodyPr>
          <a:lstStyle/>
          <a:p>
            <a:pPr algn="just">
              <a:lnSpc>
                <a:spcPct val="120000"/>
              </a:lnSpc>
            </a:pP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TextBox 57"/>
          <p:cNvSpPr txBox="1"/>
          <p:nvPr/>
        </p:nvSpPr>
        <p:spPr>
          <a:xfrm>
            <a:off x="4326720" y="1208782"/>
            <a:ext cx="1257652" cy="258532"/>
          </a:xfrm>
          <a:prstGeom prst="rect">
            <a:avLst/>
          </a:prstGeom>
          <a:noFill/>
        </p:spPr>
        <p:txBody>
          <a:bodyPr wrap="square" lIns="0" tIns="0" rIns="0" bIns="0" rtlCol="0">
            <a:spAutoFit/>
          </a:bodyPr>
          <a:lstStyle/>
          <a:p>
            <a:pPr algn="just">
              <a:lnSpc>
                <a:spcPct val="120000"/>
              </a:lnSpc>
            </a:pPr>
            <a:r>
              <a:rPr lang="zh-CN" altLang="en-US"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id-ID" sz="1400" b="1" dirty="0">
              <a:solidFill>
                <a:schemeClr val="tx1">
                  <a:lumMod val="65000"/>
                  <a:lumOff val="3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TextBox 58"/>
          <p:cNvSpPr txBox="1"/>
          <p:nvPr/>
        </p:nvSpPr>
        <p:spPr>
          <a:xfrm>
            <a:off x="4330825" y="1462808"/>
            <a:ext cx="1925671" cy="461665"/>
          </a:xfrm>
          <a:prstGeom prst="rect">
            <a:avLst/>
          </a:prstGeom>
          <a:noFill/>
        </p:spPr>
        <p:txBody>
          <a:bodyPr wrap="square" lIns="0" tIns="0" rIns="0" bIns="0" numCol="1" spcCol="256032">
            <a:spAutoFit/>
          </a:bodyPr>
          <a:lstStyle/>
          <a:p>
            <a:pPr algn="just">
              <a:lnSpc>
                <a:spcPct val="120000"/>
              </a:lnSpc>
              <a:defRPr/>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10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20000"/>
              </a:lnSpc>
              <a:defRPr/>
            </a:pPr>
            <a:r>
              <a:rPr lang="en-US" altLang="zh-CN" sz="5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5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sz="5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TextBox 59"/>
          <p:cNvSpPr txBox="1"/>
          <p:nvPr/>
        </p:nvSpPr>
        <p:spPr>
          <a:xfrm>
            <a:off x="4884801" y="2291122"/>
            <a:ext cx="1925671" cy="369332"/>
          </a:xfrm>
          <a:prstGeom prst="rect">
            <a:avLst/>
          </a:prstGeom>
          <a:noFill/>
        </p:spPr>
        <p:txBody>
          <a:bodyPr wrap="square" lIns="0" tIns="0" rIns="0" bIns="0" numCol="1" spcCol="256032">
            <a:spAutoFit/>
          </a:bodyPr>
          <a:lstStyle/>
          <a:p>
            <a:pPr algn="just">
              <a:lnSpc>
                <a:spcPct val="120000"/>
              </a:lnSpc>
              <a:defRPr sz="1800">
                <a:solidFill>
                  <a:srgbClr val="000000"/>
                </a:solidFill>
              </a:defRPr>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TextBox 60"/>
          <p:cNvSpPr txBox="1"/>
          <p:nvPr/>
        </p:nvSpPr>
        <p:spPr>
          <a:xfrm>
            <a:off x="5629862" y="3155218"/>
            <a:ext cx="1880301" cy="369332"/>
          </a:xfrm>
          <a:prstGeom prst="rect">
            <a:avLst/>
          </a:prstGeom>
          <a:noFill/>
        </p:spPr>
        <p:txBody>
          <a:bodyPr wrap="square" lIns="0" tIns="0" rIns="0" bIns="0" numCol="1" spcCol="256032">
            <a:spAutoFit/>
          </a:bodyPr>
          <a:lstStyle/>
          <a:p>
            <a:pPr algn="just">
              <a:lnSpc>
                <a:spcPct val="120000"/>
              </a:lnSpc>
              <a:defRPr sz="1800">
                <a:solidFill>
                  <a:srgbClr val="000000"/>
                </a:solidFill>
              </a:defRPr>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TextBox 61"/>
          <p:cNvSpPr txBox="1"/>
          <p:nvPr/>
        </p:nvSpPr>
        <p:spPr>
          <a:xfrm>
            <a:off x="4996781" y="3875298"/>
            <a:ext cx="1925671" cy="369332"/>
          </a:xfrm>
          <a:prstGeom prst="rect">
            <a:avLst/>
          </a:prstGeom>
          <a:noFill/>
        </p:spPr>
        <p:txBody>
          <a:bodyPr wrap="square" lIns="0" tIns="0" rIns="0" bIns="0" numCol="1" spcCol="256032">
            <a:spAutoFit/>
          </a:bodyPr>
          <a:lstStyle/>
          <a:p>
            <a:pPr algn="just">
              <a:lnSpc>
                <a:spcPct val="120000"/>
              </a:lnSpc>
              <a:defRPr sz="1800">
                <a:solidFill>
                  <a:srgbClr val="000000"/>
                </a:solidFill>
              </a:defRPr>
            </a:pPr>
            <a:r>
              <a:rPr lang="zh-CN" altLang="en-US" sz="1000" dirty="0">
                <a:solidFill>
                  <a:schemeClr val="tx1">
                    <a:lumMod val="65000"/>
                    <a:lumOff val="35000"/>
                  </a:schemeClr>
                </a:solidFill>
                <a:latin typeface="Arial" panose="020B0604020202020204" pitchFamily="34" charset="0"/>
                <a:ea typeface="微软雅黑" panose="020B0503020204020204" pitchFamily="34" charset="-122"/>
                <a:sym typeface="Arial" panose="020B0604020202020204" pitchFamily="34" charset="0"/>
              </a:rPr>
              <a:t>请替换文字内容，点击添加相关标题文字，修改文字内容</a:t>
            </a:r>
            <a:endParaRPr lang="zh-CN" altLang="en-US" sz="800" dirty="0">
              <a:solidFill>
                <a:schemeClr val="bg1">
                  <a:lumMod val="6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val="278041417"/>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6" presetClass="entr" presetSubtype="37"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outVertical)">
                                      <p:cBhvr>
                                        <p:cTn id="27" dur="1000"/>
                                        <p:tgtEl>
                                          <p:spTgt spid="8"/>
                                        </p:tgtEl>
                                      </p:cBhvr>
                                    </p:animEffect>
                                  </p:childTnLst>
                                </p:cTn>
                              </p:par>
                            </p:childTnLst>
                          </p:cTn>
                        </p:par>
                        <p:par>
                          <p:cTn id="28" fill="hold">
                            <p:stCondLst>
                              <p:cond delay="3000"/>
                            </p:stCondLst>
                            <p:childTnLst>
                              <p:par>
                                <p:cTn id="29" presetID="16" presetClass="entr" presetSubtype="37"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outVertical)">
                                      <p:cBhvr>
                                        <p:cTn id="31" dur="1000"/>
                                        <p:tgtEl>
                                          <p:spTgt spid="11"/>
                                        </p:tgtEl>
                                      </p:cBhvr>
                                    </p:animEffect>
                                  </p:childTnLst>
                                </p:cTn>
                              </p:par>
                            </p:childTnLst>
                          </p:cTn>
                        </p:par>
                        <p:par>
                          <p:cTn id="32" fill="hold">
                            <p:stCondLst>
                              <p:cond delay="4000"/>
                            </p:stCondLst>
                            <p:childTnLst>
                              <p:par>
                                <p:cTn id="33" presetID="16" presetClass="entr" presetSubtype="37"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outVertical)">
                                      <p:cBhvr>
                                        <p:cTn id="35" dur="1000"/>
                                        <p:tgtEl>
                                          <p:spTgt spid="14"/>
                                        </p:tgtEl>
                                      </p:cBhvr>
                                    </p:animEffect>
                                  </p:childTnLst>
                                </p:cTn>
                              </p:par>
                            </p:childTnLst>
                          </p:cTn>
                        </p:par>
                        <p:par>
                          <p:cTn id="36" fill="hold">
                            <p:stCondLst>
                              <p:cond delay="5000"/>
                            </p:stCondLst>
                            <p:childTnLst>
                              <p:par>
                                <p:cTn id="37" presetID="16" presetClass="entr" presetSubtype="37"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barn(outVertical)">
                                      <p:cBhvr>
                                        <p:cTn id="39" dur="1000"/>
                                        <p:tgtEl>
                                          <p:spTgt spid="17"/>
                                        </p:tgtEl>
                                      </p:cBhvr>
                                    </p:animEffect>
                                  </p:childTnLst>
                                </p:cTn>
                              </p:par>
                            </p:childTnLst>
                          </p:cTn>
                        </p:par>
                        <p:par>
                          <p:cTn id="40" fill="hold">
                            <p:stCondLst>
                              <p:cond delay="6000"/>
                            </p:stCondLst>
                            <p:childTnLst>
                              <p:par>
                                <p:cTn id="41" presetID="53" presetClass="entr" presetSubtype="16"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500" fill="hold"/>
                                        <p:tgtEl>
                                          <p:spTgt spid="18"/>
                                        </p:tgtEl>
                                        <p:attrNameLst>
                                          <p:attrName>ppt_w</p:attrName>
                                        </p:attrNameLst>
                                      </p:cBhvr>
                                      <p:tavLst>
                                        <p:tav tm="0">
                                          <p:val>
                                            <p:fltVal val="0"/>
                                          </p:val>
                                        </p:tav>
                                        <p:tav tm="100000">
                                          <p:val>
                                            <p:strVal val="#ppt_w"/>
                                          </p:val>
                                        </p:tav>
                                      </p:tavLst>
                                    </p:anim>
                                    <p:anim calcmode="lin" valueType="num">
                                      <p:cBhvr>
                                        <p:cTn id="44" dur="500" fill="hold"/>
                                        <p:tgtEl>
                                          <p:spTgt spid="18"/>
                                        </p:tgtEl>
                                        <p:attrNameLst>
                                          <p:attrName>ppt_h</p:attrName>
                                        </p:attrNameLst>
                                      </p:cBhvr>
                                      <p:tavLst>
                                        <p:tav tm="0">
                                          <p:val>
                                            <p:fltVal val="0"/>
                                          </p:val>
                                        </p:tav>
                                        <p:tav tm="100000">
                                          <p:val>
                                            <p:strVal val="#ppt_h"/>
                                          </p:val>
                                        </p:tav>
                                      </p:tavLst>
                                    </p:anim>
                                    <p:animEffect transition="in" filter="fade">
                                      <p:cBhvr>
                                        <p:cTn id="45" dur="500"/>
                                        <p:tgtEl>
                                          <p:spTgt spid="18"/>
                                        </p:tgtEl>
                                      </p:cBhvr>
                                    </p:animEffect>
                                  </p:childTnLst>
                                </p:cTn>
                              </p:par>
                            </p:childTnLst>
                          </p:cTn>
                        </p:par>
                        <p:par>
                          <p:cTn id="46" fill="hold">
                            <p:stCondLst>
                              <p:cond delay="6500"/>
                            </p:stCondLst>
                            <p:childTnLst>
                              <p:par>
                                <p:cTn id="47" presetID="53" presetClass="entr" presetSubtype="16"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500" fill="hold"/>
                                        <p:tgtEl>
                                          <p:spTgt spid="19"/>
                                        </p:tgtEl>
                                        <p:attrNameLst>
                                          <p:attrName>ppt_w</p:attrName>
                                        </p:attrNameLst>
                                      </p:cBhvr>
                                      <p:tavLst>
                                        <p:tav tm="0">
                                          <p:val>
                                            <p:fltVal val="0"/>
                                          </p:val>
                                        </p:tav>
                                        <p:tav tm="100000">
                                          <p:val>
                                            <p:strVal val="#ppt_w"/>
                                          </p:val>
                                        </p:tav>
                                      </p:tavLst>
                                    </p:anim>
                                    <p:anim calcmode="lin" valueType="num">
                                      <p:cBhvr>
                                        <p:cTn id="50" dur="500" fill="hold"/>
                                        <p:tgtEl>
                                          <p:spTgt spid="19"/>
                                        </p:tgtEl>
                                        <p:attrNameLst>
                                          <p:attrName>ppt_h</p:attrName>
                                        </p:attrNameLst>
                                      </p:cBhvr>
                                      <p:tavLst>
                                        <p:tav tm="0">
                                          <p:val>
                                            <p:fltVal val="0"/>
                                          </p:val>
                                        </p:tav>
                                        <p:tav tm="100000">
                                          <p:val>
                                            <p:strVal val="#ppt_h"/>
                                          </p:val>
                                        </p:tav>
                                      </p:tavLst>
                                    </p:anim>
                                    <p:animEffect transition="in" filter="fade">
                                      <p:cBhvr>
                                        <p:cTn id="51" dur="500"/>
                                        <p:tgtEl>
                                          <p:spTgt spid="19"/>
                                        </p:tgtEl>
                                      </p:cBhvr>
                                    </p:animEffect>
                                  </p:childTnLst>
                                </p:cTn>
                              </p:par>
                            </p:childTnLst>
                          </p:cTn>
                        </p:par>
                        <p:par>
                          <p:cTn id="52" fill="hold">
                            <p:stCondLst>
                              <p:cond delay="7000"/>
                            </p:stCondLst>
                            <p:childTnLst>
                              <p:par>
                                <p:cTn id="53" presetID="53" presetClass="entr" presetSubtype="16"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0">
                                          <p:val>
                                            <p:fltVal val="0"/>
                                          </p:val>
                                        </p:tav>
                                        <p:tav tm="100000">
                                          <p:val>
                                            <p:strVal val="#ppt_w"/>
                                          </p:val>
                                        </p:tav>
                                      </p:tavLst>
                                    </p:anim>
                                    <p:anim calcmode="lin" valueType="num">
                                      <p:cBhvr>
                                        <p:cTn id="56" dur="500" fill="hold"/>
                                        <p:tgtEl>
                                          <p:spTgt spid="20"/>
                                        </p:tgtEl>
                                        <p:attrNameLst>
                                          <p:attrName>ppt_h</p:attrName>
                                        </p:attrNameLst>
                                      </p:cBhvr>
                                      <p:tavLst>
                                        <p:tav tm="0">
                                          <p:val>
                                            <p:fltVal val="0"/>
                                          </p:val>
                                        </p:tav>
                                        <p:tav tm="100000">
                                          <p:val>
                                            <p:strVal val="#ppt_h"/>
                                          </p:val>
                                        </p:tav>
                                      </p:tavLst>
                                    </p:anim>
                                    <p:animEffect transition="in" filter="fade">
                                      <p:cBhvr>
                                        <p:cTn id="57" dur="500"/>
                                        <p:tgtEl>
                                          <p:spTgt spid="20"/>
                                        </p:tgtEl>
                                      </p:cBhvr>
                                    </p:animEffect>
                                  </p:childTnLst>
                                </p:cTn>
                              </p:par>
                            </p:childTnLst>
                          </p:cTn>
                        </p:par>
                        <p:par>
                          <p:cTn id="58" fill="hold">
                            <p:stCondLst>
                              <p:cond delay="7500"/>
                            </p:stCondLst>
                            <p:childTnLst>
                              <p:par>
                                <p:cTn id="59" presetID="53" presetClass="entr" presetSubtype="16" fill="hold" grpId="0" nodeType="afterEffect">
                                  <p:stCondLst>
                                    <p:cond delay="0"/>
                                  </p:stCondLst>
                                  <p:childTnLst>
                                    <p:set>
                                      <p:cBhvr>
                                        <p:cTn id="60" dur="1" fill="hold">
                                          <p:stCondLst>
                                            <p:cond delay="0"/>
                                          </p:stCondLst>
                                        </p:cTn>
                                        <p:tgtEl>
                                          <p:spTgt spid="54"/>
                                        </p:tgtEl>
                                        <p:attrNameLst>
                                          <p:attrName>style.visibility</p:attrName>
                                        </p:attrNameLst>
                                      </p:cBhvr>
                                      <p:to>
                                        <p:strVal val="visible"/>
                                      </p:to>
                                    </p:set>
                                    <p:anim calcmode="lin" valueType="num">
                                      <p:cBhvr>
                                        <p:cTn id="61" dur="500" fill="hold"/>
                                        <p:tgtEl>
                                          <p:spTgt spid="54"/>
                                        </p:tgtEl>
                                        <p:attrNameLst>
                                          <p:attrName>ppt_w</p:attrName>
                                        </p:attrNameLst>
                                      </p:cBhvr>
                                      <p:tavLst>
                                        <p:tav tm="0">
                                          <p:val>
                                            <p:fltVal val="0"/>
                                          </p:val>
                                        </p:tav>
                                        <p:tav tm="100000">
                                          <p:val>
                                            <p:strVal val="#ppt_w"/>
                                          </p:val>
                                        </p:tav>
                                      </p:tavLst>
                                    </p:anim>
                                    <p:anim calcmode="lin" valueType="num">
                                      <p:cBhvr>
                                        <p:cTn id="62" dur="500" fill="hold"/>
                                        <p:tgtEl>
                                          <p:spTgt spid="54"/>
                                        </p:tgtEl>
                                        <p:attrNameLst>
                                          <p:attrName>ppt_h</p:attrName>
                                        </p:attrNameLst>
                                      </p:cBhvr>
                                      <p:tavLst>
                                        <p:tav tm="0">
                                          <p:val>
                                            <p:fltVal val="0"/>
                                          </p:val>
                                        </p:tav>
                                        <p:tav tm="100000">
                                          <p:val>
                                            <p:strVal val="#ppt_h"/>
                                          </p:val>
                                        </p:tav>
                                      </p:tavLst>
                                    </p:anim>
                                    <p:animEffect transition="in" filter="fade">
                                      <p:cBhvr>
                                        <p:cTn id="63" dur="500"/>
                                        <p:tgtEl>
                                          <p:spTgt spid="54"/>
                                        </p:tgtEl>
                                      </p:cBhvr>
                                    </p:animEffect>
                                  </p:childTnLst>
                                </p:cTn>
                              </p:par>
                            </p:childTnLst>
                          </p:cTn>
                        </p:par>
                        <p:par>
                          <p:cTn id="64" fill="hold">
                            <p:stCondLst>
                              <p:cond delay="8000"/>
                            </p:stCondLst>
                            <p:childTnLst>
                              <p:par>
                                <p:cTn id="65" presetID="22" presetClass="entr" presetSubtype="8" fill="hold" grpId="0" nodeType="after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wipe(left)">
                                      <p:cBhvr>
                                        <p:cTn id="67" dur="500"/>
                                        <p:tgtEl>
                                          <p:spTgt spid="55"/>
                                        </p:tgtEl>
                                      </p:cBhvr>
                                    </p:animEffect>
                                  </p:childTnLst>
                                </p:cTn>
                              </p:par>
                            </p:childTnLst>
                          </p:cTn>
                        </p:par>
                        <p:par>
                          <p:cTn id="68" fill="hold">
                            <p:stCondLst>
                              <p:cond delay="8500"/>
                            </p:stCondLst>
                            <p:childTnLst>
                              <p:par>
                                <p:cTn id="69" presetID="22" presetClass="entr" presetSubtype="8" fill="hold" grpId="0" nodeType="after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wipe(left)">
                                      <p:cBhvr>
                                        <p:cTn id="71" dur="500"/>
                                        <p:tgtEl>
                                          <p:spTgt spid="56"/>
                                        </p:tgtEl>
                                      </p:cBhvr>
                                    </p:animEffect>
                                  </p:childTnLst>
                                </p:cTn>
                              </p:par>
                            </p:childTnLst>
                          </p:cTn>
                        </p:par>
                        <p:par>
                          <p:cTn id="72" fill="hold">
                            <p:stCondLst>
                              <p:cond delay="9000"/>
                            </p:stCondLst>
                            <p:childTnLst>
                              <p:par>
                                <p:cTn id="73" presetID="22" presetClass="entr" presetSubtype="8" fill="hold" grpId="0" nodeType="after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wipe(left)">
                                      <p:cBhvr>
                                        <p:cTn id="75" dur="500"/>
                                        <p:tgtEl>
                                          <p:spTgt spid="57"/>
                                        </p:tgtEl>
                                      </p:cBhvr>
                                    </p:animEffect>
                                  </p:childTnLst>
                                </p:cTn>
                              </p:par>
                            </p:childTnLst>
                          </p:cTn>
                        </p:par>
                        <p:par>
                          <p:cTn id="76" fill="hold">
                            <p:stCondLst>
                              <p:cond delay="9500"/>
                            </p:stCondLst>
                            <p:childTnLst>
                              <p:par>
                                <p:cTn id="77" presetID="22" presetClass="entr" presetSubtype="8" fill="hold" grpId="0" nodeType="after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wipe(left)">
                                      <p:cBhvr>
                                        <p:cTn id="79" dur="500"/>
                                        <p:tgtEl>
                                          <p:spTgt spid="58"/>
                                        </p:tgtEl>
                                      </p:cBhvr>
                                    </p:animEffect>
                                  </p:childTnLst>
                                </p:cTn>
                              </p:par>
                            </p:childTnLst>
                          </p:cTn>
                        </p:par>
                        <p:par>
                          <p:cTn id="80" fill="hold">
                            <p:stCondLst>
                              <p:cond delay="10000"/>
                            </p:stCondLst>
                            <p:childTnLst>
                              <p:par>
                                <p:cTn id="81" presetID="2" presetClass="entr" presetSubtype="2" fill="hold" grpId="0" nodeType="afterEffect">
                                  <p:stCondLst>
                                    <p:cond delay="0"/>
                                  </p:stCondLst>
                                  <p:childTnLst>
                                    <p:set>
                                      <p:cBhvr>
                                        <p:cTn id="82" dur="1" fill="hold">
                                          <p:stCondLst>
                                            <p:cond delay="0"/>
                                          </p:stCondLst>
                                        </p:cTn>
                                        <p:tgtEl>
                                          <p:spTgt spid="59"/>
                                        </p:tgtEl>
                                        <p:attrNameLst>
                                          <p:attrName>style.visibility</p:attrName>
                                        </p:attrNameLst>
                                      </p:cBhvr>
                                      <p:to>
                                        <p:strVal val="visible"/>
                                      </p:to>
                                    </p:set>
                                    <p:anim calcmode="lin" valueType="num">
                                      <p:cBhvr additive="base">
                                        <p:cTn id="83" dur="500" fill="hold"/>
                                        <p:tgtEl>
                                          <p:spTgt spid="59"/>
                                        </p:tgtEl>
                                        <p:attrNameLst>
                                          <p:attrName>ppt_x</p:attrName>
                                        </p:attrNameLst>
                                      </p:cBhvr>
                                      <p:tavLst>
                                        <p:tav tm="0">
                                          <p:val>
                                            <p:strVal val="1+#ppt_w/2"/>
                                          </p:val>
                                        </p:tav>
                                        <p:tav tm="100000">
                                          <p:val>
                                            <p:strVal val="#ppt_x"/>
                                          </p:val>
                                        </p:tav>
                                      </p:tavLst>
                                    </p:anim>
                                    <p:anim calcmode="lin" valueType="num">
                                      <p:cBhvr additive="base">
                                        <p:cTn id="84" dur="500" fill="hold"/>
                                        <p:tgtEl>
                                          <p:spTgt spid="59"/>
                                        </p:tgtEl>
                                        <p:attrNameLst>
                                          <p:attrName>ppt_y</p:attrName>
                                        </p:attrNameLst>
                                      </p:cBhvr>
                                      <p:tavLst>
                                        <p:tav tm="0">
                                          <p:val>
                                            <p:strVal val="#ppt_y"/>
                                          </p:val>
                                        </p:tav>
                                        <p:tav tm="100000">
                                          <p:val>
                                            <p:strVal val="#ppt_y"/>
                                          </p:val>
                                        </p:tav>
                                      </p:tavLst>
                                    </p:anim>
                                  </p:childTnLst>
                                </p:cTn>
                              </p:par>
                            </p:childTnLst>
                          </p:cTn>
                        </p:par>
                        <p:par>
                          <p:cTn id="85" fill="hold">
                            <p:stCondLst>
                              <p:cond delay="10500"/>
                            </p:stCondLst>
                            <p:childTnLst>
                              <p:par>
                                <p:cTn id="86" presetID="2" presetClass="entr" presetSubtype="2" fill="hold" grpId="0" nodeType="afterEffect">
                                  <p:stCondLst>
                                    <p:cond delay="0"/>
                                  </p:stCondLst>
                                  <p:childTnLst>
                                    <p:set>
                                      <p:cBhvr>
                                        <p:cTn id="87" dur="1" fill="hold">
                                          <p:stCondLst>
                                            <p:cond delay="0"/>
                                          </p:stCondLst>
                                        </p:cTn>
                                        <p:tgtEl>
                                          <p:spTgt spid="60"/>
                                        </p:tgtEl>
                                        <p:attrNameLst>
                                          <p:attrName>style.visibility</p:attrName>
                                        </p:attrNameLst>
                                      </p:cBhvr>
                                      <p:to>
                                        <p:strVal val="visible"/>
                                      </p:to>
                                    </p:set>
                                    <p:anim calcmode="lin" valueType="num">
                                      <p:cBhvr additive="base">
                                        <p:cTn id="88" dur="500" fill="hold"/>
                                        <p:tgtEl>
                                          <p:spTgt spid="60"/>
                                        </p:tgtEl>
                                        <p:attrNameLst>
                                          <p:attrName>ppt_x</p:attrName>
                                        </p:attrNameLst>
                                      </p:cBhvr>
                                      <p:tavLst>
                                        <p:tav tm="0">
                                          <p:val>
                                            <p:strVal val="1+#ppt_w/2"/>
                                          </p:val>
                                        </p:tav>
                                        <p:tav tm="100000">
                                          <p:val>
                                            <p:strVal val="#ppt_x"/>
                                          </p:val>
                                        </p:tav>
                                      </p:tavLst>
                                    </p:anim>
                                    <p:anim calcmode="lin" valueType="num">
                                      <p:cBhvr additive="base">
                                        <p:cTn id="89" dur="500" fill="hold"/>
                                        <p:tgtEl>
                                          <p:spTgt spid="60"/>
                                        </p:tgtEl>
                                        <p:attrNameLst>
                                          <p:attrName>ppt_y</p:attrName>
                                        </p:attrNameLst>
                                      </p:cBhvr>
                                      <p:tavLst>
                                        <p:tav tm="0">
                                          <p:val>
                                            <p:strVal val="#ppt_y"/>
                                          </p:val>
                                        </p:tav>
                                        <p:tav tm="100000">
                                          <p:val>
                                            <p:strVal val="#ppt_y"/>
                                          </p:val>
                                        </p:tav>
                                      </p:tavLst>
                                    </p:anim>
                                  </p:childTnLst>
                                </p:cTn>
                              </p:par>
                            </p:childTnLst>
                          </p:cTn>
                        </p:par>
                        <p:par>
                          <p:cTn id="90" fill="hold">
                            <p:stCondLst>
                              <p:cond delay="11000"/>
                            </p:stCondLst>
                            <p:childTnLst>
                              <p:par>
                                <p:cTn id="91" presetID="2" presetClass="entr" presetSubtype="2" fill="hold" grpId="0" nodeType="afterEffect">
                                  <p:stCondLst>
                                    <p:cond delay="0"/>
                                  </p:stCondLst>
                                  <p:childTnLst>
                                    <p:set>
                                      <p:cBhvr>
                                        <p:cTn id="92" dur="1" fill="hold">
                                          <p:stCondLst>
                                            <p:cond delay="0"/>
                                          </p:stCondLst>
                                        </p:cTn>
                                        <p:tgtEl>
                                          <p:spTgt spid="61"/>
                                        </p:tgtEl>
                                        <p:attrNameLst>
                                          <p:attrName>style.visibility</p:attrName>
                                        </p:attrNameLst>
                                      </p:cBhvr>
                                      <p:to>
                                        <p:strVal val="visible"/>
                                      </p:to>
                                    </p:set>
                                    <p:anim calcmode="lin" valueType="num">
                                      <p:cBhvr additive="base">
                                        <p:cTn id="93" dur="500" fill="hold"/>
                                        <p:tgtEl>
                                          <p:spTgt spid="61"/>
                                        </p:tgtEl>
                                        <p:attrNameLst>
                                          <p:attrName>ppt_x</p:attrName>
                                        </p:attrNameLst>
                                      </p:cBhvr>
                                      <p:tavLst>
                                        <p:tav tm="0">
                                          <p:val>
                                            <p:strVal val="1+#ppt_w/2"/>
                                          </p:val>
                                        </p:tav>
                                        <p:tav tm="100000">
                                          <p:val>
                                            <p:strVal val="#ppt_x"/>
                                          </p:val>
                                        </p:tav>
                                      </p:tavLst>
                                    </p:anim>
                                    <p:anim calcmode="lin" valueType="num">
                                      <p:cBhvr additive="base">
                                        <p:cTn id="94" dur="500" fill="hold"/>
                                        <p:tgtEl>
                                          <p:spTgt spid="61"/>
                                        </p:tgtEl>
                                        <p:attrNameLst>
                                          <p:attrName>ppt_y</p:attrName>
                                        </p:attrNameLst>
                                      </p:cBhvr>
                                      <p:tavLst>
                                        <p:tav tm="0">
                                          <p:val>
                                            <p:strVal val="#ppt_y"/>
                                          </p:val>
                                        </p:tav>
                                        <p:tav tm="100000">
                                          <p:val>
                                            <p:strVal val="#ppt_y"/>
                                          </p:val>
                                        </p:tav>
                                      </p:tavLst>
                                    </p:anim>
                                  </p:childTnLst>
                                </p:cTn>
                              </p:par>
                            </p:childTnLst>
                          </p:cTn>
                        </p:par>
                        <p:par>
                          <p:cTn id="95" fill="hold">
                            <p:stCondLst>
                              <p:cond delay="11500"/>
                            </p:stCondLst>
                            <p:childTnLst>
                              <p:par>
                                <p:cTn id="96" presetID="2" presetClass="entr" presetSubtype="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 calcmode="lin" valueType="num">
                                      <p:cBhvr additive="base">
                                        <p:cTn id="98" dur="500" fill="hold"/>
                                        <p:tgtEl>
                                          <p:spTgt spid="62"/>
                                        </p:tgtEl>
                                        <p:attrNameLst>
                                          <p:attrName>ppt_x</p:attrName>
                                        </p:attrNameLst>
                                      </p:cBhvr>
                                      <p:tavLst>
                                        <p:tav tm="0">
                                          <p:val>
                                            <p:strVal val="1+#ppt_w/2"/>
                                          </p:val>
                                        </p:tav>
                                        <p:tav tm="100000">
                                          <p:val>
                                            <p:strVal val="#ppt_x"/>
                                          </p:val>
                                        </p:tav>
                                      </p:tavLst>
                                    </p:anim>
                                    <p:anim calcmode="lin" valueType="num">
                                      <p:cBhvr additive="base">
                                        <p:cTn id="99" dur="500" fill="hold"/>
                                        <p:tgtEl>
                                          <p:spTgt spid="62"/>
                                        </p:tgtEl>
                                        <p:attrNameLst>
                                          <p:attrName>ppt_y</p:attrName>
                                        </p:attrNameLst>
                                      </p:cBhvr>
                                      <p:tavLst>
                                        <p:tav tm="0">
                                          <p:val>
                                            <p:strVal val="#ppt_y"/>
                                          </p:val>
                                        </p:tav>
                                        <p:tav tm="100000">
                                          <p:val>
                                            <p:strVal val="#ppt_y"/>
                                          </p:val>
                                        </p:tav>
                                      </p:tavLst>
                                    </p:anim>
                                  </p:childTnLst>
                                </p:cTn>
                              </p:par>
                              <p:par>
                                <p:cTn id="100" presetID="31" presetClass="entr" presetSubtype="0" fill="hold" nodeType="withEffect">
                                  <p:stCondLst>
                                    <p:cond delay="1000"/>
                                  </p:stCondLst>
                                  <p:childTnLst>
                                    <p:set>
                                      <p:cBhvr>
                                        <p:cTn id="101" dur="1" fill="hold">
                                          <p:stCondLst>
                                            <p:cond delay="0"/>
                                          </p:stCondLst>
                                        </p:cTn>
                                        <p:tgtEl>
                                          <p:spTgt spid="63"/>
                                        </p:tgtEl>
                                        <p:attrNameLst>
                                          <p:attrName>style.visibility</p:attrName>
                                        </p:attrNameLst>
                                      </p:cBhvr>
                                      <p:to>
                                        <p:strVal val="visible"/>
                                      </p:to>
                                    </p:set>
                                    <p:anim calcmode="lin" valueType="num">
                                      <p:cBhvr>
                                        <p:cTn id="102" dur="1000" fill="hold"/>
                                        <p:tgtEl>
                                          <p:spTgt spid="63"/>
                                        </p:tgtEl>
                                        <p:attrNameLst>
                                          <p:attrName>ppt_w</p:attrName>
                                        </p:attrNameLst>
                                      </p:cBhvr>
                                      <p:tavLst>
                                        <p:tav tm="0">
                                          <p:val>
                                            <p:fltVal val="0"/>
                                          </p:val>
                                        </p:tav>
                                        <p:tav tm="100000">
                                          <p:val>
                                            <p:strVal val="#ppt_w"/>
                                          </p:val>
                                        </p:tav>
                                      </p:tavLst>
                                    </p:anim>
                                    <p:anim calcmode="lin" valueType="num">
                                      <p:cBhvr>
                                        <p:cTn id="103" dur="1000" fill="hold"/>
                                        <p:tgtEl>
                                          <p:spTgt spid="63"/>
                                        </p:tgtEl>
                                        <p:attrNameLst>
                                          <p:attrName>ppt_h</p:attrName>
                                        </p:attrNameLst>
                                      </p:cBhvr>
                                      <p:tavLst>
                                        <p:tav tm="0">
                                          <p:val>
                                            <p:fltVal val="0"/>
                                          </p:val>
                                        </p:tav>
                                        <p:tav tm="100000">
                                          <p:val>
                                            <p:strVal val="#ppt_h"/>
                                          </p:val>
                                        </p:tav>
                                      </p:tavLst>
                                    </p:anim>
                                    <p:anim calcmode="lin" valueType="num">
                                      <p:cBhvr>
                                        <p:cTn id="104" dur="1000" fill="hold"/>
                                        <p:tgtEl>
                                          <p:spTgt spid="63"/>
                                        </p:tgtEl>
                                        <p:attrNameLst>
                                          <p:attrName>style.rotation</p:attrName>
                                        </p:attrNameLst>
                                      </p:cBhvr>
                                      <p:tavLst>
                                        <p:tav tm="0">
                                          <p:val>
                                            <p:fltVal val="90"/>
                                          </p:val>
                                        </p:tav>
                                        <p:tav tm="100000">
                                          <p:val>
                                            <p:fltVal val="0"/>
                                          </p:val>
                                        </p:tav>
                                      </p:tavLst>
                                    </p:anim>
                                    <p:animEffect transition="in" filter="fade">
                                      <p:cBhvr>
                                        <p:cTn id="105" dur="1000"/>
                                        <p:tgtEl>
                                          <p:spTgt spid="63"/>
                                        </p:tgtEl>
                                      </p:cBhvr>
                                    </p:animEffect>
                                  </p:childTnLst>
                                </p:cTn>
                              </p:par>
                              <p:par>
                                <p:cTn id="106" presetID="31" presetClass="entr" presetSubtype="0" fill="hold" nodeType="withEffect">
                                  <p:stCondLst>
                                    <p:cond delay="1000"/>
                                  </p:stCondLst>
                                  <p:childTnLst>
                                    <p:set>
                                      <p:cBhvr>
                                        <p:cTn id="107" dur="1" fill="hold">
                                          <p:stCondLst>
                                            <p:cond delay="0"/>
                                          </p:stCondLst>
                                        </p:cTn>
                                        <p:tgtEl>
                                          <p:spTgt spid="64"/>
                                        </p:tgtEl>
                                        <p:attrNameLst>
                                          <p:attrName>style.visibility</p:attrName>
                                        </p:attrNameLst>
                                      </p:cBhvr>
                                      <p:to>
                                        <p:strVal val="visible"/>
                                      </p:to>
                                    </p:set>
                                    <p:anim calcmode="lin" valueType="num">
                                      <p:cBhvr>
                                        <p:cTn id="108" dur="1000" fill="hold"/>
                                        <p:tgtEl>
                                          <p:spTgt spid="64"/>
                                        </p:tgtEl>
                                        <p:attrNameLst>
                                          <p:attrName>ppt_w</p:attrName>
                                        </p:attrNameLst>
                                      </p:cBhvr>
                                      <p:tavLst>
                                        <p:tav tm="0">
                                          <p:val>
                                            <p:fltVal val="0"/>
                                          </p:val>
                                        </p:tav>
                                        <p:tav tm="100000">
                                          <p:val>
                                            <p:strVal val="#ppt_w"/>
                                          </p:val>
                                        </p:tav>
                                      </p:tavLst>
                                    </p:anim>
                                    <p:anim calcmode="lin" valueType="num">
                                      <p:cBhvr>
                                        <p:cTn id="109" dur="1000" fill="hold"/>
                                        <p:tgtEl>
                                          <p:spTgt spid="64"/>
                                        </p:tgtEl>
                                        <p:attrNameLst>
                                          <p:attrName>ppt_h</p:attrName>
                                        </p:attrNameLst>
                                      </p:cBhvr>
                                      <p:tavLst>
                                        <p:tav tm="0">
                                          <p:val>
                                            <p:fltVal val="0"/>
                                          </p:val>
                                        </p:tav>
                                        <p:tav tm="100000">
                                          <p:val>
                                            <p:strVal val="#ppt_h"/>
                                          </p:val>
                                        </p:tav>
                                      </p:tavLst>
                                    </p:anim>
                                    <p:anim calcmode="lin" valueType="num">
                                      <p:cBhvr>
                                        <p:cTn id="110" dur="1000" fill="hold"/>
                                        <p:tgtEl>
                                          <p:spTgt spid="64"/>
                                        </p:tgtEl>
                                        <p:attrNameLst>
                                          <p:attrName>style.rotation</p:attrName>
                                        </p:attrNameLst>
                                      </p:cBhvr>
                                      <p:tavLst>
                                        <p:tav tm="0">
                                          <p:val>
                                            <p:fltVal val="90"/>
                                          </p:val>
                                        </p:tav>
                                        <p:tav tm="100000">
                                          <p:val>
                                            <p:fltVal val="0"/>
                                          </p:val>
                                        </p:tav>
                                      </p:tavLst>
                                    </p:anim>
                                    <p:animEffect transition="in" filter="fade">
                                      <p:cBhvr>
                                        <p:cTn id="111" dur="1000"/>
                                        <p:tgtEl>
                                          <p:spTgt spid="64"/>
                                        </p:tgtEl>
                                      </p:cBhvr>
                                    </p:animEffect>
                                  </p:childTnLst>
                                </p:cTn>
                              </p:par>
                              <p:par>
                                <p:cTn id="112" presetID="31" presetClass="entr" presetSubtype="0" fill="hold" nodeType="withEffect">
                                  <p:stCondLst>
                                    <p:cond delay="1000"/>
                                  </p:stCondLst>
                                  <p:childTnLst>
                                    <p:set>
                                      <p:cBhvr>
                                        <p:cTn id="113" dur="1" fill="hold">
                                          <p:stCondLst>
                                            <p:cond delay="0"/>
                                          </p:stCondLst>
                                        </p:cTn>
                                        <p:tgtEl>
                                          <p:spTgt spid="65"/>
                                        </p:tgtEl>
                                        <p:attrNameLst>
                                          <p:attrName>style.visibility</p:attrName>
                                        </p:attrNameLst>
                                      </p:cBhvr>
                                      <p:to>
                                        <p:strVal val="visible"/>
                                      </p:to>
                                    </p:set>
                                    <p:anim calcmode="lin" valueType="num">
                                      <p:cBhvr>
                                        <p:cTn id="114" dur="1000" fill="hold"/>
                                        <p:tgtEl>
                                          <p:spTgt spid="65"/>
                                        </p:tgtEl>
                                        <p:attrNameLst>
                                          <p:attrName>ppt_w</p:attrName>
                                        </p:attrNameLst>
                                      </p:cBhvr>
                                      <p:tavLst>
                                        <p:tav tm="0">
                                          <p:val>
                                            <p:fltVal val="0"/>
                                          </p:val>
                                        </p:tav>
                                        <p:tav tm="100000">
                                          <p:val>
                                            <p:strVal val="#ppt_w"/>
                                          </p:val>
                                        </p:tav>
                                      </p:tavLst>
                                    </p:anim>
                                    <p:anim calcmode="lin" valueType="num">
                                      <p:cBhvr>
                                        <p:cTn id="115" dur="1000" fill="hold"/>
                                        <p:tgtEl>
                                          <p:spTgt spid="65"/>
                                        </p:tgtEl>
                                        <p:attrNameLst>
                                          <p:attrName>ppt_h</p:attrName>
                                        </p:attrNameLst>
                                      </p:cBhvr>
                                      <p:tavLst>
                                        <p:tav tm="0">
                                          <p:val>
                                            <p:fltVal val="0"/>
                                          </p:val>
                                        </p:tav>
                                        <p:tav tm="100000">
                                          <p:val>
                                            <p:strVal val="#ppt_h"/>
                                          </p:val>
                                        </p:tav>
                                      </p:tavLst>
                                    </p:anim>
                                    <p:anim calcmode="lin" valueType="num">
                                      <p:cBhvr>
                                        <p:cTn id="116" dur="1000" fill="hold"/>
                                        <p:tgtEl>
                                          <p:spTgt spid="65"/>
                                        </p:tgtEl>
                                        <p:attrNameLst>
                                          <p:attrName>style.rotation</p:attrName>
                                        </p:attrNameLst>
                                      </p:cBhvr>
                                      <p:tavLst>
                                        <p:tav tm="0">
                                          <p:val>
                                            <p:fltVal val="90"/>
                                          </p:val>
                                        </p:tav>
                                        <p:tav tm="100000">
                                          <p:val>
                                            <p:fltVal val="0"/>
                                          </p:val>
                                        </p:tav>
                                      </p:tavLst>
                                    </p:anim>
                                    <p:animEffect transition="in" filter="fade">
                                      <p:cBhvr>
                                        <p:cTn id="117" dur="1000"/>
                                        <p:tgtEl>
                                          <p:spTgt spid="65"/>
                                        </p:tgtEl>
                                      </p:cBhvr>
                                    </p:animEffect>
                                  </p:childTnLst>
                                </p:cTn>
                              </p:par>
                              <p:par>
                                <p:cTn id="118" presetID="31" presetClass="entr" presetSubtype="0" fill="hold" nodeType="withEffect">
                                  <p:stCondLst>
                                    <p:cond delay="1000"/>
                                  </p:stCondLst>
                                  <p:childTnLst>
                                    <p:set>
                                      <p:cBhvr>
                                        <p:cTn id="119" dur="1" fill="hold">
                                          <p:stCondLst>
                                            <p:cond delay="0"/>
                                          </p:stCondLst>
                                        </p:cTn>
                                        <p:tgtEl>
                                          <p:spTgt spid="66"/>
                                        </p:tgtEl>
                                        <p:attrNameLst>
                                          <p:attrName>style.visibility</p:attrName>
                                        </p:attrNameLst>
                                      </p:cBhvr>
                                      <p:to>
                                        <p:strVal val="visible"/>
                                      </p:to>
                                    </p:set>
                                    <p:anim calcmode="lin" valueType="num">
                                      <p:cBhvr>
                                        <p:cTn id="120" dur="1000" fill="hold"/>
                                        <p:tgtEl>
                                          <p:spTgt spid="66"/>
                                        </p:tgtEl>
                                        <p:attrNameLst>
                                          <p:attrName>ppt_w</p:attrName>
                                        </p:attrNameLst>
                                      </p:cBhvr>
                                      <p:tavLst>
                                        <p:tav tm="0">
                                          <p:val>
                                            <p:fltVal val="0"/>
                                          </p:val>
                                        </p:tav>
                                        <p:tav tm="100000">
                                          <p:val>
                                            <p:strVal val="#ppt_w"/>
                                          </p:val>
                                        </p:tav>
                                      </p:tavLst>
                                    </p:anim>
                                    <p:anim calcmode="lin" valueType="num">
                                      <p:cBhvr>
                                        <p:cTn id="121" dur="1000" fill="hold"/>
                                        <p:tgtEl>
                                          <p:spTgt spid="66"/>
                                        </p:tgtEl>
                                        <p:attrNameLst>
                                          <p:attrName>ppt_h</p:attrName>
                                        </p:attrNameLst>
                                      </p:cBhvr>
                                      <p:tavLst>
                                        <p:tav tm="0">
                                          <p:val>
                                            <p:fltVal val="0"/>
                                          </p:val>
                                        </p:tav>
                                        <p:tav tm="100000">
                                          <p:val>
                                            <p:strVal val="#ppt_h"/>
                                          </p:val>
                                        </p:tav>
                                      </p:tavLst>
                                    </p:anim>
                                    <p:anim calcmode="lin" valueType="num">
                                      <p:cBhvr>
                                        <p:cTn id="122" dur="1000" fill="hold"/>
                                        <p:tgtEl>
                                          <p:spTgt spid="66"/>
                                        </p:tgtEl>
                                        <p:attrNameLst>
                                          <p:attrName>style.rotation</p:attrName>
                                        </p:attrNameLst>
                                      </p:cBhvr>
                                      <p:tavLst>
                                        <p:tav tm="0">
                                          <p:val>
                                            <p:fltVal val="90"/>
                                          </p:val>
                                        </p:tav>
                                        <p:tav tm="100000">
                                          <p:val>
                                            <p:fltVal val="0"/>
                                          </p:val>
                                        </p:tav>
                                      </p:tavLst>
                                    </p:anim>
                                    <p:animEffect transition="in" filter="fade">
                                      <p:cBhvr>
                                        <p:cTn id="123"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p:bldP spid="56" grpId="0"/>
      <p:bldP spid="57" grpId="0"/>
      <p:bldP spid="58" grpId="0"/>
      <p:bldP spid="59" grpId="0"/>
      <p:bldP spid="60" grpId="0"/>
      <p:bldP spid="61" grpId="0"/>
      <p:bldP spid="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淘宝店chenying0907 3"/>
          <p:cNvSpPr/>
          <p:nvPr/>
        </p:nvSpPr>
        <p:spPr>
          <a:xfrm>
            <a:off x="1334313" y="1744327"/>
            <a:ext cx="1443643" cy="1080777"/>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淘宝店chenying0907 5"/>
          <p:cNvSpPr/>
          <p:nvPr/>
        </p:nvSpPr>
        <p:spPr>
          <a:xfrm>
            <a:off x="1338728" y="3070345"/>
            <a:ext cx="1443643" cy="1195041"/>
          </a:xfrm>
          <a:prstGeom prst="rect">
            <a:avLst/>
          </a:prstGeom>
          <a:solidFill>
            <a:schemeClr val="tx1">
              <a:lumMod val="10000"/>
              <a:lumOff val="90000"/>
              <a:alpha val="70000"/>
            </a:schemeClr>
          </a:solidFill>
          <a:ln>
            <a:noFill/>
          </a:ln>
        </p:spPr>
        <p:txBody>
          <a:bodyPr vert="horz" wrap="square" lIns="91440" tIns="45720" rIns="91440" bIns="45720" numCol="1" anchor="ctr" anchorCtr="0" compatLnSpc="1">
            <a:prstTxWarp prst="textNoShape">
              <a:avLst/>
            </a:prstTxWarp>
          </a:bodyPr>
          <a:lstStyle/>
          <a:p>
            <a:pPr algn="ctr"/>
            <a:endParaRPr lang="zh-CN" altLang="en-US" sz="1000">
              <a:solidFill>
                <a:schemeClr val="bg1"/>
              </a:solidFill>
            </a:endParaRPr>
          </a:p>
        </p:txBody>
      </p:sp>
      <p:sp>
        <p:nvSpPr>
          <p:cNvPr id="7" name="等腰三角形 6"/>
          <p:cNvSpPr/>
          <p:nvPr/>
        </p:nvSpPr>
        <p:spPr>
          <a:xfrm>
            <a:off x="1334313" y="2753073"/>
            <a:ext cx="1443643" cy="317271"/>
          </a:xfrm>
          <a:custGeom>
            <a:avLst/>
            <a:gdLst/>
            <a:ahLst/>
            <a:cxnLst/>
            <a:rect l="l" t="t" r="r" b="b"/>
            <a:pathLst>
              <a:path w="1443643" h="317173">
                <a:moveTo>
                  <a:pt x="721821" y="0"/>
                </a:moveTo>
                <a:lnTo>
                  <a:pt x="763585" y="72008"/>
                </a:lnTo>
                <a:lnTo>
                  <a:pt x="1443643" y="72008"/>
                </a:lnTo>
                <a:lnTo>
                  <a:pt x="1443643" y="317173"/>
                </a:lnTo>
                <a:lnTo>
                  <a:pt x="0" y="317173"/>
                </a:lnTo>
                <a:lnTo>
                  <a:pt x="0" y="72008"/>
                </a:lnTo>
                <a:lnTo>
                  <a:pt x="680056" y="72008"/>
                </a:lnTo>
                <a:close/>
              </a:path>
            </a:pathLst>
          </a:custGeom>
          <a:solidFill>
            <a:schemeClr val="accent1"/>
          </a:solidFill>
          <a:ln>
            <a:noFill/>
          </a:ln>
        </p:spPr>
        <p:txBody>
          <a:bodyPr vert="horz" wrap="square" lIns="91440" tIns="45720" rIns="91440" bIns="45720" numCol="1" anchor="ctr" anchorCtr="0" compatLnSpc="1">
            <a:prstTxWarp prst="textNoShape">
              <a:avLst/>
            </a:prstTxWarp>
          </a:bodyPr>
          <a:lstStyle/>
          <a:p>
            <a:pPr algn="ctr"/>
            <a:endParaRPr lang="zh-CN" altLang="en-US" sz="1000">
              <a:solidFill>
                <a:schemeClr val="bg1"/>
              </a:solidFill>
            </a:endParaRPr>
          </a:p>
        </p:txBody>
      </p:sp>
      <p:sp>
        <p:nvSpPr>
          <p:cNvPr id="8" name="淘宝店chenying0907 7"/>
          <p:cNvSpPr/>
          <p:nvPr/>
        </p:nvSpPr>
        <p:spPr>
          <a:xfrm>
            <a:off x="1412476" y="3224530"/>
            <a:ext cx="1296144" cy="88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9" name="Rectangle 24"/>
          <p:cNvSpPr>
            <a:spLocks noChangeArrowheads="1"/>
          </p:cNvSpPr>
          <p:nvPr/>
        </p:nvSpPr>
        <p:spPr bwMode="auto">
          <a:xfrm>
            <a:off x="1408061" y="2873685"/>
            <a:ext cx="129614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900" dirty="0">
                <a:solidFill>
                  <a:schemeClr val="bg1"/>
                </a:solidFill>
                <a:latin typeface="微软雅黑" panose="020B0503020204020204" pitchFamily="34" charset="-122"/>
                <a:ea typeface="微软雅黑" panose="020B0503020204020204" pitchFamily="34" charset="-122"/>
              </a:rPr>
              <a:t>单击编辑标题</a:t>
            </a:r>
          </a:p>
        </p:txBody>
      </p:sp>
      <p:sp>
        <p:nvSpPr>
          <p:cNvPr id="10" name="淘宝店chenying0907 9"/>
          <p:cNvSpPr/>
          <p:nvPr/>
        </p:nvSpPr>
        <p:spPr>
          <a:xfrm>
            <a:off x="3004087" y="1744327"/>
            <a:ext cx="1443643" cy="1080777"/>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淘宝店chenying0907 10"/>
          <p:cNvSpPr/>
          <p:nvPr/>
        </p:nvSpPr>
        <p:spPr>
          <a:xfrm>
            <a:off x="3008502" y="3070345"/>
            <a:ext cx="1443643" cy="1195041"/>
          </a:xfrm>
          <a:prstGeom prst="rect">
            <a:avLst/>
          </a:prstGeom>
          <a:solidFill>
            <a:schemeClr val="tx1">
              <a:lumMod val="10000"/>
              <a:lumOff val="90000"/>
              <a:alpha val="70000"/>
            </a:schemeClr>
          </a:solidFill>
          <a:ln>
            <a:noFill/>
          </a:ln>
        </p:spPr>
        <p:txBody>
          <a:bodyPr vert="horz" wrap="square" lIns="91440" tIns="45720" rIns="91440" bIns="45720" numCol="1" anchor="ctr" anchorCtr="0" compatLnSpc="1">
            <a:prstTxWarp prst="textNoShape">
              <a:avLst/>
            </a:prstTxWarp>
          </a:bodyPr>
          <a:lstStyle/>
          <a:p>
            <a:pPr algn="ctr"/>
            <a:endParaRPr lang="zh-CN" altLang="en-US" sz="1000">
              <a:solidFill>
                <a:schemeClr val="bg1"/>
              </a:solidFill>
            </a:endParaRPr>
          </a:p>
        </p:txBody>
      </p:sp>
      <p:sp>
        <p:nvSpPr>
          <p:cNvPr id="12" name="等腰三角形 6"/>
          <p:cNvSpPr/>
          <p:nvPr/>
        </p:nvSpPr>
        <p:spPr>
          <a:xfrm>
            <a:off x="3004087" y="2753073"/>
            <a:ext cx="1443643" cy="317271"/>
          </a:xfrm>
          <a:custGeom>
            <a:avLst/>
            <a:gdLst/>
            <a:ahLst/>
            <a:cxnLst/>
            <a:rect l="l" t="t" r="r" b="b"/>
            <a:pathLst>
              <a:path w="1443643" h="317173">
                <a:moveTo>
                  <a:pt x="721821" y="0"/>
                </a:moveTo>
                <a:lnTo>
                  <a:pt x="763585" y="72008"/>
                </a:lnTo>
                <a:lnTo>
                  <a:pt x="1443643" y="72008"/>
                </a:lnTo>
                <a:lnTo>
                  <a:pt x="1443643" y="317173"/>
                </a:lnTo>
                <a:lnTo>
                  <a:pt x="0" y="317173"/>
                </a:lnTo>
                <a:lnTo>
                  <a:pt x="0" y="72008"/>
                </a:lnTo>
                <a:lnTo>
                  <a:pt x="680056" y="72008"/>
                </a:lnTo>
                <a:close/>
              </a:path>
            </a:pathLst>
          </a:custGeom>
          <a:solidFill>
            <a:schemeClr val="accent2"/>
          </a:solidFill>
          <a:ln>
            <a:noFill/>
          </a:ln>
        </p:spPr>
        <p:txBody>
          <a:bodyPr vert="horz" wrap="square" lIns="91440" tIns="45720" rIns="91440" bIns="45720" numCol="1" anchor="ctr" anchorCtr="0" compatLnSpc="1">
            <a:prstTxWarp prst="textNoShape">
              <a:avLst/>
            </a:prstTxWarp>
          </a:bodyPr>
          <a:lstStyle/>
          <a:p>
            <a:pPr algn="ctr"/>
            <a:endParaRPr lang="zh-CN" altLang="en-US" sz="1000">
              <a:solidFill>
                <a:schemeClr val="bg1"/>
              </a:solidFill>
            </a:endParaRPr>
          </a:p>
        </p:txBody>
      </p:sp>
      <p:sp>
        <p:nvSpPr>
          <p:cNvPr id="13" name="淘宝店chenying0907 12"/>
          <p:cNvSpPr/>
          <p:nvPr/>
        </p:nvSpPr>
        <p:spPr>
          <a:xfrm>
            <a:off x="3082250" y="3224530"/>
            <a:ext cx="1296144" cy="88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14" name="Rectangle 24"/>
          <p:cNvSpPr>
            <a:spLocks noChangeArrowheads="1"/>
          </p:cNvSpPr>
          <p:nvPr/>
        </p:nvSpPr>
        <p:spPr bwMode="auto">
          <a:xfrm>
            <a:off x="3077836" y="2873685"/>
            <a:ext cx="129614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900" dirty="0">
                <a:solidFill>
                  <a:schemeClr val="bg1"/>
                </a:solidFill>
                <a:latin typeface="微软雅黑" panose="020B0503020204020204" pitchFamily="34" charset="-122"/>
                <a:ea typeface="微软雅黑" panose="020B0503020204020204" pitchFamily="34" charset="-122"/>
              </a:rPr>
              <a:t>单击编辑标题</a:t>
            </a:r>
          </a:p>
        </p:txBody>
      </p:sp>
      <p:sp>
        <p:nvSpPr>
          <p:cNvPr id="15" name="淘宝店chenying0907 14"/>
          <p:cNvSpPr/>
          <p:nvPr/>
        </p:nvSpPr>
        <p:spPr>
          <a:xfrm>
            <a:off x="4687113" y="1744327"/>
            <a:ext cx="1443643" cy="1080777"/>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淘宝店chenying0907 15"/>
          <p:cNvSpPr/>
          <p:nvPr/>
        </p:nvSpPr>
        <p:spPr>
          <a:xfrm>
            <a:off x="4691527" y="3070345"/>
            <a:ext cx="1443643" cy="1195041"/>
          </a:xfrm>
          <a:prstGeom prst="rect">
            <a:avLst/>
          </a:prstGeom>
          <a:solidFill>
            <a:schemeClr val="tx1">
              <a:lumMod val="10000"/>
              <a:lumOff val="90000"/>
              <a:alpha val="70000"/>
            </a:schemeClr>
          </a:solidFill>
          <a:ln>
            <a:noFill/>
          </a:ln>
        </p:spPr>
        <p:txBody>
          <a:bodyPr vert="horz" wrap="square" lIns="91440" tIns="45720" rIns="91440" bIns="45720" numCol="1" anchor="ctr" anchorCtr="0" compatLnSpc="1">
            <a:prstTxWarp prst="textNoShape">
              <a:avLst/>
            </a:prstTxWarp>
          </a:bodyPr>
          <a:lstStyle/>
          <a:p>
            <a:pPr algn="ctr"/>
            <a:endParaRPr lang="zh-CN" altLang="en-US" sz="1000">
              <a:solidFill>
                <a:schemeClr val="bg1"/>
              </a:solidFill>
            </a:endParaRPr>
          </a:p>
        </p:txBody>
      </p:sp>
      <p:sp>
        <p:nvSpPr>
          <p:cNvPr id="17" name="等腰三角形 6"/>
          <p:cNvSpPr/>
          <p:nvPr/>
        </p:nvSpPr>
        <p:spPr>
          <a:xfrm>
            <a:off x="4687113" y="2753073"/>
            <a:ext cx="1443643" cy="317271"/>
          </a:xfrm>
          <a:custGeom>
            <a:avLst/>
            <a:gdLst/>
            <a:ahLst/>
            <a:cxnLst/>
            <a:rect l="l" t="t" r="r" b="b"/>
            <a:pathLst>
              <a:path w="1443643" h="317173">
                <a:moveTo>
                  <a:pt x="721821" y="0"/>
                </a:moveTo>
                <a:lnTo>
                  <a:pt x="763585" y="72008"/>
                </a:lnTo>
                <a:lnTo>
                  <a:pt x="1443643" y="72008"/>
                </a:lnTo>
                <a:lnTo>
                  <a:pt x="1443643" y="317173"/>
                </a:lnTo>
                <a:lnTo>
                  <a:pt x="0" y="317173"/>
                </a:lnTo>
                <a:lnTo>
                  <a:pt x="0" y="72008"/>
                </a:lnTo>
                <a:lnTo>
                  <a:pt x="680056" y="72008"/>
                </a:lnTo>
                <a:close/>
              </a:path>
            </a:pathLst>
          </a:custGeom>
          <a:solidFill>
            <a:schemeClr val="accent3"/>
          </a:solidFill>
          <a:ln>
            <a:noFill/>
          </a:ln>
        </p:spPr>
        <p:txBody>
          <a:bodyPr vert="horz" wrap="square" lIns="91440" tIns="45720" rIns="91440" bIns="45720" numCol="1" anchor="ctr" anchorCtr="0" compatLnSpc="1">
            <a:prstTxWarp prst="textNoShape">
              <a:avLst/>
            </a:prstTxWarp>
          </a:bodyPr>
          <a:lstStyle/>
          <a:p>
            <a:pPr algn="ctr"/>
            <a:endParaRPr lang="zh-CN" altLang="en-US" sz="1000">
              <a:solidFill>
                <a:schemeClr val="bg1"/>
              </a:solidFill>
            </a:endParaRPr>
          </a:p>
        </p:txBody>
      </p:sp>
      <p:sp>
        <p:nvSpPr>
          <p:cNvPr id="18" name="淘宝店chenying0907 17"/>
          <p:cNvSpPr/>
          <p:nvPr/>
        </p:nvSpPr>
        <p:spPr>
          <a:xfrm>
            <a:off x="4765276" y="3224530"/>
            <a:ext cx="1296144" cy="88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19" name="Rectangle 24"/>
          <p:cNvSpPr>
            <a:spLocks noChangeArrowheads="1"/>
          </p:cNvSpPr>
          <p:nvPr/>
        </p:nvSpPr>
        <p:spPr bwMode="auto">
          <a:xfrm>
            <a:off x="4760862" y="2873685"/>
            <a:ext cx="129614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900" dirty="0">
                <a:solidFill>
                  <a:schemeClr val="bg1"/>
                </a:solidFill>
                <a:latin typeface="微软雅黑" panose="020B0503020204020204" pitchFamily="34" charset="-122"/>
                <a:ea typeface="微软雅黑" panose="020B0503020204020204" pitchFamily="34" charset="-122"/>
              </a:rPr>
              <a:t>单击编辑标题</a:t>
            </a:r>
          </a:p>
        </p:txBody>
      </p:sp>
      <p:sp>
        <p:nvSpPr>
          <p:cNvPr id="20" name="淘宝店chenying0907 19"/>
          <p:cNvSpPr/>
          <p:nvPr/>
        </p:nvSpPr>
        <p:spPr>
          <a:xfrm>
            <a:off x="6356887" y="1744327"/>
            <a:ext cx="1443643" cy="1080777"/>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淘宝店chenying0907 20"/>
          <p:cNvSpPr/>
          <p:nvPr/>
        </p:nvSpPr>
        <p:spPr>
          <a:xfrm>
            <a:off x="6361302" y="3070345"/>
            <a:ext cx="1443643" cy="1195041"/>
          </a:xfrm>
          <a:prstGeom prst="rect">
            <a:avLst/>
          </a:prstGeom>
          <a:solidFill>
            <a:schemeClr val="tx1">
              <a:lumMod val="10000"/>
              <a:lumOff val="90000"/>
              <a:alpha val="70000"/>
            </a:schemeClr>
          </a:solidFill>
          <a:ln>
            <a:noFill/>
          </a:ln>
        </p:spPr>
        <p:txBody>
          <a:bodyPr vert="horz" wrap="square" lIns="91440" tIns="45720" rIns="91440" bIns="45720" numCol="1" anchor="ctr" anchorCtr="0" compatLnSpc="1">
            <a:prstTxWarp prst="textNoShape">
              <a:avLst/>
            </a:prstTxWarp>
          </a:bodyPr>
          <a:lstStyle/>
          <a:p>
            <a:pPr algn="ctr"/>
            <a:endParaRPr lang="zh-CN" altLang="en-US" sz="1000">
              <a:solidFill>
                <a:schemeClr val="bg1"/>
              </a:solidFill>
            </a:endParaRPr>
          </a:p>
        </p:txBody>
      </p:sp>
      <p:sp>
        <p:nvSpPr>
          <p:cNvPr id="22" name="等腰三角形 6"/>
          <p:cNvSpPr/>
          <p:nvPr/>
        </p:nvSpPr>
        <p:spPr>
          <a:xfrm>
            <a:off x="6356887" y="2753073"/>
            <a:ext cx="1443643" cy="317271"/>
          </a:xfrm>
          <a:custGeom>
            <a:avLst/>
            <a:gdLst/>
            <a:ahLst/>
            <a:cxnLst/>
            <a:rect l="l" t="t" r="r" b="b"/>
            <a:pathLst>
              <a:path w="1443643" h="317173">
                <a:moveTo>
                  <a:pt x="721821" y="0"/>
                </a:moveTo>
                <a:lnTo>
                  <a:pt x="763585" y="72008"/>
                </a:lnTo>
                <a:lnTo>
                  <a:pt x="1443643" y="72008"/>
                </a:lnTo>
                <a:lnTo>
                  <a:pt x="1443643" y="317173"/>
                </a:lnTo>
                <a:lnTo>
                  <a:pt x="0" y="317173"/>
                </a:lnTo>
                <a:lnTo>
                  <a:pt x="0" y="72008"/>
                </a:lnTo>
                <a:lnTo>
                  <a:pt x="680056" y="72008"/>
                </a:lnTo>
                <a:close/>
              </a:path>
            </a:pathLst>
          </a:custGeom>
          <a:solidFill>
            <a:schemeClr val="accent4"/>
          </a:solidFill>
          <a:ln>
            <a:noFill/>
          </a:ln>
        </p:spPr>
        <p:txBody>
          <a:bodyPr vert="horz" wrap="square" lIns="91440" tIns="45720" rIns="91440" bIns="45720" numCol="1" anchor="ctr" anchorCtr="0" compatLnSpc="1">
            <a:prstTxWarp prst="textNoShape">
              <a:avLst/>
            </a:prstTxWarp>
          </a:bodyPr>
          <a:lstStyle/>
          <a:p>
            <a:pPr algn="ctr"/>
            <a:endParaRPr lang="zh-CN" altLang="en-US" sz="1000">
              <a:solidFill>
                <a:schemeClr val="bg1"/>
              </a:solidFill>
            </a:endParaRPr>
          </a:p>
        </p:txBody>
      </p:sp>
      <p:sp>
        <p:nvSpPr>
          <p:cNvPr id="23" name="淘宝店chenying0907 22"/>
          <p:cNvSpPr/>
          <p:nvPr/>
        </p:nvSpPr>
        <p:spPr>
          <a:xfrm>
            <a:off x="6435050" y="3224530"/>
            <a:ext cx="1296144" cy="88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24" name="Rectangle 24"/>
          <p:cNvSpPr>
            <a:spLocks noChangeArrowheads="1"/>
          </p:cNvSpPr>
          <p:nvPr/>
        </p:nvSpPr>
        <p:spPr bwMode="auto">
          <a:xfrm>
            <a:off x="6430636" y="2873685"/>
            <a:ext cx="129614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900" dirty="0">
                <a:solidFill>
                  <a:schemeClr val="bg1"/>
                </a:solidFill>
                <a:latin typeface="微软雅黑" panose="020B0503020204020204" pitchFamily="34" charset="-122"/>
                <a:ea typeface="微软雅黑" panose="020B0503020204020204" pitchFamily="34" charset="-122"/>
              </a:rPr>
              <a:t>单击编辑标题</a:t>
            </a:r>
          </a:p>
        </p:txBody>
      </p:sp>
    </p:spTree>
    <p:extLst>
      <p:ext uri="{BB962C8B-B14F-4D97-AF65-F5344CB8AC3E}">
        <p14:creationId xmlns:p14="http://schemas.microsoft.com/office/powerpoint/2010/main" val="3651212663"/>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anim calcmode="lin" valueType="num">
                                      <p:cBhvr>
                                        <p:cTn id="12" dur="750" fill="hold"/>
                                        <p:tgtEl>
                                          <p:spTgt spid="6"/>
                                        </p:tgtEl>
                                        <p:attrNameLst>
                                          <p:attrName>ppt_x</p:attrName>
                                        </p:attrNameLst>
                                      </p:cBhvr>
                                      <p:tavLst>
                                        <p:tav tm="0">
                                          <p:val>
                                            <p:strVal val="#ppt_x"/>
                                          </p:val>
                                        </p:tav>
                                        <p:tav tm="100000">
                                          <p:val>
                                            <p:strVal val="#ppt_x"/>
                                          </p:val>
                                        </p:tav>
                                      </p:tavLst>
                                    </p:anim>
                                    <p:anim calcmode="lin" valueType="num">
                                      <p:cBhvr>
                                        <p:cTn id="13" dur="75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50"/>
                                        <p:tgtEl>
                                          <p:spTgt spid="7"/>
                                        </p:tgtEl>
                                      </p:cBhvr>
                                    </p:animEffect>
                                    <p:anim calcmode="lin" valueType="num">
                                      <p:cBhvr>
                                        <p:cTn id="17" dur="750" fill="hold"/>
                                        <p:tgtEl>
                                          <p:spTgt spid="7"/>
                                        </p:tgtEl>
                                        <p:attrNameLst>
                                          <p:attrName>ppt_x</p:attrName>
                                        </p:attrNameLst>
                                      </p:cBhvr>
                                      <p:tavLst>
                                        <p:tav tm="0">
                                          <p:val>
                                            <p:strVal val="#ppt_x"/>
                                          </p:val>
                                        </p:tav>
                                        <p:tav tm="100000">
                                          <p:val>
                                            <p:strVal val="#ppt_x"/>
                                          </p:val>
                                        </p:tav>
                                      </p:tavLst>
                                    </p:anim>
                                    <p:anim calcmode="lin" valueType="num">
                                      <p:cBhvr>
                                        <p:cTn id="18" dur="75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anim calcmode="lin" valueType="num">
                                      <p:cBhvr>
                                        <p:cTn id="22" dur="750" fill="hold"/>
                                        <p:tgtEl>
                                          <p:spTgt spid="8"/>
                                        </p:tgtEl>
                                        <p:attrNameLst>
                                          <p:attrName>ppt_x</p:attrName>
                                        </p:attrNameLst>
                                      </p:cBhvr>
                                      <p:tavLst>
                                        <p:tav tm="0">
                                          <p:val>
                                            <p:strVal val="#ppt_x"/>
                                          </p:val>
                                        </p:tav>
                                        <p:tav tm="100000">
                                          <p:val>
                                            <p:strVal val="#ppt_x"/>
                                          </p:val>
                                        </p:tav>
                                      </p:tavLst>
                                    </p:anim>
                                    <p:anim calcmode="lin" valueType="num">
                                      <p:cBhvr>
                                        <p:cTn id="23" dur="75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750"/>
                                        <p:tgtEl>
                                          <p:spTgt spid="9"/>
                                        </p:tgtEl>
                                      </p:cBhvr>
                                    </p:animEffect>
                                    <p:anim calcmode="lin" valueType="num">
                                      <p:cBhvr>
                                        <p:cTn id="27" dur="750" fill="hold"/>
                                        <p:tgtEl>
                                          <p:spTgt spid="9"/>
                                        </p:tgtEl>
                                        <p:attrNameLst>
                                          <p:attrName>ppt_x</p:attrName>
                                        </p:attrNameLst>
                                      </p:cBhvr>
                                      <p:tavLst>
                                        <p:tav tm="0">
                                          <p:val>
                                            <p:strVal val="#ppt_x"/>
                                          </p:val>
                                        </p:tav>
                                        <p:tav tm="100000">
                                          <p:val>
                                            <p:strVal val="#ppt_x"/>
                                          </p:val>
                                        </p:tav>
                                      </p:tavLst>
                                    </p:anim>
                                    <p:anim calcmode="lin" valueType="num">
                                      <p:cBhvr>
                                        <p:cTn id="28" dur="75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21" presetClass="entr" presetSubtype="1"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750"/>
                                        <p:tgtEl>
                                          <p:spTgt spid="10"/>
                                        </p:tgtEl>
                                      </p:cBhvr>
                                    </p:animEffect>
                                  </p:childTnLst>
                                </p:cTn>
                              </p:par>
                            </p:childTnLst>
                          </p:cTn>
                        </p:par>
                        <p:par>
                          <p:cTn id="33" fill="hold">
                            <p:stCondLst>
                              <p:cond delay="2250"/>
                            </p:stCondLst>
                            <p:childTnLst>
                              <p:par>
                                <p:cTn id="34" presetID="42"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750"/>
                                        <p:tgtEl>
                                          <p:spTgt spid="11"/>
                                        </p:tgtEl>
                                      </p:cBhvr>
                                    </p:animEffect>
                                    <p:anim calcmode="lin" valueType="num">
                                      <p:cBhvr>
                                        <p:cTn id="37" dur="750" fill="hold"/>
                                        <p:tgtEl>
                                          <p:spTgt spid="11"/>
                                        </p:tgtEl>
                                        <p:attrNameLst>
                                          <p:attrName>ppt_x</p:attrName>
                                        </p:attrNameLst>
                                      </p:cBhvr>
                                      <p:tavLst>
                                        <p:tav tm="0">
                                          <p:val>
                                            <p:strVal val="#ppt_x"/>
                                          </p:val>
                                        </p:tav>
                                        <p:tav tm="100000">
                                          <p:val>
                                            <p:strVal val="#ppt_x"/>
                                          </p:val>
                                        </p:tav>
                                      </p:tavLst>
                                    </p:anim>
                                    <p:anim calcmode="lin" valueType="num">
                                      <p:cBhvr>
                                        <p:cTn id="38" dur="75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750"/>
                                        <p:tgtEl>
                                          <p:spTgt spid="12"/>
                                        </p:tgtEl>
                                      </p:cBhvr>
                                    </p:animEffect>
                                    <p:anim calcmode="lin" valueType="num">
                                      <p:cBhvr>
                                        <p:cTn id="42" dur="750" fill="hold"/>
                                        <p:tgtEl>
                                          <p:spTgt spid="12"/>
                                        </p:tgtEl>
                                        <p:attrNameLst>
                                          <p:attrName>ppt_x</p:attrName>
                                        </p:attrNameLst>
                                      </p:cBhvr>
                                      <p:tavLst>
                                        <p:tav tm="0">
                                          <p:val>
                                            <p:strVal val="#ppt_x"/>
                                          </p:val>
                                        </p:tav>
                                        <p:tav tm="100000">
                                          <p:val>
                                            <p:strVal val="#ppt_x"/>
                                          </p:val>
                                        </p:tav>
                                      </p:tavLst>
                                    </p:anim>
                                    <p:anim calcmode="lin" valueType="num">
                                      <p:cBhvr>
                                        <p:cTn id="43" dur="75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750"/>
                                        <p:tgtEl>
                                          <p:spTgt spid="13"/>
                                        </p:tgtEl>
                                      </p:cBhvr>
                                    </p:animEffect>
                                    <p:anim calcmode="lin" valueType="num">
                                      <p:cBhvr>
                                        <p:cTn id="47" dur="750" fill="hold"/>
                                        <p:tgtEl>
                                          <p:spTgt spid="13"/>
                                        </p:tgtEl>
                                        <p:attrNameLst>
                                          <p:attrName>ppt_x</p:attrName>
                                        </p:attrNameLst>
                                      </p:cBhvr>
                                      <p:tavLst>
                                        <p:tav tm="0">
                                          <p:val>
                                            <p:strVal val="#ppt_x"/>
                                          </p:val>
                                        </p:tav>
                                        <p:tav tm="100000">
                                          <p:val>
                                            <p:strVal val="#ppt_x"/>
                                          </p:val>
                                        </p:tav>
                                      </p:tavLst>
                                    </p:anim>
                                    <p:anim calcmode="lin" valueType="num">
                                      <p:cBhvr>
                                        <p:cTn id="48" dur="75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750"/>
                                        <p:tgtEl>
                                          <p:spTgt spid="14"/>
                                        </p:tgtEl>
                                      </p:cBhvr>
                                    </p:animEffect>
                                    <p:anim calcmode="lin" valueType="num">
                                      <p:cBhvr>
                                        <p:cTn id="52" dur="750" fill="hold"/>
                                        <p:tgtEl>
                                          <p:spTgt spid="14"/>
                                        </p:tgtEl>
                                        <p:attrNameLst>
                                          <p:attrName>ppt_x</p:attrName>
                                        </p:attrNameLst>
                                      </p:cBhvr>
                                      <p:tavLst>
                                        <p:tav tm="0">
                                          <p:val>
                                            <p:strVal val="#ppt_x"/>
                                          </p:val>
                                        </p:tav>
                                        <p:tav tm="100000">
                                          <p:val>
                                            <p:strVal val="#ppt_x"/>
                                          </p:val>
                                        </p:tav>
                                      </p:tavLst>
                                    </p:anim>
                                    <p:anim calcmode="lin" valueType="num">
                                      <p:cBhvr>
                                        <p:cTn id="53" dur="750" fill="hold"/>
                                        <p:tgtEl>
                                          <p:spTgt spid="14"/>
                                        </p:tgtEl>
                                        <p:attrNameLst>
                                          <p:attrName>ppt_y</p:attrName>
                                        </p:attrNameLst>
                                      </p:cBhvr>
                                      <p:tavLst>
                                        <p:tav tm="0">
                                          <p:val>
                                            <p:strVal val="#ppt_y+.1"/>
                                          </p:val>
                                        </p:tav>
                                        <p:tav tm="100000">
                                          <p:val>
                                            <p:strVal val="#ppt_y"/>
                                          </p:val>
                                        </p:tav>
                                      </p:tavLst>
                                    </p:anim>
                                  </p:childTnLst>
                                </p:cTn>
                              </p:par>
                            </p:childTnLst>
                          </p:cTn>
                        </p:par>
                        <p:par>
                          <p:cTn id="54" fill="hold">
                            <p:stCondLst>
                              <p:cond delay="3000"/>
                            </p:stCondLst>
                            <p:childTnLst>
                              <p:par>
                                <p:cTn id="55" presetID="21" presetClass="entr" presetSubtype="1"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heel(1)">
                                      <p:cBhvr>
                                        <p:cTn id="57" dur="750"/>
                                        <p:tgtEl>
                                          <p:spTgt spid="15"/>
                                        </p:tgtEl>
                                      </p:cBhvr>
                                    </p:animEffect>
                                  </p:childTnLst>
                                </p:cTn>
                              </p:par>
                            </p:childTnLst>
                          </p:cTn>
                        </p:par>
                        <p:par>
                          <p:cTn id="58" fill="hold">
                            <p:stCondLst>
                              <p:cond delay="3750"/>
                            </p:stCondLst>
                            <p:childTnLst>
                              <p:par>
                                <p:cTn id="59" presetID="42" presetClass="entr" presetSubtype="0"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750"/>
                                        <p:tgtEl>
                                          <p:spTgt spid="16"/>
                                        </p:tgtEl>
                                      </p:cBhvr>
                                    </p:animEffect>
                                    <p:anim calcmode="lin" valueType="num">
                                      <p:cBhvr>
                                        <p:cTn id="62" dur="750" fill="hold"/>
                                        <p:tgtEl>
                                          <p:spTgt spid="16"/>
                                        </p:tgtEl>
                                        <p:attrNameLst>
                                          <p:attrName>ppt_x</p:attrName>
                                        </p:attrNameLst>
                                      </p:cBhvr>
                                      <p:tavLst>
                                        <p:tav tm="0">
                                          <p:val>
                                            <p:strVal val="#ppt_x"/>
                                          </p:val>
                                        </p:tav>
                                        <p:tav tm="100000">
                                          <p:val>
                                            <p:strVal val="#ppt_x"/>
                                          </p:val>
                                        </p:tav>
                                      </p:tavLst>
                                    </p:anim>
                                    <p:anim calcmode="lin" valueType="num">
                                      <p:cBhvr>
                                        <p:cTn id="63" dur="750" fill="hold"/>
                                        <p:tgtEl>
                                          <p:spTgt spid="1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750"/>
                                        <p:tgtEl>
                                          <p:spTgt spid="17"/>
                                        </p:tgtEl>
                                      </p:cBhvr>
                                    </p:animEffect>
                                    <p:anim calcmode="lin" valueType="num">
                                      <p:cBhvr>
                                        <p:cTn id="67" dur="750" fill="hold"/>
                                        <p:tgtEl>
                                          <p:spTgt spid="17"/>
                                        </p:tgtEl>
                                        <p:attrNameLst>
                                          <p:attrName>ppt_x</p:attrName>
                                        </p:attrNameLst>
                                      </p:cBhvr>
                                      <p:tavLst>
                                        <p:tav tm="0">
                                          <p:val>
                                            <p:strVal val="#ppt_x"/>
                                          </p:val>
                                        </p:tav>
                                        <p:tav tm="100000">
                                          <p:val>
                                            <p:strVal val="#ppt_x"/>
                                          </p:val>
                                        </p:tav>
                                      </p:tavLst>
                                    </p:anim>
                                    <p:anim calcmode="lin" valueType="num">
                                      <p:cBhvr>
                                        <p:cTn id="68" dur="750" fill="hold"/>
                                        <p:tgtEl>
                                          <p:spTgt spid="1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750"/>
                                        <p:tgtEl>
                                          <p:spTgt spid="18"/>
                                        </p:tgtEl>
                                      </p:cBhvr>
                                    </p:animEffect>
                                    <p:anim calcmode="lin" valueType="num">
                                      <p:cBhvr>
                                        <p:cTn id="72" dur="750" fill="hold"/>
                                        <p:tgtEl>
                                          <p:spTgt spid="18"/>
                                        </p:tgtEl>
                                        <p:attrNameLst>
                                          <p:attrName>ppt_x</p:attrName>
                                        </p:attrNameLst>
                                      </p:cBhvr>
                                      <p:tavLst>
                                        <p:tav tm="0">
                                          <p:val>
                                            <p:strVal val="#ppt_x"/>
                                          </p:val>
                                        </p:tav>
                                        <p:tav tm="100000">
                                          <p:val>
                                            <p:strVal val="#ppt_x"/>
                                          </p:val>
                                        </p:tav>
                                      </p:tavLst>
                                    </p:anim>
                                    <p:anim calcmode="lin" valueType="num">
                                      <p:cBhvr>
                                        <p:cTn id="73" dur="750" fill="hold"/>
                                        <p:tgtEl>
                                          <p:spTgt spid="18"/>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750"/>
                                        <p:tgtEl>
                                          <p:spTgt spid="19"/>
                                        </p:tgtEl>
                                      </p:cBhvr>
                                    </p:animEffect>
                                    <p:anim calcmode="lin" valueType="num">
                                      <p:cBhvr>
                                        <p:cTn id="77" dur="750" fill="hold"/>
                                        <p:tgtEl>
                                          <p:spTgt spid="19"/>
                                        </p:tgtEl>
                                        <p:attrNameLst>
                                          <p:attrName>ppt_x</p:attrName>
                                        </p:attrNameLst>
                                      </p:cBhvr>
                                      <p:tavLst>
                                        <p:tav tm="0">
                                          <p:val>
                                            <p:strVal val="#ppt_x"/>
                                          </p:val>
                                        </p:tav>
                                        <p:tav tm="100000">
                                          <p:val>
                                            <p:strVal val="#ppt_x"/>
                                          </p:val>
                                        </p:tav>
                                      </p:tavLst>
                                    </p:anim>
                                    <p:anim calcmode="lin" valueType="num">
                                      <p:cBhvr>
                                        <p:cTn id="78" dur="750" fill="hold"/>
                                        <p:tgtEl>
                                          <p:spTgt spid="19"/>
                                        </p:tgtEl>
                                        <p:attrNameLst>
                                          <p:attrName>ppt_y</p:attrName>
                                        </p:attrNameLst>
                                      </p:cBhvr>
                                      <p:tavLst>
                                        <p:tav tm="0">
                                          <p:val>
                                            <p:strVal val="#ppt_y+.1"/>
                                          </p:val>
                                        </p:tav>
                                        <p:tav tm="100000">
                                          <p:val>
                                            <p:strVal val="#ppt_y"/>
                                          </p:val>
                                        </p:tav>
                                      </p:tavLst>
                                    </p:anim>
                                  </p:childTnLst>
                                </p:cTn>
                              </p:par>
                            </p:childTnLst>
                          </p:cTn>
                        </p:par>
                        <p:par>
                          <p:cTn id="79" fill="hold">
                            <p:stCondLst>
                              <p:cond delay="4500"/>
                            </p:stCondLst>
                            <p:childTnLst>
                              <p:par>
                                <p:cTn id="80" presetID="21" presetClass="entr" presetSubtype="1" fill="hold" grpId="0" nodeType="after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heel(1)">
                                      <p:cBhvr>
                                        <p:cTn id="82" dur="750"/>
                                        <p:tgtEl>
                                          <p:spTgt spid="20"/>
                                        </p:tgtEl>
                                      </p:cBhvr>
                                    </p:animEffect>
                                  </p:childTnLst>
                                </p:cTn>
                              </p:par>
                            </p:childTnLst>
                          </p:cTn>
                        </p:par>
                        <p:par>
                          <p:cTn id="83" fill="hold">
                            <p:stCondLst>
                              <p:cond delay="5250"/>
                            </p:stCondLst>
                            <p:childTnLst>
                              <p:par>
                                <p:cTn id="84" presetID="42" presetClass="entr" presetSubtype="0" fill="hold" grpId="0" nodeType="after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750"/>
                                        <p:tgtEl>
                                          <p:spTgt spid="21"/>
                                        </p:tgtEl>
                                      </p:cBhvr>
                                    </p:animEffect>
                                    <p:anim calcmode="lin" valueType="num">
                                      <p:cBhvr>
                                        <p:cTn id="87" dur="750" fill="hold"/>
                                        <p:tgtEl>
                                          <p:spTgt spid="21"/>
                                        </p:tgtEl>
                                        <p:attrNameLst>
                                          <p:attrName>ppt_x</p:attrName>
                                        </p:attrNameLst>
                                      </p:cBhvr>
                                      <p:tavLst>
                                        <p:tav tm="0">
                                          <p:val>
                                            <p:strVal val="#ppt_x"/>
                                          </p:val>
                                        </p:tav>
                                        <p:tav tm="100000">
                                          <p:val>
                                            <p:strVal val="#ppt_x"/>
                                          </p:val>
                                        </p:tav>
                                      </p:tavLst>
                                    </p:anim>
                                    <p:anim calcmode="lin" valueType="num">
                                      <p:cBhvr>
                                        <p:cTn id="88" dur="750" fill="hold"/>
                                        <p:tgtEl>
                                          <p:spTgt spid="21"/>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750"/>
                                        <p:tgtEl>
                                          <p:spTgt spid="22"/>
                                        </p:tgtEl>
                                      </p:cBhvr>
                                    </p:animEffect>
                                    <p:anim calcmode="lin" valueType="num">
                                      <p:cBhvr>
                                        <p:cTn id="92" dur="750" fill="hold"/>
                                        <p:tgtEl>
                                          <p:spTgt spid="22"/>
                                        </p:tgtEl>
                                        <p:attrNameLst>
                                          <p:attrName>ppt_x</p:attrName>
                                        </p:attrNameLst>
                                      </p:cBhvr>
                                      <p:tavLst>
                                        <p:tav tm="0">
                                          <p:val>
                                            <p:strVal val="#ppt_x"/>
                                          </p:val>
                                        </p:tav>
                                        <p:tav tm="100000">
                                          <p:val>
                                            <p:strVal val="#ppt_x"/>
                                          </p:val>
                                        </p:tav>
                                      </p:tavLst>
                                    </p:anim>
                                    <p:anim calcmode="lin" valueType="num">
                                      <p:cBhvr>
                                        <p:cTn id="93" dur="750" fill="hold"/>
                                        <p:tgtEl>
                                          <p:spTgt spid="22"/>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fade">
                                      <p:cBhvr>
                                        <p:cTn id="96" dur="750"/>
                                        <p:tgtEl>
                                          <p:spTgt spid="23"/>
                                        </p:tgtEl>
                                      </p:cBhvr>
                                    </p:animEffect>
                                    <p:anim calcmode="lin" valueType="num">
                                      <p:cBhvr>
                                        <p:cTn id="97" dur="750" fill="hold"/>
                                        <p:tgtEl>
                                          <p:spTgt spid="23"/>
                                        </p:tgtEl>
                                        <p:attrNameLst>
                                          <p:attrName>ppt_x</p:attrName>
                                        </p:attrNameLst>
                                      </p:cBhvr>
                                      <p:tavLst>
                                        <p:tav tm="0">
                                          <p:val>
                                            <p:strVal val="#ppt_x"/>
                                          </p:val>
                                        </p:tav>
                                        <p:tav tm="100000">
                                          <p:val>
                                            <p:strVal val="#ppt_x"/>
                                          </p:val>
                                        </p:tav>
                                      </p:tavLst>
                                    </p:anim>
                                    <p:anim calcmode="lin" valueType="num">
                                      <p:cBhvr>
                                        <p:cTn id="98" dur="750" fill="hold"/>
                                        <p:tgtEl>
                                          <p:spTgt spid="23"/>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24"/>
                                        </p:tgtEl>
                                        <p:attrNameLst>
                                          <p:attrName>style.visibility</p:attrName>
                                        </p:attrNameLst>
                                      </p:cBhvr>
                                      <p:to>
                                        <p:strVal val="visible"/>
                                      </p:to>
                                    </p:set>
                                    <p:animEffect transition="in" filter="fade">
                                      <p:cBhvr>
                                        <p:cTn id="101" dur="750"/>
                                        <p:tgtEl>
                                          <p:spTgt spid="24"/>
                                        </p:tgtEl>
                                      </p:cBhvr>
                                    </p:animEffect>
                                    <p:anim calcmode="lin" valueType="num">
                                      <p:cBhvr>
                                        <p:cTn id="102" dur="750" fill="hold"/>
                                        <p:tgtEl>
                                          <p:spTgt spid="24"/>
                                        </p:tgtEl>
                                        <p:attrNameLst>
                                          <p:attrName>ppt_x</p:attrName>
                                        </p:attrNameLst>
                                      </p:cBhvr>
                                      <p:tavLst>
                                        <p:tav tm="0">
                                          <p:val>
                                            <p:strVal val="#ppt_x"/>
                                          </p:val>
                                        </p:tav>
                                        <p:tav tm="100000">
                                          <p:val>
                                            <p:strVal val="#ppt_x"/>
                                          </p:val>
                                        </p:tav>
                                      </p:tavLst>
                                    </p:anim>
                                    <p:anim calcmode="lin" valueType="num">
                                      <p:cBhvr>
                                        <p:cTn id="103" dur="7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p:bldP spid="9" grpId="0"/>
      <p:bldP spid="10" grpId="0" animBg="1"/>
      <p:bldP spid="11" grpId="0" animBg="1"/>
      <p:bldP spid="12" grpId="0" animBg="1"/>
      <p:bldP spid="13" grpId="0"/>
      <p:bldP spid="14" grpId="0"/>
      <p:bldP spid="15" grpId="0" animBg="1"/>
      <p:bldP spid="16" grpId="0" animBg="1"/>
      <p:bldP spid="17" grpId="0" animBg="1"/>
      <p:bldP spid="18" grpId="0"/>
      <p:bldP spid="19" grpId="0"/>
      <p:bldP spid="20" grpId="0" animBg="1"/>
      <p:bldP spid="21" grpId="0" animBg="1"/>
      <p:bldP spid="22" grpId="0" animBg="1"/>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203848" y="2140496"/>
            <a:ext cx="791698" cy="791943"/>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65316" tIns="32658" rIns="65316" bIns="32658" rtlCol="0" anchor="ctr"/>
          <a:lstStyle/>
          <a:p>
            <a:pPr algn="ctr"/>
            <a:r>
              <a:rPr lang="en-US" altLang="zh-CN" sz="4400" dirty="0">
                <a:solidFill>
                  <a:schemeClr val="bg1"/>
                </a:solidFill>
                <a:latin typeface="微软雅黑" panose="020B0503020204020204" pitchFamily="34" charset="-122"/>
                <a:ea typeface="微软雅黑" panose="020B0503020204020204" pitchFamily="34" charset="-122"/>
              </a:rPr>
              <a:t>2</a:t>
            </a:r>
            <a:endParaRPr lang="zh-CN" altLang="en-US" sz="4400" dirty="0">
              <a:solidFill>
                <a:schemeClr val="bg1"/>
              </a:solidFill>
              <a:latin typeface="微软雅黑" panose="020B0503020204020204" pitchFamily="34" charset="-122"/>
              <a:ea typeface="微软雅黑" panose="020B0503020204020204" pitchFamily="34" charset="-122"/>
            </a:endParaRPr>
          </a:p>
        </p:txBody>
      </p:sp>
      <p:sp>
        <p:nvSpPr>
          <p:cNvPr id="5" name="Rectangle 33"/>
          <p:cNvSpPr>
            <a:spLocks noChangeArrowheads="1"/>
          </p:cNvSpPr>
          <p:nvPr/>
        </p:nvSpPr>
        <p:spPr bwMode="auto">
          <a:xfrm>
            <a:off x="4338859" y="2043312"/>
            <a:ext cx="2637999" cy="457224"/>
          </a:xfrm>
          <a:prstGeom prst="rect">
            <a:avLst/>
          </a:prstGeom>
          <a:noFill/>
          <a:ln w="9525" algn="ctr">
            <a:noFill/>
            <a:miter lim="800000"/>
          </a:ln>
        </p:spPr>
        <p:txBody>
          <a:bodyPr wrap="none" lIns="87043" tIns="43521" rIns="87043" bIns="43521">
            <a:spAutoFit/>
          </a:bodyPr>
          <a:lstStyle/>
          <a:p>
            <a:r>
              <a:rPr lang="zh-CN" altLang="en-US" sz="2400" dirty="0">
                <a:solidFill>
                  <a:schemeClr val="accent1"/>
                </a:solidFill>
                <a:latin typeface="微软雅黑" panose="020B0503020204020204" pitchFamily="34" charset="-122"/>
                <a:ea typeface="微软雅黑" panose="020B0503020204020204" pitchFamily="34" charset="-122"/>
              </a:rPr>
              <a:t>单击此处添加标题</a:t>
            </a:r>
          </a:p>
        </p:txBody>
      </p:sp>
      <p:sp>
        <p:nvSpPr>
          <p:cNvPr id="6" name="Line 34"/>
          <p:cNvSpPr>
            <a:spLocks noChangeShapeType="1"/>
          </p:cNvSpPr>
          <p:nvPr/>
        </p:nvSpPr>
        <p:spPr bwMode="auto">
          <a:xfrm>
            <a:off x="3959932" y="2555927"/>
            <a:ext cx="5184068" cy="0"/>
          </a:xfrm>
          <a:prstGeom prst="line">
            <a:avLst/>
          </a:prstGeom>
          <a:solidFill>
            <a:schemeClr val="accent1">
              <a:lumMod val="75000"/>
            </a:schemeClr>
          </a:solidFill>
          <a:ln w="12700">
            <a:solidFill>
              <a:schemeClr val="accent1"/>
            </a:solidFill>
            <a:round/>
          </a:ln>
        </p:spPr>
        <p:txBody>
          <a:bodyPr wrap="none" lIns="87043" tIns="43521" rIns="87043" bIns="43521" anchor="ctr"/>
          <a:lstStyle/>
          <a:p>
            <a:endParaRPr lang="zh-CN" altLang="en-US" sz="1700" dirty="0">
              <a:latin typeface="微软雅黑" panose="020B0503020204020204" pitchFamily="34" charset="-122"/>
              <a:ea typeface="微软雅黑" panose="020B0503020204020204" pitchFamily="34" charset="-122"/>
            </a:endParaRPr>
          </a:p>
        </p:txBody>
      </p:sp>
      <p:sp>
        <p:nvSpPr>
          <p:cNvPr id="7" name="文本框 7"/>
          <p:cNvSpPr txBox="1">
            <a:spLocks noChangeArrowheads="1"/>
          </p:cNvSpPr>
          <p:nvPr/>
        </p:nvSpPr>
        <p:spPr bwMode="auto">
          <a:xfrm>
            <a:off x="4391980" y="2752564"/>
            <a:ext cx="1368152" cy="276999"/>
          </a:xfrm>
          <a:prstGeom prst="rect">
            <a:avLst/>
          </a:prstGeom>
          <a:noFill/>
          <a:ln w="9525">
            <a:noFill/>
            <a:miter lim="800000"/>
            <a:headEnd/>
            <a:tailEnd/>
          </a:ln>
        </p:spPr>
        <p:txBody>
          <a:bodyPr wrap="square">
            <a:spAutoFit/>
          </a:bodyPr>
          <a:lstStyle/>
          <a:p>
            <a:r>
              <a:rPr lang="zh-CN" altLang="en-US" sz="1200" dirty="0">
                <a:solidFill>
                  <a:schemeClr val="tx1">
                    <a:lumMod val="65000"/>
                    <a:lumOff val="35000"/>
                  </a:schemeClr>
                </a:solidFill>
                <a:latin typeface="微软雅黑" pitchFamily="34" charset="-122"/>
                <a:ea typeface="微软雅黑" pitchFamily="34" charset="-122"/>
              </a:rPr>
              <a:t>添加小节标题</a:t>
            </a:r>
            <a:endParaRPr lang="zh-CN" altLang="en-US" sz="1200" dirty="0">
              <a:solidFill>
                <a:schemeClr val="tx1">
                  <a:lumMod val="65000"/>
                  <a:lumOff val="35000"/>
                </a:schemeClr>
              </a:solidFill>
            </a:endParaRPr>
          </a:p>
        </p:txBody>
      </p:sp>
      <p:sp>
        <p:nvSpPr>
          <p:cNvPr id="8" name="文本框 7"/>
          <p:cNvSpPr txBox="1">
            <a:spLocks noChangeArrowheads="1"/>
          </p:cNvSpPr>
          <p:nvPr/>
        </p:nvSpPr>
        <p:spPr bwMode="auto">
          <a:xfrm>
            <a:off x="4391980" y="3076600"/>
            <a:ext cx="1368152" cy="276999"/>
          </a:xfrm>
          <a:prstGeom prst="rect">
            <a:avLst/>
          </a:prstGeom>
          <a:noFill/>
          <a:ln w="9525">
            <a:noFill/>
            <a:miter lim="800000"/>
            <a:headEnd/>
            <a:tailEnd/>
          </a:ln>
        </p:spPr>
        <p:txBody>
          <a:bodyPr wrap="square">
            <a:spAutoFit/>
          </a:bodyPr>
          <a:lstStyle/>
          <a:p>
            <a:r>
              <a:rPr lang="zh-CN" altLang="en-US" sz="1200" dirty="0">
                <a:solidFill>
                  <a:schemeClr val="tx1">
                    <a:lumMod val="65000"/>
                    <a:lumOff val="35000"/>
                  </a:schemeClr>
                </a:solidFill>
                <a:latin typeface="微软雅黑" pitchFamily="34" charset="-122"/>
                <a:ea typeface="微软雅黑" pitchFamily="34" charset="-122"/>
              </a:rPr>
              <a:t>添加小节标题</a:t>
            </a:r>
            <a:endParaRPr lang="zh-CN" altLang="en-US" sz="1200" dirty="0">
              <a:solidFill>
                <a:schemeClr val="tx1">
                  <a:lumMod val="65000"/>
                  <a:lumOff val="35000"/>
                </a:schemeClr>
              </a:solidFill>
            </a:endParaRPr>
          </a:p>
        </p:txBody>
      </p:sp>
      <p:sp>
        <p:nvSpPr>
          <p:cNvPr id="9" name="文本框 7"/>
          <p:cNvSpPr txBox="1">
            <a:spLocks noChangeArrowheads="1"/>
          </p:cNvSpPr>
          <p:nvPr/>
        </p:nvSpPr>
        <p:spPr bwMode="auto">
          <a:xfrm>
            <a:off x="5940152" y="2738626"/>
            <a:ext cx="1368152" cy="276999"/>
          </a:xfrm>
          <a:prstGeom prst="rect">
            <a:avLst/>
          </a:prstGeom>
          <a:noFill/>
          <a:ln w="9525">
            <a:noFill/>
            <a:miter lim="800000"/>
            <a:headEnd/>
            <a:tailEnd/>
          </a:ln>
        </p:spPr>
        <p:txBody>
          <a:bodyPr wrap="square">
            <a:spAutoFit/>
          </a:bodyPr>
          <a:lstStyle/>
          <a:p>
            <a:r>
              <a:rPr lang="zh-CN" altLang="en-US" sz="1200" dirty="0">
                <a:solidFill>
                  <a:schemeClr val="tx1">
                    <a:lumMod val="65000"/>
                    <a:lumOff val="35000"/>
                  </a:schemeClr>
                </a:solidFill>
                <a:latin typeface="微软雅黑" pitchFamily="34" charset="-122"/>
                <a:ea typeface="微软雅黑" pitchFamily="34" charset="-122"/>
              </a:rPr>
              <a:t>添加小节标题</a:t>
            </a:r>
            <a:endParaRPr lang="zh-CN" altLang="en-US" sz="1200" dirty="0">
              <a:solidFill>
                <a:schemeClr val="tx1">
                  <a:lumMod val="65000"/>
                  <a:lumOff val="35000"/>
                </a:schemeClr>
              </a:solidFill>
            </a:endParaRPr>
          </a:p>
        </p:txBody>
      </p:sp>
      <p:sp>
        <p:nvSpPr>
          <p:cNvPr id="10" name="文本框 7"/>
          <p:cNvSpPr txBox="1">
            <a:spLocks noChangeArrowheads="1"/>
          </p:cNvSpPr>
          <p:nvPr/>
        </p:nvSpPr>
        <p:spPr bwMode="auto">
          <a:xfrm>
            <a:off x="5940152" y="3087633"/>
            <a:ext cx="1368152" cy="276999"/>
          </a:xfrm>
          <a:prstGeom prst="rect">
            <a:avLst/>
          </a:prstGeom>
          <a:noFill/>
          <a:ln w="9525">
            <a:noFill/>
            <a:miter lim="800000"/>
            <a:headEnd/>
            <a:tailEnd/>
          </a:ln>
        </p:spPr>
        <p:txBody>
          <a:bodyPr wrap="square">
            <a:spAutoFit/>
          </a:bodyPr>
          <a:lstStyle/>
          <a:p>
            <a:r>
              <a:rPr lang="zh-CN" altLang="en-US" sz="1200" dirty="0">
                <a:solidFill>
                  <a:schemeClr val="tx1">
                    <a:lumMod val="65000"/>
                    <a:lumOff val="35000"/>
                  </a:schemeClr>
                </a:solidFill>
                <a:latin typeface="微软雅黑" pitchFamily="34" charset="-122"/>
                <a:ea typeface="微软雅黑" pitchFamily="34" charset="-122"/>
              </a:rPr>
              <a:t>添加小节标题</a:t>
            </a:r>
            <a:endParaRPr lang="zh-CN" altLang="en-US" sz="1200" dirty="0">
              <a:solidFill>
                <a:schemeClr val="tx1">
                  <a:lumMod val="65000"/>
                  <a:lumOff val="35000"/>
                </a:schemeClr>
              </a:solidFill>
            </a:endParaRPr>
          </a:p>
        </p:txBody>
      </p:sp>
      <p:sp>
        <p:nvSpPr>
          <p:cNvPr id="12" name="任意多边形 11"/>
          <p:cNvSpPr/>
          <p:nvPr/>
        </p:nvSpPr>
        <p:spPr>
          <a:xfrm flipV="1">
            <a:off x="0" y="4156720"/>
            <a:ext cx="9297489" cy="1125409"/>
          </a:xfrm>
          <a:custGeom>
            <a:avLst/>
            <a:gdLst>
              <a:gd name="connsiteX0" fmla="*/ 0 w 9238129"/>
              <a:gd name="connsiteY0" fmla="*/ 95623 h 957729"/>
              <a:gd name="connsiteX1" fmla="*/ 403412 w 9238129"/>
              <a:gd name="connsiteY1" fmla="*/ 624540 h 957729"/>
              <a:gd name="connsiteX2" fmla="*/ 1201271 w 9238129"/>
              <a:gd name="connsiteY2" fmla="*/ 355599 h 957729"/>
              <a:gd name="connsiteX3" fmla="*/ 2070847 w 9238129"/>
              <a:gd name="connsiteY3" fmla="*/ 947270 h 957729"/>
              <a:gd name="connsiteX4" fmla="*/ 3388659 w 9238129"/>
              <a:gd name="connsiteY4" fmla="*/ 292846 h 957729"/>
              <a:gd name="connsiteX5" fmla="*/ 4572000 w 9238129"/>
              <a:gd name="connsiteY5" fmla="*/ 776940 h 957729"/>
              <a:gd name="connsiteX6" fmla="*/ 5683624 w 9238129"/>
              <a:gd name="connsiteY6" fmla="*/ 274917 h 957729"/>
              <a:gd name="connsiteX7" fmla="*/ 6813177 w 9238129"/>
              <a:gd name="connsiteY7" fmla="*/ 669364 h 957729"/>
              <a:gd name="connsiteX8" fmla="*/ 7826189 w 9238129"/>
              <a:gd name="connsiteY8" fmla="*/ 140446 h 957729"/>
              <a:gd name="connsiteX9" fmla="*/ 9018494 w 9238129"/>
              <a:gd name="connsiteY9" fmla="*/ 651434 h 957729"/>
              <a:gd name="connsiteX10" fmla="*/ 9144000 w 9238129"/>
              <a:gd name="connsiteY10" fmla="*/ 651434 h 957729"/>
              <a:gd name="connsiteX11" fmla="*/ 9152965 w 9238129"/>
              <a:gd name="connsiteY11" fmla="*/ 454211 h 957729"/>
              <a:gd name="connsiteX12" fmla="*/ 9188824 w 9238129"/>
              <a:gd name="connsiteY12" fmla="*/ 68729 h 957729"/>
              <a:gd name="connsiteX13" fmla="*/ 9170894 w 9238129"/>
              <a:gd name="connsiteY13" fmla="*/ 41834 h 957729"/>
              <a:gd name="connsiteX14" fmla="*/ 0 w 9238129"/>
              <a:gd name="connsiteY14" fmla="*/ 95623 h 95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38129" h="957729">
                <a:moveTo>
                  <a:pt x="0" y="95623"/>
                </a:moveTo>
                <a:cubicBezTo>
                  <a:pt x="101600" y="338417"/>
                  <a:pt x="203200" y="581211"/>
                  <a:pt x="403412" y="624540"/>
                </a:cubicBezTo>
                <a:cubicBezTo>
                  <a:pt x="603624" y="667869"/>
                  <a:pt x="923365" y="301811"/>
                  <a:pt x="1201271" y="355599"/>
                </a:cubicBezTo>
                <a:cubicBezTo>
                  <a:pt x="1479177" y="409387"/>
                  <a:pt x="1706282" y="957729"/>
                  <a:pt x="2070847" y="947270"/>
                </a:cubicBezTo>
                <a:cubicBezTo>
                  <a:pt x="2435412" y="936811"/>
                  <a:pt x="2971800" y="321234"/>
                  <a:pt x="3388659" y="292846"/>
                </a:cubicBezTo>
                <a:cubicBezTo>
                  <a:pt x="3805518" y="264458"/>
                  <a:pt x="4189506" y="779928"/>
                  <a:pt x="4572000" y="776940"/>
                </a:cubicBezTo>
                <a:cubicBezTo>
                  <a:pt x="4954494" y="773952"/>
                  <a:pt x="5310094" y="292846"/>
                  <a:pt x="5683624" y="274917"/>
                </a:cubicBezTo>
                <a:cubicBezTo>
                  <a:pt x="6057154" y="256988"/>
                  <a:pt x="6456083" y="691776"/>
                  <a:pt x="6813177" y="669364"/>
                </a:cubicBezTo>
                <a:cubicBezTo>
                  <a:pt x="7170271" y="646952"/>
                  <a:pt x="7458636" y="143434"/>
                  <a:pt x="7826189" y="140446"/>
                </a:cubicBezTo>
                <a:cubicBezTo>
                  <a:pt x="8193742" y="137458"/>
                  <a:pt x="8798859" y="566269"/>
                  <a:pt x="9018494" y="651434"/>
                </a:cubicBezTo>
                <a:cubicBezTo>
                  <a:pt x="9238129" y="736599"/>
                  <a:pt x="9121588" y="684305"/>
                  <a:pt x="9144000" y="651434"/>
                </a:cubicBezTo>
                <a:cubicBezTo>
                  <a:pt x="9166412" y="618564"/>
                  <a:pt x="9145494" y="551328"/>
                  <a:pt x="9152965" y="454211"/>
                </a:cubicBezTo>
                <a:cubicBezTo>
                  <a:pt x="9160436" y="357094"/>
                  <a:pt x="9185836" y="137458"/>
                  <a:pt x="9188824" y="68729"/>
                </a:cubicBezTo>
                <a:cubicBezTo>
                  <a:pt x="9191812" y="0"/>
                  <a:pt x="9170894" y="41834"/>
                  <a:pt x="9170894" y="41834"/>
                </a:cubicBezTo>
                <a:lnTo>
                  <a:pt x="0" y="95623"/>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2" descr="C:\Users\Administrator\Desktop\58ad33896e773.png">
            <a:extLst>
              <a:ext uri="{FF2B5EF4-FFF2-40B4-BE49-F238E27FC236}">
                <a16:creationId xmlns:a16="http://schemas.microsoft.com/office/drawing/2014/main" id="{A9E32CA9-820A-4C7B-801B-075E6D6E9E26}"/>
              </a:ext>
            </a:extLst>
          </p:cNvPr>
          <p:cNvPicPr>
            <a:picLocks noChangeAspect="1" noChangeArrowheads="1"/>
          </p:cNvPicPr>
          <p:nvPr/>
        </p:nvPicPr>
        <p:blipFill>
          <a:blip r:embed="rId3" cstate="print"/>
          <a:srcRect t="52392"/>
          <a:stretch>
            <a:fillRect/>
          </a:stretch>
        </p:blipFill>
        <p:spPr bwMode="auto">
          <a:xfrm flipH="1">
            <a:off x="1907235" y="1481698"/>
            <a:ext cx="1584740" cy="1317595"/>
          </a:xfrm>
          <a:prstGeom prst="rect">
            <a:avLst/>
          </a:prstGeom>
          <a:noFill/>
        </p:spPr>
      </p:pic>
    </p:spTree>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2500"/>
                            </p:stCondLst>
                            <p:childTnLst>
                              <p:par>
                                <p:cTn id="22" presetID="2" presetClass="entr" presetSubtype="2"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par>
                                <p:cTn id="26" presetID="12" presetClass="entr" presetSubtype="1"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p:tgtEl>
                                          <p:spTgt spid="7"/>
                                        </p:tgtEl>
                                        <p:attrNameLst>
                                          <p:attrName>ppt_y</p:attrName>
                                        </p:attrNameLst>
                                      </p:cBhvr>
                                      <p:tavLst>
                                        <p:tav tm="0">
                                          <p:val>
                                            <p:strVal val="#ppt_y-#ppt_h*1.125000"/>
                                          </p:val>
                                        </p:tav>
                                        <p:tav tm="100000">
                                          <p:val>
                                            <p:strVal val="#ppt_y"/>
                                          </p:val>
                                        </p:tav>
                                      </p:tavLst>
                                    </p:anim>
                                    <p:animEffect transition="in" filter="wipe(down)">
                                      <p:cBhvr>
                                        <p:cTn id="29" dur="500"/>
                                        <p:tgtEl>
                                          <p:spTgt spid="7"/>
                                        </p:tgtEl>
                                      </p:cBhvr>
                                    </p:animEffect>
                                  </p:childTnLst>
                                </p:cTn>
                              </p:par>
                              <p:par>
                                <p:cTn id="30" presetID="12" presetClass="entr" presetSubtype="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p:tgtEl>
                                          <p:spTgt spid="8"/>
                                        </p:tgtEl>
                                        <p:attrNameLst>
                                          <p:attrName>ppt_y</p:attrName>
                                        </p:attrNameLst>
                                      </p:cBhvr>
                                      <p:tavLst>
                                        <p:tav tm="0">
                                          <p:val>
                                            <p:strVal val="#ppt_y-#ppt_h*1.125000"/>
                                          </p:val>
                                        </p:tav>
                                        <p:tav tm="100000">
                                          <p:val>
                                            <p:strVal val="#ppt_y"/>
                                          </p:val>
                                        </p:tav>
                                      </p:tavLst>
                                    </p:anim>
                                    <p:animEffect transition="in" filter="wipe(down)">
                                      <p:cBhvr>
                                        <p:cTn id="33" dur="500"/>
                                        <p:tgtEl>
                                          <p:spTgt spid="8"/>
                                        </p:tgtEl>
                                      </p:cBhvr>
                                    </p:animEffect>
                                  </p:childTnLst>
                                </p:cTn>
                              </p:par>
                              <p:par>
                                <p:cTn id="34" presetID="12" presetClass="entr" presetSubtype="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p:tgtEl>
                                          <p:spTgt spid="9"/>
                                        </p:tgtEl>
                                        <p:attrNameLst>
                                          <p:attrName>ppt_y</p:attrName>
                                        </p:attrNameLst>
                                      </p:cBhvr>
                                      <p:tavLst>
                                        <p:tav tm="0">
                                          <p:val>
                                            <p:strVal val="#ppt_y-#ppt_h*1.125000"/>
                                          </p:val>
                                        </p:tav>
                                        <p:tav tm="100000">
                                          <p:val>
                                            <p:strVal val="#ppt_y"/>
                                          </p:val>
                                        </p:tav>
                                      </p:tavLst>
                                    </p:anim>
                                    <p:animEffect transition="in" filter="wipe(down)">
                                      <p:cBhvr>
                                        <p:cTn id="37" dur="500"/>
                                        <p:tgtEl>
                                          <p:spTgt spid="9"/>
                                        </p:tgtEl>
                                      </p:cBhvr>
                                    </p:animEffect>
                                  </p:childTnLst>
                                </p:cTn>
                              </p:par>
                              <p:par>
                                <p:cTn id="38" presetID="12" presetClass="entr" presetSubtype="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p:tgtEl>
                                          <p:spTgt spid="10"/>
                                        </p:tgtEl>
                                        <p:attrNameLst>
                                          <p:attrName>ppt_y</p:attrName>
                                        </p:attrNameLst>
                                      </p:cBhvr>
                                      <p:tavLst>
                                        <p:tav tm="0">
                                          <p:val>
                                            <p:strVal val="#ppt_y-#ppt_h*1.125000"/>
                                          </p:val>
                                        </p:tav>
                                        <p:tav tm="100000">
                                          <p:val>
                                            <p:strVal val="#ppt_y"/>
                                          </p:val>
                                        </p:tav>
                                      </p:tavLst>
                                    </p:anim>
                                    <p:animEffect transition="in" filter="wipe(down)">
                                      <p:cBhvr>
                                        <p:cTn id="41" dur="500"/>
                                        <p:tgtEl>
                                          <p:spTgt spid="10"/>
                                        </p:tgtEl>
                                      </p:cBhvr>
                                    </p:animEffect>
                                  </p:childTnLst>
                                </p:cTn>
                              </p:par>
                            </p:childTnLst>
                          </p:cTn>
                        </p:par>
                        <p:par>
                          <p:cTn id="42" fill="hold">
                            <p:stCondLst>
                              <p:cond delay="3000"/>
                            </p:stCondLst>
                            <p:childTnLst>
                              <p:par>
                                <p:cTn id="43" presetID="50" presetClass="entr" presetSubtype="0" decel="10000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1000" fill="hold"/>
                                        <p:tgtEl>
                                          <p:spTgt spid="12"/>
                                        </p:tgtEl>
                                        <p:attrNameLst>
                                          <p:attrName>ppt_w</p:attrName>
                                        </p:attrNameLst>
                                      </p:cBhvr>
                                      <p:tavLst>
                                        <p:tav tm="0">
                                          <p:val>
                                            <p:strVal val="#ppt_w+.3"/>
                                          </p:val>
                                        </p:tav>
                                        <p:tav tm="100000">
                                          <p:val>
                                            <p:strVal val="#ppt_w"/>
                                          </p:val>
                                        </p:tav>
                                      </p:tavLst>
                                    </p:anim>
                                    <p:anim calcmode="lin" valueType="num">
                                      <p:cBhvr>
                                        <p:cTn id="46" dur="1000" fill="hold"/>
                                        <p:tgtEl>
                                          <p:spTgt spid="12"/>
                                        </p:tgtEl>
                                        <p:attrNameLst>
                                          <p:attrName>ppt_h</p:attrName>
                                        </p:attrNameLst>
                                      </p:cBhvr>
                                      <p:tavLst>
                                        <p:tav tm="0">
                                          <p:val>
                                            <p:strVal val="#ppt_h"/>
                                          </p:val>
                                        </p:tav>
                                        <p:tav tm="100000">
                                          <p:val>
                                            <p:strVal val="#ppt_h"/>
                                          </p:val>
                                        </p:tav>
                                      </p:tavLst>
                                    </p:anim>
                                    <p:animEffect transition="in" filter="fade">
                                      <p:cBhvr>
                                        <p:cTn id="4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p:bldP spid="9" grpId="0"/>
      <p:bldP spid="10"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3"/>
          <p:cNvSpPr>
            <a:spLocks/>
          </p:cNvSpPr>
          <p:nvPr/>
        </p:nvSpPr>
        <p:spPr bwMode="auto">
          <a:xfrm>
            <a:off x="5091636" y="2888907"/>
            <a:ext cx="1409816" cy="1226632"/>
          </a:xfrm>
          <a:custGeom>
            <a:avLst/>
            <a:gdLst>
              <a:gd name="T0" fmla="*/ 70 w 1000"/>
              <a:gd name="T1" fmla="*/ 712 h 868"/>
              <a:gd name="T2" fmla="*/ 788 w 1000"/>
              <a:gd name="T3" fmla="*/ 534 h 868"/>
              <a:gd name="T4" fmla="*/ 1000 w 1000"/>
              <a:gd name="T5" fmla="*/ 38 h 868"/>
              <a:gd name="T6" fmla="*/ 316 w 1000"/>
              <a:gd name="T7" fmla="*/ 198 h 868"/>
              <a:gd name="T8" fmla="*/ 0 w 1000"/>
              <a:gd name="T9" fmla="*/ 630 h 868"/>
              <a:gd name="T10" fmla="*/ 566 w 1000"/>
              <a:gd name="T11" fmla="*/ 360 h 868"/>
              <a:gd name="T12" fmla="*/ 70 w 1000"/>
              <a:gd name="T13" fmla="*/ 712 h 868"/>
            </a:gdLst>
            <a:ahLst/>
            <a:cxnLst>
              <a:cxn ang="0">
                <a:pos x="T0" y="T1"/>
              </a:cxn>
              <a:cxn ang="0">
                <a:pos x="T2" y="T3"/>
              </a:cxn>
              <a:cxn ang="0">
                <a:pos x="T4" y="T5"/>
              </a:cxn>
              <a:cxn ang="0">
                <a:pos x="T6" y="T7"/>
              </a:cxn>
              <a:cxn ang="0">
                <a:pos x="T8" y="T9"/>
              </a:cxn>
              <a:cxn ang="0">
                <a:pos x="T10" y="T11"/>
              </a:cxn>
              <a:cxn ang="0">
                <a:pos x="T12" y="T13"/>
              </a:cxn>
            </a:cxnLst>
            <a:rect l="0" t="0" r="r" b="b"/>
            <a:pathLst>
              <a:path w="1000" h="868">
                <a:moveTo>
                  <a:pt x="70" y="712"/>
                </a:moveTo>
                <a:cubicBezTo>
                  <a:pt x="70" y="712"/>
                  <a:pt x="485" y="868"/>
                  <a:pt x="788" y="534"/>
                </a:cubicBezTo>
                <a:cubicBezTo>
                  <a:pt x="980" y="322"/>
                  <a:pt x="1000" y="38"/>
                  <a:pt x="1000" y="38"/>
                </a:cubicBezTo>
                <a:cubicBezTo>
                  <a:pt x="1000" y="38"/>
                  <a:pt x="586" y="0"/>
                  <a:pt x="316" y="198"/>
                </a:cubicBezTo>
                <a:cubicBezTo>
                  <a:pt x="46" y="396"/>
                  <a:pt x="0" y="630"/>
                  <a:pt x="0" y="630"/>
                </a:cubicBezTo>
                <a:cubicBezTo>
                  <a:pt x="0" y="630"/>
                  <a:pt x="208" y="440"/>
                  <a:pt x="566" y="360"/>
                </a:cubicBezTo>
                <a:cubicBezTo>
                  <a:pt x="566" y="360"/>
                  <a:pt x="262" y="522"/>
                  <a:pt x="70" y="712"/>
                </a:cubicBezTo>
                <a:close/>
              </a:path>
            </a:pathLst>
          </a:custGeom>
          <a:solidFill>
            <a:schemeClr val="accent4"/>
          </a:solidFill>
          <a:ln w="6350">
            <a:noFill/>
          </a:ln>
          <a:extLst/>
        </p:spPr>
        <p:txBody>
          <a:bodyPr lIns="91458" tIns="45729" rIns="91458" bIns="45729"/>
          <a:lstStyle/>
          <a:p>
            <a:endParaRPr lang="zh-CN" altLang="en-US">
              <a:solidFill>
                <a:schemeClr val="tx2"/>
              </a:solidFill>
              <a:latin typeface="微软雅黑" panose="020B0503020204020204" pitchFamily="34" charset="-122"/>
              <a:ea typeface="微软雅黑" panose="020B0503020204020204" pitchFamily="34" charset="-122"/>
            </a:endParaRPr>
          </a:p>
        </p:txBody>
      </p:sp>
      <p:sp>
        <p:nvSpPr>
          <p:cNvPr id="5" name="Freeform 34"/>
          <p:cNvSpPr>
            <a:spLocks/>
          </p:cNvSpPr>
          <p:nvPr/>
        </p:nvSpPr>
        <p:spPr bwMode="auto">
          <a:xfrm>
            <a:off x="4408545" y="1511768"/>
            <a:ext cx="1196162" cy="2144724"/>
          </a:xfrm>
          <a:custGeom>
            <a:avLst/>
            <a:gdLst>
              <a:gd name="T0" fmla="*/ 325 w 849"/>
              <a:gd name="T1" fmla="*/ 1518 h 1518"/>
              <a:gd name="T2" fmla="*/ 817 w 849"/>
              <a:gd name="T3" fmla="*/ 816 h 1518"/>
              <a:gd name="T4" fmla="*/ 539 w 849"/>
              <a:gd name="T5" fmla="*/ 0 h 1518"/>
              <a:gd name="T6" fmla="*/ 98 w 849"/>
              <a:gd name="T7" fmla="*/ 644 h 1518"/>
              <a:gd name="T8" fmla="*/ 189 w 849"/>
              <a:gd name="T9" fmla="*/ 1506 h 1518"/>
              <a:gd name="T10" fmla="*/ 455 w 849"/>
              <a:gd name="T11" fmla="*/ 706 h 1518"/>
              <a:gd name="T12" fmla="*/ 325 w 849"/>
              <a:gd name="T13" fmla="*/ 1518 h 1518"/>
            </a:gdLst>
            <a:ahLst/>
            <a:cxnLst>
              <a:cxn ang="0">
                <a:pos x="T0" y="T1"/>
              </a:cxn>
              <a:cxn ang="0">
                <a:pos x="T2" y="T3"/>
              </a:cxn>
              <a:cxn ang="0">
                <a:pos x="T4" y="T5"/>
              </a:cxn>
              <a:cxn ang="0">
                <a:pos x="T6" y="T7"/>
              </a:cxn>
              <a:cxn ang="0">
                <a:pos x="T8" y="T9"/>
              </a:cxn>
              <a:cxn ang="0">
                <a:pos x="T10" y="T11"/>
              </a:cxn>
              <a:cxn ang="0">
                <a:pos x="T12" y="T13"/>
              </a:cxn>
            </a:cxnLst>
            <a:rect l="0" t="0" r="r" b="b"/>
            <a:pathLst>
              <a:path w="849" h="1518">
                <a:moveTo>
                  <a:pt x="325" y="1518"/>
                </a:moveTo>
                <a:cubicBezTo>
                  <a:pt x="325" y="1518"/>
                  <a:pt x="785" y="1276"/>
                  <a:pt x="817" y="816"/>
                </a:cubicBezTo>
                <a:cubicBezTo>
                  <a:pt x="849" y="356"/>
                  <a:pt x="539" y="0"/>
                  <a:pt x="539" y="0"/>
                </a:cubicBezTo>
                <a:cubicBezTo>
                  <a:pt x="539" y="0"/>
                  <a:pt x="209" y="294"/>
                  <a:pt x="98" y="644"/>
                </a:cubicBezTo>
                <a:cubicBezTo>
                  <a:pt x="0" y="951"/>
                  <a:pt x="59" y="1290"/>
                  <a:pt x="189" y="1506"/>
                </a:cubicBezTo>
                <a:cubicBezTo>
                  <a:pt x="189" y="1506"/>
                  <a:pt x="167" y="1158"/>
                  <a:pt x="455" y="706"/>
                </a:cubicBezTo>
                <a:cubicBezTo>
                  <a:pt x="455" y="706"/>
                  <a:pt x="345" y="970"/>
                  <a:pt x="325" y="1518"/>
                </a:cubicBezTo>
                <a:close/>
              </a:path>
            </a:pathLst>
          </a:custGeom>
          <a:solidFill>
            <a:schemeClr val="accent3"/>
          </a:solidFill>
          <a:ln w="6350">
            <a:noFill/>
          </a:ln>
          <a:extLst/>
        </p:spPr>
        <p:txBody>
          <a:bodyPr lIns="91458" tIns="45729" rIns="91458" bIns="45729"/>
          <a:lstStyle/>
          <a:p>
            <a:endParaRPr lang="zh-CN" altLang="en-US">
              <a:solidFill>
                <a:schemeClr val="tx2"/>
              </a:solidFill>
              <a:latin typeface="微软雅黑" panose="020B0503020204020204" pitchFamily="34" charset="-122"/>
              <a:ea typeface="微软雅黑" panose="020B0503020204020204" pitchFamily="34" charset="-122"/>
            </a:endParaRPr>
          </a:p>
        </p:txBody>
      </p:sp>
      <p:sp>
        <p:nvSpPr>
          <p:cNvPr id="6" name="Freeform 35"/>
          <p:cNvSpPr>
            <a:spLocks/>
          </p:cNvSpPr>
          <p:nvPr/>
        </p:nvSpPr>
        <p:spPr bwMode="auto">
          <a:xfrm>
            <a:off x="3256017" y="1621640"/>
            <a:ext cx="1342108" cy="1959601"/>
          </a:xfrm>
          <a:custGeom>
            <a:avLst/>
            <a:gdLst>
              <a:gd name="T0" fmla="*/ 700 w 952"/>
              <a:gd name="T1" fmla="*/ 1330 h 1386"/>
              <a:gd name="T2" fmla="*/ 760 w 952"/>
              <a:gd name="T3" fmla="*/ 522 h 1386"/>
              <a:gd name="T4" fmla="*/ 138 w 952"/>
              <a:gd name="T5" fmla="*/ 0 h 1386"/>
              <a:gd name="T6" fmla="*/ 122 w 952"/>
              <a:gd name="T7" fmla="*/ 820 h 1386"/>
              <a:gd name="T8" fmla="*/ 590 w 952"/>
              <a:gd name="T9" fmla="*/ 1386 h 1386"/>
              <a:gd name="T10" fmla="*/ 412 w 952"/>
              <a:gd name="T11" fmla="*/ 618 h 1386"/>
              <a:gd name="T12" fmla="*/ 700 w 952"/>
              <a:gd name="T13" fmla="*/ 1330 h 1386"/>
            </a:gdLst>
            <a:ahLst/>
            <a:cxnLst>
              <a:cxn ang="0">
                <a:pos x="T0" y="T1"/>
              </a:cxn>
              <a:cxn ang="0">
                <a:pos x="T2" y="T3"/>
              </a:cxn>
              <a:cxn ang="0">
                <a:pos x="T4" y="T5"/>
              </a:cxn>
              <a:cxn ang="0">
                <a:pos x="T6" y="T7"/>
              </a:cxn>
              <a:cxn ang="0">
                <a:pos x="T8" y="T9"/>
              </a:cxn>
              <a:cxn ang="0">
                <a:pos x="T10" y="T11"/>
              </a:cxn>
              <a:cxn ang="0">
                <a:pos x="T12" y="T13"/>
              </a:cxn>
            </a:cxnLst>
            <a:rect l="0" t="0" r="r" b="b"/>
            <a:pathLst>
              <a:path w="952" h="1386">
                <a:moveTo>
                  <a:pt x="700" y="1330"/>
                </a:moveTo>
                <a:cubicBezTo>
                  <a:pt x="700" y="1330"/>
                  <a:pt x="952" y="916"/>
                  <a:pt x="760" y="522"/>
                </a:cubicBezTo>
                <a:cubicBezTo>
                  <a:pt x="571" y="134"/>
                  <a:pt x="138" y="0"/>
                  <a:pt x="138" y="0"/>
                </a:cubicBezTo>
                <a:cubicBezTo>
                  <a:pt x="138" y="0"/>
                  <a:pt x="0" y="476"/>
                  <a:pt x="122" y="820"/>
                </a:cubicBezTo>
                <a:cubicBezTo>
                  <a:pt x="241" y="1156"/>
                  <a:pt x="462" y="1316"/>
                  <a:pt x="590" y="1386"/>
                </a:cubicBezTo>
                <a:cubicBezTo>
                  <a:pt x="590" y="1386"/>
                  <a:pt x="422" y="1170"/>
                  <a:pt x="412" y="618"/>
                </a:cubicBezTo>
                <a:cubicBezTo>
                  <a:pt x="412" y="618"/>
                  <a:pt x="548" y="1094"/>
                  <a:pt x="700" y="1330"/>
                </a:cubicBezTo>
                <a:close/>
              </a:path>
            </a:pathLst>
          </a:custGeom>
          <a:solidFill>
            <a:schemeClr val="accent2"/>
          </a:solidFill>
          <a:ln w="6350">
            <a:noFill/>
          </a:ln>
          <a:extLst/>
        </p:spPr>
        <p:txBody>
          <a:bodyPr lIns="91458" tIns="45729" rIns="91458" bIns="45729"/>
          <a:lstStyle/>
          <a:p>
            <a:endParaRPr lang="zh-CN" altLang="en-US">
              <a:solidFill>
                <a:schemeClr val="tx2"/>
              </a:solidFill>
              <a:latin typeface="微软雅黑" panose="020B0503020204020204" pitchFamily="34" charset="-122"/>
              <a:ea typeface="微软雅黑" panose="020B0503020204020204" pitchFamily="34" charset="-122"/>
            </a:endParaRPr>
          </a:p>
        </p:txBody>
      </p:sp>
      <p:sp>
        <p:nvSpPr>
          <p:cNvPr id="7" name="Freeform 36"/>
          <p:cNvSpPr>
            <a:spLocks/>
          </p:cNvSpPr>
          <p:nvPr/>
        </p:nvSpPr>
        <p:spPr bwMode="auto">
          <a:xfrm>
            <a:off x="2433000" y="2956638"/>
            <a:ext cx="1488055" cy="1017427"/>
          </a:xfrm>
          <a:custGeom>
            <a:avLst/>
            <a:gdLst>
              <a:gd name="T0" fmla="*/ 1056 w 1056"/>
              <a:gd name="T1" fmla="*/ 528 h 720"/>
              <a:gd name="T2" fmla="*/ 616 w 1056"/>
              <a:gd name="T3" fmla="*/ 80 h 720"/>
              <a:gd name="T4" fmla="*/ 0 w 1056"/>
              <a:gd name="T5" fmla="*/ 178 h 720"/>
              <a:gd name="T6" fmla="*/ 446 w 1056"/>
              <a:gd name="T7" fmla="*/ 596 h 720"/>
              <a:gd name="T8" fmla="*/ 1036 w 1056"/>
              <a:gd name="T9" fmla="*/ 622 h 720"/>
              <a:gd name="T10" fmla="*/ 504 w 1056"/>
              <a:gd name="T11" fmla="*/ 334 h 720"/>
              <a:gd name="T12" fmla="*/ 1056 w 1056"/>
              <a:gd name="T13" fmla="*/ 528 h 720"/>
            </a:gdLst>
            <a:ahLst/>
            <a:cxnLst>
              <a:cxn ang="0">
                <a:pos x="T0" y="T1"/>
              </a:cxn>
              <a:cxn ang="0">
                <a:pos x="T2" y="T3"/>
              </a:cxn>
              <a:cxn ang="0">
                <a:pos x="T4" y="T5"/>
              </a:cxn>
              <a:cxn ang="0">
                <a:pos x="T6" y="T7"/>
              </a:cxn>
              <a:cxn ang="0">
                <a:pos x="T8" y="T9"/>
              </a:cxn>
              <a:cxn ang="0">
                <a:pos x="T10" y="T11"/>
              </a:cxn>
              <a:cxn ang="0">
                <a:pos x="T12" y="T13"/>
              </a:cxn>
            </a:cxnLst>
            <a:rect l="0" t="0" r="r" b="b"/>
            <a:pathLst>
              <a:path w="1056" h="720">
                <a:moveTo>
                  <a:pt x="1056" y="528"/>
                </a:moveTo>
                <a:cubicBezTo>
                  <a:pt x="1056" y="528"/>
                  <a:pt x="950" y="160"/>
                  <a:pt x="616" y="80"/>
                </a:cubicBezTo>
                <a:cubicBezTo>
                  <a:pt x="282" y="0"/>
                  <a:pt x="0" y="178"/>
                  <a:pt x="0" y="178"/>
                </a:cubicBezTo>
                <a:cubicBezTo>
                  <a:pt x="0" y="178"/>
                  <a:pt x="190" y="477"/>
                  <a:pt x="446" y="596"/>
                </a:cubicBezTo>
                <a:cubicBezTo>
                  <a:pt x="712" y="720"/>
                  <a:pt x="952" y="660"/>
                  <a:pt x="1036" y="622"/>
                </a:cubicBezTo>
                <a:cubicBezTo>
                  <a:pt x="1036" y="622"/>
                  <a:pt x="786" y="594"/>
                  <a:pt x="504" y="334"/>
                </a:cubicBezTo>
                <a:cubicBezTo>
                  <a:pt x="504" y="334"/>
                  <a:pt x="824" y="508"/>
                  <a:pt x="1056" y="528"/>
                </a:cubicBezTo>
                <a:close/>
              </a:path>
            </a:pathLst>
          </a:custGeom>
          <a:solidFill>
            <a:schemeClr val="accent1"/>
          </a:solidFill>
          <a:ln w="6350">
            <a:noFill/>
          </a:ln>
          <a:extLst/>
        </p:spPr>
        <p:txBody>
          <a:bodyPr lIns="91458" tIns="45729" rIns="91458" bIns="45729"/>
          <a:lstStyle/>
          <a:p>
            <a:endParaRPr lang="zh-CN" altLang="en-US">
              <a:solidFill>
                <a:schemeClr val="tx2"/>
              </a:solidFill>
              <a:latin typeface="微软雅黑" panose="020B0503020204020204" pitchFamily="34" charset="-122"/>
              <a:ea typeface="微软雅黑" panose="020B0503020204020204" pitchFamily="34" charset="-122"/>
            </a:endParaRPr>
          </a:p>
        </p:txBody>
      </p:sp>
      <p:sp>
        <p:nvSpPr>
          <p:cNvPr id="8" name="Rectangle 38"/>
          <p:cNvSpPr>
            <a:spLocks noChangeArrowheads="1"/>
          </p:cNvSpPr>
          <p:nvPr/>
        </p:nvSpPr>
        <p:spPr bwMode="auto">
          <a:xfrm>
            <a:off x="5791202" y="1419267"/>
            <a:ext cx="2016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Bef>
                <a:spcPct val="20000"/>
              </a:spcBef>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宋体" pitchFamily="2" charset="-122"/>
                <a:sym typeface="Arial" pitchFamily="34" charset="0"/>
              </a:rPr>
              <a:t>单击编辑标题</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宋体" pitchFamily="2" charset="-122"/>
              <a:sym typeface="Arial" pitchFamily="34" charset="0"/>
            </a:endParaRPr>
          </a:p>
          <a:p>
            <a:pPr defTabSz="912796">
              <a:spcBef>
                <a:spcPct val="20000"/>
              </a:spcBef>
              <a:defRPr/>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9" name="Rectangle 39"/>
          <p:cNvSpPr>
            <a:spLocks noChangeArrowheads="1"/>
          </p:cNvSpPr>
          <p:nvPr/>
        </p:nvSpPr>
        <p:spPr bwMode="auto">
          <a:xfrm>
            <a:off x="6784977" y="3147397"/>
            <a:ext cx="2016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spcBef>
                <a:spcPct val="20000"/>
              </a:spcBef>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宋体" pitchFamily="2" charset="-122"/>
                <a:sym typeface="Arial" pitchFamily="34" charset="0"/>
              </a:rPr>
              <a:t>单击编辑标题</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宋体" pitchFamily="2" charset="-122"/>
              <a:sym typeface="Arial" pitchFamily="34" charset="0"/>
            </a:endParaRPr>
          </a:p>
          <a:p>
            <a:pPr defTabSz="912796">
              <a:spcBef>
                <a:spcPct val="20000"/>
              </a:spcBef>
              <a:defRPr/>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0" name="Rectangle 40"/>
          <p:cNvSpPr>
            <a:spLocks noChangeArrowheads="1"/>
          </p:cNvSpPr>
          <p:nvPr/>
        </p:nvSpPr>
        <p:spPr bwMode="auto">
          <a:xfrm>
            <a:off x="1011240" y="1562583"/>
            <a:ext cx="2016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spcBef>
                <a:spcPct val="20000"/>
              </a:spcBef>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宋体" pitchFamily="2" charset="-122"/>
                <a:sym typeface="Arial" pitchFamily="34" charset="0"/>
              </a:rPr>
              <a:t>单击编辑标题</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宋体" pitchFamily="2" charset="-122"/>
              <a:sym typeface="Arial" pitchFamily="34" charset="0"/>
            </a:endParaRPr>
          </a:p>
          <a:p>
            <a:pPr algn="r" defTabSz="912796">
              <a:spcBef>
                <a:spcPct val="20000"/>
              </a:spcBef>
              <a:defRPr/>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
        <p:nvSpPr>
          <p:cNvPr id="11" name="Rectangle 41"/>
          <p:cNvSpPr>
            <a:spLocks noChangeArrowheads="1"/>
          </p:cNvSpPr>
          <p:nvPr/>
        </p:nvSpPr>
        <p:spPr bwMode="auto">
          <a:xfrm>
            <a:off x="290515" y="3436411"/>
            <a:ext cx="20161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spcBef>
                <a:spcPct val="20000"/>
              </a:spcBef>
            </a:pP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cs typeface="宋体" pitchFamily="2" charset="-122"/>
                <a:sym typeface="Arial" pitchFamily="34" charset="0"/>
              </a:rPr>
              <a:t>单击编辑标题</a:t>
            </a:r>
            <a:endParaRPr lang="en-US" altLang="zh-CN" sz="1200" dirty="0">
              <a:solidFill>
                <a:schemeClr val="tx1">
                  <a:lumMod val="65000"/>
                  <a:lumOff val="35000"/>
                </a:schemeClr>
              </a:solidFill>
              <a:latin typeface="微软雅黑" panose="020B0503020204020204" pitchFamily="34" charset="-122"/>
              <a:ea typeface="微软雅黑" panose="020B0503020204020204" pitchFamily="34" charset="-122"/>
              <a:cs typeface="宋体" pitchFamily="2" charset="-122"/>
              <a:sym typeface="Arial" pitchFamily="34" charset="0"/>
            </a:endParaRPr>
          </a:p>
          <a:p>
            <a:pPr algn="r" defTabSz="912796">
              <a:spcBef>
                <a:spcPct val="20000"/>
              </a:spcBef>
              <a:defRPr/>
            </a:pPr>
            <a:r>
              <a:rPr lang="zh-CN" altLang="en-US"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1000" dirty="0">
              <a:solidFill>
                <a:schemeClr val="tx1">
                  <a:lumMod val="65000"/>
                  <a:lumOff val="35000"/>
                </a:schemeClr>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1033558833"/>
      </p:ext>
    </p:extLst>
  </p:cSld>
  <p:clrMapOvr>
    <a:masterClrMapping/>
  </p:clrMapOvr>
  <p:transition spd="med" advClick="0" advTm="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par>
                          <p:cTn id="33" fill="hold">
                            <p:stCondLst>
                              <p:cond delay="4500"/>
                            </p:stCondLst>
                            <p:childTnLst>
                              <p:par>
                                <p:cTn id="34" presetID="2" presetClass="entr" presetSubtype="8"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0-#ppt_w/2"/>
                                          </p:val>
                                        </p:tav>
                                        <p:tav tm="100000">
                                          <p:val>
                                            <p:strVal val="#ppt_x"/>
                                          </p:val>
                                        </p:tav>
                                      </p:tavLst>
                                    </p:anim>
                                    <p:anim calcmode="lin" valueType="num">
                                      <p:cBhvr additive="base">
                                        <p:cTn id="37" dur="500" fill="hold"/>
                                        <p:tgtEl>
                                          <p:spTgt spid="11"/>
                                        </p:tgtEl>
                                        <p:attrNameLst>
                                          <p:attrName>ppt_y</p:attrName>
                                        </p:attrNameLst>
                                      </p:cBhvr>
                                      <p:tavLst>
                                        <p:tav tm="0">
                                          <p:val>
                                            <p:strVal val="#ppt_y"/>
                                          </p:val>
                                        </p:tav>
                                        <p:tav tm="100000">
                                          <p:val>
                                            <p:strVal val="#ppt_y"/>
                                          </p:val>
                                        </p:tav>
                                      </p:tavLst>
                                    </p:anim>
                                  </p:childTnLst>
                                </p:cTn>
                              </p:par>
                            </p:childTnLst>
                          </p:cTn>
                        </p:par>
                        <p:par>
                          <p:cTn id="38" fill="hold">
                            <p:stCondLst>
                              <p:cond delay="5000"/>
                            </p:stCondLst>
                            <p:childTnLst>
                              <p:par>
                                <p:cTn id="39" presetID="2" presetClass="entr" presetSubtype="2"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1+#ppt_w/2"/>
                                          </p:val>
                                        </p:tav>
                                        <p:tav tm="100000">
                                          <p:val>
                                            <p:strVal val="#ppt_x"/>
                                          </p:val>
                                        </p:tav>
                                      </p:tavLst>
                                    </p:anim>
                                    <p:anim calcmode="lin" valueType="num">
                                      <p:cBhvr additive="base">
                                        <p:cTn id="42" dur="500" fill="hold"/>
                                        <p:tgtEl>
                                          <p:spTgt spid="8"/>
                                        </p:tgtEl>
                                        <p:attrNameLst>
                                          <p:attrName>ppt_y</p:attrName>
                                        </p:attrNameLst>
                                      </p:cBhvr>
                                      <p:tavLst>
                                        <p:tav tm="0">
                                          <p:val>
                                            <p:strVal val="#ppt_y"/>
                                          </p:val>
                                        </p:tav>
                                        <p:tav tm="100000">
                                          <p:val>
                                            <p:strVal val="#ppt_y"/>
                                          </p:val>
                                        </p:tav>
                                      </p:tavLst>
                                    </p:anim>
                                  </p:childTnLst>
                                </p:cTn>
                              </p:par>
                            </p:childTnLst>
                          </p:cTn>
                        </p:par>
                        <p:par>
                          <p:cTn id="43" fill="hold">
                            <p:stCondLst>
                              <p:cond delay="5500"/>
                            </p:stCondLst>
                            <p:childTnLst>
                              <p:par>
                                <p:cTn id="44" presetID="2" presetClass="entr" presetSubtype="2"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1+#ppt_w/2"/>
                                          </p:val>
                                        </p:tav>
                                        <p:tav tm="100000">
                                          <p:val>
                                            <p:strVal val="#ppt_x"/>
                                          </p:val>
                                        </p:tav>
                                      </p:tavLst>
                                    </p:anim>
                                    <p:anim calcmode="lin" valueType="num">
                                      <p:cBhvr additive="base">
                                        <p:cTn id="4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TIMING" val="|12.2"/>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4"/>
</p:tagLst>
</file>

<file path=ppt/theme/theme1.xml><?xml version="1.0" encoding="utf-8"?>
<a:theme xmlns:a="http://schemas.openxmlformats.org/drawingml/2006/main" name="Office 主题">
  <a:themeElements>
    <a:clrScheme name="自定义 559">
      <a:dk1>
        <a:sysClr val="windowText" lastClr="000000"/>
      </a:dk1>
      <a:lt1>
        <a:sysClr val="window" lastClr="FFFFFF"/>
      </a:lt1>
      <a:dk2>
        <a:srgbClr val="1F497D"/>
      </a:dk2>
      <a:lt2>
        <a:srgbClr val="EEECE1"/>
      </a:lt2>
      <a:accent1>
        <a:srgbClr val="466C92"/>
      </a:accent1>
      <a:accent2>
        <a:srgbClr val="7E9ACA"/>
      </a:accent2>
      <a:accent3>
        <a:srgbClr val="466C92"/>
      </a:accent3>
      <a:accent4>
        <a:srgbClr val="7E9ACA"/>
      </a:accent4>
      <a:accent5>
        <a:srgbClr val="466C92"/>
      </a:accent5>
      <a:accent6>
        <a:srgbClr val="7E9AC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TotalTime>
  <Words>1997</Words>
  <Application>Microsoft Office PowerPoint</Application>
  <PresentationFormat>自定义</PresentationFormat>
  <Paragraphs>277</Paragraphs>
  <Slides>25</Slides>
  <Notes>25</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25</vt:i4>
      </vt:variant>
    </vt:vector>
  </HeadingPairs>
  <TitlesOfParts>
    <vt:vector size="36" baseType="lpstr">
      <vt:lpstr>Dotum</vt:lpstr>
      <vt:lpstr>Gill Sans</vt:lpstr>
      <vt:lpstr>方正超粗黑简体</vt:lpstr>
      <vt:lpstr>方正清刻本悦宋简体</vt:lpstr>
      <vt:lpstr>宋体</vt:lpstr>
      <vt:lpstr>微软雅黑</vt:lpstr>
      <vt:lpstr>Arial</vt:lpstr>
      <vt:lpstr>Calibri</vt:lpstr>
      <vt:lpstr>Calibri Light</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Administrator</cp:lastModifiedBy>
  <cp:revision>61</cp:revision>
  <dcterms:created xsi:type="dcterms:W3CDTF">2017-06-13T08:25:39Z</dcterms:created>
  <dcterms:modified xsi:type="dcterms:W3CDTF">2017-07-02T13:17:37Z</dcterms:modified>
</cp:coreProperties>
</file>