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6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0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1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6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316" r:id="rId3"/>
    <p:sldId id="317" r:id="rId4"/>
    <p:sldId id="314" r:id="rId5"/>
    <p:sldId id="311" r:id="rId6"/>
    <p:sldId id="300" r:id="rId7"/>
    <p:sldId id="261" r:id="rId8"/>
    <p:sldId id="293" r:id="rId9"/>
    <p:sldId id="321" r:id="rId10"/>
    <p:sldId id="294" r:id="rId11"/>
    <p:sldId id="295" r:id="rId12"/>
    <p:sldId id="296" r:id="rId13"/>
    <p:sldId id="297" r:id="rId14"/>
    <p:sldId id="298" r:id="rId15"/>
    <p:sldId id="299" r:id="rId16"/>
    <p:sldId id="322" r:id="rId17"/>
    <p:sldId id="301" r:id="rId18"/>
    <p:sldId id="303" r:id="rId19"/>
    <p:sldId id="304" r:id="rId20"/>
    <p:sldId id="305" r:id="rId21"/>
    <p:sldId id="323" r:id="rId22"/>
    <p:sldId id="307" r:id="rId23"/>
    <p:sldId id="308" r:id="rId24"/>
    <p:sldId id="309" r:id="rId25"/>
    <p:sldId id="312" r:id="rId26"/>
    <p:sldId id="313" r:id="rId27"/>
    <p:sldId id="324" r:id="rId28"/>
  </p:sldIdLst>
  <p:sldSz cx="12192000" cy="6858000"/>
  <p:notesSz cx="6858000" cy="9144000"/>
  <p:embeddedFontLst>
    <p:embeddedFont>
      <p:font typeface="方正静蕾简体" panose="02000000000000000000" pitchFamily="2" charset="-122"/>
      <p:regular r:id="rId30"/>
    </p:embeddedFont>
    <p:embeddedFont>
      <p:font typeface="等线" panose="02010600030101010101" pitchFamily="2" charset="-122"/>
      <p:regular r:id="rId31"/>
      <p:bold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D6DD"/>
    <a:srgbClr val="F6E9DD"/>
    <a:srgbClr val="E81666"/>
    <a:srgbClr val="E4C3DC"/>
    <a:srgbClr val="FEE39A"/>
    <a:srgbClr val="E9C150"/>
    <a:srgbClr val="DB7997"/>
    <a:srgbClr val="FEF3CE"/>
    <a:srgbClr val="4CDDF3"/>
    <a:srgbClr val="010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6196" autoAdjust="0"/>
  </p:normalViewPr>
  <p:slideViewPr>
    <p:cSldViewPr snapToGrid="0">
      <p:cViewPr varScale="1">
        <p:scale>
          <a:sx n="98" d="100"/>
          <a:sy n="98" d="100"/>
        </p:scale>
        <p:origin x="99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8C2D0-6731-4BCC-A5F4-AE7B812F1F9B}" type="datetimeFigureOut">
              <a:rPr lang="zh-CN" altLang="en-US" smtClean="0"/>
              <a:t>2017/6/22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A1EC7-69F3-4752-BC1B-FA5AEE4D79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74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720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243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654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588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065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774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659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921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27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720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42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852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175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41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569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7812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914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6082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6866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399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61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687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925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505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3B208-2C83-45A0-9DBC-691ABCA55E2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969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394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61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1C01A3-2B17-42C2-B2AB-3BA4A4D96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42E8ECF-3B43-46D6-AB7B-4207F2CB0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B5F52A-E4D4-4CCF-895D-E399B4B7C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2017/6/22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A66131-1239-4F15-B5D8-0A60D4DAC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E63D02-E87B-4BC2-8838-04E5DFD82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31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3FFF4-8822-4EC6-91C5-592B4AF6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5A7ABDA-2BF9-4595-93BF-AC19BE026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61A383-289D-4AA6-8720-70381A93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2017/6/22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4B99AB-E02F-4370-A46D-E746FB84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397FA9-1C31-49E8-8E4A-EB0365F8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61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0B12B52-0449-4D17-9DF0-A2C9907EBA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9CF671-0729-4308-82D8-6584F61BD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B1E13E-DB4C-422A-91E6-64376045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2017/6/22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250F8-8F16-4146-B9B6-C2D7EB99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388A13-0C65-453D-AA2D-095246DD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CC1D15-A178-45C6-8CD6-049345CB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41EF2E-FB60-4E0A-9925-BC56FAFF1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B2ACAF-C2EF-4003-9787-22918D029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2017/6/22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FAA0D9-B6D4-432A-946B-7C9C2BAF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3BB19F-EB0B-41B6-BF7B-7B0710B8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04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B8DEBD-0F09-489C-B07E-EA2DA6FB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43F65-36A2-464C-B26F-BD6830892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F660A4-EA24-4117-B830-EE536BA77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2017/6/22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E70239-6D1D-4FCB-92FD-3208A4C0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85CF27-8A22-45A9-8901-65A0D78C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69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6B2181-DF1E-4F40-8717-66713B0A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783D72-AD91-4D0B-917F-1957EA24D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CE9E5C5-30C5-4279-8683-55A11A176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2A7406-43BE-4D28-B999-44FD5DCA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2017/6/22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9A2F19-85F2-44F7-95FE-D384AA7B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DE3942-455B-42E1-BC64-D58DF36C3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52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D5E86E-16F9-4057-BA4D-1D584352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9EF540-87F4-41D2-BF37-76FCC8244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93A934-5880-4708-A377-E4A2C6C7F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FE967-BBC0-42C1-96B0-CDBECC011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9EAF25-2464-4E7E-8768-A2AB4D689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3F2322-2429-45A8-88C6-E1888886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2017/6/22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2C74DDF-59FA-4A2E-8B50-6A8F359B6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16C8725-9089-4B12-8C24-9E9E193E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26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11891A-96EA-4630-92CC-15A5EE81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718DA3-CFD8-42DD-B818-ED96C11E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2017/6/22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BC261C-2B79-4B70-90A5-CBB0FD8C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9D3B3D-8401-41AF-BB0A-EEA5621D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15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C4A452B-5B81-4183-A81D-D0FEAE4EF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2017/6/22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4A28C00-2ADC-4951-A78C-98D228E8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B3BA73-01A1-4786-8B31-6AF8F1A6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0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0E0ADA-6C3C-45A4-AD50-1CBA3CF02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6CB4D3-02CC-4088-968F-3394D4A61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994CCD-7E65-4BA7-815F-09CAC3E66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5D9D25-347F-4782-827C-3111C2D6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2017/6/22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123361-55B9-4371-9136-F3707B37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6F9824-C005-4544-9CB0-F3608A71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76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F3FBEA-D66C-42C6-AD4C-0EDFFB6A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348F391-9BA7-4A95-B432-5D966F12A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5D15865-D200-4431-A3C2-8290F12C6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CCE7B4-6832-4786-B227-AD37CB5FD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2017/6/22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17687A-387A-4CFB-9E07-2FD17B50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94BDD5-BC71-4AA3-B078-B974C851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2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84F4179-65E6-4EAF-B082-FF2FFE99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8828CF-61DD-41B5-AB93-3A4FE7E27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62D6-3DB6-4E67-BDA1-CA9633AD8D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C2E5-256E-4EC7-8395-2D8FFE33A3E7}" type="datetimeFigureOut">
              <a:rPr lang="zh-CN" altLang="en-US" smtClean="0"/>
              <a:t>2017/6/22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C216AF-C200-4FFC-947B-22402ACC7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23219A-4262-4D16-B41C-F297F7D27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30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audio" Target="../media/media1.mp3"/><Relationship Id="rId11" Type="http://schemas.openxmlformats.org/officeDocument/2006/relationships/image" Target="../media/image4.png"/><Relationship Id="rId5" Type="http://schemas.microsoft.com/office/2007/relationships/media" Target="../media/media1.mp3"/><Relationship Id="rId10" Type="http://schemas.openxmlformats.org/officeDocument/2006/relationships/image" Target="../media/image3.jpeg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slide" Target="slide3.xm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2" Type="http://schemas.openxmlformats.org/officeDocument/2006/relationships/tags" Target="../tags/tag5.xml"/><Relationship Id="rId16" Type="http://schemas.openxmlformats.org/officeDocument/2006/relationships/slide" Target="slide3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slide" Target="slide3.xml"/><Relationship Id="rId10" Type="http://schemas.openxmlformats.org/officeDocument/2006/relationships/tags" Target="../tags/tag62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slide" Target="slide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1B9A210-CA33-4B88-95A1-44F75331338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r="6132"/>
          <a:stretch/>
        </p:blipFill>
        <p:spPr>
          <a:xfrm rot="5400000">
            <a:off x="2666999" y="-2666999"/>
            <a:ext cx="6858001" cy="12192001"/>
          </a:xfrm>
          <a:prstGeom prst="rect">
            <a:avLst/>
          </a:prstGeom>
        </p:spPr>
      </p:pic>
      <p:sp>
        <p:nvSpPr>
          <p:cNvPr id="105" name="PA_文本框 9">
            <a:extLst>
              <a:ext uri="{FF2B5EF4-FFF2-40B4-BE49-F238E27FC236}">
                <a16:creationId xmlns:a16="http://schemas.microsoft.com/office/drawing/2014/main" id="{3AFCB909-6057-4915-810B-6A21A2DBF31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743738" y="3614110"/>
            <a:ext cx="4704523" cy="750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867" dirty="0">
                <a:solidFill>
                  <a:srgbClr val="A5D6DD"/>
                </a:solidFill>
                <a:cs typeface="+mn-ea"/>
                <a:sym typeface="+mn-lt"/>
              </a:rPr>
              <a:t>INSERT THE TITLE OF YOUR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ko-KR" sz="1867" dirty="0">
                <a:solidFill>
                  <a:srgbClr val="A5D6DD"/>
                </a:solidFill>
                <a:cs typeface="+mn-ea"/>
                <a:sym typeface="+mn-lt"/>
              </a:rPr>
              <a:t>PRESENTATION HERE    </a:t>
            </a:r>
          </a:p>
        </p:txBody>
      </p:sp>
      <p:sp>
        <p:nvSpPr>
          <p:cNvPr id="107" name="PA_圆角矩形 1">
            <a:extLst>
              <a:ext uri="{FF2B5EF4-FFF2-40B4-BE49-F238E27FC236}">
                <a16:creationId xmlns:a16="http://schemas.microsoft.com/office/drawing/2014/main" id="{DC46038A-23B6-45EA-AEBC-9C4DC79FA2B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312188" y="4796694"/>
            <a:ext cx="1567623" cy="387076"/>
          </a:xfrm>
          <a:prstGeom prst="roundRect">
            <a:avLst>
              <a:gd name="adj" fmla="val 50000"/>
            </a:avLst>
          </a:prstGeom>
          <a:solidFill>
            <a:srgbClr val="F6E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2018.01.01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6" name="PA_文本框 1">
            <a:extLst>
              <a:ext uri="{FF2B5EF4-FFF2-40B4-BE49-F238E27FC236}">
                <a16:creationId xmlns:a16="http://schemas.microsoft.com/office/drawing/2014/main" id="{F9C5D15A-4D02-40E0-90DE-D5F891E90BA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28898" y="1611207"/>
            <a:ext cx="693420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01083E"/>
                </a:solidFill>
                <a:cs typeface="+mn-ea"/>
                <a:sym typeface="+mn-lt"/>
              </a:rPr>
              <a:t>日系小清新文艺</a:t>
            </a:r>
            <a:endParaRPr lang="en-US" altLang="zh-CN" sz="6600" b="1" dirty="0">
              <a:solidFill>
                <a:srgbClr val="01083E"/>
              </a:solidFill>
              <a:cs typeface="+mn-ea"/>
              <a:sym typeface="+mn-lt"/>
            </a:endParaRPr>
          </a:p>
          <a:p>
            <a:pPr algn="ctr"/>
            <a:r>
              <a:rPr lang="en-US" altLang="zh-CN" sz="6600" b="1" dirty="0">
                <a:solidFill>
                  <a:srgbClr val="01083E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+mn-ea"/>
                <a:sym typeface="+mn-lt"/>
              </a:rPr>
              <a:t>PPT</a:t>
            </a:r>
            <a:r>
              <a:rPr lang="zh-CN" altLang="en-US" sz="6600" b="1" dirty="0">
                <a:solidFill>
                  <a:srgbClr val="01083E"/>
                </a:solidFill>
                <a:cs typeface="+mn-ea"/>
                <a:sym typeface="+mn-lt"/>
              </a:rPr>
              <a:t>通用模板</a:t>
            </a:r>
            <a:endParaRPr lang="en-US" altLang="ko-KR" sz="6600" b="1" dirty="0">
              <a:solidFill>
                <a:srgbClr val="01083E"/>
              </a:solidFill>
              <a:cs typeface="+mn-ea"/>
              <a:sym typeface="+mn-lt"/>
            </a:endParaRPr>
          </a:p>
        </p:txBody>
      </p:sp>
      <p:pic>
        <p:nvPicPr>
          <p:cNvPr id="5" name="まももP - 歴史を紡ぐ者">
            <a:hlinkClick r:id="" action="ppaction://media"/>
            <a:extLst>
              <a:ext uri="{FF2B5EF4-FFF2-40B4-BE49-F238E27FC236}">
                <a16:creationId xmlns:a16="http://schemas.microsoft.com/office/drawing/2014/main" id="{EF30FE9A-3AA2-4FA0-AA1D-85D95187157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199" y="-13062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1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5" grpId="0"/>
      <p:bldP spid="107" grpId="0" animBg="1"/>
      <p:bldP spid="1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BFC27969-88D6-4DD6-9450-ECA71BACF6B2}"/>
              </a:ext>
            </a:extLst>
          </p:cNvPr>
          <p:cNvSpPr/>
          <p:nvPr/>
        </p:nvSpPr>
        <p:spPr>
          <a:xfrm>
            <a:off x="6029255" y="3628285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360000" tIns="360000" rIns="360000" bIns="60960" anchor="t" anchorCtr="1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5" name="Freeform: Shape 1">
            <a:extLst>
              <a:ext uri="{FF2B5EF4-FFF2-40B4-BE49-F238E27FC236}">
                <a16:creationId xmlns:a16="http://schemas.microsoft.com/office/drawing/2014/main" id="{4C61D537-502B-4E37-B662-527A3558AE13}"/>
              </a:ext>
            </a:extLst>
          </p:cNvPr>
          <p:cNvSpPr/>
          <p:nvPr/>
        </p:nvSpPr>
        <p:spPr>
          <a:xfrm flipH="1" flipV="1">
            <a:off x="8134584" y="1268760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Freeform: Shape 3">
            <a:extLst>
              <a:ext uri="{FF2B5EF4-FFF2-40B4-BE49-F238E27FC236}">
                <a16:creationId xmlns:a16="http://schemas.microsoft.com/office/drawing/2014/main" id="{DD8F2B0D-7474-44CE-A05D-315A6814199D}"/>
              </a:ext>
            </a:extLst>
          </p:cNvPr>
          <p:cNvSpPr/>
          <p:nvPr/>
        </p:nvSpPr>
        <p:spPr>
          <a:xfrm flipH="1" flipV="1">
            <a:off x="3935760" y="1268760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402A90A4-7468-4A0B-9760-54FC22809CDB}"/>
              </a:ext>
            </a:extLst>
          </p:cNvPr>
          <p:cNvSpPr/>
          <p:nvPr/>
        </p:nvSpPr>
        <p:spPr>
          <a:xfrm>
            <a:off x="1836059" y="3628285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360000" tIns="360000" rIns="360000" bIns="60960" anchor="t" anchorCtr="1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8" name="Freeform: Shape 5">
            <a:extLst>
              <a:ext uri="{FF2B5EF4-FFF2-40B4-BE49-F238E27FC236}">
                <a16:creationId xmlns:a16="http://schemas.microsoft.com/office/drawing/2014/main" id="{544F363E-577D-4861-A42C-4A17975FF6B1}"/>
              </a:ext>
            </a:extLst>
          </p:cNvPr>
          <p:cNvSpPr>
            <a:spLocks/>
          </p:cNvSpPr>
          <p:nvPr/>
        </p:nvSpPr>
        <p:spPr bwMode="auto">
          <a:xfrm>
            <a:off x="1836063" y="2431801"/>
            <a:ext cx="2393753" cy="1196487"/>
          </a:xfrm>
          <a:custGeom>
            <a:avLst/>
            <a:gdLst>
              <a:gd name="T0" fmla="*/ 1624 w 3069"/>
              <a:gd name="T1" fmla="*/ 381 h 1534"/>
              <a:gd name="T2" fmla="*/ 1768 w 3069"/>
              <a:gd name="T3" fmla="*/ 400 h 1534"/>
              <a:gd name="T4" fmla="*/ 1906 w 3069"/>
              <a:gd name="T5" fmla="*/ 437 h 1534"/>
              <a:gd name="T6" fmla="*/ 2036 w 3069"/>
              <a:gd name="T7" fmla="*/ 490 h 1534"/>
              <a:gd name="T8" fmla="*/ 2159 w 3069"/>
              <a:gd name="T9" fmla="*/ 559 h 1534"/>
              <a:gd name="T10" fmla="*/ 2271 w 3069"/>
              <a:gd name="T11" fmla="*/ 641 h 1534"/>
              <a:gd name="T12" fmla="*/ 2372 w 3069"/>
              <a:gd name="T13" fmla="*/ 736 h 1534"/>
              <a:gd name="T14" fmla="*/ 2462 w 3069"/>
              <a:gd name="T15" fmla="*/ 841 h 1534"/>
              <a:gd name="T16" fmla="*/ 2538 w 3069"/>
              <a:gd name="T17" fmla="*/ 958 h 1534"/>
              <a:gd name="T18" fmla="*/ 2601 w 3069"/>
              <a:gd name="T19" fmla="*/ 1083 h 1534"/>
              <a:gd name="T20" fmla="*/ 2648 w 3069"/>
              <a:gd name="T21" fmla="*/ 1217 h 1534"/>
              <a:gd name="T22" fmla="*/ 2679 w 3069"/>
              <a:gd name="T23" fmla="*/ 1358 h 1534"/>
              <a:gd name="T24" fmla="*/ 2692 w 3069"/>
              <a:gd name="T25" fmla="*/ 1504 h 1534"/>
              <a:gd name="T26" fmla="*/ 3067 w 3069"/>
              <a:gd name="T27" fmla="*/ 1455 h 1534"/>
              <a:gd name="T28" fmla="*/ 3045 w 3069"/>
              <a:gd name="T29" fmla="*/ 1262 h 1534"/>
              <a:gd name="T30" fmla="*/ 3000 w 3069"/>
              <a:gd name="T31" fmla="*/ 1078 h 1534"/>
              <a:gd name="T32" fmla="*/ 2933 w 3069"/>
              <a:gd name="T33" fmla="*/ 903 h 1534"/>
              <a:gd name="T34" fmla="*/ 2846 w 3069"/>
              <a:gd name="T35" fmla="*/ 739 h 1534"/>
              <a:gd name="T36" fmla="*/ 2742 w 3069"/>
              <a:gd name="T37" fmla="*/ 587 h 1534"/>
              <a:gd name="T38" fmla="*/ 2619 w 3069"/>
              <a:gd name="T39" fmla="*/ 449 h 1534"/>
              <a:gd name="T40" fmla="*/ 2482 w 3069"/>
              <a:gd name="T41" fmla="*/ 327 h 1534"/>
              <a:gd name="T42" fmla="*/ 2330 w 3069"/>
              <a:gd name="T43" fmla="*/ 222 h 1534"/>
              <a:gd name="T44" fmla="*/ 2166 w 3069"/>
              <a:gd name="T45" fmla="*/ 135 h 1534"/>
              <a:gd name="T46" fmla="*/ 1990 w 3069"/>
              <a:gd name="T47" fmla="*/ 69 h 1534"/>
              <a:gd name="T48" fmla="*/ 1806 w 3069"/>
              <a:gd name="T49" fmla="*/ 23 h 1534"/>
              <a:gd name="T50" fmla="*/ 1614 w 3069"/>
              <a:gd name="T51" fmla="*/ 2 h 1534"/>
              <a:gd name="T52" fmla="*/ 1455 w 3069"/>
              <a:gd name="T53" fmla="*/ 2 h 1534"/>
              <a:gd name="T54" fmla="*/ 1263 w 3069"/>
              <a:gd name="T55" fmla="*/ 23 h 1534"/>
              <a:gd name="T56" fmla="*/ 1079 w 3069"/>
              <a:gd name="T57" fmla="*/ 69 h 1534"/>
              <a:gd name="T58" fmla="*/ 903 w 3069"/>
              <a:gd name="T59" fmla="*/ 135 h 1534"/>
              <a:gd name="T60" fmla="*/ 739 w 3069"/>
              <a:gd name="T61" fmla="*/ 222 h 1534"/>
              <a:gd name="T62" fmla="*/ 587 w 3069"/>
              <a:gd name="T63" fmla="*/ 327 h 1534"/>
              <a:gd name="T64" fmla="*/ 450 w 3069"/>
              <a:gd name="T65" fmla="*/ 449 h 1534"/>
              <a:gd name="T66" fmla="*/ 327 w 3069"/>
              <a:gd name="T67" fmla="*/ 587 h 1534"/>
              <a:gd name="T68" fmla="*/ 223 w 3069"/>
              <a:gd name="T69" fmla="*/ 739 h 1534"/>
              <a:gd name="T70" fmla="*/ 135 w 3069"/>
              <a:gd name="T71" fmla="*/ 903 h 1534"/>
              <a:gd name="T72" fmla="*/ 69 w 3069"/>
              <a:gd name="T73" fmla="*/ 1078 h 1534"/>
              <a:gd name="T74" fmla="*/ 25 w 3069"/>
              <a:gd name="T75" fmla="*/ 1262 h 1534"/>
              <a:gd name="T76" fmla="*/ 2 w 3069"/>
              <a:gd name="T77" fmla="*/ 1455 h 1534"/>
              <a:gd name="T78" fmla="*/ 377 w 3069"/>
              <a:gd name="T79" fmla="*/ 1504 h 1534"/>
              <a:gd name="T80" fmla="*/ 390 w 3069"/>
              <a:gd name="T81" fmla="*/ 1358 h 1534"/>
              <a:gd name="T82" fmla="*/ 421 w 3069"/>
              <a:gd name="T83" fmla="*/ 1217 h 1534"/>
              <a:gd name="T84" fmla="*/ 468 w 3069"/>
              <a:gd name="T85" fmla="*/ 1083 h 1534"/>
              <a:gd name="T86" fmla="*/ 531 w 3069"/>
              <a:gd name="T87" fmla="*/ 958 h 1534"/>
              <a:gd name="T88" fmla="*/ 608 w 3069"/>
              <a:gd name="T89" fmla="*/ 841 h 1534"/>
              <a:gd name="T90" fmla="*/ 697 w 3069"/>
              <a:gd name="T91" fmla="*/ 736 h 1534"/>
              <a:gd name="T92" fmla="*/ 798 w 3069"/>
              <a:gd name="T93" fmla="*/ 641 h 1534"/>
              <a:gd name="T94" fmla="*/ 910 w 3069"/>
              <a:gd name="T95" fmla="*/ 559 h 1534"/>
              <a:gd name="T96" fmla="*/ 1033 w 3069"/>
              <a:gd name="T97" fmla="*/ 490 h 1534"/>
              <a:gd name="T98" fmla="*/ 1163 w 3069"/>
              <a:gd name="T99" fmla="*/ 437 h 1534"/>
              <a:gd name="T100" fmla="*/ 1302 w 3069"/>
              <a:gd name="T101" fmla="*/ 400 h 1534"/>
              <a:gd name="T102" fmla="*/ 1446 w 3069"/>
              <a:gd name="T103" fmla="*/ 381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9" h="1534">
                <a:moveTo>
                  <a:pt x="1534" y="376"/>
                </a:moveTo>
                <a:lnTo>
                  <a:pt x="1534" y="376"/>
                </a:lnTo>
                <a:lnTo>
                  <a:pt x="1564" y="377"/>
                </a:lnTo>
                <a:lnTo>
                  <a:pt x="1594" y="378"/>
                </a:lnTo>
                <a:lnTo>
                  <a:pt x="1624" y="381"/>
                </a:lnTo>
                <a:lnTo>
                  <a:pt x="1652" y="383"/>
                </a:lnTo>
                <a:lnTo>
                  <a:pt x="1682" y="386"/>
                </a:lnTo>
                <a:lnTo>
                  <a:pt x="1711" y="390"/>
                </a:lnTo>
                <a:lnTo>
                  <a:pt x="1740" y="394"/>
                </a:lnTo>
                <a:lnTo>
                  <a:pt x="1768" y="400"/>
                </a:lnTo>
                <a:lnTo>
                  <a:pt x="1796" y="406"/>
                </a:lnTo>
                <a:lnTo>
                  <a:pt x="1824" y="414"/>
                </a:lnTo>
                <a:lnTo>
                  <a:pt x="1852" y="421"/>
                </a:lnTo>
                <a:lnTo>
                  <a:pt x="1878" y="429"/>
                </a:lnTo>
                <a:lnTo>
                  <a:pt x="1906" y="437"/>
                </a:lnTo>
                <a:lnTo>
                  <a:pt x="1933" y="447"/>
                </a:lnTo>
                <a:lnTo>
                  <a:pt x="1958" y="457"/>
                </a:lnTo>
                <a:lnTo>
                  <a:pt x="1985" y="468"/>
                </a:lnTo>
                <a:lnTo>
                  <a:pt x="2011" y="479"/>
                </a:lnTo>
                <a:lnTo>
                  <a:pt x="2036" y="490"/>
                </a:lnTo>
                <a:lnTo>
                  <a:pt x="2062" y="503"/>
                </a:lnTo>
                <a:lnTo>
                  <a:pt x="2086" y="516"/>
                </a:lnTo>
                <a:lnTo>
                  <a:pt x="2111" y="530"/>
                </a:lnTo>
                <a:lnTo>
                  <a:pt x="2134" y="545"/>
                </a:lnTo>
                <a:lnTo>
                  <a:pt x="2159" y="559"/>
                </a:lnTo>
                <a:lnTo>
                  <a:pt x="2181" y="575"/>
                </a:lnTo>
                <a:lnTo>
                  <a:pt x="2205" y="591"/>
                </a:lnTo>
                <a:lnTo>
                  <a:pt x="2227" y="607"/>
                </a:lnTo>
                <a:lnTo>
                  <a:pt x="2249" y="624"/>
                </a:lnTo>
                <a:lnTo>
                  <a:pt x="2271" y="641"/>
                </a:lnTo>
                <a:lnTo>
                  <a:pt x="2292" y="659"/>
                </a:lnTo>
                <a:lnTo>
                  <a:pt x="2312" y="677"/>
                </a:lnTo>
                <a:lnTo>
                  <a:pt x="2333" y="696"/>
                </a:lnTo>
                <a:lnTo>
                  <a:pt x="2353" y="715"/>
                </a:lnTo>
                <a:lnTo>
                  <a:pt x="2372" y="736"/>
                </a:lnTo>
                <a:lnTo>
                  <a:pt x="2391" y="756"/>
                </a:lnTo>
                <a:lnTo>
                  <a:pt x="2409" y="777"/>
                </a:lnTo>
                <a:lnTo>
                  <a:pt x="2427" y="797"/>
                </a:lnTo>
                <a:lnTo>
                  <a:pt x="2445" y="820"/>
                </a:lnTo>
                <a:lnTo>
                  <a:pt x="2462" y="841"/>
                </a:lnTo>
                <a:lnTo>
                  <a:pt x="2479" y="865"/>
                </a:lnTo>
                <a:lnTo>
                  <a:pt x="2495" y="887"/>
                </a:lnTo>
                <a:lnTo>
                  <a:pt x="2510" y="910"/>
                </a:lnTo>
                <a:lnTo>
                  <a:pt x="2524" y="934"/>
                </a:lnTo>
                <a:lnTo>
                  <a:pt x="2538" y="958"/>
                </a:lnTo>
                <a:lnTo>
                  <a:pt x="2552" y="983"/>
                </a:lnTo>
                <a:lnTo>
                  <a:pt x="2565" y="1007"/>
                </a:lnTo>
                <a:lnTo>
                  <a:pt x="2578" y="1032"/>
                </a:lnTo>
                <a:lnTo>
                  <a:pt x="2589" y="1057"/>
                </a:lnTo>
                <a:lnTo>
                  <a:pt x="2601" y="1083"/>
                </a:lnTo>
                <a:lnTo>
                  <a:pt x="2612" y="1110"/>
                </a:lnTo>
                <a:lnTo>
                  <a:pt x="2621" y="1136"/>
                </a:lnTo>
                <a:lnTo>
                  <a:pt x="2631" y="1163"/>
                </a:lnTo>
                <a:lnTo>
                  <a:pt x="2640" y="1190"/>
                </a:lnTo>
                <a:lnTo>
                  <a:pt x="2648" y="1217"/>
                </a:lnTo>
                <a:lnTo>
                  <a:pt x="2656" y="1245"/>
                </a:lnTo>
                <a:lnTo>
                  <a:pt x="2662" y="1273"/>
                </a:lnTo>
                <a:lnTo>
                  <a:pt x="2668" y="1301"/>
                </a:lnTo>
                <a:lnTo>
                  <a:pt x="2674" y="1329"/>
                </a:lnTo>
                <a:lnTo>
                  <a:pt x="2679" y="1358"/>
                </a:lnTo>
                <a:lnTo>
                  <a:pt x="2682" y="1387"/>
                </a:lnTo>
                <a:lnTo>
                  <a:pt x="2685" y="1416"/>
                </a:lnTo>
                <a:lnTo>
                  <a:pt x="2689" y="1444"/>
                </a:lnTo>
                <a:lnTo>
                  <a:pt x="2691" y="1474"/>
                </a:lnTo>
                <a:lnTo>
                  <a:pt x="2692" y="1504"/>
                </a:lnTo>
                <a:lnTo>
                  <a:pt x="2692" y="1534"/>
                </a:lnTo>
                <a:lnTo>
                  <a:pt x="3069" y="1534"/>
                </a:lnTo>
                <a:lnTo>
                  <a:pt x="3069" y="1534"/>
                </a:lnTo>
                <a:lnTo>
                  <a:pt x="3068" y="1495"/>
                </a:lnTo>
                <a:lnTo>
                  <a:pt x="3067" y="1455"/>
                </a:lnTo>
                <a:lnTo>
                  <a:pt x="3064" y="1416"/>
                </a:lnTo>
                <a:lnTo>
                  <a:pt x="3061" y="1377"/>
                </a:lnTo>
                <a:lnTo>
                  <a:pt x="3056" y="1339"/>
                </a:lnTo>
                <a:lnTo>
                  <a:pt x="3051" y="1301"/>
                </a:lnTo>
                <a:lnTo>
                  <a:pt x="3045" y="1262"/>
                </a:lnTo>
                <a:lnTo>
                  <a:pt x="3037" y="1225"/>
                </a:lnTo>
                <a:lnTo>
                  <a:pt x="3030" y="1188"/>
                </a:lnTo>
                <a:lnTo>
                  <a:pt x="3020" y="1150"/>
                </a:lnTo>
                <a:lnTo>
                  <a:pt x="3011" y="1114"/>
                </a:lnTo>
                <a:lnTo>
                  <a:pt x="3000" y="1078"/>
                </a:lnTo>
                <a:lnTo>
                  <a:pt x="2988" y="1041"/>
                </a:lnTo>
                <a:lnTo>
                  <a:pt x="2975" y="1006"/>
                </a:lnTo>
                <a:lnTo>
                  <a:pt x="2963" y="971"/>
                </a:lnTo>
                <a:lnTo>
                  <a:pt x="2948" y="937"/>
                </a:lnTo>
                <a:lnTo>
                  <a:pt x="2933" y="903"/>
                </a:lnTo>
                <a:lnTo>
                  <a:pt x="2918" y="869"/>
                </a:lnTo>
                <a:lnTo>
                  <a:pt x="2901" y="836"/>
                </a:lnTo>
                <a:lnTo>
                  <a:pt x="2884" y="803"/>
                </a:lnTo>
                <a:lnTo>
                  <a:pt x="2866" y="771"/>
                </a:lnTo>
                <a:lnTo>
                  <a:pt x="2846" y="739"/>
                </a:lnTo>
                <a:lnTo>
                  <a:pt x="2827" y="707"/>
                </a:lnTo>
                <a:lnTo>
                  <a:pt x="2807" y="676"/>
                </a:lnTo>
                <a:lnTo>
                  <a:pt x="2786" y="646"/>
                </a:lnTo>
                <a:lnTo>
                  <a:pt x="2764" y="616"/>
                </a:lnTo>
                <a:lnTo>
                  <a:pt x="2742" y="587"/>
                </a:lnTo>
                <a:lnTo>
                  <a:pt x="2718" y="559"/>
                </a:lnTo>
                <a:lnTo>
                  <a:pt x="2695" y="530"/>
                </a:lnTo>
                <a:lnTo>
                  <a:pt x="2671" y="502"/>
                </a:lnTo>
                <a:lnTo>
                  <a:pt x="2645" y="475"/>
                </a:lnTo>
                <a:lnTo>
                  <a:pt x="2619" y="449"/>
                </a:lnTo>
                <a:lnTo>
                  <a:pt x="2593" y="423"/>
                </a:lnTo>
                <a:lnTo>
                  <a:pt x="2566" y="399"/>
                </a:lnTo>
                <a:lnTo>
                  <a:pt x="2538" y="374"/>
                </a:lnTo>
                <a:lnTo>
                  <a:pt x="2511" y="351"/>
                </a:lnTo>
                <a:lnTo>
                  <a:pt x="2482" y="327"/>
                </a:lnTo>
                <a:lnTo>
                  <a:pt x="2452" y="305"/>
                </a:lnTo>
                <a:lnTo>
                  <a:pt x="2423" y="282"/>
                </a:lnTo>
                <a:lnTo>
                  <a:pt x="2392" y="262"/>
                </a:lnTo>
                <a:lnTo>
                  <a:pt x="2361" y="242"/>
                </a:lnTo>
                <a:lnTo>
                  <a:pt x="2330" y="222"/>
                </a:lnTo>
                <a:lnTo>
                  <a:pt x="2298" y="204"/>
                </a:lnTo>
                <a:lnTo>
                  <a:pt x="2265" y="185"/>
                </a:lnTo>
                <a:lnTo>
                  <a:pt x="2233" y="167"/>
                </a:lnTo>
                <a:lnTo>
                  <a:pt x="2199" y="151"/>
                </a:lnTo>
                <a:lnTo>
                  <a:pt x="2166" y="135"/>
                </a:lnTo>
                <a:lnTo>
                  <a:pt x="2132" y="120"/>
                </a:lnTo>
                <a:lnTo>
                  <a:pt x="2097" y="107"/>
                </a:lnTo>
                <a:lnTo>
                  <a:pt x="2062" y="93"/>
                </a:lnTo>
                <a:lnTo>
                  <a:pt x="2027" y="81"/>
                </a:lnTo>
                <a:lnTo>
                  <a:pt x="1990" y="69"/>
                </a:lnTo>
                <a:lnTo>
                  <a:pt x="1954" y="59"/>
                </a:lnTo>
                <a:lnTo>
                  <a:pt x="1918" y="48"/>
                </a:lnTo>
                <a:lnTo>
                  <a:pt x="1881" y="39"/>
                </a:lnTo>
                <a:lnTo>
                  <a:pt x="1843" y="31"/>
                </a:lnTo>
                <a:lnTo>
                  <a:pt x="1806" y="23"/>
                </a:lnTo>
                <a:lnTo>
                  <a:pt x="1769" y="18"/>
                </a:lnTo>
                <a:lnTo>
                  <a:pt x="1730" y="12"/>
                </a:lnTo>
                <a:lnTo>
                  <a:pt x="1692" y="7"/>
                </a:lnTo>
                <a:lnTo>
                  <a:pt x="1652" y="4"/>
                </a:lnTo>
                <a:lnTo>
                  <a:pt x="1614" y="2"/>
                </a:lnTo>
                <a:lnTo>
                  <a:pt x="1575" y="0"/>
                </a:lnTo>
                <a:lnTo>
                  <a:pt x="1534" y="0"/>
                </a:lnTo>
                <a:lnTo>
                  <a:pt x="1534" y="0"/>
                </a:lnTo>
                <a:lnTo>
                  <a:pt x="1495" y="0"/>
                </a:lnTo>
                <a:lnTo>
                  <a:pt x="1455" y="2"/>
                </a:lnTo>
                <a:lnTo>
                  <a:pt x="1417" y="4"/>
                </a:lnTo>
                <a:lnTo>
                  <a:pt x="1377" y="7"/>
                </a:lnTo>
                <a:lnTo>
                  <a:pt x="1339" y="12"/>
                </a:lnTo>
                <a:lnTo>
                  <a:pt x="1301" y="18"/>
                </a:lnTo>
                <a:lnTo>
                  <a:pt x="1263" y="23"/>
                </a:lnTo>
                <a:lnTo>
                  <a:pt x="1225" y="31"/>
                </a:lnTo>
                <a:lnTo>
                  <a:pt x="1188" y="39"/>
                </a:lnTo>
                <a:lnTo>
                  <a:pt x="1151" y="48"/>
                </a:lnTo>
                <a:lnTo>
                  <a:pt x="1114" y="59"/>
                </a:lnTo>
                <a:lnTo>
                  <a:pt x="1079" y="69"/>
                </a:lnTo>
                <a:lnTo>
                  <a:pt x="1043" y="81"/>
                </a:lnTo>
                <a:lnTo>
                  <a:pt x="1007" y="93"/>
                </a:lnTo>
                <a:lnTo>
                  <a:pt x="972" y="107"/>
                </a:lnTo>
                <a:lnTo>
                  <a:pt x="937" y="120"/>
                </a:lnTo>
                <a:lnTo>
                  <a:pt x="903" y="135"/>
                </a:lnTo>
                <a:lnTo>
                  <a:pt x="870" y="151"/>
                </a:lnTo>
                <a:lnTo>
                  <a:pt x="836" y="167"/>
                </a:lnTo>
                <a:lnTo>
                  <a:pt x="803" y="185"/>
                </a:lnTo>
                <a:lnTo>
                  <a:pt x="771" y="204"/>
                </a:lnTo>
                <a:lnTo>
                  <a:pt x="739" y="222"/>
                </a:lnTo>
                <a:lnTo>
                  <a:pt x="708" y="242"/>
                </a:lnTo>
                <a:lnTo>
                  <a:pt x="677" y="262"/>
                </a:lnTo>
                <a:lnTo>
                  <a:pt x="646" y="282"/>
                </a:lnTo>
                <a:lnTo>
                  <a:pt x="616" y="305"/>
                </a:lnTo>
                <a:lnTo>
                  <a:pt x="587" y="327"/>
                </a:lnTo>
                <a:lnTo>
                  <a:pt x="559" y="351"/>
                </a:lnTo>
                <a:lnTo>
                  <a:pt x="531" y="374"/>
                </a:lnTo>
                <a:lnTo>
                  <a:pt x="503" y="399"/>
                </a:lnTo>
                <a:lnTo>
                  <a:pt x="477" y="423"/>
                </a:lnTo>
                <a:lnTo>
                  <a:pt x="450" y="449"/>
                </a:lnTo>
                <a:lnTo>
                  <a:pt x="424" y="475"/>
                </a:lnTo>
                <a:lnTo>
                  <a:pt x="399" y="502"/>
                </a:lnTo>
                <a:lnTo>
                  <a:pt x="374" y="530"/>
                </a:lnTo>
                <a:lnTo>
                  <a:pt x="351" y="559"/>
                </a:lnTo>
                <a:lnTo>
                  <a:pt x="327" y="587"/>
                </a:lnTo>
                <a:lnTo>
                  <a:pt x="305" y="616"/>
                </a:lnTo>
                <a:lnTo>
                  <a:pt x="284" y="646"/>
                </a:lnTo>
                <a:lnTo>
                  <a:pt x="262" y="676"/>
                </a:lnTo>
                <a:lnTo>
                  <a:pt x="242" y="707"/>
                </a:lnTo>
                <a:lnTo>
                  <a:pt x="223" y="739"/>
                </a:lnTo>
                <a:lnTo>
                  <a:pt x="204" y="771"/>
                </a:lnTo>
                <a:lnTo>
                  <a:pt x="185" y="803"/>
                </a:lnTo>
                <a:lnTo>
                  <a:pt x="168" y="836"/>
                </a:lnTo>
                <a:lnTo>
                  <a:pt x="151" y="869"/>
                </a:lnTo>
                <a:lnTo>
                  <a:pt x="135" y="903"/>
                </a:lnTo>
                <a:lnTo>
                  <a:pt x="120" y="937"/>
                </a:lnTo>
                <a:lnTo>
                  <a:pt x="107" y="971"/>
                </a:lnTo>
                <a:lnTo>
                  <a:pt x="94" y="1006"/>
                </a:lnTo>
                <a:lnTo>
                  <a:pt x="81" y="1041"/>
                </a:lnTo>
                <a:lnTo>
                  <a:pt x="69" y="1078"/>
                </a:lnTo>
                <a:lnTo>
                  <a:pt x="59" y="1114"/>
                </a:lnTo>
                <a:lnTo>
                  <a:pt x="49" y="1150"/>
                </a:lnTo>
                <a:lnTo>
                  <a:pt x="39" y="1188"/>
                </a:lnTo>
                <a:lnTo>
                  <a:pt x="32" y="1225"/>
                </a:lnTo>
                <a:lnTo>
                  <a:pt x="25" y="1262"/>
                </a:lnTo>
                <a:lnTo>
                  <a:pt x="18" y="1301"/>
                </a:lnTo>
                <a:lnTo>
                  <a:pt x="13" y="1339"/>
                </a:lnTo>
                <a:lnTo>
                  <a:pt x="9" y="1377"/>
                </a:lnTo>
                <a:lnTo>
                  <a:pt x="5" y="1416"/>
                </a:lnTo>
                <a:lnTo>
                  <a:pt x="2" y="1455"/>
                </a:lnTo>
                <a:lnTo>
                  <a:pt x="1" y="1495"/>
                </a:lnTo>
                <a:lnTo>
                  <a:pt x="0" y="1534"/>
                </a:lnTo>
                <a:lnTo>
                  <a:pt x="377" y="1534"/>
                </a:lnTo>
                <a:lnTo>
                  <a:pt x="377" y="1534"/>
                </a:lnTo>
                <a:lnTo>
                  <a:pt x="377" y="1504"/>
                </a:lnTo>
                <a:lnTo>
                  <a:pt x="378" y="1474"/>
                </a:lnTo>
                <a:lnTo>
                  <a:pt x="381" y="1444"/>
                </a:lnTo>
                <a:lnTo>
                  <a:pt x="383" y="1416"/>
                </a:lnTo>
                <a:lnTo>
                  <a:pt x="387" y="1387"/>
                </a:lnTo>
                <a:lnTo>
                  <a:pt x="390" y="1358"/>
                </a:lnTo>
                <a:lnTo>
                  <a:pt x="396" y="1329"/>
                </a:lnTo>
                <a:lnTo>
                  <a:pt x="401" y="1301"/>
                </a:lnTo>
                <a:lnTo>
                  <a:pt x="407" y="1273"/>
                </a:lnTo>
                <a:lnTo>
                  <a:pt x="414" y="1245"/>
                </a:lnTo>
                <a:lnTo>
                  <a:pt x="421" y="1217"/>
                </a:lnTo>
                <a:lnTo>
                  <a:pt x="430" y="1190"/>
                </a:lnTo>
                <a:lnTo>
                  <a:pt x="438" y="1163"/>
                </a:lnTo>
                <a:lnTo>
                  <a:pt x="448" y="1136"/>
                </a:lnTo>
                <a:lnTo>
                  <a:pt x="457" y="1110"/>
                </a:lnTo>
                <a:lnTo>
                  <a:pt x="468" y="1083"/>
                </a:lnTo>
                <a:lnTo>
                  <a:pt x="480" y="1057"/>
                </a:lnTo>
                <a:lnTo>
                  <a:pt x="491" y="1032"/>
                </a:lnTo>
                <a:lnTo>
                  <a:pt x="504" y="1007"/>
                </a:lnTo>
                <a:lnTo>
                  <a:pt x="517" y="983"/>
                </a:lnTo>
                <a:lnTo>
                  <a:pt x="531" y="958"/>
                </a:lnTo>
                <a:lnTo>
                  <a:pt x="545" y="934"/>
                </a:lnTo>
                <a:lnTo>
                  <a:pt x="560" y="910"/>
                </a:lnTo>
                <a:lnTo>
                  <a:pt x="575" y="887"/>
                </a:lnTo>
                <a:lnTo>
                  <a:pt x="591" y="865"/>
                </a:lnTo>
                <a:lnTo>
                  <a:pt x="608" y="841"/>
                </a:lnTo>
                <a:lnTo>
                  <a:pt x="624" y="820"/>
                </a:lnTo>
                <a:lnTo>
                  <a:pt x="642" y="797"/>
                </a:lnTo>
                <a:lnTo>
                  <a:pt x="660" y="777"/>
                </a:lnTo>
                <a:lnTo>
                  <a:pt x="678" y="756"/>
                </a:lnTo>
                <a:lnTo>
                  <a:pt x="697" y="736"/>
                </a:lnTo>
                <a:lnTo>
                  <a:pt x="716" y="715"/>
                </a:lnTo>
                <a:lnTo>
                  <a:pt x="736" y="696"/>
                </a:lnTo>
                <a:lnTo>
                  <a:pt x="757" y="677"/>
                </a:lnTo>
                <a:lnTo>
                  <a:pt x="777" y="659"/>
                </a:lnTo>
                <a:lnTo>
                  <a:pt x="798" y="641"/>
                </a:lnTo>
                <a:lnTo>
                  <a:pt x="820" y="624"/>
                </a:lnTo>
                <a:lnTo>
                  <a:pt x="842" y="607"/>
                </a:lnTo>
                <a:lnTo>
                  <a:pt x="865" y="591"/>
                </a:lnTo>
                <a:lnTo>
                  <a:pt x="887" y="575"/>
                </a:lnTo>
                <a:lnTo>
                  <a:pt x="910" y="559"/>
                </a:lnTo>
                <a:lnTo>
                  <a:pt x="935" y="545"/>
                </a:lnTo>
                <a:lnTo>
                  <a:pt x="958" y="530"/>
                </a:lnTo>
                <a:lnTo>
                  <a:pt x="983" y="516"/>
                </a:lnTo>
                <a:lnTo>
                  <a:pt x="1007" y="503"/>
                </a:lnTo>
                <a:lnTo>
                  <a:pt x="1033" y="490"/>
                </a:lnTo>
                <a:lnTo>
                  <a:pt x="1059" y="479"/>
                </a:lnTo>
                <a:lnTo>
                  <a:pt x="1084" y="468"/>
                </a:lnTo>
                <a:lnTo>
                  <a:pt x="1110" y="457"/>
                </a:lnTo>
                <a:lnTo>
                  <a:pt x="1136" y="447"/>
                </a:lnTo>
                <a:lnTo>
                  <a:pt x="1163" y="437"/>
                </a:lnTo>
                <a:lnTo>
                  <a:pt x="1191" y="429"/>
                </a:lnTo>
                <a:lnTo>
                  <a:pt x="1217" y="421"/>
                </a:lnTo>
                <a:lnTo>
                  <a:pt x="1245" y="414"/>
                </a:lnTo>
                <a:lnTo>
                  <a:pt x="1273" y="406"/>
                </a:lnTo>
                <a:lnTo>
                  <a:pt x="1302" y="400"/>
                </a:lnTo>
                <a:lnTo>
                  <a:pt x="1329" y="394"/>
                </a:lnTo>
                <a:lnTo>
                  <a:pt x="1358" y="390"/>
                </a:lnTo>
                <a:lnTo>
                  <a:pt x="1387" y="386"/>
                </a:lnTo>
                <a:lnTo>
                  <a:pt x="1416" y="383"/>
                </a:lnTo>
                <a:lnTo>
                  <a:pt x="1446" y="381"/>
                </a:lnTo>
                <a:lnTo>
                  <a:pt x="1475" y="378"/>
                </a:lnTo>
                <a:lnTo>
                  <a:pt x="1504" y="377"/>
                </a:lnTo>
                <a:lnTo>
                  <a:pt x="1534" y="376"/>
                </a:lnTo>
                <a:lnTo>
                  <a:pt x="1534" y="3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id="{D3A704B3-EEC6-4D9F-955C-22FB350130F5}"/>
              </a:ext>
            </a:extLst>
          </p:cNvPr>
          <p:cNvSpPr>
            <a:spLocks/>
          </p:cNvSpPr>
          <p:nvPr/>
        </p:nvSpPr>
        <p:spPr bwMode="auto">
          <a:xfrm>
            <a:off x="8134584" y="3628288"/>
            <a:ext cx="2392973" cy="1196487"/>
          </a:xfrm>
          <a:custGeom>
            <a:avLst/>
            <a:gdLst>
              <a:gd name="T0" fmla="*/ 1444 w 3068"/>
              <a:gd name="T1" fmla="*/ 1153 h 1534"/>
              <a:gd name="T2" fmla="*/ 1300 w 3068"/>
              <a:gd name="T3" fmla="*/ 1134 h 1534"/>
              <a:gd name="T4" fmla="*/ 1163 w 3068"/>
              <a:gd name="T5" fmla="*/ 1097 h 1534"/>
              <a:gd name="T6" fmla="*/ 1032 w 3068"/>
              <a:gd name="T7" fmla="*/ 1044 h 1534"/>
              <a:gd name="T8" fmla="*/ 910 w 3068"/>
              <a:gd name="T9" fmla="*/ 975 h 1534"/>
              <a:gd name="T10" fmla="*/ 797 w 3068"/>
              <a:gd name="T11" fmla="*/ 893 h 1534"/>
              <a:gd name="T12" fmla="*/ 696 w 3068"/>
              <a:gd name="T13" fmla="*/ 798 h 1534"/>
              <a:gd name="T14" fmla="*/ 606 w 3068"/>
              <a:gd name="T15" fmla="*/ 693 h 1534"/>
              <a:gd name="T16" fmla="*/ 530 w 3068"/>
              <a:gd name="T17" fmla="*/ 576 h 1534"/>
              <a:gd name="T18" fmla="*/ 467 w 3068"/>
              <a:gd name="T19" fmla="*/ 451 h 1534"/>
              <a:gd name="T20" fmla="*/ 420 w 3068"/>
              <a:gd name="T21" fmla="*/ 317 h 1534"/>
              <a:gd name="T22" fmla="*/ 390 w 3068"/>
              <a:gd name="T23" fmla="*/ 176 h 1534"/>
              <a:gd name="T24" fmla="*/ 376 w 3068"/>
              <a:gd name="T25" fmla="*/ 30 h 1534"/>
              <a:gd name="T26" fmla="*/ 1 w 3068"/>
              <a:gd name="T27" fmla="*/ 79 h 1534"/>
              <a:gd name="T28" fmla="*/ 23 w 3068"/>
              <a:gd name="T29" fmla="*/ 272 h 1534"/>
              <a:gd name="T30" fmla="*/ 68 w 3068"/>
              <a:gd name="T31" fmla="*/ 456 h 1534"/>
              <a:gd name="T32" fmla="*/ 135 w 3068"/>
              <a:gd name="T33" fmla="*/ 631 h 1534"/>
              <a:gd name="T34" fmla="*/ 222 w 3068"/>
              <a:gd name="T35" fmla="*/ 795 h 1534"/>
              <a:gd name="T36" fmla="*/ 327 w 3068"/>
              <a:gd name="T37" fmla="*/ 947 h 1534"/>
              <a:gd name="T38" fmla="*/ 449 w 3068"/>
              <a:gd name="T39" fmla="*/ 1085 h 1534"/>
              <a:gd name="T40" fmla="*/ 586 w 3068"/>
              <a:gd name="T41" fmla="*/ 1207 h 1534"/>
              <a:gd name="T42" fmla="*/ 738 w 3068"/>
              <a:gd name="T43" fmla="*/ 1312 h 1534"/>
              <a:gd name="T44" fmla="*/ 902 w 3068"/>
              <a:gd name="T45" fmla="*/ 1399 h 1534"/>
              <a:gd name="T46" fmla="*/ 1078 w 3068"/>
              <a:gd name="T47" fmla="*/ 1465 h 1534"/>
              <a:gd name="T48" fmla="*/ 1262 w 3068"/>
              <a:gd name="T49" fmla="*/ 1511 h 1534"/>
              <a:gd name="T50" fmla="*/ 1455 w 3068"/>
              <a:gd name="T51" fmla="*/ 1532 h 1534"/>
              <a:gd name="T52" fmla="*/ 1613 w 3068"/>
              <a:gd name="T53" fmla="*/ 1532 h 1534"/>
              <a:gd name="T54" fmla="*/ 1805 w 3068"/>
              <a:gd name="T55" fmla="*/ 1511 h 1534"/>
              <a:gd name="T56" fmla="*/ 1990 w 3068"/>
              <a:gd name="T57" fmla="*/ 1465 h 1534"/>
              <a:gd name="T58" fmla="*/ 2165 w 3068"/>
              <a:gd name="T59" fmla="*/ 1399 h 1534"/>
              <a:gd name="T60" fmla="*/ 2329 w 3068"/>
              <a:gd name="T61" fmla="*/ 1312 h 1534"/>
              <a:gd name="T62" fmla="*/ 2481 w 3068"/>
              <a:gd name="T63" fmla="*/ 1207 h 1534"/>
              <a:gd name="T64" fmla="*/ 2618 w 3068"/>
              <a:gd name="T65" fmla="*/ 1085 h 1534"/>
              <a:gd name="T66" fmla="*/ 2741 w 3068"/>
              <a:gd name="T67" fmla="*/ 947 h 1534"/>
              <a:gd name="T68" fmla="*/ 2845 w 3068"/>
              <a:gd name="T69" fmla="*/ 795 h 1534"/>
              <a:gd name="T70" fmla="*/ 2933 w 3068"/>
              <a:gd name="T71" fmla="*/ 631 h 1534"/>
              <a:gd name="T72" fmla="*/ 2999 w 3068"/>
              <a:gd name="T73" fmla="*/ 456 h 1534"/>
              <a:gd name="T74" fmla="*/ 3043 w 3068"/>
              <a:gd name="T75" fmla="*/ 272 h 1534"/>
              <a:gd name="T76" fmla="*/ 3066 w 3068"/>
              <a:gd name="T77" fmla="*/ 79 h 1534"/>
              <a:gd name="T78" fmla="*/ 2691 w 3068"/>
              <a:gd name="T79" fmla="*/ 30 h 1534"/>
              <a:gd name="T80" fmla="*/ 2678 w 3068"/>
              <a:gd name="T81" fmla="*/ 176 h 1534"/>
              <a:gd name="T82" fmla="*/ 2647 w 3068"/>
              <a:gd name="T83" fmla="*/ 317 h 1534"/>
              <a:gd name="T84" fmla="*/ 2600 w 3068"/>
              <a:gd name="T85" fmla="*/ 451 h 1534"/>
              <a:gd name="T86" fmla="*/ 2537 w 3068"/>
              <a:gd name="T87" fmla="*/ 576 h 1534"/>
              <a:gd name="T88" fmla="*/ 2461 w 3068"/>
              <a:gd name="T89" fmla="*/ 693 h 1534"/>
              <a:gd name="T90" fmla="*/ 2372 w 3068"/>
              <a:gd name="T91" fmla="*/ 798 h 1534"/>
              <a:gd name="T92" fmla="*/ 2270 w 3068"/>
              <a:gd name="T93" fmla="*/ 893 h 1534"/>
              <a:gd name="T94" fmla="*/ 2158 w 3068"/>
              <a:gd name="T95" fmla="*/ 975 h 1534"/>
              <a:gd name="T96" fmla="*/ 2035 w 3068"/>
              <a:gd name="T97" fmla="*/ 1044 h 1534"/>
              <a:gd name="T98" fmla="*/ 1905 w 3068"/>
              <a:gd name="T99" fmla="*/ 1097 h 1534"/>
              <a:gd name="T100" fmla="*/ 1766 w 3068"/>
              <a:gd name="T101" fmla="*/ 1134 h 1534"/>
              <a:gd name="T102" fmla="*/ 1622 w 3068"/>
              <a:gd name="T103" fmla="*/ 1153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8" h="1534">
                <a:moveTo>
                  <a:pt x="1534" y="1158"/>
                </a:moveTo>
                <a:lnTo>
                  <a:pt x="1534" y="1158"/>
                </a:lnTo>
                <a:lnTo>
                  <a:pt x="1504" y="1157"/>
                </a:lnTo>
                <a:lnTo>
                  <a:pt x="1474" y="1156"/>
                </a:lnTo>
                <a:lnTo>
                  <a:pt x="1444" y="1153"/>
                </a:lnTo>
                <a:lnTo>
                  <a:pt x="1416" y="1151"/>
                </a:lnTo>
                <a:lnTo>
                  <a:pt x="1386" y="1148"/>
                </a:lnTo>
                <a:lnTo>
                  <a:pt x="1357" y="1144"/>
                </a:lnTo>
                <a:lnTo>
                  <a:pt x="1329" y="1140"/>
                </a:lnTo>
                <a:lnTo>
                  <a:pt x="1300" y="1134"/>
                </a:lnTo>
                <a:lnTo>
                  <a:pt x="1273" y="1128"/>
                </a:lnTo>
                <a:lnTo>
                  <a:pt x="1244" y="1120"/>
                </a:lnTo>
                <a:lnTo>
                  <a:pt x="1217" y="1113"/>
                </a:lnTo>
                <a:lnTo>
                  <a:pt x="1190" y="1105"/>
                </a:lnTo>
                <a:lnTo>
                  <a:pt x="1163" y="1097"/>
                </a:lnTo>
                <a:lnTo>
                  <a:pt x="1135" y="1087"/>
                </a:lnTo>
                <a:lnTo>
                  <a:pt x="1110" y="1077"/>
                </a:lnTo>
                <a:lnTo>
                  <a:pt x="1083" y="1066"/>
                </a:lnTo>
                <a:lnTo>
                  <a:pt x="1057" y="1055"/>
                </a:lnTo>
                <a:lnTo>
                  <a:pt x="1032" y="1044"/>
                </a:lnTo>
                <a:lnTo>
                  <a:pt x="1006" y="1031"/>
                </a:lnTo>
                <a:lnTo>
                  <a:pt x="982" y="1018"/>
                </a:lnTo>
                <a:lnTo>
                  <a:pt x="957" y="1004"/>
                </a:lnTo>
                <a:lnTo>
                  <a:pt x="934" y="989"/>
                </a:lnTo>
                <a:lnTo>
                  <a:pt x="910" y="975"/>
                </a:lnTo>
                <a:lnTo>
                  <a:pt x="887" y="959"/>
                </a:lnTo>
                <a:lnTo>
                  <a:pt x="863" y="943"/>
                </a:lnTo>
                <a:lnTo>
                  <a:pt x="841" y="927"/>
                </a:lnTo>
                <a:lnTo>
                  <a:pt x="819" y="910"/>
                </a:lnTo>
                <a:lnTo>
                  <a:pt x="797" y="893"/>
                </a:lnTo>
                <a:lnTo>
                  <a:pt x="776" y="875"/>
                </a:lnTo>
                <a:lnTo>
                  <a:pt x="756" y="857"/>
                </a:lnTo>
                <a:lnTo>
                  <a:pt x="735" y="838"/>
                </a:lnTo>
                <a:lnTo>
                  <a:pt x="715" y="819"/>
                </a:lnTo>
                <a:lnTo>
                  <a:pt x="696" y="798"/>
                </a:lnTo>
                <a:lnTo>
                  <a:pt x="677" y="778"/>
                </a:lnTo>
                <a:lnTo>
                  <a:pt x="659" y="757"/>
                </a:lnTo>
                <a:lnTo>
                  <a:pt x="641" y="737"/>
                </a:lnTo>
                <a:lnTo>
                  <a:pt x="623" y="714"/>
                </a:lnTo>
                <a:lnTo>
                  <a:pt x="606" y="693"/>
                </a:lnTo>
                <a:lnTo>
                  <a:pt x="589" y="669"/>
                </a:lnTo>
                <a:lnTo>
                  <a:pt x="574" y="647"/>
                </a:lnTo>
                <a:lnTo>
                  <a:pt x="558" y="624"/>
                </a:lnTo>
                <a:lnTo>
                  <a:pt x="544" y="600"/>
                </a:lnTo>
                <a:lnTo>
                  <a:pt x="530" y="576"/>
                </a:lnTo>
                <a:lnTo>
                  <a:pt x="516" y="551"/>
                </a:lnTo>
                <a:lnTo>
                  <a:pt x="503" y="527"/>
                </a:lnTo>
                <a:lnTo>
                  <a:pt x="490" y="502"/>
                </a:lnTo>
                <a:lnTo>
                  <a:pt x="479" y="477"/>
                </a:lnTo>
                <a:lnTo>
                  <a:pt x="467" y="451"/>
                </a:lnTo>
                <a:lnTo>
                  <a:pt x="456" y="424"/>
                </a:lnTo>
                <a:lnTo>
                  <a:pt x="447" y="398"/>
                </a:lnTo>
                <a:lnTo>
                  <a:pt x="437" y="371"/>
                </a:lnTo>
                <a:lnTo>
                  <a:pt x="428" y="344"/>
                </a:lnTo>
                <a:lnTo>
                  <a:pt x="420" y="317"/>
                </a:lnTo>
                <a:lnTo>
                  <a:pt x="412" y="289"/>
                </a:lnTo>
                <a:lnTo>
                  <a:pt x="406" y="261"/>
                </a:lnTo>
                <a:lnTo>
                  <a:pt x="400" y="233"/>
                </a:lnTo>
                <a:lnTo>
                  <a:pt x="394" y="205"/>
                </a:lnTo>
                <a:lnTo>
                  <a:pt x="390" y="176"/>
                </a:lnTo>
                <a:lnTo>
                  <a:pt x="386" y="147"/>
                </a:lnTo>
                <a:lnTo>
                  <a:pt x="383" y="118"/>
                </a:lnTo>
                <a:lnTo>
                  <a:pt x="379" y="90"/>
                </a:lnTo>
                <a:lnTo>
                  <a:pt x="378" y="60"/>
                </a:lnTo>
                <a:lnTo>
                  <a:pt x="376" y="30"/>
                </a:lnTo>
                <a:lnTo>
                  <a:pt x="376" y="0"/>
                </a:lnTo>
                <a:lnTo>
                  <a:pt x="0" y="0"/>
                </a:lnTo>
                <a:lnTo>
                  <a:pt x="0" y="0"/>
                </a:lnTo>
                <a:lnTo>
                  <a:pt x="0" y="39"/>
                </a:lnTo>
                <a:lnTo>
                  <a:pt x="1" y="79"/>
                </a:lnTo>
                <a:lnTo>
                  <a:pt x="4" y="118"/>
                </a:lnTo>
                <a:lnTo>
                  <a:pt x="7" y="157"/>
                </a:lnTo>
                <a:lnTo>
                  <a:pt x="12" y="195"/>
                </a:lnTo>
                <a:lnTo>
                  <a:pt x="17" y="233"/>
                </a:lnTo>
                <a:lnTo>
                  <a:pt x="23" y="272"/>
                </a:lnTo>
                <a:lnTo>
                  <a:pt x="31" y="309"/>
                </a:lnTo>
                <a:lnTo>
                  <a:pt x="38" y="346"/>
                </a:lnTo>
                <a:lnTo>
                  <a:pt x="48" y="384"/>
                </a:lnTo>
                <a:lnTo>
                  <a:pt x="57" y="420"/>
                </a:lnTo>
                <a:lnTo>
                  <a:pt x="68" y="456"/>
                </a:lnTo>
                <a:lnTo>
                  <a:pt x="80" y="493"/>
                </a:lnTo>
                <a:lnTo>
                  <a:pt x="93" y="528"/>
                </a:lnTo>
                <a:lnTo>
                  <a:pt x="105" y="563"/>
                </a:lnTo>
                <a:lnTo>
                  <a:pt x="120" y="597"/>
                </a:lnTo>
                <a:lnTo>
                  <a:pt x="135" y="631"/>
                </a:lnTo>
                <a:lnTo>
                  <a:pt x="151" y="665"/>
                </a:lnTo>
                <a:lnTo>
                  <a:pt x="167" y="698"/>
                </a:lnTo>
                <a:lnTo>
                  <a:pt x="184" y="731"/>
                </a:lnTo>
                <a:lnTo>
                  <a:pt x="202" y="763"/>
                </a:lnTo>
                <a:lnTo>
                  <a:pt x="222" y="795"/>
                </a:lnTo>
                <a:lnTo>
                  <a:pt x="241" y="827"/>
                </a:lnTo>
                <a:lnTo>
                  <a:pt x="261" y="858"/>
                </a:lnTo>
                <a:lnTo>
                  <a:pt x="282" y="888"/>
                </a:lnTo>
                <a:lnTo>
                  <a:pt x="305" y="918"/>
                </a:lnTo>
                <a:lnTo>
                  <a:pt x="327" y="947"/>
                </a:lnTo>
                <a:lnTo>
                  <a:pt x="350" y="975"/>
                </a:lnTo>
                <a:lnTo>
                  <a:pt x="374" y="1004"/>
                </a:lnTo>
                <a:lnTo>
                  <a:pt x="397" y="1032"/>
                </a:lnTo>
                <a:lnTo>
                  <a:pt x="423" y="1059"/>
                </a:lnTo>
                <a:lnTo>
                  <a:pt x="449" y="1085"/>
                </a:lnTo>
                <a:lnTo>
                  <a:pt x="475" y="1111"/>
                </a:lnTo>
                <a:lnTo>
                  <a:pt x="502" y="1135"/>
                </a:lnTo>
                <a:lnTo>
                  <a:pt x="530" y="1160"/>
                </a:lnTo>
                <a:lnTo>
                  <a:pt x="557" y="1183"/>
                </a:lnTo>
                <a:lnTo>
                  <a:pt x="586" y="1207"/>
                </a:lnTo>
                <a:lnTo>
                  <a:pt x="616" y="1229"/>
                </a:lnTo>
                <a:lnTo>
                  <a:pt x="646" y="1252"/>
                </a:lnTo>
                <a:lnTo>
                  <a:pt x="676" y="1272"/>
                </a:lnTo>
                <a:lnTo>
                  <a:pt x="707" y="1292"/>
                </a:lnTo>
                <a:lnTo>
                  <a:pt x="738" y="1312"/>
                </a:lnTo>
                <a:lnTo>
                  <a:pt x="770" y="1330"/>
                </a:lnTo>
                <a:lnTo>
                  <a:pt x="803" y="1349"/>
                </a:lnTo>
                <a:lnTo>
                  <a:pt x="836" y="1367"/>
                </a:lnTo>
                <a:lnTo>
                  <a:pt x="869" y="1383"/>
                </a:lnTo>
                <a:lnTo>
                  <a:pt x="902" y="1399"/>
                </a:lnTo>
                <a:lnTo>
                  <a:pt x="937" y="1414"/>
                </a:lnTo>
                <a:lnTo>
                  <a:pt x="971" y="1427"/>
                </a:lnTo>
                <a:lnTo>
                  <a:pt x="1006" y="1441"/>
                </a:lnTo>
                <a:lnTo>
                  <a:pt x="1041" y="1453"/>
                </a:lnTo>
                <a:lnTo>
                  <a:pt x="1078" y="1465"/>
                </a:lnTo>
                <a:lnTo>
                  <a:pt x="1114" y="1475"/>
                </a:lnTo>
                <a:lnTo>
                  <a:pt x="1150" y="1486"/>
                </a:lnTo>
                <a:lnTo>
                  <a:pt x="1187" y="1495"/>
                </a:lnTo>
                <a:lnTo>
                  <a:pt x="1225" y="1503"/>
                </a:lnTo>
                <a:lnTo>
                  <a:pt x="1262" y="1511"/>
                </a:lnTo>
                <a:lnTo>
                  <a:pt x="1300" y="1516"/>
                </a:lnTo>
                <a:lnTo>
                  <a:pt x="1338" y="1522"/>
                </a:lnTo>
                <a:lnTo>
                  <a:pt x="1377" y="1527"/>
                </a:lnTo>
                <a:lnTo>
                  <a:pt x="1416" y="1530"/>
                </a:lnTo>
                <a:lnTo>
                  <a:pt x="1455" y="1532"/>
                </a:lnTo>
                <a:lnTo>
                  <a:pt x="1494" y="1534"/>
                </a:lnTo>
                <a:lnTo>
                  <a:pt x="1534" y="1534"/>
                </a:lnTo>
                <a:lnTo>
                  <a:pt x="1534" y="1534"/>
                </a:lnTo>
                <a:lnTo>
                  <a:pt x="1573" y="1534"/>
                </a:lnTo>
                <a:lnTo>
                  <a:pt x="1613" y="1532"/>
                </a:lnTo>
                <a:lnTo>
                  <a:pt x="1651" y="1530"/>
                </a:lnTo>
                <a:lnTo>
                  <a:pt x="1691" y="1527"/>
                </a:lnTo>
                <a:lnTo>
                  <a:pt x="1729" y="1522"/>
                </a:lnTo>
                <a:lnTo>
                  <a:pt x="1767" y="1516"/>
                </a:lnTo>
                <a:lnTo>
                  <a:pt x="1805" y="1511"/>
                </a:lnTo>
                <a:lnTo>
                  <a:pt x="1843" y="1503"/>
                </a:lnTo>
                <a:lnTo>
                  <a:pt x="1880" y="1495"/>
                </a:lnTo>
                <a:lnTo>
                  <a:pt x="1917" y="1486"/>
                </a:lnTo>
                <a:lnTo>
                  <a:pt x="1954" y="1475"/>
                </a:lnTo>
                <a:lnTo>
                  <a:pt x="1990" y="1465"/>
                </a:lnTo>
                <a:lnTo>
                  <a:pt x="2025" y="1453"/>
                </a:lnTo>
                <a:lnTo>
                  <a:pt x="2062" y="1441"/>
                </a:lnTo>
                <a:lnTo>
                  <a:pt x="2096" y="1427"/>
                </a:lnTo>
                <a:lnTo>
                  <a:pt x="2131" y="1414"/>
                </a:lnTo>
                <a:lnTo>
                  <a:pt x="2165" y="1399"/>
                </a:lnTo>
                <a:lnTo>
                  <a:pt x="2199" y="1383"/>
                </a:lnTo>
                <a:lnTo>
                  <a:pt x="2232" y="1367"/>
                </a:lnTo>
                <a:lnTo>
                  <a:pt x="2265" y="1349"/>
                </a:lnTo>
                <a:lnTo>
                  <a:pt x="2297" y="1330"/>
                </a:lnTo>
                <a:lnTo>
                  <a:pt x="2329" y="1312"/>
                </a:lnTo>
                <a:lnTo>
                  <a:pt x="2360" y="1292"/>
                </a:lnTo>
                <a:lnTo>
                  <a:pt x="2391" y="1272"/>
                </a:lnTo>
                <a:lnTo>
                  <a:pt x="2422" y="1252"/>
                </a:lnTo>
                <a:lnTo>
                  <a:pt x="2452" y="1229"/>
                </a:lnTo>
                <a:lnTo>
                  <a:pt x="2481" y="1207"/>
                </a:lnTo>
                <a:lnTo>
                  <a:pt x="2509" y="1183"/>
                </a:lnTo>
                <a:lnTo>
                  <a:pt x="2537" y="1160"/>
                </a:lnTo>
                <a:lnTo>
                  <a:pt x="2565" y="1135"/>
                </a:lnTo>
                <a:lnTo>
                  <a:pt x="2593" y="1111"/>
                </a:lnTo>
                <a:lnTo>
                  <a:pt x="2618" y="1085"/>
                </a:lnTo>
                <a:lnTo>
                  <a:pt x="2644" y="1059"/>
                </a:lnTo>
                <a:lnTo>
                  <a:pt x="2669" y="1032"/>
                </a:lnTo>
                <a:lnTo>
                  <a:pt x="2694" y="1004"/>
                </a:lnTo>
                <a:lnTo>
                  <a:pt x="2717" y="975"/>
                </a:lnTo>
                <a:lnTo>
                  <a:pt x="2741" y="947"/>
                </a:lnTo>
                <a:lnTo>
                  <a:pt x="2763" y="918"/>
                </a:lnTo>
                <a:lnTo>
                  <a:pt x="2784" y="888"/>
                </a:lnTo>
                <a:lnTo>
                  <a:pt x="2806" y="858"/>
                </a:lnTo>
                <a:lnTo>
                  <a:pt x="2826" y="827"/>
                </a:lnTo>
                <a:lnTo>
                  <a:pt x="2845" y="795"/>
                </a:lnTo>
                <a:lnTo>
                  <a:pt x="2864" y="763"/>
                </a:lnTo>
                <a:lnTo>
                  <a:pt x="2883" y="731"/>
                </a:lnTo>
                <a:lnTo>
                  <a:pt x="2900" y="698"/>
                </a:lnTo>
                <a:lnTo>
                  <a:pt x="2917" y="665"/>
                </a:lnTo>
                <a:lnTo>
                  <a:pt x="2933" y="631"/>
                </a:lnTo>
                <a:lnTo>
                  <a:pt x="2948" y="597"/>
                </a:lnTo>
                <a:lnTo>
                  <a:pt x="2961" y="563"/>
                </a:lnTo>
                <a:lnTo>
                  <a:pt x="2974" y="528"/>
                </a:lnTo>
                <a:lnTo>
                  <a:pt x="2987" y="493"/>
                </a:lnTo>
                <a:lnTo>
                  <a:pt x="2999" y="456"/>
                </a:lnTo>
                <a:lnTo>
                  <a:pt x="3009" y="420"/>
                </a:lnTo>
                <a:lnTo>
                  <a:pt x="3019" y="384"/>
                </a:lnTo>
                <a:lnTo>
                  <a:pt x="3029" y="346"/>
                </a:lnTo>
                <a:lnTo>
                  <a:pt x="3037" y="309"/>
                </a:lnTo>
                <a:lnTo>
                  <a:pt x="3043" y="272"/>
                </a:lnTo>
                <a:lnTo>
                  <a:pt x="3050" y="233"/>
                </a:lnTo>
                <a:lnTo>
                  <a:pt x="3055" y="195"/>
                </a:lnTo>
                <a:lnTo>
                  <a:pt x="3059" y="157"/>
                </a:lnTo>
                <a:lnTo>
                  <a:pt x="3064" y="118"/>
                </a:lnTo>
                <a:lnTo>
                  <a:pt x="3066" y="79"/>
                </a:lnTo>
                <a:lnTo>
                  <a:pt x="3067" y="39"/>
                </a:lnTo>
                <a:lnTo>
                  <a:pt x="3068" y="0"/>
                </a:lnTo>
                <a:lnTo>
                  <a:pt x="2691" y="0"/>
                </a:lnTo>
                <a:lnTo>
                  <a:pt x="2691" y="0"/>
                </a:lnTo>
                <a:lnTo>
                  <a:pt x="2691" y="30"/>
                </a:lnTo>
                <a:lnTo>
                  <a:pt x="2690" y="60"/>
                </a:lnTo>
                <a:lnTo>
                  <a:pt x="2687" y="90"/>
                </a:lnTo>
                <a:lnTo>
                  <a:pt x="2685" y="118"/>
                </a:lnTo>
                <a:lnTo>
                  <a:pt x="2682" y="147"/>
                </a:lnTo>
                <a:lnTo>
                  <a:pt x="2678" y="176"/>
                </a:lnTo>
                <a:lnTo>
                  <a:pt x="2672" y="205"/>
                </a:lnTo>
                <a:lnTo>
                  <a:pt x="2667" y="233"/>
                </a:lnTo>
                <a:lnTo>
                  <a:pt x="2661" y="261"/>
                </a:lnTo>
                <a:lnTo>
                  <a:pt x="2654" y="289"/>
                </a:lnTo>
                <a:lnTo>
                  <a:pt x="2647" y="317"/>
                </a:lnTo>
                <a:lnTo>
                  <a:pt x="2638" y="344"/>
                </a:lnTo>
                <a:lnTo>
                  <a:pt x="2630" y="371"/>
                </a:lnTo>
                <a:lnTo>
                  <a:pt x="2620" y="398"/>
                </a:lnTo>
                <a:lnTo>
                  <a:pt x="2611" y="424"/>
                </a:lnTo>
                <a:lnTo>
                  <a:pt x="2600" y="451"/>
                </a:lnTo>
                <a:lnTo>
                  <a:pt x="2588" y="477"/>
                </a:lnTo>
                <a:lnTo>
                  <a:pt x="2577" y="502"/>
                </a:lnTo>
                <a:lnTo>
                  <a:pt x="2565" y="527"/>
                </a:lnTo>
                <a:lnTo>
                  <a:pt x="2551" y="551"/>
                </a:lnTo>
                <a:lnTo>
                  <a:pt x="2537" y="576"/>
                </a:lnTo>
                <a:lnTo>
                  <a:pt x="2523" y="600"/>
                </a:lnTo>
                <a:lnTo>
                  <a:pt x="2508" y="624"/>
                </a:lnTo>
                <a:lnTo>
                  <a:pt x="2493" y="647"/>
                </a:lnTo>
                <a:lnTo>
                  <a:pt x="2477" y="669"/>
                </a:lnTo>
                <a:lnTo>
                  <a:pt x="2461" y="693"/>
                </a:lnTo>
                <a:lnTo>
                  <a:pt x="2444" y="714"/>
                </a:lnTo>
                <a:lnTo>
                  <a:pt x="2426" y="737"/>
                </a:lnTo>
                <a:lnTo>
                  <a:pt x="2409" y="757"/>
                </a:lnTo>
                <a:lnTo>
                  <a:pt x="2390" y="778"/>
                </a:lnTo>
                <a:lnTo>
                  <a:pt x="2372" y="798"/>
                </a:lnTo>
                <a:lnTo>
                  <a:pt x="2352" y="819"/>
                </a:lnTo>
                <a:lnTo>
                  <a:pt x="2332" y="838"/>
                </a:lnTo>
                <a:lnTo>
                  <a:pt x="2312" y="857"/>
                </a:lnTo>
                <a:lnTo>
                  <a:pt x="2291" y="875"/>
                </a:lnTo>
                <a:lnTo>
                  <a:pt x="2270" y="893"/>
                </a:lnTo>
                <a:lnTo>
                  <a:pt x="2248" y="910"/>
                </a:lnTo>
                <a:lnTo>
                  <a:pt x="2226" y="927"/>
                </a:lnTo>
                <a:lnTo>
                  <a:pt x="2203" y="943"/>
                </a:lnTo>
                <a:lnTo>
                  <a:pt x="2181" y="959"/>
                </a:lnTo>
                <a:lnTo>
                  <a:pt x="2158" y="975"/>
                </a:lnTo>
                <a:lnTo>
                  <a:pt x="2134" y="989"/>
                </a:lnTo>
                <a:lnTo>
                  <a:pt x="2110" y="1004"/>
                </a:lnTo>
                <a:lnTo>
                  <a:pt x="2085" y="1018"/>
                </a:lnTo>
                <a:lnTo>
                  <a:pt x="2061" y="1031"/>
                </a:lnTo>
                <a:lnTo>
                  <a:pt x="2035" y="1044"/>
                </a:lnTo>
                <a:lnTo>
                  <a:pt x="2009" y="1055"/>
                </a:lnTo>
                <a:lnTo>
                  <a:pt x="1984" y="1066"/>
                </a:lnTo>
                <a:lnTo>
                  <a:pt x="1958" y="1077"/>
                </a:lnTo>
                <a:lnTo>
                  <a:pt x="1932" y="1087"/>
                </a:lnTo>
                <a:lnTo>
                  <a:pt x="1905" y="1097"/>
                </a:lnTo>
                <a:lnTo>
                  <a:pt x="1878" y="1105"/>
                </a:lnTo>
                <a:lnTo>
                  <a:pt x="1851" y="1113"/>
                </a:lnTo>
                <a:lnTo>
                  <a:pt x="1823" y="1120"/>
                </a:lnTo>
                <a:lnTo>
                  <a:pt x="1795" y="1128"/>
                </a:lnTo>
                <a:lnTo>
                  <a:pt x="1766" y="1134"/>
                </a:lnTo>
                <a:lnTo>
                  <a:pt x="1739" y="1140"/>
                </a:lnTo>
                <a:lnTo>
                  <a:pt x="1710" y="1144"/>
                </a:lnTo>
                <a:lnTo>
                  <a:pt x="1681" y="1148"/>
                </a:lnTo>
                <a:lnTo>
                  <a:pt x="1652" y="1151"/>
                </a:lnTo>
                <a:lnTo>
                  <a:pt x="1622" y="1153"/>
                </a:lnTo>
                <a:lnTo>
                  <a:pt x="1594" y="1156"/>
                </a:lnTo>
                <a:lnTo>
                  <a:pt x="1564" y="1157"/>
                </a:lnTo>
                <a:lnTo>
                  <a:pt x="1534" y="1158"/>
                </a:lnTo>
                <a:lnTo>
                  <a:pt x="1534" y="11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3AA0200F-E871-45BE-A6DE-ADBEC92CCA54}"/>
              </a:ext>
            </a:extLst>
          </p:cNvPr>
          <p:cNvSpPr>
            <a:spLocks/>
          </p:cNvSpPr>
          <p:nvPr/>
        </p:nvSpPr>
        <p:spPr bwMode="auto">
          <a:xfrm>
            <a:off x="6034884" y="2431801"/>
            <a:ext cx="2393752" cy="1196487"/>
          </a:xfrm>
          <a:custGeom>
            <a:avLst/>
            <a:gdLst>
              <a:gd name="T0" fmla="*/ 1624 w 3069"/>
              <a:gd name="T1" fmla="*/ 381 h 1534"/>
              <a:gd name="T2" fmla="*/ 1768 w 3069"/>
              <a:gd name="T3" fmla="*/ 400 h 1534"/>
              <a:gd name="T4" fmla="*/ 1906 w 3069"/>
              <a:gd name="T5" fmla="*/ 437 h 1534"/>
              <a:gd name="T6" fmla="*/ 2036 w 3069"/>
              <a:gd name="T7" fmla="*/ 490 h 1534"/>
              <a:gd name="T8" fmla="*/ 2159 w 3069"/>
              <a:gd name="T9" fmla="*/ 559 h 1534"/>
              <a:gd name="T10" fmla="*/ 2271 w 3069"/>
              <a:gd name="T11" fmla="*/ 641 h 1534"/>
              <a:gd name="T12" fmla="*/ 2372 w 3069"/>
              <a:gd name="T13" fmla="*/ 736 h 1534"/>
              <a:gd name="T14" fmla="*/ 2462 w 3069"/>
              <a:gd name="T15" fmla="*/ 841 h 1534"/>
              <a:gd name="T16" fmla="*/ 2538 w 3069"/>
              <a:gd name="T17" fmla="*/ 958 h 1534"/>
              <a:gd name="T18" fmla="*/ 2601 w 3069"/>
              <a:gd name="T19" fmla="*/ 1083 h 1534"/>
              <a:gd name="T20" fmla="*/ 2648 w 3069"/>
              <a:gd name="T21" fmla="*/ 1217 h 1534"/>
              <a:gd name="T22" fmla="*/ 2679 w 3069"/>
              <a:gd name="T23" fmla="*/ 1358 h 1534"/>
              <a:gd name="T24" fmla="*/ 2692 w 3069"/>
              <a:gd name="T25" fmla="*/ 1504 h 1534"/>
              <a:gd name="T26" fmla="*/ 3067 w 3069"/>
              <a:gd name="T27" fmla="*/ 1455 h 1534"/>
              <a:gd name="T28" fmla="*/ 3045 w 3069"/>
              <a:gd name="T29" fmla="*/ 1262 h 1534"/>
              <a:gd name="T30" fmla="*/ 3000 w 3069"/>
              <a:gd name="T31" fmla="*/ 1078 h 1534"/>
              <a:gd name="T32" fmla="*/ 2933 w 3069"/>
              <a:gd name="T33" fmla="*/ 903 h 1534"/>
              <a:gd name="T34" fmla="*/ 2846 w 3069"/>
              <a:gd name="T35" fmla="*/ 739 h 1534"/>
              <a:gd name="T36" fmla="*/ 2742 w 3069"/>
              <a:gd name="T37" fmla="*/ 587 h 1534"/>
              <a:gd name="T38" fmla="*/ 2619 w 3069"/>
              <a:gd name="T39" fmla="*/ 449 h 1534"/>
              <a:gd name="T40" fmla="*/ 2482 w 3069"/>
              <a:gd name="T41" fmla="*/ 327 h 1534"/>
              <a:gd name="T42" fmla="*/ 2330 w 3069"/>
              <a:gd name="T43" fmla="*/ 222 h 1534"/>
              <a:gd name="T44" fmla="*/ 2166 w 3069"/>
              <a:gd name="T45" fmla="*/ 135 h 1534"/>
              <a:gd name="T46" fmla="*/ 1990 w 3069"/>
              <a:gd name="T47" fmla="*/ 69 h 1534"/>
              <a:gd name="T48" fmla="*/ 1806 w 3069"/>
              <a:gd name="T49" fmla="*/ 23 h 1534"/>
              <a:gd name="T50" fmla="*/ 1614 w 3069"/>
              <a:gd name="T51" fmla="*/ 2 h 1534"/>
              <a:gd name="T52" fmla="*/ 1455 w 3069"/>
              <a:gd name="T53" fmla="*/ 2 h 1534"/>
              <a:gd name="T54" fmla="*/ 1263 w 3069"/>
              <a:gd name="T55" fmla="*/ 23 h 1534"/>
              <a:gd name="T56" fmla="*/ 1079 w 3069"/>
              <a:gd name="T57" fmla="*/ 69 h 1534"/>
              <a:gd name="T58" fmla="*/ 903 w 3069"/>
              <a:gd name="T59" fmla="*/ 135 h 1534"/>
              <a:gd name="T60" fmla="*/ 739 w 3069"/>
              <a:gd name="T61" fmla="*/ 222 h 1534"/>
              <a:gd name="T62" fmla="*/ 587 w 3069"/>
              <a:gd name="T63" fmla="*/ 327 h 1534"/>
              <a:gd name="T64" fmla="*/ 450 w 3069"/>
              <a:gd name="T65" fmla="*/ 449 h 1534"/>
              <a:gd name="T66" fmla="*/ 327 w 3069"/>
              <a:gd name="T67" fmla="*/ 587 h 1534"/>
              <a:gd name="T68" fmla="*/ 223 w 3069"/>
              <a:gd name="T69" fmla="*/ 739 h 1534"/>
              <a:gd name="T70" fmla="*/ 135 w 3069"/>
              <a:gd name="T71" fmla="*/ 903 h 1534"/>
              <a:gd name="T72" fmla="*/ 69 w 3069"/>
              <a:gd name="T73" fmla="*/ 1078 h 1534"/>
              <a:gd name="T74" fmla="*/ 25 w 3069"/>
              <a:gd name="T75" fmla="*/ 1262 h 1534"/>
              <a:gd name="T76" fmla="*/ 2 w 3069"/>
              <a:gd name="T77" fmla="*/ 1455 h 1534"/>
              <a:gd name="T78" fmla="*/ 377 w 3069"/>
              <a:gd name="T79" fmla="*/ 1504 h 1534"/>
              <a:gd name="T80" fmla="*/ 390 w 3069"/>
              <a:gd name="T81" fmla="*/ 1358 h 1534"/>
              <a:gd name="T82" fmla="*/ 421 w 3069"/>
              <a:gd name="T83" fmla="*/ 1217 h 1534"/>
              <a:gd name="T84" fmla="*/ 468 w 3069"/>
              <a:gd name="T85" fmla="*/ 1083 h 1534"/>
              <a:gd name="T86" fmla="*/ 531 w 3069"/>
              <a:gd name="T87" fmla="*/ 958 h 1534"/>
              <a:gd name="T88" fmla="*/ 608 w 3069"/>
              <a:gd name="T89" fmla="*/ 841 h 1534"/>
              <a:gd name="T90" fmla="*/ 697 w 3069"/>
              <a:gd name="T91" fmla="*/ 736 h 1534"/>
              <a:gd name="T92" fmla="*/ 798 w 3069"/>
              <a:gd name="T93" fmla="*/ 641 h 1534"/>
              <a:gd name="T94" fmla="*/ 910 w 3069"/>
              <a:gd name="T95" fmla="*/ 559 h 1534"/>
              <a:gd name="T96" fmla="*/ 1033 w 3069"/>
              <a:gd name="T97" fmla="*/ 490 h 1534"/>
              <a:gd name="T98" fmla="*/ 1163 w 3069"/>
              <a:gd name="T99" fmla="*/ 437 h 1534"/>
              <a:gd name="T100" fmla="*/ 1302 w 3069"/>
              <a:gd name="T101" fmla="*/ 400 h 1534"/>
              <a:gd name="T102" fmla="*/ 1446 w 3069"/>
              <a:gd name="T103" fmla="*/ 381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9" h="1534">
                <a:moveTo>
                  <a:pt x="1534" y="376"/>
                </a:moveTo>
                <a:lnTo>
                  <a:pt x="1534" y="376"/>
                </a:lnTo>
                <a:lnTo>
                  <a:pt x="1564" y="377"/>
                </a:lnTo>
                <a:lnTo>
                  <a:pt x="1594" y="378"/>
                </a:lnTo>
                <a:lnTo>
                  <a:pt x="1624" y="381"/>
                </a:lnTo>
                <a:lnTo>
                  <a:pt x="1652" y="383"/>
                </a:lnTo>
                <a:lnTo>
                  <a:pt x="1682" y="386"/>
                </a:lnTo>
                <a:lnTo>
                  <a:pt x="1711" y="390"/>
                </a:lnTo>
                <a:lnTo>
                  <a:pt x="1740" y="394"/>
                </a:lnTo>
                <a:lnTo>
                  <a:pt x="1768" y="400"/>
                </a:lnTo>
                <a:lnTo>
                  <a:pt x="1796" y="406"/>
                </a:lnTo>
                <a:lnTo>
                  <a:pt x="1824" y="414"/>
                </a:lnTo>
                <a:lnTo>
                  <a:pt x="1852" y="421"/>
                </a:lnTo>
                <a:lnTo>
                  <a:pt x="1878" y="429"/>
                </a:lnTo>
                <a:lnTo>
                  <a:pt x="1906" y="437"/>
                </a:lnTo>
                <a:lnTo>
                  <a:pt x="1933" y="447"/>
                </a:lnTo>
                <a:lnTo>
                  <a:pt x="1958" y="457"/>
                </a:lnTo>
                <a:lnTo>
                  <a:pt x="1985" y="468"/>
                </a:lnTo>
                <a:lnTo>
                  <a:pt x="2011" y="479"/>
                </a:lnTo>
                <a:lnTo>
                  <a:pt x="2036" y="490"/>
                </a:lnTo>
                <a:lnTo>
                  <a:pt x="2062" y="503"/>
                </a:lnTo>
                <a:lnTo>
                  <a:pt x="2086" y="516"/>
                </a:lnTo>
                <a:lnTo>
                  <a:pt x="2111" y="530"/>
                </a:lnTo>
                <a:lnTo>
                  <a:pt x="2134" y="545"/>
                </a:lnTo>
                <a:lnTo>
                  <a:pt x="2159" y="559"/>
                </a:lnTo>
                <a:lnTo>
                  <a:pt x="2181" y="575"/>
                </a:lnTo>
                <a:lnTo>
                  <a:pt x="2205" y="591"/>
                </a:lnTo>
                <a:lnTo>
                  <a:pt x="2227" y="607"/>
                </a:lnTo>
                <a:lnTo>
                  <a:pt x="2249" y="624"/>
                </a:lnTo>
                <a:lnTo>
                  <a:pt x="2271" y="641"/>
                </a:lnTo>
                <a:lnTo>
                  <a:pt x="2292" y="659"/>
                </a:lnTo>
                <a:lnTo>
                  <a:pt x="2312" y="677"/>
                </a:lnTo>
                <a:lnTo>
                  <a:pt x="2333" y="696"/>
                </a:lnTo>
                <a:lnTo>
                  <a:pt x="2353" y="715"/>
                </a:lnTo>
                <a:lnTo>
                  <a:pt x="2372" y="736"/>
                </a:lnTo>
                <a:lnTo>
                  <a:pt x="2391" y="756"/>
                </a:lnTo>
                <a:lnTo>
                  <a:pt x="2409" y="777"/>
                </a:lnTo>
                <a:lnTo>
                  <a:pt x="2427" y="797"/>
                </a:lnTo>
                <a:lnTo>
                  <a:pt x="2445" y="820"/>
                </a:lnTo>
                <a:lnTo>
                  <a:pt x="2462" y="841"/>
                </a:lnTo>
                <a:lnTo>
                  <a:pt x="2479" y="865"/>
                </a:lnTo>
                <a:lnTo>
                  <a:pt x="2495" y="887"/>
                </a:lnTo>
                <a:lnTo>
                  <a:pt x="2510" y="910"/>
                </a:lnTo>
                <a:lnTo>
                  <a:pt x="2524" y="934"/>
                </a:lnTo>
                <a:lnTo>
                  <a:pt x="2538" y="958"/>
                </a:lnTo>
                <a:lnTo>
                  <a:pt x="2552" y="983"/>
                </a:lnTo>
                <a:lnTo>
                  <a:pt x="2565" y="1007"/>
                </a:lnTo>
                <a:lnTo>
                  <a:pt x="2578" y="1032"/>
                </a:lnTo>
                <a:lnTo>
                  <a:pt x="2589" y="1057"/>
                </a:lnTo>
                <a:lnTo>
                  <a:pt x="2601" y="1083"/>
                </a:lnTo>
                <a:lnTo>
                  <a:pt x="2612" y="1110"/>
                </a:lnTo>
                <a:lnTo>
                  <a:pt x="2621" y="1136"/>
                </a:lnTo>
                <a:lnTo>
                  <a:pt x="2631" y="1163"/>
                </a:lnTo>
                <a:lnTo>
                  <a:pt x="2640" y="1190"/>
                </a:lnTo>
                <a:lnTo>
                  <a:pt x="2648" y="1217"/>
                </a:lnTo>
                <a:lnTo>
                  <a:pt x="2656" y="1245"/>
                </a:lnTo>
                <a:lnTo>
                  <a:pt x="2662" y="1273"/>
                </a:lnTo>
                <a:lnTo>
                  <a:pt x="2668" y="1301"/>
                </a:lnTo>
                <a:lnTo>
                  <a:pt x="2674" y="1329"/>
                </a:lnTo>
                <a:lnTo>
                  <a:pt x="2679" y="1358"/>
                </a:lnTo>
                <a:lnTo>
                  <a:pt x="2682" y="1387"/>
                </a:lnTo>
                <a:lnTo>
                  <a:pt x="2685" y="1416"/>
                </a:lnTo>
                <a:lnTo>
                  <a:pt x="2689" y="1444"/>
                </a:lnTo>
                <a:lnTo>
                  <a:pt x="2691" y="1474"/>
                </a:lnTo>
                <a:lnTo>
                  <a:pt x="2692" y="1504"/>
                </a:lnTo>
                <a:lnTo>
                  <a:pt x="2692" y="1534"/>
                </a:lnTo>
                <a:lnTo>
                  <a:pt x="3069" y="1534"/>
                </a:lnTo>
                <a:lnTo>
                  <a:pt x="3069" y="1534"/>
                </a:lnTo>
                <a:lnTo>
                  <a:pt x="3068" y="1495"/>
                </a:lnTo>
                <a:lnTo>
                  <a:pt x="3067" y="1455"/>
                </a:lnTo>
                <a:lnTo>
                  <a:pt x="3064" y="1416"/>
                </a:lnTo>
                <a:lnTo>
                  <a:pt x="3061" y="1377"/>
                </a:lnTo>
                <a:lnTo>
                  <a:pt x="3056" y="1339"/>
                </a:lnTo>
                <a:lnTo>
                  <a:pt x="3051" y="1301"/>
                </a:lnTo>
                <a:lnTo>
                  <a:pt x="3045" y="1262"/>
                </a:lnTo>
                <a:lnTo>
                  <a:pt x="3037" y="1225"/>
                </a:lnTo>
                <a:lnTo>
                  <a:pt x="3030" y="1188"/>
                </a:lnTo>
                <a:lnTo>
                  <a:pt x="3020" y="1150"/>
                </a:lnTo>
                <a:lnTo>
                  <a:pt x="3011" y="1114"/>
                </a:lnTo>
                <a:lnTo>
                  <a:pt x="3000" y="1078"/>
                </a:lnTo>
                <a:lnTo>
                  <a:pt x="2988" y="1041"/>
                </a:lnTo>
                <a:lnTo>
                  <a:pt x="2975" y="1006"/>
                </a:lnTo>
                <a:lnTo>
                  <a:pt x="2963" y="971"/>
                </a:lnTo>
                <a:lnTo>
                  <a:pt x="2948" y="937"/>
                </a:lnTo>
                <a:lnTo>
                  <a:pt x="2933" y="903"/>
                </a:lnTo>
                <a:lnTo>
                  <a:pt x="2918" y="869"/>
                </a:lnTo>
                <a:lnTo>
                  <a:pt x="2901" y="836"/>
                </a:lnTo>
                <a:lnTo>
                  <a:pt x="2884" y="803"/>
                </a:lnTo>
                <a:lnTo>
                  <a:pt x="2866" y="771"/>
                </a:lnTo>
                <a:lnTo>
                  <a:pt x="2846" y="739"/>
                </a:lnTo>
                <a:lnTo>
                  <a:pt x="2827" y="707"/>
                </a:lnTo>
                <a:lnTo>
                  <a:pt x="2807" y="676"/>
                </a:lnTo>
                <a:lnTo>
                  <a:pt x="2786" y="646"/>
                </a:lnTo>
                <a:lnTo>
                  <a:pt x="2764" y="616"/>
                </a:lnTo>
                <a:lnTo>
                  <a:pt x="2742" y="587"/>
                </a:lnTo>
                <a:lnTo>
                  <a:pt x="2718" y="559"/>
                </a:lnTo>
                <a:lnTo>
                  <a:pt x="2695" y="530"/>
                </a:lnTo>
                <a:lnTo>
                  <a:pt x="2671" y="502"/>
                </a:lnTo>
                <a:lnTo>
                  <a:pt x="2645" y="475"/>
                </a:lnTo>
                <a:lnTo>
                  <a:pt x="2619" y="449"/>
                </a:lnTo>
                <a:lnTo>
                  <a:pt x="2593" y="423"/>
                </a:lnTo>
                <a:lnTo>
                  <a:pt x="2566" y="399"/>
                </a:lnTo>
                <a:lnTo>
                  <a:pt x="2538" y="374"/>
                </a:lnTo>
                <a:lnTo>
                  <a:pt x="2511" y="351"/>
                </a:lnTo>
                <a:lnTo>
                  <a:pt x="2482" y="327"/>
                </a:lnTo>
                <a:lnTo>
                  <a:pt x="2452" y="305"/>
                </a:lnTo>
                <a:lnTo>
                  <a:pt x="2423" y="282"/>
                </a:lnTo>
                <a:lnTo>
                  <a:pt x="2392" y="262"/>
                </a:lnTo>
                <a:lnTo>
                  <a:pt x="2361" y="242"/>
                </a:lnTo>
                <a:lnTo>
                  <a:pt x="2330" y="222"/>
                </a:lnTo>
                <a:lnTo>
                  <a:pt x="2298" y="204"/>
                </a:lnTo>
                <a:lnTo>
                  <a:pt x="2265" y="185"/>
                </a:lnTo>
                <a:lnTo>
                  <a:pt x="2233" y="167"/>
                </a:lnTo>
                <a:lnTo>
                  <a:pt x="2199" y="151"/>
                </a:lnTo>
                <a:lnTo>
                  <a:pt x="2166" y="135"/>
                </a:lnTo>
                <a:lnTo>
                  <a:pt x="2132" y="120"/>
                </a:lnTo>
                <a:lnTo>
                  <a:pt x="2097" y="107"/>
                </a:lnTo>
                <a:lnTo>
                  <a:pt x="2062" y="93"/>
                </a:lnTo>
                <a:lnTo>
                  <a:pt x="2027" y="81"/>
                </a:lnTo>
                <a:lnTo>
                  <a:pt x="1990" y="69"/>
                </a:lnTo>
                <a:lnTo>
                  <a:pt x="1954" y="59"/>
                </a:lnTo>
                <a:lnTo>
                  <a:pt x="1918" y="48"/>
                </a:lnTo>
                <a:lnTo>
                  <a:pt x="1881" y="39"/>
                </a:lnTo>
                <a:lnTo>
                  <a:pt x="1843" y="31"/>
                </a:lnTo>
                <a:lnTo>
                  <a:pt x="1806" y="23"/>
                </a:lnTo>
                <a:lnTo>
                  <a:pt x="1769" y="18"/>
                </a:lnTo>
                <a:lnTo>
                  <a:pt x="1730" y="12"/>
                </a:lnTo>
                <a:lnTo>
                  <a:pt x="1692" y="7"/>
                </a:lnTo>
                <a:lnTo>
                  <a:pt x="1652" y="4"/>
                </a:lnTo>
                <a:lnTo>
                  <a:pt x="1614" y="2"/>
                </a:lnTo>
                <a:lnTo>
                  <a:pt x="1575" y="0"/>
                </a:lnTo>
                <a:lnTo>
                  <a:pt x="1534" y="0"/>
                </a:lnTo>
                <a:lnTo>
                  <a:pt x="1534" y="0"/>
                </a:lnTo>
                <a:lnTo>
                  <a:pt x="1495" y="0"/>
                </a:lnTo>
                <a:lnTo>
                  <a:pt x="1455" y="2"/>
                </a:lnTo>
                <a:lnTo>
                  <a:pt x="1417" y="4"/>
                </a:lnTo>
                <a:lnTo>
                  <a:pt x="1377" y="7"/>
                </a:lnTo>
                <a:lnTo>
                  <a:pt x="1339" y="12"/>
                </a:lnTo>
                <a:lnTo>
                  <a:pt x="1301" y="18"/>
                </a:lnTo>
                <a:lnTo>
                  <a:pt x="1263" y="23"/>
                </a:lnTo>
                <a:lnTo>
                  <a:pt x="1225" y="31"/>
                </a:lnTo>
                <a:lnTo>
                  <a:pt x="1188" y="39"/>
                </a:lnTo>
                <a:lnTo>
                  <a:pt x="1151" y="48"/>
                </a:lnTo>
                <a:lnTo>
                  <a:pt x="1114" y="59"/>
                </a:lnTo>
                <a:lnTo>
                  <a:pt x="1079" y="69"/>
                </a:lnTo>
                <a:lnTo>
                  <a:pt x="1043" y="81"/>
                </a:lnTo>
                <a:lnTo>
                  <a:pt x="1007" y="93"/>
                </a:lnTo>
                <a:lnTo>
                  <a:pt x="972" y="107"/>
                </a:lnTo>
                <a:lnTo>
                  <a:pt x="937" y="120"/>
                </a:lnTo>
                <a:lnTo>
                  <a:pt x="903" y="135"/>
                </a:lnTo>
                <a:lnTo>
                  <a:pt x="870" y="151"/>
                </a:lnTo>
                <a:lnTo>
                  <a:pt x="836" y="167"/>
                </a:lnTo>
                <a:lnTo>
                  <a:pt x="803" y="185"/>
                </a:lnTo>
                <a:lnTo>
                  <a:pt x="771" y="204"/>
                </a:lnTo>
                <a:lnTo>
                  <a:pt x="739" y="222"/>
                </a:lnTo>
                <a:lnTo>
                  <a:pt x="708" y="242"/>
                </a:lnTo>
                <a:lnTo>
                  <a:pt x="677" y="262"/>
                </a:lnTo>
                <a:lnTo>
                  <a:pt x="646" y="282"/>
                </a:lnTo>
                <a:lnTo>
                  <a:pt x="616" y="305"/>
                </a:lnTo>
                <a:lnTo>
                  <a:pt x="587" y="327"/>
                </a:lnTo>
                <a:lnTo>
                  <a:pt x="559" y="351"/>
                </a:lnTo>
                <a:lnTo>
                  <a:pt x="531" y="374"/>
                </a:lnTo>
                <a:lnTo>
                  <a:pt x="503" y="399"/>
                </a:lnTo>
                <a:lnTo>
                  <a:pt x="477" y="423"/>
                </a:lnTo>
                <a:lnTo>
                  <a:pt x="450" y="449"/>
                </a:lnTo>
                <a:lnTo>
                  <a:pt x="424" y="475"/>
                </a:lnTo>
                <a:lnTo>
                  <a:pt x="399" y="502"/>
                </a:lnTo>
                <a:lnTo>
                  <a:pt x="374" y="530"/>
                </a:lnTo>
                <a:lnTo>
                  <a:pt x="351" y="559"/>
                </a:lnTo>
                <a:lnTo>
                  <a:pt x="327" y="587"/>
                </a:lnTo>
                <a:lnTo>
                  <a:pt x="305" y="616"/>
                </a:lnTo>
                <a:lnTo>
                  <a:pt x="284" y="646"/>
                </a:lnTo>
                <a:lnTo>
                  <a:pt x="262" y="676"/>
                </a:lnTo>
                <a:lnTo>
                  <a:pt x="242" y="707"/>
                </a:lnTo>
                <a:lnTo>
                  <a:pt x="223" y="739"/>
                </a:lnTo>
                <a:lnTo>
                  <a:pt x="204" y="771"/>
                </a:lnTo>
                <a:lnTo>
                  <a:pt x="185" y="803"/>
                </a:lnTo>
                <a:lnTo>
                  <a:pt x="168" y="836"/>
                </a:lnTo>
                <a:lnTo>
                  <a:pt x="151" y="869"/>
                </a:lnTo>
                <a:lnTo>
                  <a:pt x="135" y="903"/>
                </a:lnTo>
                <a:lnTo>
                  <a:pt x="120" y="937"/>
                </a:lnTo>
                <a:lnTo>
                  <a:pt x="107" y="971"/>
                </a:lnTo>
                <a:lnTo>
                  <a:pt x="94" y="1006"/>
                </a:lnTo>
                <a:lnTo>
                  <a:pt x="81" y="1041"/>
                </a:lnTo>
                <a:lnTo>
                  <a:pt x="69" y="1078"/>
                </a:lnTo>
                <a:lnTo>
                  <a:pt x="59" y="1114"/>
                </a:lnTo>
                <a:lnTo>
                  <a:pt x="49" y="1150"/>
                </a:lnTo>
                <a:lnTo>
                  <a:pt x="39" y="1188"/>
                </a:lnTo>
                <a:lnTo>
                  <a:pt x="32" y="1225"/>
                </a:lnTo>
                <a:lnTo>
                  <a:pt x="25" y="1262"/>
                </a:lnTo>
                <a:lnTo>
                  <a:pt x="18" y="1301"/>
                </a:lnTo>
                <a:lnTo>
                  <a:pt x="13" y="1339"/>
                </a:lnTo>
                <a:lnTo>
                  <a:pt x="9" y="1377"/>
                </a:lnTo>
                <a:lnTo>
                  <a:pt x="5" y="1416"/>
                </a:lnTo>
                <a:lnTo>
                  <a:pt x="2" y="1455"/>
                </a:lnTo>
                <a:lnTo>
                  <a:pt x="1" y="1495"/>
                </a:lnTo>
                <a:lnTo>
                  <a:pt x="0" y="1534"/>
                </a:lnTo>
                <a:lnTo>
                  <a:pt x="377" y="1534"/>
                </a:lnTo>
                <a:lnTo>
                  <a:pt x="377" y="1534"/>
                </a:lnTo>
                <a:lnTo>
                  <a:pt x="377" y="1504"/>
                </a:lnTo>
                <a:lnTo>
                  <a:pt x="378" y="1474"/>
                </a:lnTo>
                <a:lnTo>
                  <a:pt x="381" y="1444"/>
                </a:lnTo>
                <a:lnTo>
                  <a:pt x="383" y="1416"/>
                </a:lnTo>
                <a:lnTo>
                  <a:pt x="387" y="1387"/>
                </a:lnTo>
                <a:lnTo>
                  <a:pt x="390" y="1358"/>
                </a:lnTo>
                <a:lnTo>
                  <a:pt x="396" y="1329"/>
                </a:lnTo>
                <a:lnTo>
                  <a:pt x="401" y="1301"/>
                </a:lnTo>
                <a:lnTo>
                  <a:pt x="407" y="1273"/>
                </a:lnTo>
                <a:lnTo>
                  <a:pt x="414" y="1245"/>
                </a:lnTo>
                <a:lnTo>
                  <a:pt x="421" y="1217"/>
                </a:lnTo>
                <a:lnTo>
                  <a:pt x="430" y="1190"/>
                </a:lnTo>
                <a:lnTo>
                  <a:pt x="438" y="1163"/>
                </a:lnTo>
                <a:lnTo>
                  <a:pt x="448" y="1136"/>
                </a:lnTo>
                <a:lnTo>
                  <a:pt x="457" y="1110"/>
                </a:lnTo>
                <a:lnTo>
                  <a:pt x="468" y="1083"/>
                </a:lnTo>
                <a:lnTo>
                  <a:pt x="480" y="1057"/>
                </a:lnTo>
                <a:lnTo>
                  <a:pt x="491" y="1032"/>
                </a:lnTo>
                <a:lnTo>
                  <a:pt x="504" y="1007"/>
                </a:lnTo>
                <a:lnTo>
                  <a:pt x="517" y="983"/>
                </a:lnTo>
                <a:lnTo>
                  <a:pt x="531" y="958"/>
                </a:lnTo>
                <a:lnTo>
                  <a:pt x="545" y="934"/>
                </a:lnTo>
                <a:lnTo>
                  <a:pt x="560" y="910"/>
                </a:lnTo>
                <a:lnTo>
                  <a:pt x="575" y="887"/>
                </a:lnTo>
                <a:lnTo>
                  <a:pt x="591" y="865"/>
                </a:lnTo>
                <a:lnTo>
                  <a:pt x="608" y="841"/>
                </a:lnTo>
                <a:lnTo>
                  <a:pt x="624" y="820"/>
                </a:lnTo>
                <a:lnTo>
                  <a:pt x="642" y="797"/>
                </a:lnTo>
                <a:lnTo>
                  <a:pt x="660" y="777"/>
                </a:lnTo>
                <a:lnTo>
                  <a:pt x="678" y="756"/>
                </a:lnTo>
                <a:lnTo>
                  <a:pt x="697" y="736"/>
                </a:lnTo>
                <a:lnTo>
                  <a:pt x="716" y="715"/>
                </a:lnTo>
                <a:lnTo>
                  <a:pt x="736" y="696"/>
                </a:lnTo>
                <a:lnTo>
                  <a:pt x="757" y="677"/>
                </a:lnTo>
                <a:lnTo>
                  <a:pt x="777" y="659"/>
                </a:lnTo>
                <a:lnTo>
                  <a:pt x="798" y="641"/>
                </a:lnTo>
                <a:lnTo>
                  <a:pt x="820" y="624"/>
                </a:lnTo>
                <a:lnTo>
                  <a:pt x="842" y="607"/>
                </a:lnTo>
                <a:lnTo>
                  <a:pt x="865" y="591"/>
                </a:lnTo>
                <a:lnTo>
                  <a:pt x="887" y="575"/>
                </a:lnTo>
                <a:lnTo>
                  <a:pt x="910" y="559"/>
                </a:lnTo>
                <a:lnTo>
                  <a:pt x="935" y="545"/>
                </a:lnTo>
                <a:lnTo>
                  <a:pt x="958" y="530"/>
                </a:lnTo>
                <a:lnTo>
                  <a:pt x="983" y="516"/>
                </a:lnTo>
                <a:lnTo>
                  <a:pt x="1007" y="503"/>
                </a:lnTo>
                <a:lnTo>
                  <a:pt x="1033" y="490"/>
                </a:lnTo>
                <a:lnTo>
                  <a:pt x="1059" y="479"/>
                </a:lnTo>
                <a:lnTo>
                  <a:pt x="1084" y="468"/>
                </a:lnTo>
                <a:lnTo>
                  <a:pt x="1110" y="457"/>
                </a:lnTo>
                <a:lnTo>
                  <a:pt x="1136" y="447"/>
                </a:lnTo>
                <a:lnTo>
                  <a:pt x="1163" y="437"/>
                </a:lnTo>
                <a:lnTo>
                  <a:pt x="1191" y="429"/>
                </a:lnTo>
                <a:lnTo>
                  <a:pt x="1217" y="421"/>
                </a:lnTo>
                <a:lnTo>
                  <a:pt x="1245" y="414"/>
                </a:lnTo>
                <a:lnTo>
                  <a:pt x="1273" y="406"/>
                </a:lnTo>
                <a:lnTo>
                  <a:pt x="1302" y="400"/>
                </a:lnTo>
                <a:lnTo>
                  <a:pt x="1329" y="394"/>
                </a:lnTo>
                <a:lnTo>
                  <a:pt x="1358" y="390"/>
                </a:lnTo>
                <a:lnTo>
                  <a:pt x="1387" y="386"/>
                </a:lnTo>
                <a:lnTo>
                  <a:pt x="1416" y="383"/>
                </a:lnTo>
                <a:lnTo>
                  <a:pt x="1446" y="381"/>
                </a:lnTo>
                <a:lnTo>
                  <a:pt x="1475" y="378"/>
                </a:lnTo>
                <a:lnTo>
                  <a:pt x="1504" y="377"/>
                </a:lnTo>
                <a:lnTo>
                  <a:pt x="1534" y="376"/>
                </a:lnTo>
                <a:lnTo>
                  <a:pt x="1534" y="3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8D6D9C03-6284-4975-8906-3AFAB841E1C0}"/>
              </a:ext>
            </a:extLst>
          </p:cNvPr>
          <p:cNvSpPr txBox="1">
            <a:spLocks/>
          </p:cNvSpPr>
          <p:nvPr/>
        </p:nvSpPr>
        <p:spPr bwMode="auto">
          <a:xfrm>
            <a:off x="2321529" y="3680359"/>
            <a:ext cx="1433085" cy="2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7" b="1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CE776C15-6D8B-47D0-B243-9FF6FBC20B6F}"/>
              </a:ext>
            </a:extLst>
          </p:cNvPr>
          <p:cNvSpPr txBox="1">
            <a:spLocks/>
          </p:cNvSpPr>
          <p:nvPr/>
        </p:nvSpPr>
        <p:spPr bwMode="auto">
          <a:xfrm>
            <a:off x="3935759" y="1268757"/>
            <a:ext cx="2392974" cy="23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0" tIns="0" rIns="360000" bIns="540000" anchor="b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8553B0AA-A890-4AA3-B067-5A98E9476DBD}"/>
              </a:ext>
            </a:extLst>
          </p:cNvPr>
          <p:cNvSpPr txBox="1">
            <a:spLocks/>
          </p:cNvSpPr>
          <p:nvPr/>
        </p:nvSpPr>
        <p:spPr bwMode="auto">
          <a:xfrm>
            <a:off x="6517929" y="3680354"/>
            <a:ext cx="1433085" cy="2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7" b="1">
                <a:solidFill>
                  <a:schemeClr val="accent3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Freeform: Shape 24">
            <a:extLst>
              <a:ext uri="{FF2B5EF4-FFF2-40B4-BE49-F238E27FC236}">
                <a16:creationId xmlns:a16="http://schemas.microsoft.com/office/drawing/2014/main" id="{B173E743-C514-4D70-9AAE-7D0CC44002F7}"/>
              </a:ext>
            </a:extLst>
          </p:cNvPr>
          <p:cNvSpPr>
            <a:spLocks/>
          </p:cNvSpPr>
          <p:nvPr/>
        </p:nvSpPr>
        <p:spPr bwMode="auto">
          <a:xfrm>
            <a:off x="3935763" y="3628288"/>
            <a:ext cx="2392972" cy="1196487"/>
          </a:xfrm>
          <a:custGeom>
            <a:avLst/>
            <a:gdLst>
              <a:gd name="T0" fmla="*/ 1444 w 3068"/>
              <a:gd name="T1" fmla="*/ 1153 h 1534"/>
              <a:gd name="T2" fmla="*/ 1300 w 3068"/>
              <a:gd name="T3" fmla="*/ 1134 h 1534"/>
              <a:gd name="T4" fmla="*/ 1163 w 3068"/>
              <a:gd name="T5" fmla="*/ 1097 h 1534"/>
              <a:gd name="T6" fmla="*/ 1032 w 3068"/>
              <a:gd name="T7" fmla="*/ 1044 h 1534"/>
              <a:gd name="T8" fmla="*/ 910 w 3068"/>
              <a:gd name="T9" fmla="*/ 975 h 1534"/>
              <a:gd name="T10" fmla="*/ 797 w 3068"/>
              <a:gd name="T11" fmla="*/ 893 h 1534"/>
              <a:gd name="T12" fmla="*/ 696 w 3068"/>
              <a:gd name="T13" fmla="*/ 798 h 1534"/>
              <a:gd name="T14" fmla="*/ 606 w 3068"/>
              <a:gd name="T15" fmla="*/ 693 h 1534"/>
              <a:gd name="T16" fmla="*/ 530 w 3068"/>
              <a:gd name="T17" fmla="*/ 576 h 1534"/>
              <a:gd name="T18" fmla="*/ 467 w 3068"/>
              <a:gd name="T19" fmla="*/ 451 h 1534"/>
              <a:gd name="T20" fmla="*/ 420 w 3068"/>
              <a:gd name="T21" fmla="*/ 317 h 1534"/>
              <a:gd name="T22" fmla="*/ 390 w 3068"/>
              <a:gd name="T23" fmla="*/ 176 h 1534"/>
              <a:gd name="T24" fmla="*/ 376 w 3068"/>
              <a:gd name="T25" fmla="*/ 30 h 1534"/>
              <a:gd name="T26" fmla="*/ 1 w 3068"/>
              <a:gd name="T27" fmla="*/ 79 h 1534"/>
              <a:gd name="T28" fmla="*/ 23 w 3068"/>
              <a:gd name="T29" fmla="*/ 272 h 1534"/>
              <a:gd name="T30" fmla="*/ 68 w 3068"/>
              <a:gd name="T31" fmla="*/ 456 h 1534"/>
              <a:gd name="T32" fmla="*/ 135 w 3068"/>
              <a:gd name="T33" fmla="*/ 631 h 1534"/>
              <a:gd name="T34" fmla="*/ 222 w 3068"/>
              <a:gd name="T35" fmla="*/ 795 h 1534"/>
              <a:gd name="T36" fmla="*/ 327 w 3068"/>
              <a:gd name="T37" fmla="*/ 947 h 1534"/>
              <a:gd name="T38" fmla="*/ 449 w 3068"/>
              <a:gd name="T39" fmla="*/ 1085 h 1534"/>
              <a:gd name="T40" fmla="*/ 586 w 3068"/>
              <a:gd name="T41" fmla="*/ 1207 h 1534"/>
              <a:gd name="T42" fmla="*/ 738 w 3068"/>
              <a:gd name="T43" fmla="*/ 1312 h 1534"/>
              <a:gd name="T44" fmla="*/ 902 w 3068"/>
              <a:gd name="T45" fmla="*/ 1399 h 1534"/>
              <a:gd name="T46" fmla="*/ 1078 w 3068"/>
              <a:gd name="T47" fmla="*/ 1465 h 1534"/>
              <a:gd name="T48" fmla="*/ 1262 w 3068"/>
              <a:gd name="T49" fmla="*/ 1511 h 1534"/>
              <a:gd name="T50" fmla="*/ 1455 w 3068"/>
              <a:gd name="T51" fmla="*/ 1532 h 1534"/>
              <a:gd name="T52" fmla="*/ 1613 w 3068"/>
              <a:gd name="T53" fmla="*/ 1532 h 1534"/>
              <a:gd name="T54" fmla="*/ 1805 w 3068"/>
              <a:gd name="T55" fmla="*/ 1511 h 1534"/>
              <a:gd name="T56" fmla="*/ 1990 w 3068"/>
              <a:gd name="T57" fmla="*/ 1465 h 1534"/>
              <a:gd name="T58" fmla="*/ 2165 w 3068"/>
              <a:gd name="T59" fmla="*/ 1399 h 1534"/>
              <a:gd name="T60" fmla="*/ 2329 w 3068"/>
              <a:gd name="T61" fmla="*/ 1312 h 1534"/>
              <a:gd name="T62" fmla="*/ 2481 w 3068"/>
              <a:gd name="T63" fmla="*/ 1207 h 1534"/>
              <a:gd name="T64" fmla="*/ 2618 w 3068"/>
              <a:gd name="T65" fmla="*/ 1085 h 1534"/>
              <a:gd name="T66" fmla="*/ 2741 w 3068"/>
              <a:gd name="T67" fmla="*/ 947 h 1534"/>
              <a:gd name="T68" fmla="*/ 2845 w 3068"/>
              <a:gd name="T69" fmla="*/ 795 h 1534"/>
              <a:gd name="T70" fmla="*/ 2933 w 3068"/>
              <a:gd name="T71" fmla="*/ 631 h 1534"/>
              <a:gd name="T72" fmla="*/ 2999 w 3068"/>
              <a:gd name="T73" fmla="*/ 456 h 1534"/>
              <a:gd name="T74" fmla="*/ 3043 w 3068"/>
              <a:gd name="T75" fmla="*/ 272 h 1534"/>
              <a:gd name="T76" fmla="*/ 3066 w 3068"/>
              <a:gd name="T77" fmla="*/ 79 h 1534"/>
              <a:gd name="T78" fmla="*/ 2691 w 3068"/>
              <a:gd name="T79" fmla="*/ 30 h 1534"/>
              <a:gd name="T80" fmla="*/ 2678 w 3068"/>
              <a:gd name="T81" fmla="*/ 176 h 1534"/>
              <a:gd name="T82" fmla="*/ 2647 w 3068"/>
              <a:gd name="T83" fmla="*/ 317 h 1534"/>
              <a:gd name="T84" fmla="*/ 2600 w 3068"/>
              <a:gd name="T85" fmla="*/ 451 h 1534"/>
              <a:gd name="T86" fmla="*/ 2537 w 3068"/>
              <a:gd name="T87" fmla="*/ 576 h 1534"/>
              <a:gd name="T88" fmla="*/ 2461 w 3068"/>
              <a:gd name="T89" fmla="*/ 693 h 1534"/>
              <a:gd name="T90" fmla="*/ 2372 w 3068"/>
              <a:gd name="T91" fmla="*/ 798 h 1534"/>
              <a:gd name="T92" fmla="*/ 2270 w 3068"/>
              <a:gd name="T93" fmla="*/ 893 h 1534"/>
              <a:gd name="T94" fmla="*/ 2158 w 3068"/>
              <a:gd name="T95" fmla="*/ 975 h 1534"/>
              <a:gd name="T96" fmla="*/ 2035 w 3068"/>
              <a:gd name="T97" fmla="*/ 1044 h 1534"/>
              <a:gd name="T98" fmla="*/ 1905 w 3068"/>
              <a:gd name="T99" fmla="*/ 1097 h 1534"/>
              <a:gd name="T100" fmla="*/ 1766 w 3068"/>
              <a:gd name="T101" fmla="*/ 1134 h 1534"/>
              <a:gd name="T102" fmla="*/ 1622 w 3068"/>
              <a:gd name="T103" fmla="*/ 1153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8" h="1534">
                <a:moveTo>
                  <a:pt x="1534" y="1158"/>
                </a:moveTo>
                <a:lnTo>
                  <a:pt x="1534" y="1158"/>
                </a:lnTo>
                <a:lnTo>
                  <a:pt x="1504" y="1157"/>
                </a:lnTo>
                <a:lnTo>
                  <a:pt x="1474" y="1156"/>
                </a:lnTo>
                <a:lnTo>
                  <a:pt x="1444" y="1153"/>
                </a:lnTo>
                <a:lnTo>
                  <a:pt x="1416" y="1151"/>
                </a:lnTo>
                <a:lnTo>
                  <a:pt x="1386" y="1148"/>
                </a:lnTo>
                <a:lnTo>
                  <a:pt x="1357" y="1144"/>
                </a:lnTo>
                <a:lnTo>
                  <a:pt x="1329" y="1140"/>
                </a:lnTo>
                <a:lnTo>
                  <a:pt x="1300" y="1134"/>
                </a:lnTo>
                <a:lnTo>
                  <a:pt x="1273" y="1128"/>
                </a:lnTo>
                <a:lnTo>
                  <a:pt x="1244" y="1120"/>
                </a:lnTo>
                <a:lnTo>
                  <a:pt x="1217" y="1113"/>
                </a:lnTo>
                <a:lnTo>
                  <a:pt x="1190" y="1105"/>
                </a:lnTo>
                <a:lnTo>
                  <a:pt x="1163" y="1097"/>
                </a:lnTo>
                <a:lnTo>
                  <a:pt x="1135" y="1087"/>
                </a:lnTo>
                <a:lnTo>
                  <a:pt x="1110" y="1077"/>
                </a:lnTo>
                <a:lnTo>
                  <a:pt x="1083" y="1066"/>
                </a:lnTo>
                <a:lnTo>
                  <a:pt x="1057" y="1055"/>
                </a:lnTo>
                <a:lnTo>
                  <a:pt x="1032" y="1044"/>
                </a:lnTo>
                <a:lnTo>
                  <a:pt x="1006" y="1031"/>
                </a:lnTo>
                <a:lnTo>
                  <a:pt x="982" y="1018"/>
                </a:lnTo>
                <a:lnTo>
                  <a:pt x="957" y="1004"/>
                </a:lnTo>
                <a:lnTo>
                  <a:pt x="934" y="989"/>
                </a:lnTo>
                <a:lnTo>
                  <a:pt x="910" y="975"/>
                </a:lnTo>
                <a:lnTo>
                  <a:pt x="887" y="959"/>
                </a:lnTo>
                <a:lnTo>
                  <a:pt x="863" y="943"/>
                </a:lnTo>
                <a:lnTo>
                  <a:pt x="841" y="927"/>
                </a:lnTo>
                <a:lnTo>
                  <a:pt x="819" y="910"/>
                </a:lnTo>
                <a:lnTo>
                  <a:pt x="797" y="893"/>
                </a:lnTo>
                <a:lnTo>
                  <a:pt x="776" y="875"/>
                </a:lnTo>
                <a:lnTo>
                  <a:pt x="756" y="857"/>
                </a:lnTo>
                <a:lnTo>
                  <a:pt x="735" y="838"/>
                </a:lnTo>
                <a:lnTo>
                  <a:pt x="715" y="819"/>
                </a:lnTo>
                <a:lnTo>
                  <a:pt x="696" y="798"/>
                </a:lnTo>
                <a:lnTo>
                  <a:pt x="677" y="778"/>
                </a:lnTo>
                <a:lnTo>
                  <a:pt x="659" y="757"/>
                </a:lnTo>
                <a:lnTo>
                  <a:pt x="641" y="737"/>
                </a:lnTo>
                <a:lnTo>
                  <a:pt x="623" y="714"/>
                </a:lnTo>
                <a:lnTo>
                  <a:pt x="606" y="693"/>
                </a:lnTo>
                <a:lnTo>
                  <a:pt x="589" y="669"/>
                </a:lnTo>
                <a:lnTo>
                  <a:pt x="574" y="647"/>
                </a:lnTo>
                <a:lnTo>
                  <a:pt x="558" y="624"/>
                </a:lnTo>
                <a:lnTo>
                  <a:pt x="544" y="600"/>
                </a:lnTo>
                <a:lnTo>
                  <a:pt x="530" y="576"/>
                </a:lnTo>
                <a:lnTo>
                  <a:pt x="516" y="551"/>
                </a:lnTo>
                <a:lnTo>
                  <a:pt x="503" y="527"/>
                </a:lnTo>
                <a:lnTo>
                  <a:pt x="490" y="502"/>
                </a:lnTo>
                <a:lnTo>
                  <a:pt x="479" y="477"/>
                </a:lnTo>
                <a:lnTo>
                  <a:pt x="467" y="451"/>
                </a:lnTo>
                <a:lnTo>
                  <a:pt x="456" y="424"/>
                </a:lnTo>
                <a:lnTo>
                  <a:pt x="447" y="398"/>
                </a:lnTo>
                <a:lnTo>
                  <a:pt x="437" y="371"/>
                </a:lnTo>
                <a:lnTo>
                  <a:pt x="428" y="344"/>
                </a:lnTo>
                <a:lnTo>
                  <a:pt x="420" y="317"/>
                </a:lnTo>
                <a:lnTo>
                  <a:pt x="412" y="289"/>
                </a:lnTo>
                <a:lnTo>
                  <a:pt x="406" y="261"/>
                </a:lnTo>
                <a:lnTo>
                  <a:pt x="400" y="233"/>
                </a:lnTo>
                <a:lnTo>
                  <a:pt x="394" y="205"/>
                </a:lnTo>
                <a:lnTo>
                  <a:pt x="390" y="176"/>
                </a:lnTo>
                <a:lnTo>
                  <a:pt x="386" y="147"/>
                </a:lnTo>
                <a:lnTo>
                  <a:pt x="383" y="118"/>
                </a:lnTo>
                <a:lnTo>
                  <a:pt x="379" y="90"/>
                </a:lnTo>
                <a:lnTo>
                  <a:pt x="378" y="60"/>
                </a:lnTo>
                <a:lnTo>
                  <a:pt x="376" y="30"/>
                </a:lnTo>
                <a:lnTo>
                  <a:pt x="376" y="0"/>
                </a:lnTo>
                <a:lnTo>
                  <a:pt x="0" y="0"/>
                </a:lnTo>
                <a:lnTo>
                  <a:pt x="0" y="0"/>
                </a:lnTo>
                <a:lnTo>
                  <a:pt x="0" y="39"/>
                </a:lnTo>
                <a:lnTo>
                  <a:pt x="1" y="79"/>
                </a:lnTo>
                <a:lnTo>
                  <a:pt x="4" y="118"/>
                </a:lnTo>
                <a:lnTo>
                  <a:pt x="7" y="157"/>
                </a:lnTo>
                <a:lnTo>
                  <a:pt x="12" y="195"/>
                </a:lnTo>
                <a:lnTo>
                  <a:pt x="17" y="233"/>
                </a:lnTo>
                <a:lnTo>
                  <a:pt x="23" y="272"/>
                </a:lnTo>
                <a:lnTo>
                  <a:pt x="31" y="309"/>
                </a:lnTo>
                <a:lnTo>
                  <a:pt x="38" y="346"/>
                </a:lnTo>
                <a:lnTo>
                  <a:pt x="48" y="384"/>
                </a:lnTo>
                <a:lnTo>
                  <a:pt x="57" y="420"/>
                </a:lnTo>
                <a:lnTo>
                  <a:pt x="68" y="456"/>
                </a:lnTo>
                <a:lnTo>
                  <a:pt x="80" y="493"/>
                </a:lnTo>
                <a:lnTo>
                  <a:pt x="93" y="528"/>
                </a:lnTo>
                <a:lnTo>
                  <a:pt x="105" y="563"/>
                </a:lnTo>
                <a:lnTo>
                  <a:pt x="120" y="597"/>
                </a:lnTo>
                <a:lnTo>
                  <a:pt x="135" y="631"/>
                </a:lnTo>
                <a:lnTo>
                  <a:pt x="151" y="665"/>
                </a:lnTo>
                <a:lnTo>
                  <a:pt x="167" y="698"/>
                </a:lnTo>
                <a:lnTo>
                  <a:pt x="184" y="731"/>
                </a:lnTo>
                <a:lnTo>
                  <a:pt x="202" y="763"/>
                </a:lnTo>
                <a:lnTo>
                  <a:pt x="222" y="795"/>
                </a:lnTo>
                <a:lnTo>
                  <a:pt x="241" y="827"/>
                </a:lnTo>
                <a:lnTo>
                  <a:pt x="261" y="858"/>
                </a:lnTo>
                <a:lnTo>
                  <a:pt x="282" y="888"/>
                </a:lnTo>
                <a:lnTo>
                  <a:pt x="305" y="918"/>
                </a:lnTo>
                <a:lnTo>
                  <a:pt x="327" y="947"/>
                </a:lnTo>
                <a:lnTo>
                  <a:pt x="350" y="975"/>
                </a:lnTo>
                <a:lnTo>
                  <a:pt x="374" y="1004"/>
                </a:lnTo>
                <a:lnTo>
                  <a:pt x="397" y="1032"/>
                </a:lnTo>
                <a:lnTo>
                  <a:pt x="423" y="1059"/>
                </a:lnTo>
                <a:lnTo>
                  <a:pt x="449" y="1085"/>
                </a:lnTo>
                <a:lnTo>
                  <a:pt x="475" y="1111"/>
                </a:lnTo>
                <a:lnTo>
                  <a:pt x="502" y="1135"/>
                </a:lnTo>
                <a:lnTo>
                  <a:pt x="530" y="1160"/>
                </a:lnTo>
                <a:lnTo>
                  <a:pt x="557" y="1183"/>
                </a:lnTo>
                <a:lnTo>
                  <a:pt x="586" y="1207"/>
                </a:lnTo>
                <a:lnTo>
                  <a:pt x="616" y="1229"/>
                </a:lnTo>
                <a:lnTo>
                  <a:pt x="646" y="1252"/>
                </a:lnTo>
                <a:lnTo>
                  <a:pt x="676" y="1272"/>
                </a:lnTo>
                <a:lnTo>
                  <a:pt x="707" y="1292"/>
                </a:lnTo>
                <a:lnTo>
                  <a:pt x="738" y="1312"/>
                </a:lnTo>
                <a:lnTo>
                  <a:pt x="770" y="1330"/>
                </a:lnTo>
                <a:lnTo>
                  <a:pt x="803" y="1349"/>
                </a:lnTo>
                <a:lnTo>
                  <a:pt x="836" y="1367"/>
                </a:lnTo>
                <a:lnTo>
                  <a:pt x="869" y="1383"/>
                </a:lnTo>
                <a:lnTo>
                  <a:pt x="902" y="1399"/>
                </a:lnTo>
                <a:lnTo>
                  <a:pt x="937" y="1414"/>
                </a:lnTo>
                <a:lnTo>
                  <a:pt x="971" y="1427"/>
                </a:lnTo>
                <a:lnTo>
                  <a:pt x="1006" y="1441"/>
                </a:lnTo>
                <a:lnTo>
                  <a:pt x="1041" y="1453"/>
                </a:lnTo>
                <a:lnTo>
                  <a:pt x="1078" y="1465"/>
                </a:lnTo>
                <a:lnTo>
                  <a:pt x="1114" y="1475"/>
                </a:lnTo>
                <a:lnTo>
                  <a:pt x="1150" y="1486"/>
                </a:lnTo>
                <a:lnTo>
                  <a:pt x="1187" y="1495"/>
                </a:lnTo>
                <a:lnTo>
                  <a:pt x="1225" y="1503"/>
                </a:lnTo>
                <a:lnTo>
                  <a:pt x="1262" y="1511"/>
                </a:lnTo>
                <a:lnTo>
                  <a:pt x="1300" y="1516"/>
                </a:lnTo>
                <a:lnTo>
                  <a:pt x="1338" y="1522"/>
                </a:lnTo>
                <a:lnTo>
                  <a:pt x="1377" y="1527"/>
                </a:lnTo>
                <a:lnTo>
                  <a:pt x="1416" y="1530"/>
                </a:lnTo>
                <a:lnTo>
                  <a:pt x="1455" y="1532"/>
                </a:lnTo>
                <a:lnTo>
                  <a:pt x="1494" y="1534"/>
                </a:lnTo>
                <a:lnTo>
                  <a:pt x="1534" y="1534"/>
                </a:lnTo>
                <a:lnTo>
                  <a:pt x="1534" y="1534"/>
                </a:lnTo>
                <a:lnTo>
                  <a:pt x="1573" y="1534"/>
                </a:lnTo>
                <a:lnTo>
                  <a:pt x="1613" y="1532"/>
                </a:lnTo>
                <a:lnTo>
                  <a:pt x="1651" y="1530"/>
                </a:lnTo>
                <a:lnTo>
                  <a:pt x="1691" y="1527"/>
                </a:lnTo>
                <a:lnTo>
                  <a:pt x="1729" y="1522"/>
                </a:lnTo>
                <a:lnTo>
                  <a:pt x="1767" y="1516"/>
                </a:lnTo>
                <a:lnTo>
                  <a:pt x="1805" y="1511"/>
                </a:lnTo>
                <a:lnTo>
                  <a:pt x="1843" y="1503"/>
                </a:lnTo>
                <a:lnTo>
                  <a:pt x="1880" y="1495"/>
                </a:lnTo>
                <a:lnTo>
                  <a:pt x="1917" y="1486"/>
                </a:lnTo>
                <a:lnTo>
                  <a:pt x="1954" y="1475"/>
                </a:lnTo>
                <a:lnTo>
                  <a:pt x="1990" y="1465"/>
                </a:lnTo>
                <a:lnTo>
                  <a:pt x="2025" y="1453"/>
                </a:lnTo>
                <a:lnTo>
                  <a:pt x="2062" y="1441"/>
                </a:lnTo>
                <a:lnTo>
                  <a:pt x="2096" y="1427"/>
                </a:lnTo>
                <a:lnTo>
                  <a:pt x="2131" y="1414"/>
                </a:lnTo>
                <a:lnTo>
                  <a:pt x="2165" y="1399"/>
                </a:lnTo>
                <a:lnTo>
                  <a:pt x="2199" y="1383"/>
                </a:lnTo>
                <a:lnTo>
                  <a:pt x="2232" y="1367"/>
                </a:lnTo>
                <a:lnTo>
                  <a:pt x="2265" y="1349"/>
                </a:lnTo>
                <a:lnTo>
                  <a:pt x="2297" y="1330"/>
                </a:lnTo>
                <a:lnTo>
                  <a:pt x="2329" y="1312"/>
                </a:lnTo>
                <a:lnTo>
                  <a:pt x="2360" y="1292"/>
                </a:lnTo>
                <a:lnTo>
                  <a:pt x="2391" y="1272"/>
                </a:lnTo>
                <a:lnTo>
                  <a:pt x="2422" y="1252"/>
                </a:lnTo>
                <a:lnTo>
                  <a:pt x="2452" y="1229"/>
                </a:lnTo>
                <a:lnTo>
                  <a:pt x="2481" y="1207"/>
                </a:lnTo>
                <a:lnTo>
                  <a:pt x="2509" y="1183"/>
                </a:lnTo>
                <a:lnTo>
                  <a:pt x="2537" y="1160"/>
                </a:lnTo>
                <a:lnTo>
                  <a:pt x="2565" y="1135"/>
                </a:lnTo>
                <a:lnTo>
                  <a:pt x="2593" y="1111"/>
                </a:lnTo>
                <a:lnTo>
                  <a:pt x="2618" y="1085"/>
                </a:lnTo>
                <a:lnTo>
                  <a:pt x="2644" y="1059"/>
                </a:lnTo>
                <a:lnTo>
                  <a:pt x="2669" y="1032"/>
                </a:lnTo>
                <a:lnTo>
                  <a:pt x="2694" y="1004"/>
                </a:lnTo>
                <a:lnTo>
                  <a:pt x="2717" y="975"/>
                </a:lnTo>
                <a:lnTo>
                  <a:pt x="2741" y="947"/>
                </a:lnTo>
                <a:lnTo>
                  <a:pt x="2763" y="918"/>
                </a:lnTo>
                <a:lnTo>
                  <a:pt x="2784" y="888"/>
                </a:lnTo>
                <a:lnTo>
                  <a:pt x="2806" y="858"/>
                </a:lnTo>
                <a:lnTo>
                  <a:pt x="2826" y="827"/>
                </a:lnTo>
                <a:lnTo>
                  <a:pt x="2845" y="795"/>
                </a:lnTo>
                <a:lnTo>
                  <a:pt x="2864" y="763"/>
                </a:lnTo>
                <a:lnTo>
                  <a:pt x="2883" y="731"/>
                </a:lnTo>
                <a:lnTo>
                  <a:pt x="2900" y="698"/>
                </a:lnTo>
                <a:lnTo>
                  <a:pt x="2917" y="665"/>
                </a:lnTo>
                <a:lnTo>
                  <a:pt x="2933" y="631"/>
                </a:lnTo>
                <a:lnTo>
                  <a:pt x="2948" y="597"/>
                </a:lnTo>
                <a:lnTo>
                  <a:pt x="2961" y="563"/>
                </a:lnTo>
                <a:lnTo>
                  <a:pt x="2974" y="528"/>
                </a:lnTo>
                <a:lnTo>
                  <a:pt x="2987" y="493"/>
                </a:lnTo>
                <a:lnTo>
                  <a:pt x="2999" y="456"/>
                </a:lnTo>
                <a:lnTo>
                  <a:pt x="3009" y="420"/>
                </a:lnTo>
                <a:lnTo>
                  <a:pt x="3019" y="384"/>
                </a:lnTo>
                <a:lnTo>
                  <a:pt x="3029" y="346"/>
                </a:lnTo>
                <a:lnTo>
                  <a:pt x="3037" y="309"/>
                </a:lnTo>
                <a:lnTo>
                  <a:pt x="3043" y="272"/>
                </a:lnTo>
                <a:lnTo>
                  <a:pt x="3050" y="233"/>
                </a:lnTo>
                <a:lnTo>
                  <a:pt x="3055" y="195"/>
                </a:lnTo>
                <a:lnTo>
                  <a:pt x="3059" y="157"/>
                </a:lnTo>
                <a:lnTo>
                  <a:pt x="3064" y="118"/>
                </a:lnTo>
                <a:lnTo>
                  <a:pt x="3066" y="79"/>
                </a:lnTo>
                <a:lnTo>
                  <a:pt x="3067" y="39"/>
                </a:lnTo>
                <a:lnTo>
                  <a:pt x="3068" y="0"/>
                </a:lnTo>
                <a:lnTo>
                  <a:pt x="2691" y="0"/>
                </a:lnTo>
                <a:lnTo>
                  <a:pt x="2691" y="0"/>
                </a:lnTo>
                <a:lnTo>
                  <a:pt x="2691" y="30"/>
                </a:lnTo>
                <a:lnTo>
                  <a:pt x="2690" y="60"/>
                </a:lnTo>
                <a:lnTo>
                  <a:pt x="2687" y="90"/>
                </a:lnTo>
                <a:lnTo>
                  <a:pt x="2685" y="118"/>
                </a:lnTo>
                <a:lnTo>
                  <a:pt x="2682" y="147"/>
                </a:lnTo>
                <a:lnTo>
                  <a:pt x="2678" y="176"/>
                </a:lnTo>
                <a:lnTo>
                  <a:pt x="2672" y="205"/>
                </a:lnTo>
                <a:lnTo>
                  <a:pt x="2667" y="233"/>
                </a:lnTo>
                <a:lnTo>
                  <a:pt x="2661" y="261"/>
                </a:lnTo>
                <a:lnTo>
                  <a:pt x="2654" y="289"/>
                </a:lnTo>
                <a:lnTo>
                  <a:pt x="2647" y="317"/>
                </a:lnTo>
                <a:lnTo>
                  <a:pt x="2638" y="344"/>
                </a:lnTo>
                <a:lnTo>
                  <a:pt x="2630" y="371"/>
                </a:lnTo>
                <a:lnTo>
                  <a:pt x="2620" y="398"/>
                </a:lnTo>
                <a:lnTo>
                  <a:pt x="2611" y="424"/>
                </a:lnTo>
                <a:lnTo>
                  <a:pt x="2600" y="451"/>
                </a:lnTo>
                <a:lnTo>
                  <a:pt x="2588" y="477"/>
                </a:lnTo>
                <a:lnTo>
                  <a:pt x="2577" y="502"/>
                </a:lnTo>
                <a:lnTo>
                  <a:pt x="2565" y="527"/>
                </a:lnTo>
                <a:lnTo>
                  <a:pt x="2551" y="551"/>
                </a:lnTo>
                <a:lnTo>
                  <a:pt x="2537" y="576"/>
                </a:lnTo>
                <a:lnTo>
                  <a:pt x="2523" y="600"/>
                </a:lnTo>
                <a:lnTo>
                  <a:pt x="2508" y="624"/>
                </a:lnTo>
                <a:lnTo>
                  <a:pt x="2493" y="647"/>
                </a:lnTo>
                <a:lnTo>
                  <a:pt x="2477" y="669"/>
                </a:lnTo>
                <a:lnTo>
                  <a:pt x="2461" y="693"/>
                </a:lnTo>
                <a:lnTo>
                  <a:pt x="2444" y="714"/>
                </a:lnTo>
                <a:lnTo>
                  <a:pt x="2426" y="737"/>
                </a:lnTo>
                <a:lnTo>
                  <a:pt x="2409" y="757"/>
                </a:lnTo>
                <a:lnTo>
                  <a:pt x="2390" y="778"/>
                </a:lnTo>
                <a:lnTo>
                  <a:pt x="2372" y="798"/>
                </a:lnTo>
                <a:lnTo>
                  <a:pt x="2352" y="819"/>
                </a:lnTo>
                <a:lnTo>
                  <a:pt x="2332" y="838"/>
                </a:lnTo>
                <a:lnTo>
                  <a:pt x="2312" y="857"/>
                </a:lnTo>
                <a:lnTo>
                  <a:pt x="2291" y="875"/>
                </a:lnTo>
                <a:lnTo>
                  <a:pt x="2270" y="893"/>
                </a:lnTo>
                <a:lnTo>
                  <a:pt x="2248" y="910"/>
                </a:lnTo>
                <a:lnTo>
                  <a:pt x="2226" y="927"/>
                </a:lnTo>
                <a:lnTo>
                  <a:pt x="2203" y="943"/>
                </a:lnTo>
                <a:lnTo>
                  <a:pt x="2181" y="959"/>
                </a:lnTo>
                <a:lnTo>
                  <a:pt x="2158" y="975"/>
                </a:lnTo>
                <a:lnTo>
                  <a:pt x="2134" y="989"/>
                </a:lnTo>
                <a:lnTo>
                  <a:pt x="2110" y="1004"/>
                </a:lnTo>
                <a:lnTo>
                  <a:pt x="2085" y="1018"/>
                </a:lnTo>
                <a:lnTo>
                  <a:pt x="2061" y="1031"/>
                </a:lnTo>
                <a:lnTo>
                  <a:pt x="2035" y="1044"/>
                </a:lnTo>
                <a:lnTo>
                  <a:pt x="2009" y="1055"/>
                </a:lnTo>
                <a:lnTo>
                  <a:pt x="1984" y="1066"/>
                </a:lnTo>
                <a:lnTo>
                  <a:pt x="1958" y="1077"/>
                </a:lnTo>
                <a:lnTo>
                  <a:pt x="1932" y="1087"/>
                </a:lnTo>
                <a:lnTo>
                  <a:pt x="1905" y="1097"/>
                </a:lnTo>
                <a:lnTo>
                  <a:pt x="1878" y="1105"/>
                </a:lnTo>
                <a:lnTo>
                  <a:pt x="1851" y="1113"/>
                </a:lnTo>
                <a:lnTo>
                  <a:pt x="1823" y="1120"/>
                </a:lnTo>
                <a:lnTo>
                  <a:pt x="1795" y="1128"/>
                </a:lnTo>
                <a:lnTo>
                  <a:pt x="1766" y="1134"/>
                </a:lnTo>
                <a:lnTo>
                  <a:pt x="1739" y="1140"/>
                </a:lnTo>
                <a:lnTo>
                  <a:pt x="1710" y="1144"/>
                </a:lnTo>
                <a:lnTo>
                  <a:pt x="1681" y="1148"/>
                </a:lnTo>
                <a:lnTo>
                  <a:pt x="1652" y="1151"/>
                </a:lnTo>
                <a:lnTo>
                  <a:pt x="1622" y="1153"/>
                </a:lnTo>
                <a:lnTo>
                  <a:pt x="1594" y="1156"/>
                </a:lnTo>
                <a:lnTo>
                  <a:pt x="1564" y="1157"/>
                </a:lnTo>
                <a:lnTo>
                  <a:pt x="1534" y="1158"/>
                </a:lnTo>
                <a:lnTo>
                  <a:pt x="1534" y="11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Freeform: Shape 30">
            <a:extLst>
              <a:ext uri="{FF2B5EF4-FFF2-40B4-BE49-F238E27FC236}">
                <a16:creationId xmlns:a16="http://schemas.microsoft.com/office/drawing/2014/main" id="{F9E852E5-C5D2-4C0F-8B36-8062136AD689}"/>
              </a:ext>
            </a:extLst>
          </p:cNvPr>
          <p:cNvSpPr>
            <a:spLocks/>
          </p:cNvSpPr>
          <p:nvPr/>
        </p:nvSpPr>
        <p:spPr bwMode="auto">
          <a:xfrm>
            <a:off x="9087628" y="3756846"/>
            <a:ext cx="486884" cy="48688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Freeform: Shape 31">
            <a:extLst>
              <a:ext uri="{FF2B5EF4-FFF2-40B4-BE49-F238E27FC236}">
                <a16:creationId xmlns:a16="http://schemas.microsoft.com/office/drawing/2014/main" id="{DF9A8687-2370-4210-A5B8-DD52262E463C}"/>
              </a:ext>
            </a:extLst>
          </p:cNvPr>
          <p:cNvSpPr>
            <a:spLocks/>
          </p:cNvSpPr>
          <p:nvPr/>
        </p:nvSpPr>
        <p:spPr bwMode="auto">
          <a:xfrm>
            <a:off x="6982300" y="2936688"/>
            <a:ext cx="486884" cy="48688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Freeform: Shape 32">
            <a:extLst>
              <a:ext uri="{FF2B5EF4-FFF2-40B4-BE49-F238E27FC236}">
                <a16:creationId xmlns:a16="http://schemas.microsoft.com/office/drawing/2014/main" id="{734D2157-E532-4B50-B4FF-D1548AEF19E9}"/>
              </a:ext>
            </a:extLst>
          </p:cNvPr>
          <p:cNvSpPr>
            <a:spLocks/>
          </p:cNvSpPr>
          <p:nvPr/>
        </p:nvSpPr>
        <p:spPr bwMode="auto">
          <a:xfrm>
            <a:off x="2812593" y="2936688"/>
            <a:ext cx="486884" cy="486884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Freeform: Shape 33">
            <a:extLst>
              <a:ext uri="{FF2B5EF4-FFF2-40B4-BE49-F238E27FC236}">
                <a16:creationId xmlns:a16="http://schemas.microsoft.com/office/drawing/2014/main" id="{D66AA5EA-981C-4E81-A2ED-BA4E120F7EB5}"/>
              </a:ext>
            </a:extLst>
          </p:cNvPr>
          <p:cNvSpPr>
            <a:spLocks/>
          </p:cNvSpPr>
          <p:nvPr/>
        </p:nvSpPr>
        <p:spPr bwMode="auto">
          <a:xfrm>
            <a:off x="4888024" y="3753520"/>
            <a:ext cx="486884" cy="486884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TextBox 37">
            <a:extLst>
              <a:ext uri="{FF2B5EF4-FFF2-40B4-BE49-F238E27FC236}">
                <a16:creationId xmlns:a16="http://schemas.microsoft.com/office/drawing/2014/main" id="{10C193AA-F0A5-48F3-B3B9-8F3BEA6FBEEA}"/>
              </a:ext>
            </a:extLst>
          </p:cNvPr>
          <p:cNvSpPr txBox="1">
            <a:spLocks/>
          </p:cNvSpPr>
          <p:nvPr/>
        </p:nvSpPr>
        <p:spPr bwMode="auto">
          <a:xfrm>
            <a:off x="4416196" y="3301264"/>
            <a:ext cx="1433085" cy="2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7" b="1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B639EF01-D875-4B36-A8D7-B205295784FD}"/>
              </a:ext>
            </a:extLst>
          </p:cNvPr>
          <p:cNvSpPr txBox="1">
            <a:spLocks/>
          </p:cNvSpPr>
          <p:nvPr/>
        </p:nvSpPr>
        <p:spPr bwMode="auto">
          <a:xfrm>
            <a:off x="8122751" y="1268757"/>
            <a:ext cx="2392974" cy="23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0" tIns="0" rIns="360000" bIns="540000" anchor="b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039DDAD2-6023-4FD3-A4F7-BB2A5B059FF5}"/>
              </a:ext>
            </a:extLst>
          </p:cNvPr>
          <p:cNvSpPr txBox="1">
            <a:spLocks/>
          </p:cNvSpPr>
          <p:nvPr/>
        </p:nvSpPr>
        <p:spPr bwMode="auto">
          <a:xfrm>
            <a:off x="8608220" y="3298965"/>
            <a:ext cx="1433085" cy="2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7" b="1">
                <a:solidFill>
                  <a:schemeClr val="accent4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DBED8C72-6B27-41A5-8250-B2F2742D3344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7FA2A81-011C-4094-B04C-3A87E3F44731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7191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D2881DF-BBD9-483B-A454-7DF76979C93B}"/>
              </a:ext>
            </a:extLst>
          </p:cNvPr>
          <p:cNvGrpSpPr>
            <a:grpSpLocks/>
          </p:cNvGrpSpPr>
          <p:nvPr/>
        </p:nvGrpSpPr>
        <p:grpSpPr bwMode="auto">
          <a:xfrm>
            <a:off x="870047" y="3169675"/>
            <a:ext cx="10451907" cy="151786"/>
            <a:chOff x="0" y="1824"/>
            <a:chExt cx="5760" cy="90"/>
          </a:xfrm>
          <a:solidFill>
            <a:schemeClr val="bg1">
              <a:lumMod val="65000"/>
            </a:schemeClr>
          </a:solidFill>
        </p:grpSpPr>
        <p:sp>
          <p:nvSpPr>
            <p:cNvPr id="55" name="Rectangle 4">
              <a:extLst>
                <a:ext uri="{FF2B5EF4-FFF2-40B4-BE49-F238E27FC236}">
                  <a16:creationId xmlns:a16="http://schemas.microsoft.com/office/drawing/2014/main" id="{A444402F-48FE-44FD-8F23-05EE1685C8DF}"/>
                </a:ext>
              </a:extLst>
            </p:cNvPr>
            <p:cNvSpPr>
              <a:spLocks/>
            </p:cNvSpPr>
            <p:nvPr/>
          </p:nvSpPr>
          <p:spPr bwMode="gray">
            <a:xfrm>
              <a:off x="0" y="1824"/>
              <a:ext cx="5760" cy="9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Rectangle 5">
              <a:extLst>
                <a:ext uri="{FF2B5EF4-FFF2-40B4-BE49-F238E27FC236}">
                  <a16:creationId xmlns:a16="http://schemas.microsoft.com/office/drawing/2014/main" id="{B323880A-FBDD-4E1F-928E-C4B6DC79FD27}"/>
                </a:ext>
              </a:extLst>
            </p:cNvPr>
            <p:cNvSpPr>
              <a:spLocks/>
            </p:cNvSpPr>
            <p:nvPr/>
          </p:nvSpPr>
          <p:spPr bwMode="gray">
            <a:xfrm>
              <a:off x="0" y="1872"/>
              <a:ext cx="5760" cy="3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id="{F7F7B7A1-36C8-4618-91A4-25A868DA4A7B}"/>
              </a:ext>
            </a:extLst>
          </p:cNvPr>
          <p:cNvSpPr txBox="1">
            <a:spLocks/>
          </p:cNvSpPr>
          <p:nvPr/>
        </p:nvSpPr>
        <p:spPr bwMode="auto">
          <a:xfrm>
            <a:off x="2842263" y="1988840"/>
            <a:ext cx="785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2015</a:t>
            </a:r>
          </a:p>
        </p:txBody>
      </p:sp>
      <p:sp>
        <p:nvSpPr>
          <p:cNvPr id="6" name="TextBox 27">
            <a:extLst>
              <a:ext uri="{FF2B5EF4-FFF2-40B4-BE49-F238E27FC236}">
                <a16:creationId xmlns:a16="http://schemas.microsoft.com/office/drawing/2014/main" id="{7F76375F-DFDB-4D3F-AE82-EEFD0680868F}"/>
              </a:ext>
            </a:extLst>
          </p:cNvPr>
          <p:cNvSpPr txBox="1">
            <a:spLocks/>
          </p:cNvSpPr>
          <p:nvPr/>
        </p:nvSpPr>
        <p:spPr bwMode="auto">
          <a:xfrm>
            <a:off x="4608182" y="1988840"/>
            <a:ext cx="7873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2016</a:t>
            </a: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id="{9AC81E23-5DA8-46E1-BA24-33444542577D}"/>
              </a:ext>
            </a:extLst>
          </p:cNvPr>
          <p:cNvSpPr txBox="1">
            <a:spLocks/>
          </p:cNvSpPr>
          <p:nvPr/>
        </p:nvSpPr>
        <p:spPr bwMode="auto">
          <a:xfrm>
            <a:off x="6321469" y="1988840"/>
            <a:ext cx="7409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2017</a:t>
            </a:r>
          </a:p>
        </p:txBody>
      </p:sp>
      <p:cxnSp>
        <p:nvCxnSpPr>
          <p:cNvPr id="8" name="Straight Arrow Connector 30">
            <a:extLst>
              <a:ext uri="{FF2B5EF4-FFF2-40B4-BE49-F238E27FC236}">
                <a16:creationId xmlns:a16="http://schemas.microsoft.com/office/drawing/2014/main" id="{C421851F-FB0C-48BF-8249-E3C13C5266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53601" y="2218559"/>
            <a:ext cx="729830" cy="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101">
            <a:extLst>
              <a:ext uri="{FF2B5EF4-FFF2-40B4-BE49-F238E27FC236}">
                <a16:creationId xmlns:a16="http://schemas.microsoft.com/office/drawing/2014/main" id="{EDE09467-763E-43FE-8EA9-A7D00533D0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70401" y="2218560"/>
            <a:ext cx="734728" cy="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102">
            <a:extLst>
              <a:ext uri="{FF2B5EF4-FFF2-40B4-BE49-F238E27FC236}">
                <a16:creationId xmlns:a16="http://schemas.microsoft.com/office/drawing/2014/main" id="{984D3ADA-FEBE-400A-AAB3-B2AB5F55F6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84631" y="2218560"/>
            <a:ext cx="734728" cy="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76">
            <a:extLst>
              <a:ext uri="{FF2B5EF4-FFF2-40B4-BE49-F238E27FC236}">
                <a16:creationId xmlns:a16="http://schemas.microsoft.com/office/drawing/2014/main" id="{71945A55-B780-447A-B8BB-7265DF9CA911}"/>
              </a:ext>
            </a:extLst>
          </p:cNvPr>
          <p:cNvSpPr txBox="1">
            <a:spLocks/>
          </p:cNvSpPr>
          <p:nvPr/>
        </p:nvSpPr>
        <p:spPr bwMode="auto">
          <a:xfrm>
            <a:off x="8048896" y="1988840"/>
            <a:ext cx="785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2018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5FB9D66C-B903-4FEF-8ED5-9F63FAB2372A}"/>
              </a:ext>
            </a:extLst>
          </p:cNvPr>
          <p:cNvGrpSpPr/>
          <p:nvPr/>
        </p:nvGrpSpPr>
        <p:grpSpPr>
          <a:xfrm>
            <a:off x="2691059" y="2661051"/>
            <a:ext cx="1435395" cy="2951414"/>
            <a:chOff x="2876185" y="2837003"/>
            <a:chExt cx="1349822" cy="2775466"/>
          </a:xfrm>
        </p:grpSpPr>
        <p:sp>
          <p:nvSpPr>
            <p:cNvPr id="44" name="Freeform: Shape 96">
              <a:extLst>
                <a:ext uri="{FF2B5EF4-FFF2-40B4-BE49-F238E27FC236}">
                  <a16:creationId xmlns:a16="http://schemas.microsoft.com/office/drawing/2014/main" id="{FFBD109D-3B87-4D38-BBE9-360246EA93F7}"/>
                </a:ext>
              </a:extLst>
            </p:cNvPr>
            <p:cNvSpPr>
              <a:spLocks/>
            </p:cNvSpPr>
            <p:nvPr/>
          </p:nvSpPr>
          <p:spPr bwMode="gray">
            <a:xfrm rot="3877067">
              <a:off x="2783172" y="4369186"/>
              <a:ext cx="2033509" cy="453058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Freeform: Shape 94">
              <a:extLst>
                <a:ext uri="{FF2B5EF4-FFF2-40B4-BE49-F238E27FC236}">
                  <a16:creationId xmlns:a16="http://schemas.microsoft.com/office/drawing/2014/main" id="{AC6965CE-4A1B-4317-8ED3-8E0E1D41E39B}"/>
                </a:ext>
              </a:extLst>
            </p:cNvPr>
            <p:cNvSpPr>
              <a:spLocks/>
            </p:cNvSpPr>
            <p:nvPr/>
          </p:nvSpPr>
          <p:spPr bwMode="gray">
            <a:xfrm rot="3877067" flipV="1">
              <a:off x="3271898" y="4040539"/>
              <a:ext cx="1560651" cy="347566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TextBox 79">
              <a:extLst>
                <a:ext uri="{FF2B5EF4-FFF2-40B4-BE49-F238E27FC236}">
                  <a16:creationId xmlns:a16="http://schemas.microsoft.com/office/drawing/2014/main" id="{000750B6-F0F0-4E1A-B492-7EB2C5207616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3116527" y="4286861"/>
              <a:ext cx="1186657" cy="2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7" name="TextBox 80">
              <a:extLst>
                <a:ext uri="{FF2B5EF4-FFF2-40B4-BE49-F238E27FC236}">
                  <a16:creationId xmlns:a16="http://schemas.microsoft.com/office/drawing/2014/main" id="{C92A1E12-5192-48D0-94D1-AC493DC59CFF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3511363" y="4041977"/>
              <a:ext cx="933407" cy="23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051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8" name="Oval 119">
              <a:extLst>
                <a:ext uri="{FF2B5EF4-FFF2-40B4-BE49-F238E27FC236}">
                  <a16:creationId xmlns:a16="http://schemas.microsoft.com/office/drawing/2014/main" id="{8395042D-7672-438F-BA9E-8C352B516FBA}"/>
                </a:ext>
              </a:extLst>
            </p:cNvPr>
            <p:cNvSpPr>
              <a:spLocks/>
            </p:cNvSpPr>
            <p:nvPr/>
          </p:nvSpPr>
          <p:spPr bwMode="gray">
            <a:xfrm>
              <a:off x="2876185" y="2837003"/>
              <a:ext cx="1031630" cy="10331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Oval 120">
              <a:extLst>
                <a:ext uri="{FF2B5EF4-FFF2-40B4-BE49-F238E27FC236}">
                  <a16:creationId xmlns:a16="http://schemas.microsoft.com/office/drawing/2014/main" id="{AFB91586-24CD-45B4-B266-A3FBEDB0230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60384" y="2914947"/>
              <a:ext cx="864645" cy="86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0" name="Group 186">
              <a:extLst>
                <a:ext uri="{FF2B5EF4-FFF2-40B4-BE49-F238E27FC236}">
                  <a16:creationId xmlns:a16="http://schemas.microsoft.com/office/drawing/2014/main" id="{D5C84733-C667-4C05-A9A5-C7B8D7557804}"/>
                </a:ext>
              </a:extLst>
            </p:cNvPr>
            <p:cNvGrpSpPr/>
            <p:nvPr/>
          </p:nvGrpSpPr>
          <p:grpSpPr>
            <a:xfrm>
              <a:off x="3180350" y="3194471"/>
              <a:ext cx="429221" cy="298276"/>
              <a:chOff x="4754563" y="1806575"/>
              <a:chExt cx="280988" cy="195263"/>
            </a:xfrm>
            <a:solidFill>
              <a:schemeClr val="accent1"/>
            </a:solidFill>
          </p:grpSpPr>
          <p:sp>
            <p:nvSpPr>
              <p:cNvPr id="51" name="Freeform: Shape 187">
                <a:extLst>
                  <a:ext uri="{FF2B5EF4-FFF2-40B4-BE49-F238E27FC236}">
                    <a16:creationId xmlns:a16="http://schemas.microsoft.com/office/drawing/2014/main" id="{C8B322FA-CA6F-4644-ACD8-40A757BA7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0763" y="1912938"/>
                <a:ext cx="204788" cy="88900"/>
              </a:xfrm>
              <a:custGeom>
                <a:avLst/>
                <a:gdLst/>
                <a:ahLst/>
                <a:cxnLst>
                  <a:cxn ang="0">
                    <a:pos x="80" y="12"/>
                  </a:cxn>
                  <a:cxn ang="0">
                    <a:pos x="55" y="21"/>
                  </a:cxn>
                  <a:cxn ang="0">
                    <a:pos x="31" y="15"/>
                  </a:cxn>
                  <a:cxn ang="0">
                    <a:pos x="53" y="16"/>
                  </a:cxn>
                  <a:cxn ang="0">
                    <a:pos x="55" y="8"/>
                  </a:cxn>
                  <a:cxn ang="0">
                    <a:pos x="23" y="0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0" y="34"/>
                  </a:cxn>
                  <a:cxn ang="0">
                    <a:pos x="2" y="34"/>
                  </a:cxn>
                  <a:cxn ang="0">
                    <a:pos x="9" y="31"/>
                  </a:cxn>
                  <a:cxn ang="0">
                    <a:pos x="53" y="38"/>
                  </a:cxn>
                  <a:cxn ang="0">
                    <a:pos x="83" y="21"/>
                  </a:cxn>
                  <a:cxn ang="0">
                    <a:pos x="80" y="12"/>
                  </a:cxn>
                </a:cxnLst>
                <a:rect l="0" t="0" r="r" b="b"/>
                <a:pathLst>
                  <a:path w="89" h="39">
                    <a:moveTo>
                      <a:pt x="80" y="12"/>
                    </a:moveTo>
                    <a:cubicBezTo>
                      <a:pt x="73" y="16"/>
                      <a:pt x="64" y="19"/>
                      <a:pt x="55" y="21"/>
                    </a:cubicBezTo>
                    <a:cubicBezTo>
                      <a:pt x="47" y="22"/>
                      <a:pt x="31" y="19"/>
                      <a:pt x="31" y="15"/>
                    </a:cubicBezTo>
                    <a:cubicBezTo>
                      <a:pt x="31" y="14"/>
                      <a:pt x="45" y="19"/>
                      <a:pt x="53" y="16"/>
                    </a:cubicBezTo>
                    <a:cubicBezTo>
                      <a:pt x="59" y="15"/>
                      <a:pt x="58" y="9"/>
                      <a:pt x="55" y="8"/>
                    </a:cubicBezTo>
                    <a:cubicBezTo>
                      <a:pt x="51" y="7"/>
                      <a:pt x="32" y="0"/>
                      <a:pt x="23" y="0"/>
                    </a:cubicBezTo>
                    <a:cubicBezTo>
                      <a:pt x="19" y="0"/>
                      <a:pt x="10" y="1"/>
                      <a:pt x="5" y="2"/>
                    </a:cubicBezTo>
                    <a:cubicBezTo>
                      <a:pt x="3" y="2"/>
                      <a:pt x="2" y="2"/>
                      <a:pt x="2" y="4"/>
                    </a:cubicBezTo>
                    <a:cubicBezTo>
                      <a:pt x="2" y="11"/>
                      <a:pt x="1" y="26"/>
                      <a:pt x="0" y="34"/>
                    </a:cubicBezTo>
                    <a:cubicBezTo>
                      <a:pt x="0" y="34"/>
                      <a:pt x="0" y="36"/>
                      <a:pt x="2" y="34"/>
                    </a:cubicBezTo>
                    <a:cubicBezTo>
                      <a:pt x="4" y="33"/>
                      <a:pt x="7" y="31"/>
                      <a:pt x="9" y="31"/>
                    </a:cubicBezTo>
                    <a:cubicBezTo>
                      <a:pt x="13" y="32"/>
                      <a:pt x="48" y="39"/>
                      <a:pt x="53" y="38"/>
                    </a:cubicBezTo>
                    <a:cubicBezTo>
                      <a:pt x="60" y="36"/>
                      <a:pt x="80" y="24"/>
                      <a:pt x="83" y="21"/>
                    </a:cubicBezTo>
                    <a:cubicBezTo>
                      <a:pt x="89" y="15"/>
                      <a:pt x="85" y="9"/>
                      <a:pt x="80" y="1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2" name="Group 188">
                <a:extLst>
                  <a:ext uri="{FF2B5EF4-FFF2-40B4-BE49-F238E27FC236}">
                    <a16:creationId xmlns:a16="http://schemas.microsoft.com/office/drawing/2014/main" id="{640187AC-7B83-45F4-A64A-EB94A53795F3}"/>
                  </a:ext>
                </a:extLst>
              </p:cNvPr>
              <p:cNvGrpSpPr/>
              <p:nvPr/>
            </p:nvGrpSpPr>
            <p:grpSpPr>
              <a:xfrm>
                <a:off x="4754563" y="1806575"/>
                <a:ext cx="260351" cy="188913"/>
                <a:chOff x="4754563" y="1903411"/>
                <a:chExt cx="260351" cy="188913"/>
              </a:xfrm>
              <a:grpFill/>
            </p:grpSpPr>
            <p:sp>
              <p:nvSpPr>
                <p:cNvPr id="53" name="Freeform: Shape 189">
                  <a:extLst>
                    <a:ext uri="{FF2B5EF4-FFF2-40B4-BE49-F238E27FC236}">
                      <a16:creationId xmlns:a16="http://schemas.microsoft.com/office/drawing/2014/main" id="{FFEA2509-9D8F-4041-9327-D345E1699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4563" y="2011361"/>
                  <a:ext cx="65088" cy="80963"/>
                </a:xfrm>
                <a:custGeom>
                  <a:avLst/>
                  <a:gdLst/>
                  <a:ahLst/>
                  <a:cxnLst>
                    <a:cxn ang="0">
                      <a:pos x="15" y="31"/>
                    </a:cxn>
                    <a:cxn ang="0">
                      <a:pos x="10" y="26"/>
                    </a:cxn>
                    <a:cxn ang="0">
                      <a:pos x="15" y="21"/>
                    </a:cxn>
                    <a:cxn ang="0">
                      <a:pos x="20" y="26"/>
                    </a:cxn>
                    <a:cxn ang="0">
                      <a:pos x="15" y="31"/>
                    </a:cxn>
                    <a:cxn ang="0">
                      <a:pos x="25" y="1"/>
                    </a:cxn>
                    <a:cxn ang="0">
                      <a:pos x="7" y="0"/>
                    </a:cxn>
                    <a:cxn ang="0">
                      <a:pos x="4" y="2"/>
                    </a:cxn>
                    <a:cxn ang="0">
                      <a:pos x="1" y="32"/>
                    </a:cxn>
                    <a:cxn ang="0">
                      <a:pos x="3" y="35"/>
                    </a:cxn>
                    <a:cxn ang="0">
                      <a:pos x="23" y="35"/>
                    </a:cxn>
                    <a:cxn ang="0">
                      <a:pos x="26" y="32"/>
                    </a:cxn>
                    <a:cxn ang="0">
                      <a:pos x="28" y="3"/>
                    </a:cxn>
                    <a:cxn ang="0">
                      <a:pos x="25" y="1"/>
                    </a:cxn>
                  </a:cxnLst>
                  <a:rect l="0" t="0" r="r" b="b"/>
                  <a:pathLst>
                    <a:path w="28" h="35">
                      <a:moveTo>
                        <a:pt x="15" y="31"/>
                      </a:moveTo>
                      <a:cubicBezTo>
                        <a:pt x="12" y="31"/>
                        <a:pt x="10" y="29"/>
                        <a:pt x="10" y="26"/>
                      </a:cubicBezTo>
                      <a:cubicBezTo>
                        <a:pt x="10" y="23"/>
                        <a:pt x="12" y="21"/>
                        <a:pt x="15" y="21"/>
                      </a:cubicBezTo>
                      <a:cubicBezTo>
                        <a:pt x="17" y="21"/>
                        <a:pt x="20" y="23"/>
                        <a:pt x="20" y="26"/>
                      </a:cubicBezTo>
                      <a:cubicBezTo>
                        <a:pt x="20" y="29"/>
                        <a:pt x="17" y="31"/>
                        <a:pt x="15" y="31"/>
                      </a:cubicBezTo>
                      <a:moveTo>
                        <a:pt x="25" y="1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4" y="1"/>
                        <a:pt x="4" y="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0" y="34"/>
                        <a:pt x="1" y="35"/>
                        <a:pt x="3" y="35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5"/>
                        <a:pt x="25" y="34"/>
                        <a:pt x="26" y="32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8" y="2"/>
                        <a:pt x="27" y="1"/>
                        <a:pt x="25" y="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: Shape 190">
                  <a:extLst>
                    <a:ext uri="{FF2B5EF4-FFF2-40B4-BE49-F238E27FC236}">
                      <a16:creationId xmlns:a16="http://schemas.microsoft.com/office/drawing/2014/main" id="{A80C5540-E8B6-49A1-8145-07C56EC1F1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9651" y="1903411"/>
                  <a:ext cx="195263" cy="101600"/>
                </a:xfrm>
                <a:custGeom>
                  <a:avLst/>
                  <a:gdLst/>
                  <a:ahLst/>
                  <a:cxnLst>
                    <a:cxn ang="0">
                      <a:pos x="17" y="33"/>
                    </a:cxn>
                    <a:cxn ang="0">
                      <a:pos x="9" y="18"/>
                    </a:cxn>
                    <a:cxn ang="0">
                      <a:pos x="24" y="10"/>
                    </a:cxn>
                    <a:cxn ang="0">
                      <a:pos x="33" y="25"/>
                    </a:cxn>
                    <a:cxn ang="0">
                      <a:pos x="17" y="33"/>
                    </a:cxn>
                    <a:cxn ang="0">
                      <a:pos x="81" y="33"/>
                    </a:cxn>
                    <a:cxn ang="0">
                      <a:pos x="82" y="29"/>
                    </a:cxn>
                    <a:cxn ang="0">
                      <a:pos x="79" y="22"/>
                    </a:cxn>
                    <a:cxn ang="0">
                      <a:pos x="72" y="26"/>
                    </a:cxn>
                    <a:cxn ang="0">
                      <a:pos x="71" y="30"/>
                    </a:cxn>
                    <a:cxn ang="0">
                      <a:pos x="70" y="31"/>
                    </a:cxn>
                    <a:cxn ang="0">
                      <a:pos x="67" y="30"/>
                    </a:cxn>
                    <a:cxn ang="0">
                      <a:pos x="66" y="29"/>
                    </a:cxn>
                    <a:cxn ang="0">
                      <a:pos x="68" y="22"/>
                    </a:cxn>
                    <a:cxn ang="0">
                      <a:pos x="64" y="16"/>
                    </a:cxn>
                    <a:cxn ang="0">
                      <a:pos x="58" y="19"/>
                    </a:cxn>
                    <a:cxn ang="0">
                      <a:pos x="56" y="26"/>
                    </a:cxn>
                    <a:cxn ang="0">
                      <a:pos x="55" y="26"/>
                    </a:cxn>
                    <a:cxn ang="0">
                      <a:pos x="41" y="22"/>
                    </a:cxn>
                    <a:cxn ang="0">
                      <a:pos x="40" y="20"/>
                    </a:cxn>
                    <a:cxn ang="0">
                      <a:pos x="26" y="3"/>
                    </a:cxn>
                    <a:cxn ang="0">
                      <a:pos x="3" y="16"/>
                    </a:cxn>
                    <a:cxn ang="0">
                      <a:pos x="15" y="40"/>
                    </a:cxn>
                    <a:cxn ang="0">
                      <a:pos x="36" y="32"/>
                    </a:cxn>
                    <a:cxn ang="0">
                      <a:pos x="38" y="32"/>
                    </a:cxn>
                    <a:cxn ang="0">
                      <a:pos x="78" y="44"/>
                    </a:cxn>
                    <a:cxn ang="0">
                      <a:pos x="84" y="40"/>
                    </a:cxn>
                    <a:cxn ang="0">
                      <a:pos x="82" y="35"/>
                    </a:cxn>
                    <a:cxn ang="0">
                      <a:pos x="81" y="33"/>
                    </a:cxn>
                  </a:cxnLst>
                  <a:rect l="0" t="0" r="r" b="b"/>
                  <a:pathLst>
                    <a:path w="85" h="44">
                      <a:moveTo>
                        <a:pt x="17" y="33"/>
                      </a:moveTo>
                      <a:cubicBezTo>
                        <a:pt x="11" y="31"/>
                        <a:pt x="7" y="24"/>
                        <a:pt x="9" y="18"/>
                      </a:cubicBezTo>
                      <a:cubicBezTo>
                        <a:pt x="11" y="11"/>
                        <a:pt x="18" y="8"/>
                        <a:pt x="24" y="10"/>
                      </a:cubicBezTo>
                      <a:cubicBezTo>
                        <a:pt x="31" y="12"/>
                        <a:pt x="35" y="18"/>
                        <a:pt x="33" y="25"/>
                      </a:cubicBezTo>
                      <a:cubicBezTo>
                        <a:pt x="31" y="32"/>
                        <a:pt x="24" y="35"/>
                        <a:pt x="17" y="33"/>
                      </a:cubicBezTo>
                      <a:moveTo>
                        <a:pt x="81" y="33"/>
                      </a:moveTo>
                      <a:cubicBezTo>
                        <a:pt x="82" y="29"/>
                        <a:pt x="82" y="29"/>
                        <a:pt x="82" y="29"/>
                      </a:cubicBezTo>
                      <a:cubicBezTo>
                        <a:pt x="83" y="26"/>
                        <a:pt x="81" y="23"/>
                        <a:pt x="79" y="22"/>
                      </a:cubicBezTo>
                      <a:cubicBezTo>
                        <a:pt x="76" y="22"/>
                        <a:pt x="73" y="23"/>
                        <a:pt x="72" y="26"/>
                      </a:cubicBezTo>
                      <a:cubicBezTo>
                        <a:pt x="71" y="30"/>
                        <a:pt x="71" y="30"/>
                        <a:pt x="71" y="30"/>
                      </a:cubicBezTo>
                      <a:cubicBezTo>
                        <a:pt x="71" y="30"/>
                        <a:pt x="71" y="31"/>
                        <a:pt x="70" y="31"/>
                      </a:cubicBezTo>
                      <a:cubicBezTo>
                        <a:pt x="69" y="31"/>
                        <a:pt x="67" y="30"/>
                        <a:pt x="67" y="30"/>
                      </a:cubicBezTo>
                      <a:cubicBezTo>
                        <a:pt x="67" y="30"/>
                        <a:pt x="66" y="30"/>
                        <a:pt x="66" y="29"/>
                      </a:cubicBezTo>
                      <a:cubicBezTo>
                        <a:pt x="66" y="27"/>
                        <a:pt x="68" y="22"/>
                        <a:pt x="68" y="22"/>
                      </a:cubicBezTo>
                      <a:cubicBezTo>
                        <a:pt x="69" y="20"/>
                        <a:pt x="67" y="17"/>
                        <a:pt x="64" y="16"/>
                      </a:cubicBezTo>
                      <a:cubicBezTo>
                        <a:pt x="62" y="15"/>
                        <a:pt x="59" y="17"/>
                        <a:pt x="58" y="19"/>
                      </a:cubicBezTo>
                      <a:cubicBezTo>
                        <a:pt x="58" y="19"/>
                        <a:pt x="57" y="24"/>
                        <a:pt x="56" y="26"/>
                      </a:cubicBezTo>
                      <a:cubicBezTo>
                        <a:pt x="56" y="27"/>
                        <a:pt x="55" y="26"/>
                        <a:pt x="55" y="26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0" y="22"/>
                        <a:pt x="40" y="20"/>
                        <a:pt x="40" y="20"/>
                      </a:cubicBezTo>
                      <a:cubicBezTo>
                        <a:pt x="39" y="12"/>
                        <a:pt x="34" y="5"/>
                        <a:pt x="26" y="3"/>
                      </a:cubicBezTo>
                      <a:cubicBezTo>
                        <a:pt x="16" y="0"/>
                        <a:pt x="5" y="6"/>
                        <a:pt x="3" y="16"/>
                      </a:cubicBezTo>
                      <a:cubicBezTo>
                        <a:pt x="0" y="26"/>
                        <a:pt x="5" y="37"/>
                        <a:pt x="15" y="40"/>
                      </a:cubicBezTo>
                      <a:cubicBezTo>
                        <a:pt x="23" y="42"/>
                        <a:pt x="32" y="39"/>
                        <a:pt x="36" y="32"/>
                      </a:cubicBezTo>
                      <a:cubicBezTo>
                        <a:pt x="37" y="32"/>
                        <a:pt x="37" y="32"/>
                        <a:pt x="38" y="32"/>
                      </a:cubicBezTo>
                      <a:cubicBezTo>
                        <a:pt x="78" y="44"/>
                        <a:pt x="78" y="44"/>
                        <a:pt x="78" y="44"/>
                      </a:cubicBezTo>
                      <a:cubicBezTo>
                        <a:pt x="80" y="44"/>
                        <a:pt x="83" y="43"/>
                        <a:pt x="84" y="40"/>
                      </a:cubicBezTo>
                      <a:cubicBezTo>
                        <a:pt x="85" y="38"/>
                        <a:pt x="84" y="36"/>
                        <a:pt x="82" y="35"/>
                      </a:cubicBezTo>
                      <a:cubicBezTo>
                        <a:pt x="81" y="34"/>
                        <a:pt x="81" y="34"/>
                        <a:pt x="81" y="33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0CF28367-4F6F-4E40-87FD-B82FD82D24C1}"/>
              </a:ext>
            </a:extLst>
          </p:cNvPr>
          <p:cNvGrpSpPr/>
          <p:nvPr/>
        </p:nvGrpSpPr>
        <p:grpSpPr>
          <a:xfrm>
            <a:off x="4393095" y="2661051"/>
            <a:ext cx="1435397" cy="2951414"/>
            <a:chOff x="4476743" y="2837001"/>
            <a:chExt cx="1349822" cy="2775464"/>
          </a:xfrm>
        </p:grpSpPr>
        <p:sp>
          <p:nvSpPr>
            <p:cNvPr id="32" name="Freeform: Shape 116">
              <a:extLst>
                <a:ext uri="{FF2B5EF4-FFF2-40B4-BE49-F238E27FC236}">
                  <a16:creationId xmlns:a16="http://schemas.microsoft.com/office/drawing/2014/main" id="{9D73E7EB-93AF-45C1-B85F-6E54099A7B54}"/>
                </a:ext>
              </a:extLst>
            </p:cNvPr>
            <p:cNvSpPr>
              <a:spLocks/>
            </p:cNvSpPr>
            <p:nvPr/>
          </p:nvSpPr>
          <p:spPr bwMode="gray">
            <a:xfrm rot="3877067">
              <a:off x="4383732" y="4369183"/>
              <a:ext cx="2033507" cy="453057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117">
              <a:extLst>
                <a:ext uri="{FF2B5EF4-FFF2-40B4-BE49-F238E27FC236}">
                  <a16:creationId xmlns:a16="http://schemas.microsoft.com/office/drawing/2014/main" id="{DF1E162B-CFBB-4F4F-8BFD-1E0806107B1E}"/>
                </a:ext>
              </a:extLst>
            </p:cNvPr>
            <p:cNvSpPr>
              <a:spLocks/>
            </p:cNvSpPr>
            <p:nvPr/>
          </p:nvSpPr>
          <p:spPr bwMode="gray">
            <a:xfrm rot="3877067" flipV="1">
              <a:off x="4872457" y="4040536"/>
              <a:ext cx="1560650" cy="347566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TextBox 127">
              <a:extLst>
                <a:ext uri="{FF2B5EF4-FFF2-40B4-BE49-F238E27FC236}">
                  <a16:creationId xmlns:a16="http://schemas.microsoft.com/office/drawing/2014/main" id="{1BF8D073-6E87-4572-9745-4A9D2FBE50A1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4717085" y="4286858"/>
              <a:ext cx="1186656" cy="2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5" name="TextBox 128">
              <a:extLst>
                <a:ext uri="{FF2B5EF4-FFF2-40B4-BE49-F238E27FC236}">
                  <a16:creationId xmlns:a16="http://schemas.microsoft.com/office/drawing/2014/main" id="{D47BFA96-F295-4EBC-B3B9-2F100E61A4E7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5111922" y="4041974"/>
              <a:ext cx="933406" cy="23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051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6" name="Oval 144">
              <a:extLst>
                <a:ext uri="{FF2B5EF4-FFF2-40B4-BE49-F238E27FC236}">
                  <a16:creationId xmlns:a16="http://schemas.microsoft.com/office/drawing/2014/main" id="{43747CC3-4A78-4A4F-B5A3-1D8F907A41C0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6743" y="2837001"/>
              <a:ext cx="1031629" cy="10331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Oval 145">
              <a:extLst>
                <a:ext uri="{FF2B5EF4-FFF2-40B4-BE49-F238E27FC236}">
                  <a16:creationId xmlns:a16="http://schemas.microsoft.com/office/drawing/2014/main" id="{9DA0A5C2-9DF6-4170-AABD-5088A9CD7D2F}"/>
                </a:ext>
              </a:extLst>
            </p:cNvPr>
            <p:cNvSpPr>
              <a:spLocks/>
            </p:cNvSpPr>
            <p:nvPr/>
          </p:nvSpPr>
          <p:spPr bwMode="gray">
            <a:xfrm>
              <a:off x="4560943" y="2914946"/>
              <a:ext cx="864644" cy="86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8" name="Group 180">
              <a:extLst>
                <a:ext uri="{FF2B5EF4-FFF2-40B4-BE49-F238E27FC236}">
                  <a16:creationId xmlns:a16="http://schemas.microsoft.com/office/drawing/2014/main" id="{C3BF9E42-DE1F-4FB9-A2BA-A8747C86AFC7}"/>
                </a:ext>
              </a:extLst>
            </p:cNvPr>
            <p:cNvGrpSpPr/>
            <p:nvPr/>
          </p:nvGrpSpPr>
          <p:grpSpPr>
            <a:xfrm>
              <a:off x="4813696" y="3131351"/>
              <a:ext cx="414675" cy="426799"/>
              <a:chOff x="2700338" y="1350961"/>
              <a:chExt cx="271463" cy="279401"/>
            </a:xfrm>
            <a:solidFill>
              <a:schemeClr val="accent2"/>
            </a:solidFill>
          </p:grpSpPr>
          <p:grpSp>
            <p:nvGrpSpPr>
              <p:cNvPr id="39" name="Group 181">
                <a:extLst>
                  <a:ext uri="{FF2B5EF4-FFF2-40B4-BE49-F238E27FC236}">
                    <a16:creationId xmlns:a16="http://schemas.microsoft.com/office/drawing/2014/main" id="{FE0C4E74-5B6E-4AF4-B016-B83CB10AA4D9}"/>
                  </a:ext>
                </a:extLst>
              </p:cNvPr>
              <p:cNvGrpSpPr/>
              <p:nvPr/>
            </p:nvGrpSpPr>
            <p:grpSpPr>
              <a:xfrm>
                <a:off x="2808288" y="1350961"/>
                <a:ext cx="163513" cy="171450"/>
                <a:chOff x="2808288" y="1350961"/>
                <a:chExt cx="163513" cy="171450"/>
              </a:xfrm>
              <a:grpFill/>
            </p:grpSpPr>
            <p:sp>
              <p:nvSpPr>
                <p:cNvPr id="41" name="Freeform: Shape 183">
                  <a:extLst>
                    <a:ext uri="{FF2B5EF4-FFF2-40B4-BE49-F238E27FC236}">
                      <a16:creationId xmlns:a16="http://schemas.microsoft.com/office/drawing/2014/main" id="{EECB12F6-131B-449E-B0C0-D6A0DAAFE7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8288" y="1468436"/>
                  <a:ext cx="55563" cy="53975"/>
                </a:xfrm>
                <a:custGeom>
                  <a:avLst/>
                  <a:gdLst/>
                  <a:ahLst/>
                  <a:cxnLst>
                    <a:cxn ang="0">
                      <a:pos x="6" y="18"/>
                    </a:cxn>
                    <a:cxn ang="0">
                      <a:pos x="5" y="17"/>
                    </a:cxn>
                    <a:cxn ang="0">
                      <a:pos x="5" y="1"/>
                    </a:cxn>
                    <a:cxn ang="0">
                      <a:pos x="4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23"/>
                    </a:cxn>
                    <a:cxn ang="0">
                      <a:pos x="1" y="24"/>
                    </a:cxn>
                    <a:cxn ang="0">
                      <a:pos x="23" y="24"/>
                    </a:cxn>
                    <a:cxn ang="0">
                      <a:pos x="24" y="23"/>
                    </a:cxn>
                    <a:cxn ang="0">
                      <a:pos x="24" y="19"/>
                    </a:cxn>
                    <a:cxn ang="0">
                      <a:pos x="23" y="18"/>
                    </a:cxn>
                    <a:cxn ang="0">
                      <a:pos x="6" y="18"/>
                    </a:cxn>
                  </a:cxnLst>
                  <a:rect l="0" t="0" r="r" b="b"/>
                  <a:pathLst>
                    <a:path w="24" h="24">
                      <a:moveTo>
                        <a:pt x="6" y="18"/>
                      </a:moveTo>
                      <a:cubicBezTo>
                        <a:pt x="6" y="18"/>
                        <a:pt x="5" y="18"/>
                        <a:pt x="5" y="17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4"/>
                        <a:pt x="0" y="24"/>
                        <a:pt x="1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4" y="24"/>
                        <a:pt x="24" y="24"/>
                        <a:pt x="24" y="23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4" y="18"/>
                        <a:pt x="23" y="18"/>
                      </a:cubicBezTo>
                      <a:lnTo>
                        <a:pt x="6" y="1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: Shape 184">
                  <a:extLst>
                    <a:ext uri="{FF2B5EF4-FFF2-40B4-BE49-F238E27FC236}">
                      <a16:creationId xmlns:a16="http://schemas.microsoft.com/office/drawing/2014/main" id="{C661739A-B7B6-4D5D-92A2-579C36B3D5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3" y="1385886"/>
                  <a:ext cx="38100" cy="74613"/>
                </a:xfrm>
                <a:custGeom>
                  <a:avLst/>
                  <a:gdLst/>
                  <a:ahLst/>
                  <a:cxnLst>
                    <a:cxn ang="0">
                      <a:pos x="10" y="14"/>
                    </a:cxn>
                    <a:cxn ang="0">
                      <a:pos x="5" y="10"/>
                    </a:cxn>
                    <a:cxn ang="0">
                      <a:pos x="9" y="8"/>
                    </a:cxn>
                    <a:cxn ang="0">
                      <a:pos x="13" y="8"/>
                    </a:cxn>
                    <a:cxn ang="0">
                      <a:pos x="13" y="9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15" y="5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0" y="1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6" y="1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0" y="11"/>
                    </a:cxn>
                    <a:cxn ang="0">
                      <a:pos x="7" y="18"/>
                    </a:cxn>
                    <a:cxn ang="0">
                      <a:pos x="11" y="22"/>
                    </a:cxn>
                    <a:cxn ang="0">
                      <a:pos x="7" y="25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1" y="24"/>
                    </a:cxn>
                    <a:cxn ang="0">
                      <a:pos x="0" y="26"/>
                    </a:cxn>
                    <a:cxn ang="0">
                      <a:pos x="1" y="27"/>
                    </a:cxn>
                    <a:cxn ang="0">
                      <a:pos x="6" y="29"/>
                    </a:cxn>
                    <a:cxn ang="0">
                      <a:pos x="6" y="29"/>
                    </a:cxn>
                    <a:cxn ang="0">
                      <a:pos x="6" y="32"/>
                    </a:cxn>
                    <a:cxn ang="0">
                      <a:pos x="7" y="33"/>
                    </a:cxn>
                    <a:cxn ang="0">
                      <a:pos x="9" y="33"/>
                    </a:cxn>
                    <a:cxn ang="0">
                      <a:pos x="10" y="32"/>
                    </a:cxn>
                    <a:cxn ang="0">
                      <a:pos x="10" y="29"/>
                    </a:cxn>
                    <a:cxn ang="0">
                      <a:pos x="10" y="29"/>
                    </a:cxn>
                    <a:cxn ang="0">
                      <a:pos x="16" y="22"/>
                    </a:cxn>
                    <a:cxn ang="0">
                      <a:pos x="10" y="14"/>
                    </a:cxn>
                  </a:cxnLst>
                  <a:rect l="0" t="0" r="r" b="b"/>
                  <a:pathLst>
                    <a:path w="16" h="33">
                      <a:moveTo>
                        <a:pt x="10" y="14"/>
                      </a:moveTo>
                      <a:cubicBezTo>
                        <a:pt x="6" y="13"/>
                        <a:pt x="5" y="12"/>
                        <a:pt x="5" y="10"/>
                      </a:cubicBezTo>
                      <a:cubicBezTo>
                        <a:pt x="5" y="9"/>
                        <a:pt x="6" y="8"/>
                        <a:pt x="9" y="8"/>
                      </a:cubicBezTo>
                      <a:cubicBezTo>
                        <a:pt x="11" y="8"/>
                        <a:pt x="13" y="8"/>
                        <a:pt x="13" y="8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4" y="9"/>
                        <a:pt x="14" y="8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5"/>
                        <a:pt x="15" y="5"/>
                      </a:cubicBezTo>
                      <a:cubicBezTo>
                        <a:pt x="13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6" y="0"/>
                        <a:pt x="6" y="1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3" y="5"/>
                        <a:pt x="0" y="7"/>
                        <a:pt x="0" y="11"/>
                      </a:cubicBezTo>
                      <a:cubicBezTo>
                        <a:pt x="0" y="15"/>
                        <a:pt x="4" y="17"/>
                        <a:pt x="7" y="18"/>
                      </a:cubicBezTo>
                      <a:cubicBezTo>
                        <a:pt x="10" y="19"/>
                        <a:pt x="11" y="20"/>
                        <a:pt x="11" y="22"/>
                      </a:cubicBezTo>
                      <a:cubicBezTo>
                        <a:pt x="11" y="24"/>
                        <a:pt x="10" y="25"/>
                        <a:pt x="7" y="25"/>
                      </a:cubicBezTo>
                      <a:cubicBezTo>
                        <a:pt x="5" y="25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2" y="28"/>
                        <a:pt x="6" y="29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6" y="32"/>
                        <a:pt x="7" y="33"/>
                        <a:pt x="7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3"/>
                        <a:pt x="10" y="32"/>
                        <a:pt x="10" y="32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4" y="28"/>
                        <a:pt x="16" y="25"/>
                        <a:pt x="16" y="22"/>
                      </a:cubicBezTo>
                      <a:cubicBezTo>
                        <a:pt x="16" y="18"/>
                        <a:pt x="14" y="16"/>
                        <a:pt x="10" y="14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: Shape 185">
                  <a:extLst>
                    <a:ext uri="{FF2B5EF4-FFF2-40B4-BE49-F238E27FC236}">
                      <a16:creationId xmlns:a16="http://schemas.microsoft.com/office/drawing/2014/main" id="{BFF1EA7F-14DB-40A4-9FB7-82D51EFB3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8926" y="1350961"/>
                  <a:ext cx="142875" cy="144463"/>
                </a:xfrm>
                <a:custGeom>
                  <a:avLst/>
                  <a:gdLst/>
                  <a:ahLst/>
                  <a:cxnLst>
                    <a:cxn ang="0">
                      <a:pos x="31" y="55"/>
                    </a:cxn>
                    <a:cxn ang="0">
                      <a:pos x="7" y="31"/>
                    </a:cxn>
                    <a:cxn ang="0">
                      <a:pos x="31" y="7"/>
                    </a:cxn>
                    <a:cxn ang="0">
                      <a:pos x="55" y="31"/>
                    </a:cxn>
                    <a:cxn ang="0">
                      <a:pos x="31" y="55"/>
                    </a:cxn>
                    <a:cxn ang="0">
                      <a:pos x="31" y="0"/>
                    </a:cxn>
                    <a:cxn ang="0">
                      <a:pos x="0" y="31"/>
                    </a:cxn>
                    <a:cxn ang="0">
                      <a:pos x="31" y="63"/>
                    </a:cxn>
                    <a:cxn ang="0">
                      <a:pos x="62" y="31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62" h="63">
                      <a:moveTo>
                        <a:pt x="31" y="55"/>
                      </a:moveTo>
                      <a:cubicBezTo>
                        <a:pt x="18" y="55"/>
                        <a:pt x="7" y="45"/>
                        <a:pt x="7" y="31"/>
                      </a:cubicBezTo>
                      <a:cubicBezTo>
                        <a:pt x="7" y="18"/>
                        <a:pt x="18" y="7"/>
                        <a:pt x="31" y="7"/>
                      </a:cubicBezTo>
                      <a:cubicBezTo>
                        <a:pt x="44" y="7"/>
                        <a:pt x="55" y="18"/>
                        <a:pt x="55" y="31"/>
                      </a:cubicBezTo>
                      <a:cubicBezTo>
                        <a:pt x="55" y="45"/>
                        <a:pt x="44" y="55"/>
                        <a:pt x="31" y="55"/>
                      </a:cubicBezTo>
                      <a:moveTo>
                        <a:pt x="31" y="0"/>
                      </a:moveTo>
                      <a:cubicBezTo>
                        <a:pt x="14" y="0"/>
                        <a:pt x="0" y="14"/>
                        <a:pt x="0" y="31"/>
                      </a:cubicBezTo>
                      <a:cubicBezTo>
                        <a:pt x="0" y="49"/>
                        <a:pt x="14" y="63"/>
                        <a:pt x="31" y="63"/>
                      </a:cubicBezTo>
                      <a:cubicBezTo>
                        <a:pt x="48" y="63"/>
                        <a:pt x="62" y="49"/>
                        <a:pt x="62" y="31"/>
                      </a:cubicBezTo>
                      <a:cubicBezTo>
                        <a:pt x="62" y="14"/>
                        <a:pt x="48" y="0"/>
                        <a:pt x="31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0" name="Freeform: Shape 182">
                <a:extLst>
                  <a:ext uri="{FF2B5EF4-FFF2-40B4-BE49-F238E27FC236}">
                    <a16:creationId xmlns:a16="http://schemas.microsoft.com/office/drawing/2014/main" id="{C81DBDA8-33EA-4782-9C20-FF3E5C86A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338" y="1406524"/>
                <a:ext cx="225425" cy="223838"/>
              </a:xfrm>
              <a:custGeom>
                <a:avLst/>
                <a:gdLst/>
                <a:ahLst/>
                <a:cxnLst>
                  <a:cxn ang="0">
                    <a:pos x="90" y="47"/>
                  </a:cxn>
                  <a:cxn ang="0">
                    <a:pos x="88" y="49"/>
                  </a:cxn>
                  <a:cxn ang="0">
                    <a:pos x="88" y="53"/>
                  </a:cxn>
                  <a:cxn ang="0">
                    <a:pos x="49" y="89"/>
                  </a:cxn>
                  <a:cxn ang="0">
                    <a:pos x="9" y="49"/>
                  </a:cxn>
                  <a:cxn ang="0">
                    <a:pos x="19" y="23"/>
                  </a:cxn>
                  <a:cxn ang="0">
                    <a:pos x="47" y="9"/>
                  </a:cxn>
                  <a:cxn ang="0">
                    <a:pos x="48" y="9"/>
                  </a:cxn>
                  <a:cxn ang="0">
                    <a:pos x="49" y="1"/>
                  </a:cxn>
                  <a:cxn ang="0">
                    <a:pos x="48" y="0"/>
                  </a:cxn>
                  <a:cxn ang="0">
                    <a:pos x="12" y="16"/>
                  </a:cxn>
                  <a:cxn ang="0">
                    <a:pos x="0" y="49"/>
                  </a:cxn>
                  <a:cxn ang="0">
                    <a:pos x="49" y="98"/>
                  </a:cxn>
                  <a:cxn ang="0">
                    <a:pos x="98" y="53"/>
                  </a:cxn>
                  <a:cxn ang="0">
                    <a:pos x="98" y="49"/>
                  </a:cxn>
                  <a:cxn ang="0">
                    <a:pos x="98" y="47"/>
                  </a:cxn>
                  <a:cxn ang="0">
                    <a:pos x="97" y="45"/>
                  </a:cxn>
                  <a:cxn ang="0">
                    <a:pos x="90" y="47"/>
                  </a:cxn>
                </a:cxnLst>
                <a:rect l="0" t="0" r="r" b="b"/>
                <a:pathLst>
                  <a:path w="98" h="98">
                    <a:moveTo>
                      <a:pt x="90" y="47"/>
                    </a:moveTo>
                    <a:cubicBezTo>
                      <a:pt x="88" y="47"/>
                      <a:pt x="88" y="48"/>
                      <a:pt x="88" y="49"/>
                    </a:cubicBezTo>
                    <a:cubicBezTo>
                      <a:pt x="88" y="51"/>
                      <a:pt x="88" y="52"/>
                      <a:pt x="88" y="53"/>
                    </a:cubicBezTo>
                    <a:cubicBezTo>
                      <a:pt x="86" y="73"/>
                      <a:pt x="69" y="89"/>
                      <a:pt x="49" y="89"/>
                    </a:cubicBezTo>
                    <a:cubicBezTo>
                      <a:pt x="27" y="89"/>
                      <a:pt x="9" y="71"/>
                      <a:pt x="9" y="49"/>
                    </a:cubicBezTo>
                    <a:cubicBezTo>
                      <a:pt x="9" y="39"/>
                      <a:pt x="13" y="30"/>
                      <a:pt x="19" y="23"/>
                    </a:cubicBezTo>
                    <a:cubicBezTo>
                      <a:pt x="26" y="15"/>
                      <a:pt x="36" y="10"/>
                      <a:pt x="47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6"/>
                      <a:pt x="48" y="4"/>
                      <a:pt x="49" y="1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34" y="0"/>
                      <a:pt x="21" y="6"/>
                      <a:pt x="12" y="16"/>
                    </a:cubicBezTo>
                    <a:cubicBezTo>
                      <a:pt x="4" y="25"/>
                      <a:pt x="0" y="37"/>
                      <a:pt x="0" y="49"/>
                    </a:cubicBezTo>
                    <a:cubicBezTo>
                      <a:pt x="0" y="76"/>
                      <a:pt x="22" y="98"/>
                      <a:pt x="49" y="98"/>
                    </a:cubicBezTo>
                    <a:cubicBezTo>
                      <a:pt x="74" y="98"/>
                      <a:pt x="96" y="78"/>
                      <a:pt x="98" y="53"/>
                    </a:cubicBezTo>
                    <a:cubicBezTo>
                      <a:pt x="98" y="52"/>
                      <a:pt x="98" y="51"/>
                      <a:pt x="98" y="49"/>
                    </a:cubicBezTo>
                    <a:cubicBezTo>
                      <a:pt x="98" y="48"/>
                      <a:pt x="98" y="47"/>
                      <a:pt x="98" y="47"/>
                    </a:cubicBezTo>
                    <a:cubicBezTo>
                      <a:pt x="98" y="46"/>
                      <a:pt x="98" y="45"/>
                      <a:pt x="97" y="45"/>
                    </a:cubicBezTo>
                    <a:cubicBezTo>
                      <a:pt x="94" y="46"/>
                      <a:pt x="93" y="46"/>
                      <a:pt x="90" y="4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Group 7">
            <a:extLst>
              <a:ext uri="{FF2B5EF4-FFF2-40B4-BE49-F238E27FC236}">
                <a16:creationId xmlns:a16="http://schemas.microsoft.com/office/drawing/2014/main" id="{28A519FF-9E70-4708-BB41-C7A2FCE8063E}"/>
              </a:ext>
            </a:extLst>
          </p:cNvPr>
          <p:cNvGrpSpPr/>
          <p:nvPr/>
        </p:nvGrpSpPr>
        <p:grpSpPr>
          <a:xfrm>
            <a:off x="6175847" y="2661051"/>
            <a:ext cx="1435397" cy="2951414"/>
            <a:chOff x="6153209" y="2837001"/>
            <a:chExt cx="1349822" cy="2775464"/>
          </a:xfrm>
        </p:grpSpPr>
        <p:sp>
          <p:nvSpPr>
            <p:cNvPr id="23" name="Freeform: Shape 195">
              <a:extLst>
                <a:ext uri="{FF2B5EF4-FFF2-40B4-BE49-F238E27FC236}">
                  <a16:creationId xmlns:a16="http://schemas.microsoft.com/office/drawing/2014/main" id="{B5065C03-819C-4A39-82EB-13F6C168153D}"/>
                </a:ext>
              </a:extLst>
            </p:cNvPr>
            <p:cNvSpPr>
              <a:spLocks/>
            </p:cNvSpPr>
            <p:nvPr/>
          </p:nvSpPr>
          <p:spPr bwMode="gray">
            <a:xfrm rot="3877067">
              <a:off x="6060198" y="4369183"/>
              <a:ext cx="2033507" cy="453057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196">
              <a:extLst>
                <a:ext uri="{FF2B5EF4-FFF2-40B4-BE49-F238E27FC236}">
                  <a16:creationId xmlns:a16="http://schemas.microsoft.com/office/drawing/2014/main" id="{5E6949DC-DC19-4A90-8262-C694187CB368}"/>
                </a:ext>
              </a:extLst>
            </p:cNvPr>
            <p:cNvSpPr>
              <a:spLocks/>
            </p:cNvSpPr>
            <p:nvPr/>
          </p:nvSpPr>
          <p:spPr bwMode="gray">
            <a:xfrm rot="3877067" flipV="1">
              <a:off x="6548923" y="4040536"/>
              <a:ext cx="1560650" cy="347566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TextBox 197">
              <a:extLst>
                <a:ext uri="{FF2B5EF4-FFF2-40B4-BE49-F238E27FC236}">
                  <a16:creationId xmlns:a16="http://schemas.microsoft.com/office/drawing/2014/main" id="{0D931668-FD64-4D27-95E8-3E9E493E108F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6393551" y="4286858"/>
              <a:ext cx="1186656" cy="2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TextBox 198">
              <a:extLst>
                <a:ext uri="{FF2B5EF4-FFF2-40B4-BE49-F238E27FC236}">
                  <a16:creationId xmlns:a16="http://schemas.microsoft.com/office/drawing/2014/main" id="{FFBC0DD7-F87E-4237-88FC-18C1A1A9E6F5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6788388" y="4041974"/>
              <a:ext cx="933406" cy="23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051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7" name="Oval 199">
              <a:extLst>
                <a:ext uri="{FF2B5EF4-FFF2-40B4-BE49-F238E27FC236}">
                  <a16:creationId xmlns:a16="http://schemas.microsoft.com/office/drawing/2014/main" id="{7D995920-F9D0-4B99-ADE9-11B373211E9B}"/>
                </a:ext>
              </a:extLst>
            </p:cNvPr>
            <p:cNvSpPr>
              <a:spLocks/>
            </p:cNvSpPr>
            <p:nvPr/>
          </p:nvSpPr>
          <p:spPr bwMode="gray">
            <a:xfrm>
              <a:off x="6153209" y="2837001"/>
              <a:ext cx="1031629" cy="10331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Oval 200">
              <a:extLst>
                <a:ext uri="{FF2B5EF4-FFF2-40B4-BE49-F238E27FC236}">
                  <a16:creationId xmlns:a16="http://schemas.microsoft.com/office/drawing/2014/main" id="{B336269A-6AF8-4648-97B3-20BC8AAB546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37409" y="2914946"/>
              <a:ext cx="864644" cy="86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9" name="Group 191">
              <a:extLst>
                <a:ext uri="{FF2B5EF4-FFF2-40B4-BE49-F238E27FC236}">
                  <a16:creationId xmlns:a16="http://schemas.microsoft.com/office/drawing/2014/main" id="{1091FBBA-A481-4A96-A55C-3D2BA167CE93}"/>
                </a:ext>
              </a:extLst>
            </p:cNvPr>
            <p:cNvGrpSpPr/>
            <p:nvPr/>
          </p:nvGrpSpPr>
          <p:grpSpPr>
            <a:xfrm>
              <a:off x="6458454" y="3138297"/>
              <a:ext cx="436497" cy="412251"/>
              <a:chOff x="5530851" y="1866899"/>
              <a:chExt cx="285750" cy="269875"/>
            </a:xfrm>
            <a:solidFill>
              <a:schemeClr val="accent3"/>
            </a:solidFill>
          </p:grpSpPr>
          <p:sp>
            <p:nvSpPr>
              <p:cNvPr id="30" name="Oval 192">
                <a:extLst>
                  <a:ext uri="{FF2B5EF4-FFF2-40B4-BE49-F238E27FC236}">
                    <a16:creationId xmlns:a16="http://schemas.microsoft.com/office/drawing/2014/main" id="{5993B881-B95B-4BC0-9AC1-3983A80A2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1026" y="1912936"/>
                <a:ext cx="68263" cy="682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193">
                <a:extLst>
                  <a:ext uri="{FF2B5EF4-FFF2-40B4-BE49-F238E27FC236}">
                    <a16:creationId xmlns:a16="http://schemas.microsoft.com/office/drawing/2014/main" id="{6B48CAF4-9F8D-4E54-96F9-A68CA65F1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0851" y="1866899"/>
                <a:ext cx="285750" cy="269875"/>
              </a:xfrm>
              <a:custGeom>
                <a:avLst/>
                <a:gdLst/>
                <a:ahLst/>
                <a:cxnLst>
                  <a:cxn ang="0">
                    <a:pos x="100" y="75"/>
                  </a:cxn>
                  <a:cxn ang="0">
                    <a:pos x="97" y="77"/>
                  </a:cxn>
                  <a:cxn ang="0">
                    <a:pos x="96" y="77"/>
                  </a:cxn>
                  <a:cxn ang="0">
                    <a:pos x="90" y="57"/>
                  </a:cxn>
                  <a:cxn ang="0">
                    <a:pos x="84" y="53"/>
                  </a:cxn>
                  <a:cxn ang="0">
                    <a:pos x="82" y="53"/>
                  </a:cxn>
                  <a:cxn ang="0">
                    <a:pos x="60" y="53"/>
                  </a:cxn>
                  <a:cxn ang="0">
                    <a:pos x="55" y="57"/>
                  </a:cxn>
                  <a:cxn ang="0">
                    <a:pos x="48" y="76"/>
                  </a:cxn>
                  <a:cxn ang="0">
                    <a:pos x="47" y="76"/>
                  </a:cxn>
                  <a:cxn ang="0">
                    <a:pos x="46" y="75"/>
                  </a:cxn>
                  <a:cxn ang="0">
                    <a:pos x="46" y="20"/>
                  </a:cxn>
                  <a:cxn ang="0">
                    <a:pos x="73" y="9"/>
                  </a:cxn>
                  <a:cxn ang="0">
                    <a:pos x="100" y="20"/>
                  </a:cxn>
                  <a:cxn ang="0">
                    <a:pos x="111" y="48"/>
                  </a:cxn>
                  <a:cxn ang="0">
                    <a:pos x="100" y="75"/>
                  </a:cxn>
                  <a:cxn ang="0">
                    <a:pos x="78" y="78"/>
                  </a:cxn>
                  <a:cxn ang="0">
                    <a:pos x="73" y="83"/>
                  </a:cxn>
                  <a:cxn ang="0">
                    <a:pos x="71" y="83"/>
                  </a:cxn>
                  <a:cxn ang="0">
                    <a:pos x="66" y="78"/>
                  </a:cxn>
                  <a:cxn ang="0">
                    <a:pos x="66" y="76"/>
                  </a:cxn>
                  <a:cxn ang="0">
                    <a:pos x="68" y="63"/>
                  </a:cxn>
                  <a:cxn ang="0">
                    <a:pos x="68" y="60"/>
                  </a:cxn>
                  <a:cxn ang="0">
                    <a:pos x="69" y="59"/>
                  </a:cxn>
                  <a:cxn ang="0">
                    <a:pos x="75" y="59"/>
                  </a:cxn>
                  <a:cxn ang="0">
                    <a:pos x="76" y="60"/>
                  </a:cxn>
                  <a:cxn ang="0">
                    <a:pos x="76" y="63"/>
                  </a:cxn>
                  <a:cxn ang="0">
                    <a:pos x="79" y="76"/>
                  </a:cxn>
                  <a:cxn ang="0">
                    <a:pos x="78" y="78"/>
                  </a:cxn>
                  <a:cxn ang="0">
                    <a:pos x="106" y="14"/>
                  </a:cxn>
                  <a:cxn ang="0">
                    <a:pos x="73" y="0"/>
                  </a:cxn>
                  <a:cxn ang="0">
                    <a:pos x="39" y="14"/>
                  </a:cxn>
                  <a:cxn ang="0">
                    <a:pos x="25" y="42"/>
                  </a:cxn>
                  <a:cxn ang="0">
                    <a:pos x="32" y="71"/>
                  </a:cxn>
                  <a:cxn ang="0">
                    <a:pos x="31" y="76"/>
                  </a:cxn>
                  <a:cxn ang="0">
                    <a:pos x="6" y="101"/>
                  </a:cxn>
                  <a:cxn ang="0">
                    <a:pos x="4" y="115"/>
                  </a:cxn>
                  <a:cxn ang="0">
                    <a:pos x="5" y="116"/>
                  </a:cxn>
                  <a:cxn ang="0">
                    <a:pos x="10" y="118"/>
                  </a:cxn>
                  <a:cxn ang="0">
                    <a:pos x="19" y="114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7" y="88"/>
                  </a:cxn>
                  <a:cxn ang="0">
                    <a:pos x="49" y="88"/>
                  </a:cxn>
                  <a:cxn ang="0">
                    <a:pos x="54" y="91"/>
                  </a:cxn>
                  <a:cxn ang="0">
                    <a:pos x="57" y="92"/>
                  </a:cxn>
                  <a:cxn ang="0">
                    <a:pos x="61" y="94"/>
                  </a:cxn>
                  <a:cxn ang="0">
                    <a:pos x="73" y="95"/>
                  </a:cxn>
                  <a:cxn ang="0">
                    <a:pos x="88" y="93"/>
                  </a:cxn>
                  <a:cxn ang="0">
                    <a:pos x="90" y="92"/>
                  </a:cxn>
                  <a:cxn ang="0">
                    <a:pos x="100" y="87"/>
                  </a:cxn>
                  <a:cxn ang="0">
                    <a:pos x="106" y="81"/>
                  </a:cxn>
                  <a:cxn ang="0">
                    <a:pos x="106" y="14"/>
                  </a:cxn>
                </a:cxnLst>
                <a:rect l="0" t="0" r="r" b="b"/>
                <a:pathLst>
                  <a:path w="125" h="118">
                    <a:moveTo>
                      <a:pt x="100" y="75"/>
                    </a:moveTo>
                    <a:cubicBezTo>
                      <a:pt x="99" y="75"/>
                      <a:pt x="98" y="76"/>
                      <a:pt x="97" y="77"/>
                    </a:cubicBezTo>
                    <a:cubicBezTo>
                      <a:pt x="97" y="77"/>
                      <a:pt x="97" y="77"/>
                      <a:pt x="96" y="7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89" y="55"/>
                      <a:pt x="86" y="53"/>
                      <a:pt x="84" y="53"/>
                    </a:cubicBezTo>
                    <a:cubicBezTo>
                      <a:pt x="83" y="53"/>
                      <a:pt x="83" y="53"/>
                      <a:pt x="82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8" y="53"/>
                      <a:pt x="55" y="55"/>
                      <a:pt x="55" y="57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77"/>
                      <a:pt x="48" y="77"/>
                      <a:pt x="47" y="76"/>
                    </a:cubicBezTo>
                    <a:cubicBezTo>
                      <a:pt x="47" y="76"/>
                      <a:pt x="46" y="75"/>
                      <a:pt x="46" y="75"/>
                    </a:cubicBezTo>
                    <a:cubicBezTo>
                      <a:pt x="31" y="60"/>
                      <a:pt x="31" y="35"/>
                      <a:pt x="46" y="20"/>
                    </a:cubicBezTo>
                    <a:cubicBezTo>
                      <a:pt x="53" y="13"/>
                      <a:pt x="62" y="9"/>
                      <a:pt x="73" y="9"/>
                    </a:cubicBezTo>
                    <a:cubicBezTo>
                      <a:pt x="83" y="9"/>
                      <a:pt x="93" y="13"/>
                      <a:pt x="100" y="20"/>
                    </a:cubicBezTo>
                    <a:cubicBezTo>
                      <a:pt x="107" y="28"/>
                      <a:pt x="111" y="37"/>
                      <a:pt x="111" y="48"/>
                    </a:cubicBezTo>
                    <a:cubicBezTo>
                      <a:pt x="111" y="58"/>
                      <a:pt x="107" y="67"/>
                      <a:pt x="100" y="75"/>
                    </a:cubicBezTo>
                    <a:moveTo>
                      <a:pt x="78" y="78"/>
                    </a:moveTo>
                    <a:cubicBezTo>
                      <a:pt x="73" y="83"/>
                      <a:pt x="73" y="83"/>
                      <a:pt x="73" y="83"/>
                    </a:cubicBezTo>
                    <a:cubicBezTo>
                      <a:pt x="73" y="83"/>
                      <a:pt x="72" y="83"/>
                      <a:pt x="71" y="83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78"/>
                      <a:pt x="65" y="77"/>
                      <a:pt x="66" y="76"/>
                    </a:cubicBezTo>
                    <a:cubicBezTo>
                      <a:pt x="66" y="76"/>
                      <a:pt x="68" y="66"/>
                      <a:pt x="68" y="63"/>
                    </a:cubicBezTo>
                    <a:cubicBezTo>
                      <a:pt x="68" y="63"/>
                      <a:pt x="68" y="60"/>
                      <a:pt x="68" y="60"/>
                    </a:cubicBezTo>
                    <a:cubicBezTo>
                      <a:pt x="68" y="60"/>
                      <a:pt x="69" y="59"/>
                      <a:pt x="69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6" y="59"/>
                      <a:pt x="76" y="60"/>
                      <a:pt x="76" y="60"/>
                    </a:cubicBezTo>
                    <a:cubicBezTo>
                      <a:pt x="76" y="60"/>
                      <a:pt x="76" y="63"/>
                      <a:pt x="76" y="63"/>
                    </a:cubicBezTo>
                    <a:cubicBezTo>
                      <a:pt x="77" y="66"/>
                      <a:pt x="79" y="76"/>
                      <a:pt x="79" y="76"/>
                    </a:cubicBezTo>
                    <a:cubicBezTo>
                      <a:pt x="79" y="77"/>
                      <a:pt x="79" y="78"/>
                      <a:pt x="78" y="78"/>
                    </a:cubicBezTo>
                    <a:moveTo>
                      <a:pt x="106" y="14"/>
                    </a:moveTo>
                    <a:cubicBezTo>
                      <a:pt x="97" y="5"/>
                      <a:pt x="85" y="0"/>
                      <a:pt x="73" y="0"/>
                    </a:cubicBezTo>
                    <a:cubicBezTo>
                      <a:pt x="60" y="0"/>
                      <a:pt x="48" y="5"/>
                      <a:pt x="39" y="14"/>
                    </a:cubicBezTo>
                    <a:cubicBezTo>
                      <a:pt x="31" y="21"/>
                      <a:pt x="26" y="31"/>
                      <a:pt x="25" y="42"/>
                    </a:cubicBezTo>
                    <a:cubicBezTo>
                      <a:pt x="24" y="52"/>
                      <a:pt x="26" y="62"/>
                      <a:pt x="32" y="71"/>
                    </a:cubicBezTo>
                    <a:cubicBezTo>
                      <a:pt x="32" y="73"/>
                      <a:pt x="33" y="75"/>
                      <a:pt x="31" y="76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2" y="105"/>
                      <a:pt x="0" y="111"/>
                      <a:pt x="4" y="115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6" y="117"/>
                      <a:pt x="8" y="118"/>
                      <a:pt x="10" y="118"/>
                    </a:cubicBezTo>
                    <a:cubicBezTo>
                      <a:pt x="13" y="118"/>
                      <a:pt x="16" y="117"/>
                      <a:pt x="19" y="114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5" y="88"/>
                      <a:pt x="46" y="88"/>
                      <a:pt x="47" y="88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1" y="90"/>
                      <a:pt x="52" y="90"/>
                      <a:pt x="54" y="91"/>
                    </a:cubicBezTo>
                    <a:cubicBezTo>
                      <a:pt x="55" y="92"/>
                      <a:pt x="56" y="92"/>
                      <a:pt x="57" y="92"/>
                    </a:cubicBezTo>
                    <a:cubicBezTo>
                      <a:pt x="58" y="93"/>
                      <a:pt x="59" y="93"/>
                      <a:pt x="61" y="94"/>
                    </a:cubicBezTo>
                    <a:cubicBezTo>
                      <a:pt x="65" y="95"/>
                      <a:pt x="69" y="95"/>
                      <a:pt x="73" y="95"/>
                    </a:cubicBezTo>
                    <a:cubicBezTo>
                      <a:pt x="78" y="95"/>
                      <a:pt x="83" y="94"/>
                      <a:pt x="88" y="93"/>
                    </a:cubicBezTo>
                    <a:cubicBezTo>
                      <a:pt x="89" y="93"/>
                      <a:pt x="89" y="92"/>
                      <a:pt x="90" y="92"/>
                    </a:cubicBezTo>
                    <a:cubicBezTo>
                      <a:pt x="94" y="91"/>
                      <a:pt x="97" y="89"/>
                      <a:pt x="100" y="87"/>
                    </a:cubicBezTo>
                    <a:cubicBezTo>
                      <a:pt x="102" y="85"/>
                      <a:pt x="104" y="83"/>
                      <a:pt x="106" y="81"/>
                    </a:cubicBezTo>
                    <a:cubicBezTo>
                      <a:pt x="125" y="63"/>
                      <a:pt x="125" y="32"/>
                      <a:pt x="106" y="1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Group 6">
            <a:extLst>
              <a:ext uri="{FF2B5EF4-FFF2-40B4-BE49-F238E27FC236}">
                <a16:creationId xmlns:a16="http://schemas.microsoft.com/office/drawing/2014/main" id="{C0260877-F3E3-4A97-89C3-D0A13B8A949B}"/>
              </a:ext>
            </a:extLst>
          </p:cNvPr>
          <p:cNvGrpSpPr/>
          <p:nvPr/>
        </p:nvGrpSpPr>
        <p:grpSpPr>
          <a:xfrm>
            <a:off x="7929141" y="2661051"/>
            <a:ext cx="1435397" cy="2951414"/>
            <a:chOff x="7801976" y="2837001"/>
            <a:chExt cx="1349822" cy="2775464"/>
          </a:xfrm>
        </p:grpSpPr>
        <p:sp>
          <p:nvSpPr>
            <p:cNvPr id="16" name="Freeform: Shape 201">
              <a:extLst>
                <a:ext uri="{FF2B5EF4-FFF2-40B4-BE49-F238E27FC236}">
                  <a16:creationId xmlns:a16="http://schemas.microsoft.com/office/drawing/2014/main" id="{D7E3CE5B-B230-4BF4-9A56-354EC4A3604C}"/>
                </a:ext>
              </a:extLst>
            </p:cNvPr>
            <p:cNvSpPr>
              <a:spLocks/>
            </p:cNvSpPr>
            <p:nvPr/>
          </p:nvSpPr>
          <p:spPr bwMode="gray">
            <a:xfrm rot="3877067">
              <a:off x="7708965" y="4369183"/>
              <a:ext cx="2033507" cy="453057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202">
              <a:extLst>
                <a:ext uri="{FF2B5EF4-FFF2-40B4-BE49-F238E27FC236}">
                  <a16:creationId xmlns:a16="http://schemas.microsoft.com/office/drawing/2014/main" id="{433DDBEC-5121-4571-9B24-1AD7242287B2}"/>
                </a:ext>
              </a:extLst>
            </p:cNvPr>
            <p:cNvSpPr>
              <a:spLocks/>
            </p:cNvSpPr>
            <p:nvPr/>
          </p:nvSpPr>
          <p:spPr bwMode="gray">
            <a:xfrm rot="3877067" flipV="1">
              <a:off x="8197690" y="4040536"/>
              <a:ext cx="1560650" cy="347566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TextBox 203">
              <a:extLst>
                <a:ext uri="{FF2B5EF4-FFF2-40B4-BE49-F238E27FC236}">
                  <a16:creationId xmlns:a16="http://schemas.microsoft.com/office/drawing/2014/main" id="{8DE4FB3B-20BA-40D1-869F-B41976AC4505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8042318" y="4286858"/>
              <a:ext cx="1186656" cy="2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TextBox 204">
              <a:extLst>
                <a:ext uri="{FF2B5EF4-FFF2-40B4-BE49-F238E27FC236}">
                  <a16:creationId xmlns:a16="http://schemas.microsoft.com/office/drawing/2014/main" id="{19C8C826-E36A-42DE-9C39-274A3F60B352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8437155" y="4041974"/>
              <a:ext cx="933406" cy="23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051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Oval 205">
              <a:extLst>
                <a:ext uri="{FF2B5EF4-FFF2-40B4-BE49-F238E27FC236}">
                  <a16:creationId xmlns:a16="http://schemas.microsoft.com/office/drawing/2014/main" id="{EEB5C568-C8AC-45BF-B88C-55B1A6C95B49}"/>
                </a:ext>
              </a:extLst>
            </p:cNvPr>
            <p:cNvSpPr>
              <a:spLocks/>
            </p:cNvSpPr>
            <p:nvPr/>
          </p:nvSpPr>
          <p:spPr bwMode="gray">
            <a:xfrm>
              <a:off x="7801976" y="2837001"/>
              <a:ext cx="1031629" cy="10331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Oval 206">
              <a:extLst>
                <a:ext uri="{FF2B5EF4-FFF2-40B4-BE49-F238E27FC236}">
                  <a16:creationId xmlns:a16="http://schemas.microsoft.com/office/drawing/2014/main" id="{59335CA0-1FB6-44F2-846B-35A3143B5282}"/>
                </a:ext>
              </a:extLst>
            </p:cNvPr>
            <p:cNvSpPr>
              <a:spLocks/>
            </p:cNvSpPr>
            <p:nvPr/>
          </p:nvSpPr>
          <p:spPr bwMode="gray">
            <a:xfrm>
              <a:off x="7886176" y="2914946"/>
              <a:ext cx="864644" cy="86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194">
              <a:extLst>
                <a:ext uri="{FF2B5EF4-FFF2-40B4-BE49-F238E27FC236}">
                  <a16:creationId xmlns:a16="http://schemas.microsoft.com/office/drawing/2014/main" id="{959BC4D8-3C8C-4A2D-9E89-7332513E2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5601" y="3099178"/>
              <a:ext cx="419523" cy="443774"/>
            </a:xfrm>
            <a:custGeom>
              <a:avLst/>
              <a:gdLst/>
              <a:ahLst/>
              <a:cxnLst>
                <a:cxn ang="0">
                  <a:pos x="63" y="38"/>
                </a:cxn>
                <a:cxn ang="0">
                  <a:pos x="63" y="71"/>
                </a:cxn>
                <a:cxn ang="0">
                  <a:pos x="96" y="71"/>
                </a:cxn>
                <a:cxn ang="0">
                  <a:pos x="63" y="38"/>
                </a:cxn>
                <a:cxn ang="0">
                  <a:pos x="118" y="25"/>
                </a:cxn>
                <a:cxn ang="0">
                  <a:pos x="108" y="15"/>
                </a:cxn>
                <a:cxn ang="0">
                  <a:pos x="103" y="16"/>
                </a:cxn>
                <a:cxn ang="0">
                  <a:pos x="100" y="19"/>
                </a:cxn>
                <a:cxn ang="0">
                  <a:pos x="101" y="23"/>
                </a:cxn>
                <a:cxn ang="0">
                  <a:pos x="111" y="33"/>
                </a:cxn>
                <a:cxn ang="0">
                  <a:pos x="116" y="33"/>
                </a:cxn>
                <a:cxn ang="0">
                  <a:pos x="118" y="30"/>
                </a:cxn>
                <a:cxn ang="0">
                  <a:pos x="118" y="25"/>
                </a:cxn>
                <a:cxn ang="0">
                  <a:pos x="116" y="76"/>
                </a:cxn>
                <a:cxn ang="0">
                  <a:pos x="68" y="124"/>
                </a:cxn>
                <a:cxn ang="0">
                  <a:pos x="10" y="76"/>
                </a:cxn>
                <a:cxn ang="0">
                  <a:pos x="5" y="76"/>
                </a:cxn>
                <a:cxn ang="0">
                  <a:pos x="1" y="70"/>
                </a:cxn>
                <a:cxn ang="0">
                  <a:pos x="13" y="50"/>
                </a:cxn>
                <a:cxn ang="0">
                  <a:pos x="20" y="50"/>
                </a:cxn>
                <a:cxn ang="0">
                  <a:pos x="32" y="70"/>
                </a:cxn>
                <a:cxn ang="0">
                  <a:pos x="28" y="76"/>
                </a:cxn>
                <a:cxn ang="0">
                  <a:pos x="24" y="76"/>
                </a:cxn>
                <a:cxn ang="0">
                  <a:pos x="69" y="110"/>
                </a:cxn>
                <a:cxn ang="0">
                  <a:pos x="102" y="78"/>
                </a:cxn>
                <a:cxn ang="0">
                  <a:pos x="63" y="31"/>
                </a:cxn>
                <a:cxn ang="0">
                  <a:pos x="41" y="38"/>
                </a:cxn>
                <a:cxn ang="0">
                  <a:pos x="32" y="36"/>
                </a:cxn>
                <a:cxn ang="0">
                  <a:pos x="33" y="27"/>
                </a:cxn>
                <a:cxn ang="0">
                  <a:pos x="57" y="18"/>
                </a:cxn>
                <a:cxn ang="0">
                  <a:pos x="57" y="10"/>
                </a:cxn>
                <a:cxn ang="0">
                  <a:pos x="51" y="10"/>
                </a:cxn>
                <a:cxn ang="0">
                  <a:pos x="48" y="7"/>
                </a:cxn>
                <a:cxn ang="0">
                  <a:pos x="48" y="3"/>
                </a:cxn>
                <a:cxn ang="0">
                  <a:pos x="51" y="0"/>
                </a:cxn>
                <a:cxn ang="0">
                  <a:pos x="76" y="0"/>
                </a:cxn>
                <a:cxn ang="0">
                  <a:pos x="80" y="3"/>
                </a:cxn>
                <a:cxn ang="0">
                  <a:pos x="80" y="7"/>
                </a:cxn>
                <a:cxn ang="0">
                  <a:pos x="76" y="10"/>
                </a:cxn>
                <a:cxn ang="0">
                  <a:pos x="70" y="10"/>
                </a:cxn>
                <a:cxn ang="0">
                  <a:pos x="70" y="18"/>
                </a:cxn>
                <a:cxn ang="0">
                  <a:pos x="116" y="76"/>
                </a:cxn>
              </a:cxnLst>
              <a:rect l="0" t="0" r="r" b="b"/>
              <a:pathLst>
                <a:path w="120" h="127">
                  <a:moveTo>
                    <a:pt x="63" y="38"/>
                  </a:moveTo>
                  <a:cubicBezTo>
                    <a:pt x="63" y="71"/>
                    <a:pt x="63" y="71"/>
                    <a:pt x="63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51"/>
                    <a:pt x="81" y="38"/>
                    <a:pt x="63" y="38"/>
                  </a:cubicBezTo>
                  <a:moveTo>
                    <a:pt x="118" y="25"/>
                  </a:moveTo>
                  <a:cubicBezTo>
                    <a:pt x="108" y="15"/>
                    <a:pt x="108" y="15"/>
                    <a:pt x="108" y="15"/>
                  </a:cubicBezTo>
                  <a:cubicBezTo>
                    <a:pt x="106" y="14"/>
                    <a:pt x="104" y="14"/>
                    <a:pt x="103" y="16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9" y="20"/>
                    <a:pt x="99" y="22"/>
                    <a:pt x="101" y="2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2" y="34"/>
                    <a:pt x="114" y="34"/>
                    <a:pt x="116" y="3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20" y="28"/>
                    <a:pt x="119" y="26"/>
                    <a:pt x="118" y="25"/>
                  </a:cubicBezTo>
                  <a:moveTo>
                    <a:pt x="116" y="76"/>
                  </a:moveTo>
                  <a:cubicBezTo>
                    <a:pt x="114" y="101"/>
                    <a:pt x="93" y="122"/>
                    <a:pt x="68" y="124"/>
                  </a:cubicBezTo>
                  <a:cubicBezTo>
                    <a:pt x="38" y="127"/>
                    <a:pt x="13" y="105"/>
                    <a:pt x="10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2" y="76"/>
                    <a:pt x="0" y="73"/>
                    <a:pt x="1" y="7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5" y="47"/>
                    <a:pt x="19" y="47"/>
                    <a:pt x="20" y="5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3" y="73"/>
                    <a:pt x="31" y="76"/>
                    <a:pt x="28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7" y="98"/>
                    <a:pt x="46" y="114"/>
                    <a:pt x="69" y="110"/>
                  </a:cubicBezTo>
                  <a:cubicBezTo>
                    <a:pt x="86" y="108"/>
                    <a:pt x="100" y="94"/>
                    <a:pt x="102" y="78"/>
                  </a:cubicBezTo>
                  <a:cubicBezTo>
                    <a:pt x="107" y="53"/>
                    <a:pt x="87" y="31"/>
                    <a:pt x="63" y="31"/>
                  </a:cubicBezTo>
                  <a:cubicBezTo>
                    <a:pt x="55" y="31"/>
                    <a:pt x="48" y="33"/>
                    <a:pt x="41" y="38"/>
                  </a:cubicBezTo>
                  <a:cubicBezTo>
                    <a:pt x="38" y="40"/>
                    <a:pt x="34" y="39"/>
                    <a:pt x="32" y="36"/>
                  </a:cubicBezTo>
                  <a:cubicBezTo>
                    <a:pt x="29" y="33"/>
                    <a:pt x="30" y="29"/>
                    <a:pt x="33" y="27"/>
                  </a:cubicBezTo>
                  <a:cubicBezTo>
                    <a:pt x="40" y="22"/>
                    <a:pt x="48" y="19"/>
                    <a:pt x="57" y="18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9" y="10"/>
                    <a:pt x="48" y="9"/>
                    <a:pt x="48" y="7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1"/>
                    <a:pt x="49" y="0"/>
                    <a:pt x="51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8" y="0"/>
                    <a:pt x="80" y="1"/>
                    <a:pt x="80" y="3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9"/>
                    <a:pt x="78" y="10"/>
                    <a:pt x="76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98" y="22"/>
                    <a:pt x="119" y="47"/>
                    <a:pt x="116" y="76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7" name="Title 6">
            <a:extLst>
              <a:ext uri="{FF2B5EF4-FFF2-40B4-BE49-F238E27FC236}">
                <a16:creationId xmlns:a16="http://schemas.microsoft.com/office/drawing/2014/main" id="{84206A7C-94C2-4204-9726-2A0780698976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9AFC9D69-1CC4-4374-9812-B7ADAD23D62F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3062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ractur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978A9E10-FFCB-47D0-BB00-8242118A8C1A}"/>
              </a:ext>
            </a:extLst>
          </p:cNvPr>
          <p:cNvSpPr/>
          <p:nvPr/>
        </p:nvSpPr>
        <p:spPr>
          <a:xfrm>
            <a:off x="1585065" y="1971179"/>
            <a:ext cx="1526172" cy="1526171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9B2F6717-3DBE-4309-9633-4C69D529A1F0}"/>
              </a:ext>
            </a:extLst>
          </p:cNvPr>
          <p:cNvSpPr/>
          <p:nvPr/>
        </p:nvSpPr>
        <p:spPr>
          <a:xfrm>
            <a:off x="1333498" y="3094842"/>
            <a:ext cx="645688" cy="6456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6257A8D-ADAB-4F2C-BE8D-5F89A3C30452}"/>
              </a:ext>
            </a:extLst>
          </p:cNvPr>
          <p:cNvGrpSpPr/>
          <p:nvPr/>
        </p:nvGrpSpPr>
        <p:grpSpPr>
          <a:xfrm>
            <a:off x="1375672" y="4070064"/>
            <a:ext cx="1779215" cy="816757"/>
            <a:chOff x="5122025" y="525814"/>
            <a:chExt cx="2020976" cy="927740"/>
          </a:xfrm>
        </p:grpSpPr>
        <p:sp>
          <p:nvSpPr>
            <p:cNvPr id="26" name="文本框 51">
              <a:extLst>
                <a:ext uri="{FF2B5EF4-FFF2-40B4-BE49-F238E27FC236}">
                  <a16:creationId xmlns:a16="http://schemas.microsoft.com/office/drawing/2014/main" id="{98408C69-E27E-45F9-A305-A975C1E412E8}"/>
                </a:ext>
              </a:extLst>
            </p:cNvPr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D45273C5-3224-45B8-AC2D-592FA446955F}"/>
                </a:ext>
              </a:extLst>
            </p:cNvPr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A1BFEE8-4C14-4BB5-A9EA-82F525A1DC83}"/>
              </a:ext>
            </a:extLst>
          </p:cNvPr>
          <p:cNvSpPr>
            <a:spLocks/>
          </p:cNvSpPr>
          <p:nvPr/>
        </p:nvSpPr>
        <p:spPr bwMode="auto">
          <a:xfrm>
            <a:off x="1984190" y="2426692"/>
            <a:ext cx="727921" cy="615145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9969AE8-C615-4C6F-A286-3F0594610D05}"/>
              </a:ext>
            </a:extLst>
          </p:cNvPr>
          <p:cNvSpPr/>
          <p:nvPr/>
        </p:nvSpPr>
        <p:spPr>
          <a:xfrm>
            <a:off x="9205808" y="1971179"/>
            <a:ext cx="1526172" cy="1526171"/>
          </a:xfrm>
          <a:prstGeom prst="ellipse">
            <a:avLst/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6EDC665-C0D7-4A0D-966E-BD55E5C0AEA4}"/>
              </a:ext>
            </a:extLst>
          </p:cNvPr>
          <p:cNvSpPr/>
          <p:nvPr/>
        </p:nvSpPr>
        <p:spPr>
          <a:xfrm>
            <a:off x="8954242" y="3094842"/>
            <a:ext cx="645688" cy="6456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9C40C0E-B20A-4D37-AB43-3BBFA69A1D29}"/>
              </a:ext>
            </a:extLst>
          </p:cNvPr>
          <p:cNvGrpSpPr/>
          <p:nvPr/>
        </p:nvGrpSpPr>
        <p:grpSpPr>
          <a:xfrm>
            <a:off x="9079287" y="4070064"/>
            <a:ext cx="1779215" cy="816757"/>
            <a:chOff x="5122025" y="525814"/>
            <a:chExt cx="2020976" cy="927740"/>
          </a:xfrm>
        </p:grpSpPr>
        <p:sp>
          <p:nvSpPr>
            <p:cNvPr id="24" name="文本框 49">
              <a:extLst>
                <a:ext uri="{FF2B5EF4-FFF2-40B4-BE49-F238E27FC236}">
                  <a16:creationId xmlns:a16="http://schemas.microsoft.com/office/drawing/2014/main" id="{FA8CA780-1F69-46A9-9243-018E72FDBC63}"/>
                </a:ext>
              </a:extLst>
            </p:cNvPr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47D2067B-1D84-4FB5-ACED-53658AA68FB1}"/>
                </a:ext>
              </a:extLst>
            </p:cNvPr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6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C7EDD9FD-2AF3-4807-885E-B9F40BC022D0}"/>
              </a:ext>
            </a:extLst>
          </p:cNvPr>
          <p:cNvSpPr>
            <a:spLocks/>
          </p:cNvSpPr>
          <p:nvPr/>
        </p:nvSpPr>
        <p:spPr bwMode="auto">
          <a:xfrm>
            <a:off x="9669030" y="2480857"/>
            <a:ext cx="599730" cy="506814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8FC7ECE-F33A-4532-9CBF-89B180D24E6E}"/>
              </a:ext>
            </a:extLst>
          </p:cNvPr>
          <p:cNvSpPr/>
          <p:nvPr/>
        </p:nvSpPr>
        <p:spPr>
          <a:xfrm>
            <a:off x="4070065" y="1971179"/>
            <a:ext cx="1526172" cy="1526171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1C8FF530-69FD-4BCF-AFB6-95F77FB8C67E}"/>
              </a:ext>
            </a:extLst>
          </p:cNvPr>
          <p:cNvSpPr/>
          <p:nvPr/>
        </p:nvSpPr>
        <p:spPr>
          <a:xfrm>
            <a:off x="3818498" y="3094842"/>
            <a:ext cx="645688" cy="6456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46E040A-3309-45D2-89E4-B00B5DAF16B9}"/>
              </a:ext>
            </a:extLst>
          </p:cNvPr>
          <p:cNvGrpSpPr/>
          <p:nvPr/>
        </p:nvGrpSpPr>
        <p:grpSpPr>
          <a:xfrm>
            <a:off x="3943544" y="4070064"/>
            <a:ext cx="1779215" cy="816757"/>
            <a:chOff x="5122025" y="525814"/>
            <a:chExt cx="2020976" cy="927740"/>
          </a:xfrm>
        </p:grpSpPr>
        <p:sp>
          <p:nvSpPr>
            <p:cNvPr id="22" name="文本框 47">
              <a:extLst>
                <a:ext uri="{FF2B5EF4-FFF2-40B4-BE49-F238E27FC236}">
                  <a16:creationId xmlns:a16="http://schemas.microsoft.com/office/drawing/2014/main" id="{3581ED1F-51BD-4EBD-BDA3-8A9233735DDE}"/>
                </a:ext>
              </a:extLst>
            </p:cNvPr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1FB4B3FB-B935-4CE3-A831-C9BFEF1A992B}"/>
                </a:ext>
              </a:extLst>
            </p:cNvPr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FDA78576-CB8A-497A-859E-985AAADECFF6}"/>
              </a:ext>
            </a:extLst>
          </p:cNvPr>
          <p:cNvSpPr>
            <a:spLocks noChangeAspect="1"/>
          </p:cNvSpPr>
          <p:nvPr/>
        </p:nvSpPr>
        <p:spPr bwMode="auto">
          <a:xfrm>
            <a:off x="4488125" y="2442692"/>
            <a:ext cx="690053" cy="583144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55579E1C-E53A-41C7-A401-0DD5248442D3}"/>
              </a:ext>
            </a:extLst>
          </p:cNvPr>
          <p:cNvSpPr/>
          <p:nvPr/>
        </p:nvSpPr>
        <p:spPr>
          <a:xfrm>
            <a:off x="6637936" y="1971179"/>
            <a:ext cx="1526172" cy="1526171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85911A9F-C0D7-4C16-9F77-207C562A9E45}"/>
              </a:ext>
            </a:extLst>
          </p:cNvPr>
          <p:cNvSpPr/>
          <p:nvPr/>
        </p:nvSpPr>
        <p:spPr>
          <a:xfrm>
            <a:off x="6386369" y="3094842"/>
            <a:ext cx="645688" cy="6456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A4DBA22-5049-4637-B078-DD1BF6A26D64}"/>
              </a:ext>
            </a:extLst>
          </p:cNvPr>
          <p:cNvGrpSpPr/>
          <p:nvPr/>
        </p:nvGrpSpPr>
        <p:grpSpPr>
          <a:xfrm>
            <a:off x="6511415" y="4070064"/>
            <a:ext cx="1779215" cy="816757"/>
            <a:chOff x="5122025" y="525814"/>
            <a:chExt cx="2020976" cy="927740"/>
          </a:xfrm>
        </p:grpSpPr>
        <p:sp>
          <p:nvSpPr>
            <p:cNvPr id="20" name="文本框 45">
              <a:extLst>
                <a:ext uri="{FF2B5EF4-FFF2-40B4-BE49-F238E27FC236}">
                  <a16:creationId xmlns:a16="http://schemas.microsoft.com/office/drawing/2014/main" id="{D26B9452-B152-47A5-A387-48F313A587A5}"/>
                </a:ext>
              </a:extLst>
            </p:cNvPr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0CC8AE2-9EEB-4CF4-9277-A66E37F7436E}"/>
                </a:ext>
              </a:extLst>
            </p:cNvPr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446FBCB4-FC4A-4ABB-A1FA-F70D56262317}"/>
              </a:ext>
            </a:extLst>
          </p:cNvPr>
          <p:cNvSpPr>
            <a:spLocks/>
          </p:cNvSpPr>
          <p:nvPr/>
        </p:nvSpPr>
        <p:spPr bwMode="auto">
          <a:xfrm>
            <a:off x="7129168" y="2513460"/>
            <a:ext cx="543708" cy="459472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Title 6">
            <a:extLst>
              <a:ext uri="{FF2B5EF4-FFF2-40B4-BE49-F238E27FC236}">
                <a16:creationId xmlns:a16="http://schemas.microsoft.com/office/drawing/2014/main" id="{8B148B69-384A-415E-89A1-803CAD5B398E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074E4A63-B324-4856-95C7-D48E212655F2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2393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FE0CDE41-BDC4-414E-A409-90F58B4793C6}"/>
              </a:ext>
            </a:extLst>
          </p:cNvPr>
          <p:cNvSpPr/>
          <p:nvPr/>
        </p:nvSpPr>
        <p:spPr>
          <a:xfrm>
            <a:off x="6029255" y="3628285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360000" tIns="360000" rIns="360000" bIns="60960" anchor="t" anchorCtr="1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5" name="Freeform: Shape 1">
            <a:extLst>
              <a:ext uri="{FF2B5EF4-FFF2-40B4-BE49-F238E27FC236}">
                <a16:creationId xmlns:a16="http://schemas.microsoft.com/office/drawing/2014/main" id="{F7A03654-7367-4563-BD49-B0601BEE7D8F}"/>
              </a:ext>
            </a:extLst>
          </p:cNvPr>
          <p:cNvSpPr/>
          <p:nvPr/>
        </p:nvSpPr>
        <p:spPr>
          <a:xfrm flipH="1" flipV="1">
            <a:off x="8134584" y="1268760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Freeform: Shape 3">
            <a:extLst>
              <a:ext uri="{FF2B5EF4-FFF2-40B4-BE49-F238E27FC236}">
                <a16:creationId xmlns:a16="http://schemas.microsoft.com/office/drawing/2014/main" id="{F6EB6A46-8490-45D9-B39A-161868BA293A}"/>
              </a:ext>
            </a:extLst>
          </p:cNvPr>
          <p:cNvSpPr/>
          <p:nvPr/>
        </p:nvSpPr>
        <p:spPr>
          <a:xfrm flipH="1" flipV="1">
            <a:off x="3935760" y="1268760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9188209C-F303-4797-91A7-C06908EC4E49}"/>
              </a:ext>
            </a:extLst>
          </p:cNvPr>
          <p:cNvSpPr/>
          <p:nvPr/>
        </p:nvSpPr>
        <p:spPr>
          <a:xfrm>
            <a:off x="1836059" y="3628285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360000" tIns="360000" rIns="360000" bIns="60960" anchor="t" anchorCtr="1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8" name="Freeform: Shape 5">
            <a:extLst>
              <a:ext uri="{FF2B5EF4-FFF2-40B4-BE49-F238E27FC236}">
                <a16:creationId xmlns:a16="http://schemas.microsoft.com/office/drawing/2014/main" id="{10FCEE50-1B2E-47AA-8DBD-B051317E7236}"/>
              </a:ext>
            </a:extLst>
          </p:cNvPr>
          <p:cNvSpPr>
            <a:spLocks/>
          </p:cNvSpPr>
          <p:nvPr/>
        </p:nvSpPr>
        <p:spPr bwMode="auto">
          <a:xfrm>
            <a:off x="1836063" y="2431801"/>
            <a:ext cx="2393753" cy="1196487"/>
          </a:xfrm>
          <a:custGeom>
            <a:avLst/>
            <a:gdLst>
              <a:gd name="T0" fmla="*/ 1624 w 3069"/>
              <a:gd name="T1" fmla="*/ 381 h 1534"/>
              <a:gd name="T2" fmla="*/ 1768 w 3069"/>
              <a:gd name="T3" fmla="*/ 400 h 1534"/>
              <a:gd name="T4" fmla="*/ 1906 w 3069"/>
              <a:gd name="T5" fmla="*/ 437 h 1534"/>
              <a:gd name="T6" fmla="*/ 2036 w 3069"/>
              <a:gd name="T7" fmla="*/ 490 h 1534"/>
              <a:gd name="T8" fmla="*/ 2159 w 3069"/>
              <a:gd name="T9" fmla="*/ 559 h 1534"/>
              <a:gd name="T10" fmla="*/ 2271 w 3069"/>
              <a:gd name="T11" fmla="*/ 641 h 1534"/>
              <a:gd name="T12" fmla="*/ 2372 w 3069"/>
              <a:gd name="T13" fmla="*/ 736 h 1534"/>
              <a:gd name="T14" fmla="*/ 2462 w 3069"/>
              <a:gd name="T15" fmla="*/ 841 h 1534"/>
              <a:gd name="T16" fmla="*/ 2538 w 3069"/>
              <a:gd name="T17" fmla="*/ 958 h 1534"/>
              <a:gd name="T18" fmla="*/ 2601 w 3069"/>
              <a:gd name="T19" fmla="*/ 1083 h 1534"/>
              <a:gd name="T20" fmla="*/ 2648 w 3069"/>
              <a:gd name="T21" fmla="*/ 1217 h 1534"/>
              <a:gd name="T22" fmla="*/ 2679 w 3069"/>
              <a:gd name="T23" fmla="*/ 1358 h 1534"/>
              <a:gd name="T24" fmla="*/ 2692 w 3069"/>
              <a:gd name="T25" fmla="*/ 1504 h 1534"/>
              <a:gd name="T26" fmla="*/ 3067 w 3069"/>
              <a:gd name="T27" fmla="*/ 1455 h 1534"/>
              <a:gd name="T28" fmla="*/ 3045 w 3069"/>
              <a:gd name="T29" fmla="*/ 1262 h 1534"/>
              <a:gd name="T30" fmla="*/ 3000 w 3069"/>
              <a:gd name="T31" fmla="*/ 1078 h 1534"/>
              <a:gd name="T32" fmla="*/ 2933 w 3069"/>
              <a:gd name="T33" fmla="*/ 903 h 1534"/>
              <a:gd name="T34" fmla="*/ 2846 w 3069"/>
              <a:gd name="T35" fmla="*/ 739 h 1534"/>
              <a:gd name="T36" fmla="*/ 2742 w 3069"/>
              <a:gd name="T37" fmla="*/ 587 h 1534"/>
              <a:gd name="T38" fmla="*/ 2619 w 3069"/>
              <a:gd name="T39" fmla="*/ 449 h 1534"/>
              <a:gd name="T40" fmla="*/ 2482 w 3069"/>
              <a:gd name="T41" fmla="*/ 327 h 1534"/>
              <a:gd name="T42" fmla="*/ 2330 w 3069"/>
              <a:gd name="T43" fmla="*/ 222 h 1534"/>
              <a:gd name="T44" fmla="*/ 2166 w 3069"/>
              <a:gd name="T45" fmla="*/ 135 h 1534"/>
              <a:gd name="T46" fmla="*/ 1990 w 3069"/>
              <a:gd name="T47" fmla="*/ 69 h 1534"/>
              <a:gd name="T48" fmla="*/ 1806 w 3069"/>
              <a:gd name="T49" fmla="*/ 23 h 1534"/>
              <a:gd name="T50" fmla="*/ 1614 w 3069"/>
              <a:gd name="T51" fmla="*/ 2 h 1534"/>
              <a:gd name="T52" fmla="*/ 1455 w 3069"/>
              <a:gd name="T53" fmla="*/ 2 h 1534"/>
              <a:gd name="T54" fmla="*/ 1263 w 3069"/>
              <a:gd name="T55" fmla="*/ 23 h 1534"/>
              <a:gd name="T56" fmla="*/ 1079 w 3069"/>
              <a:gd name="T57" fmla="*/ 69 h 1534"/>
              <a:gd name="T58" fmla="*/ 903 w 3069"/>
              <a:gd name="T59" fmla="*/ 135 h 1534"/>
              <a:gd name="T60" fmla="*/ 739 w 3069"/>
              <a:gd name="T61" fmla="*/ 222 h 1534"/>
              <a:gd name="T62" fmla="*/ 587 w 3069"/>
              <a:gd name="T63" fmla="*/ 327 h 1534"/>
              <a:gd name="T64" fmla="*/ 450 w 3069"/>
              <a:gd name="T65" fmla="*/ 449 h 1534"/>
              <a:gd name="T66" fmla="*/ 327 w 3069"/>
              <a:gd name="T67" fmla="*/ 587 h 1534"/>
              <a:gd name="T68" fmla="*/ 223 w 3069"/>
              <a:gd name="T69" fmla="*/ 739 h 1534"/>
              <a:gd name="T70" fmla="*/ 135 w 3069"/>
              <a:gd name="T71" fmla="*/ 903 h 1534"/>
              <a:gd name="T72" fmla="*/ 69 w 3069"/>
              <a:gd name="T73" fmla="*/ 1078 h 1534"/>
              <a:gd name="T74" fmla="*/ 25 w 3069"/>
              <a:gd name="T75" fmla="*/ 1262 h 1534"/>
              <a:gd name="T76" fmla="*/ 2 w 3069"/>
              <a:gd name="T77" fmla="*/ 1455 h 1534"/>
              <a:gd name="T78" fmla="*/ 377 w 3069"/>
              <a:gd name="T79" fmla="*/ 1504 h 1534"/>
              <a:gd name="T80" fmla="*/ 390 w 3069"/>
              <a:gd name="T81" fmla="*/ 1358 h 1534"/>
              <a:gd name="T82" fmla="*/ 421 w 3069"/>
              <a:gd name="T83" fmla="*/ 1217 h 1534"/>
              <a:gd name="T84" fmla="*/ 468 w 3069"/>
              <a:gd name="T85" fmla="*/ 1083 h 1534"/>
              <a:gd name="T86" fmla="*/ 531 w 3069"/>
              <a:gd name="T87" fmla="*/ 958 h 1534"/>
              <a:gd name="T88" fmla="*/ 608 w 3069"/>
              <a:gd name="T89" fmla="*/ 841 h 1534"/>
              <a:gd name="T90" fmla="*/ 697 w 3069"/>
              <a:gd name="T91" fmla="*/ 736 h 1534"/>
              <a:gd name="T92" fmla="*/ 798 w 3069"/>
              <a:gd name="T93" fmla="*/ 641 h 1534"/>
              <a:gd name="T94" fmla="*/ 910 w 3069"/>
              <a:gd name="T95" fmla="*/ 559 h 1534"/>
              <a:gd name="T96" fmla="*/ 1033 w 3069"/>
              <a:gd name="T97" fmla="*/ 490 h 1534"/>
              <a:gd name="T98" fmla="*/ 1163 w 3069"/>
              <a:gd name="T99" fmla="*/ 437 h 1534"/>
              <a:gd name="T100" fmla="*/ 1302 w 3069"/>
              <a:gd name="T101" fmla="*/ 400 h 1534"/>
              <a:gd name="T102" fmla="*/ 1446 w 3069"/>
              <a:gd name="T103" fmla="*/ 381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9" h="1534">
                <a:moveTo>
                  <a:pt x="1534" y="376"/>
                </a:moveTo>
                <a:lnTo>
                  <a:pt x="1534" y="376"/>
                </a:lnTo>
                <a:lnTo>
                  <a:pt x="1564" y="377"/>
                </a:lnTo>
                <a:lnTo>
                  <a:pt x="1594" y="378"/>
                </a:lnTo>
                <a:lnTo>
                  <a:pt x="1624" y="381"/>
                </a:lnTo>
                <a:lnTo>
                  <a:pt x="1652" y="383"/>
                </a:lnTo>
                <a:lnTo>
                  <a:pt x="1682" y="386"/>
                </a:lnTo>
                <a:lnTo>
                  <a:pt x="1711" y="390"/>
                </a:lnTo>
                <a:lnTo>
                  <a:pt x="1740" y="394"/>
                </a:lnTo>
                <a:lnTo>
                  <a:pt x="1768" y="400"/>
                </a:lnTo>
                <a:lnTo>
                  <a:pt x="1796" y="406"/>
                </a:lnTo>
                <a:lnTo>
                  <a:pt x="1824" y="414"/>
                </a:lnTo>
                <a:lnTo>
                  <a:pt x="1852" y="421"/>
                </a:lnTo>
                <a:lnTo>
                  <a:pt x="1878" y="429"/>
                </a:lnTo>
                <a:lnTo>
                  <a:pt x="1906" y="437"/>
                </a:lnTo>
                <a:lnTo>
                  <a:pt x="1933" y="447"/>
                </a:lnTo>
                <a:lnTo>
                  <a:pt x="1958" y="457"/>
                </a:lnTo>
                <a:lnTo>
                  <a:pt x="1985" y="468"/>
                </a:lnTo>
                <a:lnTo>
                  <a:pt x="2011" y="479"/>
                </a:lnTo>
                <a:lnTo>
                  <a:pt x="2036" y="490"/>
                </a:lnTo>
                <a:lnTo>
                  <a:pt x="2062" y="503"/>
                </a:lnTo>
                <a:lnTo>
                  <a:pt x="2086" y="516"/>
                </a:lnTo>
                <a:lnTo>
                  <a:pt x="2111" y="530"/>
                </a:lnTo>
                <a:lnTo>
                  <a:pt x="2134" y="545"/>
                </a:lnTo>
                <a:lnTo>
                  <a:pt x="2159" y="559"/>
                </a:lnTo>
                <a:lnTo>
                  <a:pt x="2181" y="575"/>
                </a:lnTo>
                <a:lnTo>
                  <a:pt x="2205" y="591"/>
                </a:lnTo>
                <a:lnTo>
                  <a:pt x="2227" y="607"/>
                </a:lnTo>
                <a:lnTo>
                  <a:pt x="2249" y="624"/>
                </a:lnTo>
                <a:lnTo>
                  <a:pt x="2271" y="641"/>
                </a:lnTo>
                <a:lnTo>
                  <a:pt x="2292" y="659"/>
                </a:lnTo>
                <a:lnTo>
                  <a:pt x="2312" y="677"/>
                </a:lnTo>
                <a:lnTo>
                  <a:pt x="2333" y="696"/>
                </a:lnTo>
                <a:lnTo>
                  <a:pt x="2353" y="715"/>
                </a:lnTo>
                <a:lnTo>
                  <a:pt x="2372" y="736"/>
                </a:lnTo>
                <a:lnTo>
                  <a:pt x="2391" y="756"/>
                </a:lnTo>
                <a:lnTo>
                  <a:pt x="2409" y="777"/>
                </a:lnTo>
                <a:lnTo>
                  <a:pt x="2427" y="797"/>
                </a:lnTo>
                <a:lnTo>
                  <a:pt x="2445" y="820"/>
                </a:lnTo>
                <a:lnTo>
                  <a:pt x="2462" y="841"/>
                </a:lnTo>
                <a:lnTo>
                  <a:pt x="2479" y="865"/>
                </a:lnTo>
                <a:lnTo>
                  <a:pt x="2495" y="887"/>
                </a:lnTo>
                <a:lnTo>
                  <a:pt x="2510" y="910"/>
                </a:lnTo>
                <a:lnTo>
                  <a:pt x="2524" y="934"/>
                </a:lnTo>
                <a:lnTo>
                  <a:pt x="2538" y="958"/>
                </a:lnTo>
                <a:lnTo>
                  <a:pt x="2552" y="983"/>
                </a:lnTo>
                <a:lnTo>
                  <a:pt x="2565" y="1007"/>
                </a:lnTo>
                <a:lnTo>
                  <a:pt x="2578" y="1032"/>
                </a:lnTo>
                <a:lnTo>
                  <a:pt x="2589" y="1057"/>
                </a:lnTo>
                <a:lnTo>
                  <a:pt x="2601" y="1083"/>
                </a:lnTo>
                <a:lnTo>
                  <a:pt x="2612" y="1110"/>
                </a:lnTo>
                <a:lnTo>
                  <a:pt x="2621" y="1136"/>
                </a:lnTo>
                <a:lnTo>
                  <a:pt x="2631" y="1163"/>
                </a:lnTo>
                <a:lnTo>
                  <a:pt x="2640" y="1190"/>
                </a:lnTo>
                <a:lnTo>
                  <a:pt x="2648" y="1217"/>
                </a:lnTo>
                <a:lnTo>
                  <a:pt x="2656" y="1245"/>
                </a:lnTo>
                <a:lnTo>
                  <a:pt x="2662" y="1273"/>
                </a:lnTo>
                <a:lnTo>
                  <a:pt x="2668" y="1301"/>
                </a:lnTo>
                <a:lnTo>
                  <a:pt x="2674" y="1329"/>
                </a:lnTo>
                <a:lnTo>
                  <a:pt x="2679" y="1358"/>
                </a:lnTo>
                <a:lnTo>
                  <a:pt x="2682" y="1387"/>
                </a:lnTo>
                <a:lnTo>
                  <a:pt x="2685" y="1416"/>
                </a:lnTo>
                <a:lnTo>
                  <a:pt x="2689" y="1444"/>
                </a:lnTo>
                <a:lnTo>
                  <a:pt x="2691" y="1474"/>
                </a:lnTo>
                <a:lnTo>
                  <a:pt x="2692" y="1504"/>
                </a:lnTo>
                <a:lnTo>
                  <a:pt x="2692" y="1534"/>
                </a:lnTo>
                <a:lnTo>
                  <a:pt x="3069" y="1534"/>
                </a:lnTo>
                <a:lnTo>
                  <a:pt x="3069" y="1534"/>
                </a:lnTo>
                <a:lnTo>
                  <a:pt x="3068" y="1495"/>
                </a:lnTo>
                <a:lnTo>
                  <a:pt x="3067" y="1455"/>
                </a:lnTo>
                <a:lnTo>
                  <a:pt x="3064" y="1416"/>
                </a:lnTo>
                <a:lnTo>
                  <a:pt x="3061" y="1377"/>
                </a:lnTo>
                <a:lnTo>
                  <a:pt x="3056" y="1339"/>
                </a:lnTo>
                <a:lnTo>
                  <a:pt x="3051" y="1301"/>
                </a:lnTo>
                <a:lnTo>
                  <a:pt x="3045" y="1262"/>
                </a:lnTo>
                <a:lnTo>
                  <a:pt x="3037" y="1225"/>
                </a:lnTo>
                <a:lnTo>
                  <a:pt x="3030" y="1188"/>
                </a:lnTo>
                <a:lnTo>
                  <a:pt x="3020" y="1150"/>
                </a:lnTo>
                <a:lnTo>
                  <a:pt x="3011" y="1114"/>
                </a:lnTo>
                <a:lnTo>
                  <a:pt x="3000" y="1078"/>
                </a:lnTo>
                <a:lnTo>
                  <a:pt x="2988" y="1041"/>
                </a:lnTo>
                <a:lnTo>
                  <a:pt x="2975" y="1006"/>
                </a:lnTo>
                <a:lnTo>
                  <a:pt x="2963" y="971"/>
                </a:lnTo>
                <a:lnTo>
                  <a:pt x="2948" y="937"/>
                </a:lnTo>
                <a:lnTo>
                  <a:pt x="2933" y="903"/>
                </a:lnTo>
                <a:lnTo>
                  <a:pt x="2918" y="869"/>
                </a:lnTo>
                <a:lnTo>
                  <a:pt x="2901" y="836"/>
                </a:lnTo>
                <a:lnTo>
                  <a:pt x="2884" y="803"/>
                </a:lnTo>
                <a:lnTo>
                  <a:pt x="2866" y="771"/>
                </a:lnTo>
                <a:lnTo>
                  <a:pt x="2846" y="739"/>
                </a:lnTo>
                <a:lnTo>
                  <a:pt x="2827" y="707"/>
                </a:lnTo>
                <a:lnTo>
                  <a:pt x="2807" y="676"/>
                </a:lnTo>
                <a:lnTo>
                  <a:pt x="2786" y="646"/>
                </a:lnTo>
                <a:lnTo>
                  <a:pt x="2764" y="616"/>
                </a:lnTo>
                <a:lnTo>
                  <a:pt x="2742" y="587"/>
                </a:lnTo>
                <a:lnTo>
                  <a:pt x="2718" y="559"/>
                </a:lnTo>
                <a:lnTo>
                  <a:pt x="2695" y="530"/>
                </a:lnTo>
                <a:lnTo>
                  <a:pt x="2671" y="502"/>
                </a:lnTo>
                <a:lnTo>
                  <a:pt x="2645" y="475"/>
                </a:lnTo>
                <a:lnTo>
                  <a:pt x="2619" y="449"/>
                </a:lnTo>
                <a:lnTo>
                  <a:pt x="2593" y="423"/>
                </a:lnTo>
                <a:lnTo>
                  <a:pt x="2566" y="399"/>
                </a:lnTo>
                <a:lnTo>
                  <a:pt x="2538" y="374"/>
                </a:lnTo>
                <a:lnTo>
                  <a:pt x="2511" y="351"/>
                </a:lnTo>
                <a:lnTo>
                  <a:pt x="2482" y="327"/>
                </a:lnTo>
                <a:lnTo>
                  <a:pt x="2452" y="305"/>
                </a:lnTo>
                <a:lnTo>
                  <a:pt x="2423" y="282"/>
                </a:lnTo>
                <a:lnTo>
                  <a:pt x="2392" y="262"/>
                </a:lnTo>
                <a:lnTo>
                  <a:pt x="2361" y="242"/>
                </a:lnTo>
                <a:lnTo>
                  <a:pt x="2330" y="222"/>
                </a:lnTo>
                <a:lnTo>
                  <a:pt x="2298" y="204"/>
                </a:lnTo>
                <a:lnTo>
                  <a:pt x="2265" y="185"/>
                </a:lnTo>
                <a:lnTo>
                  <a:pt x="2233" y="167"/>
                </a:lnTo>
                <a:lnTo>
                  <a:pt x="2199" y="151"/>
                </a:lnTo>
                <a:lnTo>
                  <a:pt x="2166" y="135"/>
                </a:lnTo>
                <a:lnTo>
                  <a:pt x="2132" y="120"/>
                </a:lnTo>
                <a:lnTo>
                  <a:pt x="2097" y="107"/>
                </a:lnTo>
                <a:lnTo>
                  <a:pt x="2062" y="93"/>
                </a:lnTo>
                <a:lnTo>
                  <a:pt x="2027" y="81"/>
                </a:lnTo>
                <a:lnTo>
                  <a:pt x="1990" y="69"/>
                </a:lnTo>
                <a:lnTo>
                  <a:pt x="1954" y="59"/>
                </a:lnTo>
                <a:lnTo>
                  <a:pt x="1918" y="48"/>
                </a:lnTo>
                <a:lnTo>
                  <a:pt x="1881" y="39"/>
                </a:lnTo>
                <a:lnTo>
                  <a:pt x="1843" y="31"/>
                </a:lnTo>
                <a:lnTo>
                  <a:pt x="1806" y="23"/>
                </a:lnTo>
                <a:lnTo>
                  <a:pt x="1769" y="18"/>
                </a:lnTo>
                <a:lnTo>
                  <a:pt x="1730" y="12"/>
                </a:lnTo>
                <a:lnTo>
                  <a:pt x="1692" y="7"/>
                </a:lnTo>
                <a:lnTo>
                  <a:pt x="1652" y="4"/>
                </a:lnTo>
                <a:lnTo>
                  <a:pt x="1614" y="2"/>
                </a:lnTo>
                <a:lnTo>
                  <a:pt x="1575" y="0"/>
                </a:lnTo>
                <a:lnTo>
                  <a:pt x="1534" y="0"/>
                </a:lnTo>
                <a:lnTo>
                  <a:pt x="1534" y="0"/>
                </a:lnTo>
                <a:lnTo>
                  <a:pt x="1495" y="0"/>
                </a:lnTo>
                <a:lnTo>
                  <a:pt x="1455" y="2"/>
                </a:lnTo>
                <a:lnTo>
                  <a:pt x="1417" y="4"/>
                </a:lnTo>
                <a:lnTo>
                  <a:pt x="1377" y="7"/>
                </a:lnTo>
                <a:lnTo>
                  <a:pt x="1339" y="12"/>
                </a:lnTo>
                <a:lnTo>
                  <a:pt x="1301" y="18"/>
                </a:lnTo>
                <a:lnTo>
                  <a:pt x="1263" y="23"/>
                </a:lnTo>
                <a:lnTo>
                  <a:pt x="1225" y="31"/>
                </a:lnTo>
                <a:lnTo>
                  <a:pt x="1188" y="39"/>
                </a:lnTo>
                <a:lnTo>
                  <a:pt x="1151" y="48"/>
                </a:lnTo>
                <a:lnTo>
                  <a:pt x="1114" y="59"/>
                </a:lnTo>
                <a:lnTo>
                  <a:pt x="1079" y="69"/>
                </a:lnTo>
                <a:lnTo>
                  <a:pt x="1043" y="81"/>
                </a:lnTo>
                <a:lnTo>
                  <a:pt x="1007" y="93"/>
                </a:lnTo>
                <a:lnTo>
                  <a:pt x="972" y="107"/>
                </a:lnTo>
                <a:lnTo>
                  <a:pt x="937" y="120"/>
                </a:lnTo>
                <a:lnTo>
                  <a:pt x="903" y="135"/>
                </a:lnTo>
                <a:lnTo>
                  <a:pt x="870" y="151"/>
                </a:lnTo>
                <a:lnTo>
                  <a:pt x="836" y="167"/>
                </a:lnTo>
                <a:lnTo>
                  <a:pt x="803" y="185"/>
                </a:lnTo>
                <a:lnTo>
                  <a:pt x="771" y="204"/>
                </a:lnTo>
                <a:lnTo>
                  <a:pt x="739" y="222"/>
                </a:lnTo>
                <a:lnTo>
                  <a:pt x="708" y="242"/>
                </a:lnTo>
                <a:lnTo>
                  <a:pt x="677" y="262"/>
                </a:lnTo>
                <a:lnTo>
                  <a:pt x="646" y="282"/>
                </a:lnTo>
                <a:lnTo>
                  <a:pt x="616" y="305"/>
                </a:lnTo>
                <a:lnTo>
                  <a:pt x="587" y="327"/>
                </a:lnTo>
                <a:lnTo>
                  <a:pt x="559" y="351"/>
                </a:lnTo>
                <a:lnTo>
                  <a:pt x="531" y="374"/>
                </a:lnTo>
                <a:lnTo>
                  <a:pt x="503" y="399"/>
                </a:lnTo>
                <a:lnTo>
                  <a:pt x="477" y="423"/>
                </a:lnTo>
                <a:lnTo>
                  <a:pt x="450" y="449"/>
                </a:lnTo>
                <a:lnTo>
                  <a:pt x="424" y="475"/>
                </a:lnTo>
                <a:lnTo>
                  <a:pt x="399" y="502"/>
                </a:lnTo>
                <a:lnTo>
                  <a:pt x="374" y="530"/>
                </a:lnTo>
                <a:lnTo>
                  <a:pt x="351" y="559"/>
                </a:lnTo>
                <a:lnTo>
                  <a:pt x="327" y="587"/>
                </a:lnTo>
                <a:lnTo>
                  <a:pt x="305" y="616"/>
                </a:lnTo>
                <a:lnTo>
                  <a:pt x="284" y="646"/>
                </a:lnTo>
                <a:lnTo>
                  <a:pt x="262" y="676"/>
                </a:lnTo>
                <a:lnTo>
                  <a:pt x="242" y="707"/>
                </a:lnTo>
                <a:lnTo>
                  <a:pt x="223" y="739"/>
                </a:lnTo>
                <a:lnTo>
                  <a:pt x="204" y="771"/>
                </a:lnTo>
                <a:lnTo>
                  <a:pt x="185" y="803"/>
                </a:lnTo>
                <a:lnTo>
                  <a:pt x="168" y="836"/>
                </a:lnTo>
                <a:lnTo>
                  <a:pt x="151" y="869"/>
                </a:lnTo>
                <a:lnTo>
                  <a:pt x="135" y="903"/>
                </a:lnTo>
                <a:lnTo>
                  <a:pt x="120" y="937"/>
                </a:lnTo>
                <a:lnTo>
                  <a:pt x="107" y="971"/>
                </a:lnTo>
                <a:lnTo>
                  <a:pt x="94" y="1006"/>
                </a:lnTo>
                <a:lnTo>
                  <a:pt x="81" y="1041"/>
                </a:lnTo>
                <a:lnTo>
                  <a:pt x="69" y="1078"/>
                </a:lnTo>
                <a:lnTo>
                  <a:pt x="59" y="1114"/>
                </a:lnTo>
                <a:lnTo>
                  <a:pt x="49" y="1150"/>
                </a:lnTo>
                <a:lnTo>
                  <a:pt x="39" y="1188"/>
                </a:lnTo>
                <a:lnTo>
                  <a:pt x="32" y="1225"/>
                </a:lnTo>
                <a:lnTo>
                  <a:pt x="25" y="1262"/>
                </a:lnTo>
                <a:lnTo>
                  <a:pt x="18" y="1301"/>
                </a:lnTo>
                <a:lnTo>
                  <a:pt x="13" y="1339"/>
                </a:lnTo>
                <a:lnTo>
                  <a:pt x="9" y="1377"/>
                </a:lnTo>
                <a:lnTo>
                  <a:pt x="5" y="1416"/>
                </a:lnTo>
                <a:lnTo>
                  <a:pt x="2" y="1455"/>
                </a:lnTo>
                <a:lnTo>
                  <a:pt x="1" y="1495"/>
                </a:lnTo>
                <a:lnTo>
                  <a:pt x="0" y="1534"/>
                </a:lnTo>
                <a:lnTo>
                  <a:pt x="377" y="1534"/>
                </a:lnTo>
                <a:lnTo>
                  <a:pt x="377" y="1534"/>
                </a:lnTo>
                <a:lnTo>
                  <a:pt x="377" y="1504"/>
                </a:lnTo>
                <a:lnTo>
                  <a:pt x="378" y="1474"/>
                </a:lnTo>
                <a:lnTo>
                  <a:pt x="381" y="1444"/>
                </a:lnTo>
                <a:lnTo>
                  <a:pt x="383" y="1416"/>
                </a:lnTo>
                <a:lnTo>
                  <a:pt x="387" y="1387"/>
                </a:lnTo>
                <a:lnTo>
                  <a:pt x="390" y="1358"/>
                </a:lnTo>
                <a:lnTo>
                  <a:pt x="396" y="1329"/>
                </a:lnTo>
                <a:lnTo>
                  <a:pt x="401" y="1301"/>
                </a:lnTo>
                <a:lnTo>
                  <a:pt x="407" y="1273"/>
                </a:lnTo>
                <a:lnTo>
                  <a:pt x="414" y="1245"/>
                </a:lnTo>
                <a:lnTo>
                  <a:pt x="421" y="1217"/>
                </a:lnTo>
                <a:lnTo>
                  <a:pt x="430" y="1190"/>
                </a:lnTo>
                <a:lnTo>
                  <a:pt x="438" y="1163"/>
                </a:lnTo>
                <a:lnTo>
                  <a:pt x="448" y="1136"/>
                </a:lnTo>
                <a:lnTo>
                  <a:pt x="457" y="1110"/>
                </a:lnTo>
                <a:lnTo>
                  <a:pt x="468" y="1083"/>
                </a:lnTo>
                <a:lnTo>
                  <a:pt x="480" y="1057"/>
                </a:lnTo>
                <a:lnTo>
                  <a:pt x="491" y="1032"/>
                </a:lnTo>
                <a:lnTo>
                  <a:pt x="504" y="1007"/>
                </a:lnTo>
                <a:lnTo>
                  <a:pt x="517" y="983"/>
                </a:lnTo>
                <a:lnTo>
                  <a:pt x="531" y="958"/>
                </a:lnTo>
                <a:lnTo>
                  <a:pt x="545" y="934"/>
                </a:lnTo>
                <a:lnTo>
                  <a:pt x="560" y="910"/>
                </a:lnTo>
                <a:lnTo>
                  <a:pt x="575" y="887"/>
                </a:lnTo>
                <a:lnTo>
                  <a:pt x="591" y="865"/>
                </a:lnTo>
                <a:lnTo>
                  <a:pt x="608" y="841"/>
                </a:lnTo>
                <a:lnTo>
                  <a:pt x="624" y="820"/>
                </a:lnTo>
                <a:lnTo>
                  <a:pt x="642" y="797"/>
                </a:lnTo>
                <a:lnTo>
                  <a:pt x="660" y="777"/>
                </a:lnTo>
                <a:lnTo>
                  <a:pt x="678" y="756"/>
                </a:lnTo>
                <a:lnTo>
                  <a:pt x="697" y="736"/>
                </a:lnTo>
                <a:lnTo>
                  <a:pt x="716" y="715"/>
                </a:lnTo>
                <a:lnTo>
                  <a:pt x="736" y="696"/>
                </a:lnTo>
                <a:lnTo>
                  <a:pt x="757" y="677"/>
                </a:lnTo>
                <a:lnTo>
                  <a:pt x="777" y="659"/>
                </a:lnTo>
                <a:lnTo>
                  <a:pt x="798" y="641"/>
                </a:lnTo>
                <a:lnTo>
                  <a:pt x="820" y="624"/>
                </a:lnTo>
                <a:lnTo>
                  <a:pt x="842" y="607"/>
                </a:lnTo>
                <a:lnTo>
                  <a:pt x="865" y="591"/>
                </a:lnTo>
                <a:lnTo>
                  <a:pt x="887" y="575"/>
                </a:lnTo>
                <a:lnTo>
                  <a:pt x="910" y="559"/>
                </a:lnTo>
                <a:lnTo>
                  <a:pt x="935" y="545"/>
                </a:lnTo>
                <a:lnTo>
                  <a:pt x="958" y="530"/>
                </a:lnTo>
                <a:lnTo>
                  <a:pt x="983" y="516"/>
                </a:lnTo>
                <a:lnTo>
                  <a:pt x="1007" y="503"/>
                </a:lnTo>
                <a:lnTo>
                  <a:pt x="1033" y="490"/>
                </a:lnTo>
                <a:lnTo>
                  <a:pt x="1059" y="479"/>
                </a:lnTo>
                <a:lnTo>
                  <a:pt x="1084" y="468"/>
                </a:lnTo>
                <a:lnTo>
                  <a:pt x="1110" y="457"/>
                </a:lnTo>
                <a:lnTo>
                  <a:pt x="1136" y="447"/>
                </a:lnTo>
                <a:lnTo>
                  <a:pt x="1163" y="437"/>
                </a:lnTo>
                <a:lnTo>
                  <a:pt x="1191" y="429"/>
                </a:lnTo>
                <a:lnTo>
                  <a:pt x="1217" y="421"/>
                </a:lnTo>
                <a:lnTo>
                  <a:pt x="1245" y="414"/>
                </a:lnTo>
                <a:lnTo>
                  <a:pt x="1273" y="406"/>
                </a:lnTo>
                <a:lnTo>
                  <a:pt x="1302" y="400"/>
                </a:lnTo>
                <a:lnTo>
                  <a:pt x="1329" y="394"/>
                </a:lnTo>
                <a:lnTo>
                  <a:pt x="1358" y="390"/>
                </a:lnTo>
                <a:lnTo>
                  <a:pt x="1387" y="386"/>
                </a:lnTo>
                <a:lnTo>
                  <a:pt x="1416" y="383"/>
                </a:lnTo>
                <a:lnTo>
                  <a:pt x="1446" y="381"/>
                </a:lnTo>
                <a:lnTo>
                  <a:pt x="1475" y="378"/>
                </a:lnTo>
                <a:lnTo>
                  <a:pt x="1504" y="377"/>
                </a:lnTo>
                <a:lnTo>
                  <a:pt x="1534" y="376"/>
                </a:lnTo>
                <a:lnTo>
                  <a:pt x="1534" y="3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id="{C46E37C3-38EE-4327-A9EA-A41B1F7EF8A1}"/>
              </a:ext>
            </a:extLst>
          </p:cNvPr>
          <p:cNvSpPr>
            <a:spLocks/>
          </p:cNvSpPr>
          <p:nvPr/>
        </p:nvSpPr>
        <p:spPr bwMode="auto">
          <a:xfrm>
            <a:off x="8134584" y="3628288"/>
            <a:ext cx="2392973" cy="1196487"/>
          </a:xfrm>
          <a:custGeom>
            <a:avLst/>
            <a:gdLst>
              <a:gd name="T0" fmla="*/ 1444 w 3068"/>
              <a:gd name="T1" fmla="*/ 1153 h 1534"/>
              <a:gd name="T2" fmla="*/ 1300 w 3068"/>
              <a:gd name="T3" fmla="*/ 1134 h 1534"/>
              <a:gd name="T4" fmla="*/ 1163 w 3068"/>
              <a:gd name="T5" fmla="*/ 1097 h 1534"/>
              <a:gd name="T6" fmla="*/ 1032 w 3068"/>
              <a:gd name="T7" fmla="*/ 1044 h 1534"/>
              <a:gd name="T8" fmla="*/ 910 w 3068"/>
              <a:gd name="T9" fmla="*/ 975 h 1534"/>
              <a:gd name="T10" fmla="*/ 797 w 3068"/>
              <a:gd name="T11" fmla="*/ 893 h 1534"/>
              <a:gd name="T12" fmla="*/ 696 w 3068"/>
              <a:gd name="T13" fmla="*/ 798 h 1534"/>
              <a:gd name="T14" fmla="*/ 606 w 3068"/>
              <a:gd name="T15" fmla="*/ 693 h 1534"/>
              <a:gd name="T16" fmla="*/ 530 w 3068"/>
              <a:gd name="T17" fmla="*/ 576 h 1534"/>
              <a:gd name="T18" fmla="*/ 467 w 3068"/>
              <a:gd name="T19" fmla="*/ 451 h 1534"/>
              <a:gd name="T20" fmla="*/ 420 w 3068"/>
              <a:gd name="T21" fmla="*/ 317 h 1534"/>
              <a:gd name="T22" fmla="*/ 390 w 3068"/>
              <a:gd name="T23" fmla="*/ 176 h 1534"/>
              <a:gd name="T24" fmla="*/ 376 w 3068"/>
              <a:gd name="T25" fmla="*/ 30 h 1534"/>
              <a:gd name="T26" fmla="*/ 1 w 3068"/>
              <a:gd name="T27" fmla="*/ 79 h 1534"/>
              <a:gd name="T28" fmla="*/ 23 w 3068"/>
              <a:gd name="T29" fmla="*/ 272 h 1534"/>
              <a:gd name="T30" fmla="*/ 68 w 3068"/>
              <a:gd name="T31" fmla="*/ 456 h 1534"/>
              <a:gd name="T32" fmla="*/ 135 w 3068"/>
              <a:gd name="T33" fmla="*/ 631 h 1534"/>
              <a:gd name="T34" fmla="*/ 222 w 3068"/>
              <a:gd name="T35" fmla="*/ 795 h 1534"/>
              <a:gd name="T36" fmla="*/ 327 w 3068"/>
              <a:gd name="T37" fmla="*/ 947 h 1534"/>
              <a:gd name="T38" fmla="*/ 449 w 3068"/>
              <a:gd name="T39" fmla="*/ 1085 h 1534"/>
              <a:gd name="T40" fmla="*/ 586 w 3068"/>
              <a:gd name="T41" fmla="*/ 1207 h 1534"/>
              <a:gd name="T42" fmla="*/ 738 w 3068"/>
              <a:gd name="T43" fmla="*/ 1312 h 1534"/>
              <a:gd name="T44" fmla="*/ 902 w 3068"/>
              <a:gd name="T45" fmla="*/ 1399 h 1534"/>
              <a:gd name="T46" fmla="*/ 1078 w 3068"/>
              <a:gd name="T47" fmla="*/ 1465 h 1534"/>
              <a:gd name="T48" fmla="*/ 1262 w 3068"/>
              <a:gd name="T49" fmla="*/ 1511 h 1534"/>
              <a:gd name="T50" fmla="*/ 1455 w 3068"/>
              <a:gd name="T51" fmla="*/ 1532 h 1534"/>
              <a:gd name="T52" fmla="*/ 1613 w 3068"/>
              <a:gd name="T53" fmla="*/ 1532 h 1534"/>
              <a:gd name="T54" fmla="*/ 1805 w 3068"/>
              <a:gd name="T55" fmla="*/ 1511 h 1534"/>
              <a:gd name="T56" fmla="*/ 1990 w 3068"/>
              <a:gd name="T57" fmla="*/ 1465 h 1534"/>
              <a:gd name="T58" fmla="*/ 2165 w 3068"/>
              <a:gd name="T59" fmla="*/ 1399 h 1534"/>
              <a:gd name="T60" fmla="*/ 2329 w 3068"/>
              <a:gd name="T61" fmla="*/ 1312 h 1534"/>
              <a:gd name="T62" fmla="*/ 2481 w 3068"/>
              <a:gd name="T63" fmla="*/ 1207 h 1534"/>
              <a:gd name="T64" fmla="*/ 2618 w 3068"/>
              <a:gd name="T65" fmla="*/ 1085 h 1534"/>
              <a:gd name="T66" fmla="*/ 2741 w 3068"/>
              <a:gd name="T67" fmla="*/ 947 h 1534"/>
              <a:gd name="T68" fmla="*/ 2845 w 3068"/>
              <a:gd name="T69" fmla="*/ 795 h 1534"/>
              <a:gd name="T70" fmla="*/ 2933 w 3068"/>
              <a:gd name="T71" fmla="*/ 631 h 1534"/>
              <a:gd name="T72" fmla="*/ 2999 w 3068"/>
              <a:gd name="T73" fmla="*/ 456 h 1534"/>
              <a:gd name="T74" fmla="*/ 3043 w 3068"/>
              <a:gd name="T75" fmla="*/ 272 h 1534"/>
              <a:gd name="T76" fmla="*/ 3066 w 3068"/>
              <a:gd name="T77" fmla="*/ 79 h 1534"/>
              <a:gd name="T78" fmla="*/ 2691 w 3068"/>
              <a:gd name="T79" fmla="*/ 30 h 1534"/>
              <a:gd name="T80" fmla="*/ 2678 w 3068"/>
              <a:gd name="T81" fmla="*/ 176 h 1534"/>
              <a:gd name="T82" fmla="*/ 2647 w 3068"/>
              <a:gd name="T83" fmla="*/ 317 h 1534"/>
              <a:gd name="T84" fmla="*/ 2600 w 3068"/>
              <a:gd name="T85" fmla="*/ 451 h 1534"/>
              <a:gd name="T86" fmla="*/ 2537 w 3068"/>
              <a:gd name="T87" fmla="*/ 576 h 1534"/>
              <a:gd name="T88" fmla="*/ 2461 w 3068"/>
              <a:gd name="T89" fmla="*/ 693 h 1534"/>
              <a:gd name="T90" fmla="*/ 2372 w 3068"/>
              <a:gd name="T91" fmla="*/ 798 h 1534"/>
              <a:gd name="T92" fmla="*/ 2270 w 3068"/>
              <a:gd name="T93" fmla="*/ 893 h 1534"/>
              <a:gd name="T94" fmla="*/ 2158 w 3068"/>
              <a:gd name="T95" fmla="*/ 975 h 1534"/>
              <a:gd name="T96" fmla="*/ 2035 w 3068"/>
              <a:gd name="T97" fmla="*/ 1044 h 1534"/>
              <a:gd name="T98" fmla="*/ 1905 w 3068"/>
              <a:gd name="T99" fmla="*/ 1097 h 1534"/>
              <a:gd name="T100" fmla="*/ 1766 w 3068"/>
              <a:gd name="T101" fmla="*/ 1134 h 1534"/>
              <a:gd name="T102" fmla="*/ 1622 w 3068"/>
              <a:gd name="T103" fmla="*/ 1153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8" h="1534">
                <a:moveTo>
                  <a:pt x="1534" y="1158"/>
                </a:moveTo>
                <a:lnTo>
                  <a:pt x="1534" y="1158"/>
                </a:lnTo>
                <a:lnTo>
                  <a:pt x="1504" y="1157"/>
                </a:lnTo>
                <a:lnTo>
                  <a:pt x="1474" y="1156"/>
                </a:lnTo>
                <a:lnTo>
                  <a:pt x="1444" y="1153"/>
                </a:lnTo>
                <a:lnTo>
                  <a:pt x="1416" y="1151"/>
                </a:lnTo>
                <a:lnTo>
                  <a:pt x="1386" y="1148"/>
                </a:lnTo>
                <a:lnTo>
                  <a:pt x="1357" y="1144"/>
                </a:lnTo>
                <a:lnTo>
                  <a:pt x="1329" y="1140"/>
                </a:lnTo>
                <a:lnTo>
                  <a:pt x="1300" y="1134"/>
                </a:lnTo>
                <a:lnTo>
                  <a:pt x="1273" y="1128"/>
                </a:lnTo>
                <a:lnTo>
                  <a:pt x="1244" y="1120"/>
                </a:lnTo>
                <a:lnTo>
                  <a:pt x="1217" y="1113"/>
                </a:lnTo>
                <a:lnTo>
                  <a:pt x="1190" y="1105"/>
                </a:lnTo>
                <a:lnTo>
                  <a:pt x="1163" y="1097"/>
                </a:lnTo>
                <a:lnTo>
                  <a:pt x="1135" y="1087"/>
                </a:lnTo>
                <a:lnTo>
                  <a:pt x="1110" y="1077"/>
                </a:lnTo>
                <a:lnTo>
                  <a:pt x="1083" y="1066"/>
                </a:lnTo>
                <a:lnTo>
                  <a:pt x="1057" y="1055"/>
                </a:lnTo>
                <a:lnTo>
                  <a:pt x="1032" y="1044"/>
                </a:lnTo>
                <a:lnTo>
                  <a:pt x="1006" y="1031"/>
                </a:lnTo>
                <a:lnTo>
                  <a:pt x="982" y="1018"/>
                </a:lnTo>
                <a:lnTo>
                  <a:pt x="957" y="1004"/>
                </a:lnTo>
                <a:lnTo>
                  <a:pt x="934" y="989"/>
                </a:lnTo>
                <a:lnTo>
                  <a:pt x="910" y="975"/>
                </a:lnTo>
                <a:lnTo>
                  <a:pt x="887" y="959"/>
                </a:lnTo>
                <a:lnTo>
                  <a:pt x="863" y="943"/>
                </a:lnTo>
                <a:lnTo>
                  <a:pt x="841" y="927"/>
                </a:lnTo>
                <a:lnTo>
                  <a:pt x="819" y="910"/>
                </a:lnTo>
                <a:lnTo>
                  <a:pt x="797" y="893"/>
                </a:lnTo>
                <a:lnTo>
                  <a:pt x="776" y="875"/>
                </a:lnTo>
                <a:lnTo>
                  <a:pt x="756" y="857"/>
                </a:lnTo>
                <a:lnTo>
                  <a:pt x="735" y="838"/>
                </a:lnTo>
                <a:lnTo>
                  <a:pt x="715" y="819"/>
                </a:lnTo>
                <a:lnTo>
                  <a:pt x="696" y="798"/>
                </a:lnTo>
                <a:lnTo>
                  <a:pt x="677" y="778"/>
                </a:lnTo>
                <a:lnTo>
                  <a:pt x="659" y="757"/>
                </a:lnTo>
                <a:lnTo>
                  <a:pt x="641" y="737"/>
                </a:lnTo>
                <a:lnTo>
                  <a:pt x="623" y="714"/>
                </a:lnTo>
                <a:lnTo>
                  <a:pt x="606" y="693"/>
                </a:lnTo>
                <a:lnTo>
                  <a:pt x="589" y="669"/>
                </a:lnTo>
                <a:lnTo>
                  <a:pt x="574" y="647"/>
                </a:lnTo>
                <a:lnTo>
                  <a:pt x="558" y="624"/>
                </a:lnTo>
                <a:lnTo>
                  <a:pt x="544" y="600"/>
                </a:lnTo>
                <a:lnTo>
                  <a:pt x="530" y="576"/>
                </a:lnTo>
                <a:lnTo>
                  <a:pt x="516" y="551"/>
                </a:lnTo>
                <a:lnTo>
                  <a:pt x="503" y="527"/>
                </a:lnTo>
                <a:lnTo>
                  <a:pt x="490" y="502"/>
                </a:lnTo>
                <a:lnTo>
                  <a:pt x="479" y="477"/>
                </a:lnTo>
                <a:lnTo>
                  <a:pt x="467" y="451"/>
                </a:lnTo>
                <a:lnTo>
                  <a:pt x="456" y="424"/>
                </a:lnTo>
                <a:lnTo>
                  <a:pt x="447" y="398"/>
                </a:lnTo>
                <a:lnTo>
                  <a:pt x="437" y="371"/>
                </a:lnTo>
                <a:lnTo>
                  <a:pt x="428" y="344"/>
                </a:lnTo>
                <a:lnTo>
                  <a:pt x="420" y="317"/>
                </a:lnTo>
                <a:lnTo>
                  <a:pt x="412" y="289"/>
                </a:lnTo>
                <a:lnTo>
                  <a:pt x="406" y="261"/>
                </a:lnTo>
                <a:lnTo>
                  <a:pt x="400" y="233"/>
                </a:lnTo>
                <a:lnTo>
                  <a:pt x="394" y="205"/>
                </a:lnTo>
                <a:lnTo>
                  <a:pt x="390" y="176"/>
                </a:lnTo>
                <a:lnTo>
                  <a:pt x="386" y="147"/>
                </a:lnTo>
                <a:lnTo>
                  <a:pt x="383" y="118"/>
                </a:lnTo>
                <a:lnTo>
                  <a:pt x="379" y="90"/>
                </a:lnTo>
                <a:lnTo>
                  <a:pt x="378" y="60"/>
                </a:lnTo>
                <a:lnTo>
                  <a:pt x="376" y="30"/>
                </a:lnTo>
                <a:lnTo>
                  <a:pt x="376" y="0"/>
                </a:lnTo>
                <a:lnTo>
                  <a:pt x="0" y="0"/>
                </a:lnTo>
                <a:lnTo>
                  <a:pt x="0" y="0"/>
                </a:lnTo>
                <a:lnTo>
                  <a:pt x="0" y="39"/>
                </a:lnTo>
                <a:lnTo>
                  <a:pt x="1" y="79"/>
                </a:lnTo>
                <a:lnTo>
                  <a:pt x="4" y="118"/>
                </a:lnTo>
                <a:lnTo>
                  <a:pt x="7" y="157"/>
                </a:lnTo>
                <a:lnTo>
                  <a:pt x="12" y="195"/>
                </a:lnTo>
                <a:lnTo>
                  <a:pt x="17" y="233"/>
                </a:lnTo>
                <a:lnTo>
                  <a:pt x="23" y="272"/>
                </a:lnTo>
                <a:lnTo>
                  <a:pt x="31" y="309"/>
                </a:lnTo>
                <a:lnTo>
                  <a:pt x="38" y="346"/>
                </a:lnTo>
                <a:lnTo>
                  <a:pt x="48" y="384"/>
                </a:lnTo>
                <a:lnTo>
                  <a:pt x="57" y="420"/>
                </a:lnTo>
                <a:lnTo>
                  <a:pt x="68" y="456"/>
                </a:lnTo>
                <a:lnTo>
                  <a:pt x="80" y="493"/>
                </a:lnTo>
                <a:lnTo>
                  <a:pt x="93" y="528"/>
                </a:lnTo>
                <a:lnTo>
                  <a:pt x="105" y="563"/>
                </a:lnTo>
                <a:lnTo>
                  <a:pt x="120" y="597"/>
                </a:lnTo>
                <a:lnTo>
                  <a:pt x="135" y="631"/>
                </a:lnTo>
                <a:lnTo>
                  <a:pt x="151" y="665"/>
                </a:lnTo>
                <a:lnTo>
                  <a:pt x="167" y="698"/>
                </a:lnTo>
                <a:lnTo>
                  <a:pt x="184" y="731"/>
                </a:lnTo>
                <a:lnTo>
                  <a:pt x="202" y="763"/>
                </a:lnTo>
                <a:lnTo>
                  <a:pt x="222" y="795"/>
                </a:lnTo>
                <a:lnTo>
                  <a:pt x="241" y="827"/>
                </a:lnTo>
                <a:lnTo>
                  <a:pt x="261" y="858"/>
                </a:lnTo>
                <a:lnTo>
                  <a:pt x="282" y="888"/>
                </a:lnTo>
                <a:lnTo>
                  <a:pt x="305" y="918"/>
                </a:lnTo>
                <a:lnTo>
                  <a:pt x="327" y="947"/>
                </a:lnTo>
                <a:lnTo>
                  <a:pt x="350" y="975"/>
                </a:lnTo>
                <a:lnTo>
                  <a:pt x="374" y="1004"/>
                </a:lnTo>
                <a:lnTo>
                  <a:pt x="397" y="1032"/>
                </a:lnTo>
                <a:lnTo>
                  <a:pt x="423" y="1059"/>
                </a:lnTo>
                <a:lnTo>
                  <a:pt x="449" y="1085"/>
                </a:lnTo>
                <a:lnTo>
                  <a:pt x="475" y="1111"/>
                </a:lnTo>
                <a:lnTo>
                  <a:pt x="502" y="1135"/>
                </a:lnTo>
                <a:lnTo>
                  <a:pt x="530" y="1160"/>
                </a:lnTo>
                <a:lnTo>
                  <a:pt x="557" y="1183"/>
                </a:lnTo>
                <a:lnTo>
                  <a:pt x="586" y="1207"/>
                </a:lnTo>
                <a:lnTo>
                  <a:pt x="616" y="1229"/>
                </a:lnTo>
                <a:lnTo>
                  <a:pt x="646" y="1252"/>
                </a:lnTo>
                <a:lnTo>
                  <a:pt x="676" y="1272"/>
                </a:lnTo>
                <a:lnTo>
                  <a:pt x="707" y="1292"/>
                </a:lnTo>
                <a:lnTo>
                  <a:pt x="738" y="1312"/>
                </a:lnTo>
                <a:lnTo>
                  <a:pt x="770" y="1330"/>
                </a:lnTo>
                <a:lnTo>
                  <a:pt x="803" y="1349"/>
                </a:lnTo>
                <a:lnTo>
                  <a:pt x="836" y="1367"/>
                </a:lnTo>
                <a:lnTo>
                  <a:pt x="869" y="1383"/>
                </a:lnTo>
                <a:lnTo>
                  <a:pt x="902" y="1399"/>
                </a:lnTo>
                <a:lnTo>
                  <a:pt x="937" y="1414"/>
                </a:lnTo>
                <a:lnTo>
                  <a:pt x="971" y="1427"/>
                </a:lnTo>
                <a:lnTo>
                  <a:pt x="1006" y="1441"/>
                </a:lnTo>
                <a:lnTo>
                  <a:pt x="1041" y="1453"/>
                </a:lnTo>
                <a:lnTo>
                  <a:pt x="1078" y="1465"/>
                </a:lnTo>
                <a:lnTo>
                  <a:pt x="1114" y="1475"/>
                </a:lnTo>
                <a:lnTo>
                  <a:pt x="1150" y="1486"/>
                </a:lnTo>
                <a:lnTo>
                  <a:pt x="1187" y="1495"/>
                </a:lnTo>
                <a:lnTo>
                  <a:pt x="1225" y="1503"/>
                </a:lnTo>
                <a:lnTo>
                  <a:pt x="1262" y="1511"/>
                </a:lnTo>
                <a:lnTo>
                  <a:pt x="1300" y="1516"/>
                </a:lnTo>
                <a:lnTo>
                  <a:pt x="1338" y="1522"/>
                </a:lnTo>
                <a:lnTo>
                  <a:pt x="1377" y="1527"/>
                </a:lnTo>
                <a:lnTo>
                  <a:pt x="1416" y="1530"/>
                </a:lnTo>
                <a:lnTo>
                  <a:pt x="1455" y="1532"/>
                </a:lnTo>
                <a:lnTo>
                  <a:pt x="1494" y="1534"/>
                </a:lnTo>
                <a:lnTo>
                  <a:pt x="1534" y="1534"/>
                </a:lnTo>
                <a:lnTo>
                  <a:pt x="1534" y="1534"/>
                </a:lnTo>
                <a:lnTo>
                  <a:pt x="1573" y="1534"/>
                </a:lnTo>
                <a:lnTo>
                  <a:pt x="1613" y="1532"/>
                </a:lnTo>
                <a:lnTo>
                  <a:pt x="1651" y="1530"/>
                </a:lnTo>
                <a:lnTo>
                  <a:pt x="1691" y="1527"/>
                </a:lnTo>
                <a:lnTo>
                  <a:pt x="1729" y="1522"/>
                </a:lnTo>
                <a:lnTo>
                  <a:pt x="1767" y="1516"/>
                </a:lnTo>
                <a:lnTo>
                  <a:pt x="1805" y="1511"/>
                </a:lnTo>
                <a:lnTo>
                  <a:pt x="1843" y="1503"/>
                </a:lnTo>
                <a:lnTo>
                  <a:pt x="1880" y="1495"/>
                </a:lnTo>
                <a:lnTo>
                  <a:pt x="1917" y="1486"/>
                </a:lnTo>
                <a:lnTo>
                  <a:pt x="1954" y="1475"/>
                </a:lnTo>
                <a:lnTo>
                  <a:pt x="1990" y="1465"/>
                </a:lnTo>
                <a:lnTo>
                  <a:pt x="2025" y="1453"/>
                </a:lnTo>
                <a:lnTo>
                  <a:pt x="2062" y="1441"/>
                </a:lnTo>
                <a:lnTo>
                  <a:pt x="2096" y="1427"/>
                </a:lnTo>
                <a:lnTo>
                  <a:pt x="2131" y="1414"/>
                </a:lnTo>
                <a:lnTo>
                  <a:pt x="2165" y="1399"/>
                </a:lnTo>
                <a:lnTo>
                  <a:pt x="2199" y="1383"/>
                </a:lnTo>
                <a:lnTo>
                  <a:pt x="2232" y="1367"/>
                </a:lnTo>
                <a:lnTo>
                  <a:pt x="2265" y="1349"/>
                </a:lnTo>
                <a:lnTo>
                  <a:pt x="2297" y="1330"/>
                </a:lnTo>
                <a:lnTo>
                  <a:pt x="2329" y="1312"/>
                </a:lnTo>
                <a:lnTo>
                  <a:pt x="2360" y="1292"/>
                </a:lnTo>
                <a:lnTo>
                  <a:pt x="2391" y="1272"/>
                </a:lnTo>
                <a:lnTo>
                  <a:pt x="2422" y="1252"/>
                </a:lnTo>
                <a:lnTo>
                  <a:pt x="2452" y="1229"/>
                </a:lnTo>
                <a:lnTo>
                  <a:pt x="2481" y="1207"/>
                </a:lnTo>
                <a:lnTo>
                  <a:pt x="2509" y="1183"/>
                </a:lnTo>
                <a:lnTo>
                  <a:pt x="2537" y="1160"/>
                </a:lnTo>
                <a:lnTo>
                  <a:pt x="2565" y="1135"/>
                </a:lnTo>
                <a:lnTo>
                  <a:pt x="2593" y="1111"/>
                </a:lnTo>
                <a:lnTo>
                  <a:pt x="2618" y="1085"/>
                </a:lnTo>
                <a:lnTo>
                  <a:pt x="2644" y="1059"/>
                </a:lnTo>
                <a:lnTo>
                  <a:pt x="2669" y="1032"/>
                </a:lnTo>
                <a:lnTo>
                  <a:pt x="2694" y="1004"/>
                </a:lnTo>
                <a:lnTo>
                  <a:pt x="2717" y="975"/>
                </a:lnTo>
                <a:lnTo>
                  <a:pt x="2741" y="947"/>
                </a:lnTo>
                <a:lnTo>
                  <a:pt x="2763" y="918"/>
                </a:lnTo>
                <a:lnTo>
                  <a:pt x="2784" y="888"/>
                </a:lnTo>
                <a:lnTo>
                  <a:pt x="2806" y="858"/>
                </a:lnTo>
                <a:lnTo>
                  <a:pt x="2826" y="827"/>
                </a:lnTo>
                <a:lnTo>
                  <a:pt x="2845" y="795"/>
                </a:lnTo>
                <a:lnTo>
                  <a:pt x="2864" y="763"/>
                </a:lnTo>
                <a:lnTo>
                  <a:pt x="2883" y="731"/>
                </a:lnTo>
                <a:lnTo>
                  <a:pt x="2900" y="698"/>
                </a:lnTo>
                <a:lnTo>
                  <a:pt x="2917" y="665"/>
                </a:lnTo>
                <a:lnTo>
                  <a:pt x="2933" y="631"/>
                </a:lnTo>
                <a:lnTo>
                  <a:pt x="2948" y="597"/>
                </a:lnTo>
                <a:lnTo>
                  <a:pt x="2961" y="563"/>
                </a:lnTo>
                <a:lnTo>
                  <a:pt x="2974" y="528"/>
                </a:lnTo>
                <a:lnTo>
                  <a:pt x="2987" y="493"/>
                </a:lnTo>
                <a:lnTo>
                  <a:pt x="2999" y="456"/>
                </a:lnTo>
                <a:lnTo>
                  <a:pt x="3009" y="420"/>
                </a:lnTo>
                <a:lnTo>
                  <a:pt x="3019" y="384"/>
                </a:lnTo>
                <a:lnTo>
                  <a:pt x="3029" y="346"/>
                </a:lnTo>
                <a:lnTo>
                  <a:pt x="3037" y="309"/>
                </a:lnTo>
                <a:lnTo>
                  <a:pt x="3043" y="272"/>
                </a:lnTo>
                <a:lnTo>
                  <a:pt x="3050" y="233"/>
                </a:lnTo>
                <a:lnTo>
                  <a:pt x="3055" y="195"/>
                </a:lnTo>
                <a:lnTo>
                  <a:pt x="3059" y="157"/>
                </a:lnTo>
                <a:lnTo>
                  <a:pt x="3064" y="118"/>
                </a:lnTo>
                <a:lnTo>
                  <a:pt x="3066" y="79"/>
                </a:lnTo>
                <a:lnTo>
                  <a:pt x="3067" y="39"/>
                </a:lnTo>
                <a:lnTo>
                  <a:pt x="3068" y="0"/>
                </a:lnTo>
                <a:lnTo>
                  <a:pt x="2691" y="0"/>
                </a:lnTo>
                <a:lnTo>
                  <a:pt x="2691" y="0"/>
                </a:lnTo>
                <a:lnTo>
                  <a:pt x="2691" y="30"/>
                </a:lnTo>
                <a:lnTo>
                  <a:pt x="2690" y="60"/>
                </a:lnTo>
                <a:lnTo>
                  <a:pt x="2687" y="90"/>
                </a:lnTo>
                <a:lnTo>
                  <a:pt x="2685" y="118"/>
                </a:lnTo>
                <a:lnTo>
                  <a:pt x="2682" y="147"/>
                </a:lnTo>
                <a:lnTo>
                  <a:pt x="2678" y="176"/>
                </a:lnTo>
                <a:lnTo>
                  <a:pt x="2672" y="205"/>
                </a:lnTo>
                <a:lnTo>
                  <a:pt x="2667" y="233"/>
                </a:lnTo>
                <a:lnTo>
                  <a:pt x="2661" y="261"/>
                </a:lnTo>
                <a:lnTo>
                  <a:pt x="2654" y="289"/>
                </a:lnTo>
                <a:lnTo>
                  <a:pt x="2647" y="317"/>
                </a:lnTo>
                <a:lnTo>
                  <a:pt x="2638" y="344"/>
                </a:lnTo>
                <a:lnTo>
                  <a:pt x="2630" y="371"/>
                </a:lnTo>
                <a:lnTo>
                  <a:pt x="2620" y="398"/>
                </a:lnTo>
                <a:lnTo>
                  <a:pt x="2611" y="424"/>
                </a:lnTo>
                <a:lnTo>
                  <a:pt x="2600" y="451"/>
                </a:lnTo>
                <a:lnTo>
                  <a:pt x="2588" y="477"/>
                </a:lnTo>
                <a:lnTo>
                  <a:pt x="2577" y="502"/>
                </a:lnTo>
                <a:lnTo>
                  <a:pt x="2565" y="527"/>
                </a:lnTo>
                <a:lnTo>
                  <a:pt x="2551" y="551"/>
                </a:lnTo>
                <a:lnTo>
                  <a:pt x="2537" y="576"/>
                </a:lnTo>
                <a:lnTo>
                  <a:pt x="2523" y="600"/>
                </a:lnTo>
                <a:lnTo>
                  <a:pt x="2508" y="624"/>
                </a:lnTo>
                <a:lnTo>
                  <a:pt x="2493" y="647"/>
                </a:lnTo>
                <a:lnTo>
                  <a:pt x="2477" y="669"/>
                </a:lnTo>
                <a:lnTo>
                  <a:pt x="2461" y="693"/>
                </a:lnTo>
                <a:lnTo>
                  <a:pt x="2444" y="714"/>
                </a:lnTo>
                <a:lnTo>
                  <a:pt x="2426" y="737"/>
                </a:lnTo>
                <a:lnTo>
                  <a:pt x="2409" y="757"/>
                </a:lnTo>
                <a:lnTo>
                  <a:pt x="2390" y="778"/>
                </a:lnTo>
                <a:lnTo>
                  <a:pt x="2372" y="798"/>
                </a:lnTo>
                <a:lnTo>
                  <a:pt x="2352" y="819"/>
                </a:lnTo>
                <a:lnTo>
                  <a:pt x="2332" y="838"/>
                </a:lnTo>
                <a:lnTo>
                  <a:pt x="2312" y="857"/>
                </a:lnTo>
                <a:lnTo>
                  <a:pt x="2291" y="875"/>
                </a:lnTo>
                <a:lnTo>
                  <a:pt x="2270" y="893"/>
                </a:lnTo>
                <a:lnTo>
                  <a:pt x="2248" y="910"/>
                </a:lnTo>
                <a:lnTo>
                  <a:pt x="2226" y="927"/>
                </a:lnTo>
                <a:lnTo>
                  <a:pt x="2203" y="943"/>
                </a:lnTo>
                <a:lnTo>
                  <a:pt x="2181" y="959"/>
                </a:lnTo>
                <a:lnTo>
                  <a:pt x="2158" y="975"/>
                </a:lnTo>
                <a:lnTo>
                  <a:pt x="2134" y="989"/>
                </a:lnTo>
                <a:lnTo>
                  <a:pt x="2110" y="1004"/>
                </a:lnTo>
                <a:lnTo>
                  <a:pt x="2085" y="1018"/>
                </a:lnTo>
                <a:lnTo>
                  <a:pt x="2061" y="1031"/>
                </a:lnTo>
                <a:lnTo>
                  <a:pt x="2035" y="1044"/>
                </a:lnTo>
                <a:lnTo>
                  <a:pt x="2009" y="1055"/>
                </a:lnTo>
                <a:lnTo>
                  <a:pt x="1984" y="1066"/>
                </a:lnTo>
                <a:lnTo>
                  <a:pt x="1958" y="1077"/>
                </a:lnTo>
                <a:lnTo>
                  <a:pt x="1932" y="1087"/>
                </a:lnTo>
                <a:lnTo>
                  <a:pt x="1905" y="1097"/>
                </a:lnTo>
                <a:lnTo>
                  <a:pt x="1878" y="1105"/>
                </a:lnTo>
                <a:lnTo>
                  <a:pt x="1851" y="1113"/>
                </a:lnTo>
                <a:lnTo>
                  <a:pt x="1823" y="1120"/>
                </a:lnTo>
                <a:lnTo>
                  <a:pt x="1795" y="1128"/>
                </a:lnTo>
                <a:lnTo>
                  <a:pt x="1766" y="1134"/>
                </a:lnTo>
                <a:lnTo>
                  <a:pt x="1739" y="1140"/>
                </a:lnTo>
                <a:lnTo>
                  <a:pt x="1710" y="1144"/>
                </a:lnTo>
                <a:lnTo>
                  <a:pt x="1681" y="1148"/>
                </a:lnTo>
                <a:lnTo>
                  <a:pt x="1652" y="1151"/>
                </a:lnTo>
                <a:lnTo>
                  <a:pt x="1622" y="1153"/>
                </a:lnTo>
                <a:lnTo>
                  <a:pt x="1594" y="1156"/>
                </a:lnTo>
                <a:lnTo>
                  <a:pt x="1564" y="1157"/>
                </a:lnTo>
                <a:lnTo>
                  <a:pt x="1534" y="1158"/>
                </a:lnTo>
                <a:lnTo>
                  <a:pt x="1534" y="11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FB55C517-15CD-4973-A4E7-25C8968F5CD0}"/>
              </a:ext>
            </a:extLst>
          </p:cNvPr>
          <p:cNvSpPr>
            <a:spLocks/>
          </p:cNvSpPr>
          <p:nvPr/>
        </p:nvSpPr>
        <p:spPr bwMode="auto">
          <a:xfrm>
            <a:off x="6034884" y="2431801"/>
            <a:ext cx="2393752" cy="1196487"/>
          </a:xfrm>
          <a:custGeom>
            <a:avLst/>
            <a:gdLst>
              <a:gd name="T0" fmla="*/ 1624 w 3069"/>
              <a:gd name="T1" fmla="*/ 381 h 1534"/>
              <a:gd name="T2" fmla="*/ 1768 w 3069"/>
              <a:gd name="T3" fmla="*/ 400 h 1534"/>
              <a:gd name="T4" fmla="*/ 1906 w 3069"/>
              <a:gd name="T5" fmla="*/ 437 h 1534"/>
              <a:gd name="T6" fmla="*/ 2036 w 3069"/>
              <a:gd name="T7" fmla="*/ 490 h 1534"/>
              <a:gd name="T8" fmla="*/ 2159 w 3069"/>
              <a:gd name="T9" fmla="*/ 559 h 1534"/>
              <a:gd name="T10" fmla="*/ 2271 w 3069"/>
              <a:gd name="T11" fmla="*/ 641 h 1534"/>
              <a:gd name="T12" fmla="*/ 2372 w 3069"/>
              <a:gd name="T13" fmla="*/ 736 h 1534"/>
              <a:gd name="T14" fmla="*/ 2462 w 3069"/>
              <a:gd name="T15" fmla="*/ 841 h 1534"/>
              <a:gd name="T16" fmla="*/ 2538 w 3069"/>
              <a:gd name="T17" fmla="*/ 958 h 1534"/>
              <a:gd name="T18" fmla="*/ 2601 w 3069"/>
              <a:gd name="T19" fmla="*/ 1083 h 1534"/>
              <a:gd name="T20" fmla="*/ 2648 w 3069"/>
              <a:gd name="T21" fmla="*/ 1217 h 1534"/>
              <a:gd name="T22" fmla="*/ 2679 w 3069"/>
              <a:gd name="T23" fmla="*/ 1358 h 1534"/>
              <a:gd name="T24" fmla="*/ 2692 w 3069"/>
              <a:gd name="T25" fmla="*/ 1504 h 1534"/>
              <a:gd name="T26" fmla="*/ 3067 w 3069"/>
              <a:gd name="T27" fmla="*/ 1455 h 1534"/>
              <a:gd name="T28" fmla="*/ 3045 w 3069"/>
              <a:gd name="T29" fmla="*/ 1262 h 1534"/>
              <a:gd name="T30" fmla="*/ 3000 w 3069"/>
              <a:gd name="T31" fmla="*/ 1078 h 1534"/>
              <a:gd name="T32" fmla="*/ 2933 w 3069"/>
              <a:gd name="T33" fmla="*/ 903 h 1534"/>
              <a:gd name="T34" fmla="*/ 2846 w 3069"/>
              <a:gd name="T35" fmla="*/ 739 h 1534"/>
              <a:gd name="T36" fmla="*/ 2742 w 3069"/>
              <a:gd name="T37" fmla="*/ 587 h 1534"/>
              <a:gd name="T38" fmla="*/ 2619 w 3069"/>
              <a:gd name="T39" fmla="*/ 449 h 1534"/>
              <a:gd name="T40" fmla="*/ 2482 w 3069"/>
              <a:gd name="T41" fmla="*/ 327 h 1534"/>
              <a:gd name="T42" fmla="*/ 2330 w 3069"/>
              <a:gd name="T43" fmla="*/ 222 h 1534"/>
              <a:gd name="T44" fmla="*/ 2166 w 3069"/>
              <a:gd name="T45" fmla="*/ 135 h 1534"/>
              <a:gd name="T46" fmla="*/ 1990 w 3069"/>
              <a:gd name="T47" fmla="*/ 69 h 1534"/>
              <a:gd name="T48" fmla="*/ 1806 w 3069"/>
              <a:gd name="T49" fmla="*/ 23 h 1534"/>
              <a:gd name="T50" fmla="*/ 1614 w 3069"/>
              <a:gd name="T51" fmla="*/ 2 h 1534"/>
              <a:gd name="T52" fmla="*/ 1455 w 3069"/>
              <a:gd name="T53" fmla="*/ 2 h 1534"/>
              <a:gd name="T54" fmla="*/ 1263 w 3069"/>
              <a:gd name="T55" fmla="*/ 23 h 1534"/>
              <a:gd name="T56" fmla="*/ 1079 w 3069"/>
              <a:gd name="T57" fmla="*/ 69 h 1534"/>
              <a:gd name="T58" fmla="*/ 903 w 3069"/>
              <a:gd name="T59" fmla="*/ 135 h 1534"/>
              <a:gd name="T60" fmla="*/ 739 w 3069"/>
              <a:gd name="T61" fmla="*/ 222 h 1534"/>
              <a:gd name="T62" fmla="*/ 587 w 3069"/>
              <a:gd name="T63" fmla="*/ 327 h 1534"/>
              <a:gd name="T64" fmla="*/ 450 w 3069"/>
              <a:gd name="T65" fmla="*/ 449 h 1534"/>
              <a:gd name="T66" fmla="*/ 327 w 3069"/>
              <a:gd name="T67" fmla="*/ 587 h 1534"/>
              <a:gd name="T68" fmla="*/ 223 w 3069"/>
              <a:gd name="T69" fmla="*/ 739 h 1534"/>
              <a:gd name="T70" fmla="*/ 135 w 3069"/>
              <a:gd name="T71" fmla="*/ 903 h 1534"/>
              <a:gd name="T72" fmla="*/ 69 w 3069"/>
              <a:gd name="T73" fmla="*/ 1078 h 1534"/>
              <a:gd name="T74" fmla="*/ 25 w 3069"/>
              <a:gd name="T75" fmla="*/ 1262 h 1534"/>
              <a:gd name="T76" fmla="*/ 2 w 3069"/>
              <a:gd name="T77" fmla="*/ 1455 h 1534"/>
              <a:gd name="T78" fmla="*/ 377 w 3069"/>
              <a:gd name="T79" fmla="*/ 1504 h 1534"/>
              <a:gd name="T80" fmla="*/ 390 w 3069"/>
              <a:gd name="T81" fmla="*/ 1358 h 1534"/>
              <a:gd name="T82" fmla="*/ 421 w 3069"/>
              <a:gd name="T83" fmla="*/ 1217 h 1534"/>
              <a:gd name="T84" fmla="*/ 468 w 3069"/>
              <a:gd name="T85" fmla="*/ 1083 h 1534"/>
              <a:gd name="T86" fmla="*/ 531 w 3069"/>
              <a:gd name="T87" fmla="*/ 958 h 1534"/>
              <a:gd name="T88" fmla="*/ 608 w 3069"/>
              <a:gd name="T89" fmla="*/ 841 h 1534"/>
              <a:gd name="T90" fmla="*/ 697 w 3069"/>
              <a:gd name="T91" fmla="*/ 736 h 1534"/>
              <a:gd name="T92" fmla="*/ 798 w 3069"/>
              <a:gd name="T93" fmla="*/ 641 h 1534"/>
              <a:gd name="T94" fmla="*/ 910 w 3069"/>
              <a:gd name="T95" fmla="*/ 559 h 1534"/>
              <a:gd name="T96" fmla="*/ 1033 w 3069"/>
              <a:gd name="T97" fmla="*/ 490 h 1534"/>
              <a:gd name="T98" fmla="*/ 1163 w 3069"/>
              <a:gd name="T99" fmla="*/ 437 h 1534"/>
              <a:gd name="T100" fmla="*/ 1302 w 3069"/>
              <a:gd name="T101" fmla="*/ 400 h 1534"/>
              <a:gd name="T102" fmla="*/ 1446 w 3069"/>
              <a:gd name="T103" fmla="*/ 381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9" h="1534">
                <a:moveTo>
                  <a:pt x="1534" y="376"/>
                </a:moveTo>
                <a:lnTo>
                  <a:pt x="1534" y="376"/>
                </a:lnTo>
                <a:lnTo>
                  <a:pt x="1564" y="377"/>
                </a:lnTo>
                <a:lnTo>
                  <a:pt x="1594" y="378"/>
                </a:lnTo>
                <a:lnTo>
                  <a:pt x="1624" y="381"/>
                </a:lnTo>
                <a:lnTo>
                  <a:pt x="1652" y="383"/>
                </a:lnTo>
                <a:lnTo>
                  <a:pt x="1682" y="386"/>
                </a:lnTo>
                <a:lnTo>
                  <a:pt x="1711" y="390"/>
                </a:lnTo>
                <a:lnTo>
                  <a:pt x="1740" y="394"/>
                </a:lnTo>
                <a:lnTo>
                  <a:pt x="1768" y="400"/>
                </a:lnTo>
                <a:lnTo>
                  <a:pt x="1796" y="406"/>
                </a:lnTo>
                <a:lnTo>
                  <a:pt x="1824" y="414"/>
                </a:lnTo>
                <a:lnTo>
                  <a:pt x="1852" y="421"/>
                </a:lnTo>
                <a:lnTo>
                  <a:pt x="1878" y="429"/>
                </a:lnTo>
                <a:lnTo>
                  <a:pt x="1906" y="437"/>
                </a:lnTo>
                <a:lnTo>
                  <a:pt x="1933" y="447"/>
                </a:lnTo>
                <a:lnTo>
                  <a:pt x="1958" y="457"/>
                </a:lnTo>
                <a:lnTo>
                  <a:pt x="1985" y="468"/>
                </a:lnTo>
                <a:lnTo>
                  <a:pt x="2011" y="479"/>
                </a:lnTo>
                <a:lnTo>
                  <a:pt x="2036" y="490"/>
                </a:lnTo>
                <a:lnTo>
                  <a:pt x="2062" y="503"/>
                </a:lnTo>
                <a:lnTo>
                  <a:pt x="2086" y="516"/>
                </a:lnTo>
                <a:lnTo>
                  <a:pt x="2111" y="530"/>
                </a:lnTo>
                <a:lnTo>
                  <a:pt x="2134" y="545"/>
                </a:lnTo>
                <a:lnTo>
                  <a:pt x="2159" y="559"/>
                </a:lnTo>
                <a:lnTo>
                  <a:pt x="2181" y="575"/>
                </a:lnTo>
                <a:lnTo>
                  <a:pt x="2205" y="591"/>
                </a:lnTo>
                <a:lnTo>
                  <a:pt x="2227" y="607"/>
                </a:lnTo>
                <a:lnTo>
                  <a:pt x="2249" y="624"/>
                </a:lnTo>
                <a:lnTo>
                  <a:pt x="2271" y="641"/>
                </a:lnTo>
                <a:lnTo>
                  <a:pt x="2292" y="659"/>
                </a:lnTo>
                <a:lnTo>
                  <a:pt x="2312" y="677"/>
                </a:lnTo>
                <a:lnTo>
                  <a:pt x="2333" y="696"/>
                </a:lnTo>
                <a:lnTo>
                  <a:pt x="2353" y="715"/>
                </a:lnTo>
                <a:lnTo>
                  <a:pt x="2372" y="736"/>
                </a:lnTo>
                <a:lnTo>
                  <a:pt x="2391" y="756"/>
                </a:lnTo>
                <a:lnTo>
                  <a:pt x="2409" y="777"/>
                </a:lnTo>
                <a:lnTo>
                  <a:pt x="2427" y="797"/>
                </a:lnTo>
                <a:lnTo>
                  <a:pt x="2445" y="820"/>
                </a:lnTo>
                <a:lnTo>
                  <a:pt x="2462" y="841"/>
                </a:lnTo>
                <a:lnTo>
                  <a:pt x="2479" y="865"/>
                </a:lnTo>
                <a:lnTo>
                  <a:pt x="2495" y="887"/>
                </a:lnTo>
                <a:lnTo>
                  <a:pt x="2510" y="910"/>
                </a:lnTo>
                <a:lnTo>
                  <a:pt x="2524" y="934"/>
                </a:lnTo>
                <a:lnTo>
                  <a:pt x="2538" y="958"/>
                </a:lnTo>
                <a:lnTo>
                  <a:pt x="2552" y="983"/>
                </a:lnTo>
                <a:lnTo>
                  <a:pt x="2565" y="1007"/>
                </a:lnTo>
                <a:lnTo>
                  <a:pt x="2578" y="1032"/>
                </a:lnTo>
                <a:lnTo>
                  <a:pt x="2589" y="1057"/>
                </a:lnTo>
                <a:lnTo>
                  <a:pt x="2601" y="1083"/>
                </a:lnTo>
                <a:lnTo>
                  <a:pt x="2612" y="1110"/>
                </a:lnTo>
                <a:lnTo>
                  <a:pt x="2621" y="1136"/>
                </a:lnTo>
                <a:lnTo>
                  <a:pt x="2631" y="1163"/>
                </a:lnTo>
                <a:lnTo>
                  <a:pt x="2640" y="1190"/>
                </a:lnTo>
                <a:lnTo>
                  <a:pt x="2648" y="1217"/>
                </a:lnTo>
                <a:lnTo>
                  <a:pt x="2656" y="1245"/>
                </a:lnTo>
                <a:lnTo>
                  <a:pt x="2662" y="1273"/>
                </a:lnTo>
                <a:lnTo>
                  <a:pt x="2668" y="1301"/>
                </a:lnTo>
                <a:lnTo>
                  <a:pt x="2674" y="1329"/>
                </a:lnTo>
                <a:lnTo>
                  <a:pt x="2679" y="1358"/>
                </a:lnTo>
                <a:lnTo>
                  <a:pt x="2682" y="1387"/>
                </a:lnTo>
                <a:lnTo>
                  <a:pt x="2685" y="1416"/>
                </a:lnTo>
                <a:lnTo>
                  <a:pt x="2689" y="1444"/>
                </a:lnTo>
                <a:lnTo>
                  <a:pt x="2691" y="1474"/>
                </a:lnTo>
                <a:lnTo>
                  <a:pt x="2692" y="1504"/>
                </a:lnTo>
                <a:lnTo>
                  <a:pt x="2692" y="1534"/>
                </a:lnTo>
                <a:lnTo>
                  <a:pt x="3069" y="1534"/>
                </a:lnTo>
                <a:lnTo>
                  <a:pt x="3069" y="1534"/>
                </a:lnTo>
                <a:lnTo>
                  <a:pt x="3068" y="1495"/>
                </a:lnTo>
                <a:lnTo>
                  <a:pt x="3067" y="1455"/>
                </a:lnTo>
                <a:lnTo>
                  <a:pt x="3064" y="1416"/>
                </a:lnTo>
                <a:lnTo>
                  <a:pt x="3061" y="1377"/>
                </a:lnTo>
                <a:lnTo>
                  <a:pt x="3056" y="1339"/>
                </a:lnTo>
                <a:lnTo>
                  <a:pt x="3051" y="1301"/>
                </a:lnTo>
                <a:lnTo>
                  <a:pt x="3045" y="1262"/>
                </a:lnTo>
                <a:lnTo>
                  <a:pt x="3037" y="1225"/>
                </a:lnTo>
                <a:lnTo>
                  <a:pt x="3030" y="1188"/>
                </a:lnTo>
                <a:lnTo>
                  <a:pt x="3020" y="1150"/>
                </a:lnTo>
                <a:lnTo>
                  <a:pt x="3011" y="1114"/>
                </a:lnTo>
                <a:lnTo>
                  <a:pt x="3000" y="1078"/>
                </a:lnTo>
                <a:lnTo>
                  <a:pt x="2988" y="1041"/>
                </a:lnTo>
                <a:lnTo>
                  <a:pt x="2975" y="1006"/>
                </a:lnTo>
                <a:lnTo>
                  <a:pt x="2963" y="971"/>
                </a:lnTo>
                <a:lnTo>
                  <a:pt x="2948" y="937"/>
                </a:lnTo>
                <a:lnTo>
                  <a:pt x="2933" y="903"/>
                </a:lnTo>
                <a:lnTo>
                  <a:pt x="2918" y="869"/>
                </a:lnTo>
                <a:lnTo>
                  <a:pt x="2901" y="836"/>
                </a:lnTo>
                <a:lnTo>
                  <a:pt x="2884" y="803"/>
                </a:lnTo>
                <a:lnTo>
                  <a:pt x="2866" y="771"/>
                </a:lnTo>
                <a:lnTo>
                  <a:pt x="2846" y="739"/>
                </a:lnTo>
                <a:lnTo>
                  <a:pt x="2827" y="707"/>
                </a:lnTo>
                <a:lnTo>
                  <a:pt x="2807" y="676"/>
                </a:lnTo>
                <a:lnTo>
                  <a:pt x="2786" y="646"/>
                </a:lnTo>
                <a:lnTo>
                  <a:pt x="2764" y="616"/>
                </a:lnTo>
                <a:lnTo>
                  <a:pt x="2742" y="587"/>
                </a:lnTo>
                <a:lnTo>
                  <a:pt x="2718" y="559"/>
                </a:lnTo>
                <a:lnTo>
                  <a:pt x="2695" y="530"/>
                </a:lnTo>
                <a:lnTo>
                  <a:pt x="2671" y="502"/>
                </a:lnTo>
                <a:lnTo>
                  <a:pt x="2645" y="475"/>
                </a:lnTo>
                <a:lnTo>
                  <a:pt x="2619" y="449"/>
                </a:lnTo>
                <a:lnTo>
                  <a:pt x="2593" y="423"/>
                </a:lnTo>
                <a:lnTo>
                  <a:pt x="2566" y="399"/>
                </a:lnTo>
                <a:lnTo>
                  <a:pt x="2538" y="374"/>
                </a:lnTo>
                <a:lnTo>
                  <a:pt x="2511" y="351"/>
                </a:lnTo>
                <a:lnTo>
                  <a:pt x="2482" y="327"/>
                </a:lnTo>
                <a:lnTo>
                  <a:pt x="2452" y="305"/>
                </a:lnTo>
                <a:lnTo>
                  <a:pt x="2423" y="282"/>
                </a:lnTo>
                <a:lnTo>
                  <a:pt x="2392" y="262"/>
                </a:lnTo>
                <a:lnTo>
                  <a:pt x="2361" y="242"/>
                </a:lnTo>
                <a:lnTo>
                  <a:pt x="2330" y="222"/>
                </a:lnTo>
                <a:lnTo>
                  <a:pt x="2298" y="204"/>
                </a:lnTo>
                <a:lnTo>
                  <a:pt x="2265" y="185"/>
                </a:lnTo>
                <a:lnTo>
                  <a:pt x="2233" y="167"/>
                </a:lnTo>
                <a:lnTo>
                  <a:pt x="2199" y="151"/>
                </a:lnTo>
                <a:lnTo>
                  <a:pt x="2166" y="135"/>
                </a:lnTo>
                <a:lnTo>
                  <a:pt x="2132" y="120"/>
                </a:lnTo>
                <a:lnTo>
                  <a:pt x="2097" y="107"/>
                </a:lnTo>
                <a:lnTo>
                  <a:pt x="2062" y="93"/>
                </a:lnTo>
                <a:lnTo>
                  <a:pt x="2027" y="81"/>
                </a:lnTo>
                <a:lnTo>
                  <a:pt x="1990" y="69"/>
                </a:lnTo>
                <a:lnTo>
                  <a:pt x="1954" y="59"/>
                </a:lnTo>
                <a:lnTo>
                  <a:pt x="1918" y="48"/>
                </a:lnTo>
                <a:lnTo>
                  <a:pt x="1881" y="39"/>
                </a:lnTo>
                <a:lnTo>
                  <a:pt x="1843" y="31"/>
                </a:lnTo>
                <a:lnTo>
                  <a:pt x="1806" y="23"/>
                </a:lnTo>
                <a:lnTo>
                  <a:pt x="1769" y="18"/>
                </a:lnTo>
                <a:lnTo>
                  <a:pt x="1730" y="12"/>
                </a:lnTo>
                <a:lnTo>
                  <a:pt x="1692" y="7"/>
                </a:lnTo>
                <a:lnTo>
                  <a:pt x="1652" y="4"/>
                </a:lnTo>
                <a:lnTo>
                  <a:pt x="1614" y="2"/>
                </a:lnTo>
                <a:lnTo>
                  <a:pt x="1575" y="0"/>
                </a:lnTo>
                <a:lnTo>
                  <a:pt x="1534" y="0"/>
                </a:lnTo>
                <a:lnTo>
                  <a:pt x="1534" y="0"/>
                </a:lnTo>
                <a:lnTo>
                  <a:pt x="1495" y="0"/>
                </a:lnTo>
                <a:lnTo>
                  <a:pt x="1455" y="2"/>
                </a:lnTo>
                <a:lnTo>
                  <a:pt x="1417" y="4"/>
                </a:lnTo>
                <a:lnTo>
                  <a:pt x="1377" y="7"/>
                </a:lnTo>
                <a:lnTo>
                  <a:pt x="1339" y="12"/>
                </a:lnTo>
                <a:lnTo>
                  <a:pt x="1301" y="18"/>
                </a:lnTo>
                <a:lnTo>
                  <a:pt x="1263" y="23"/>
                </a:lnTo>
                <a:lnTo>
                  <a:pt x="1225" y="31"/>
                </a:lnTo>
                <a:lnTo>
                  <a:pt x="1188" y="39"/>
                </a:lnTo>
                <a:lnTo>
                  <a:pt x="1151" y="48"/>
                </a:lnTo>
                <a:lnTo>
                  <a:pt x="1114" y="59"/>
                </a:lnTo>
                <a:lnTo>
                  <a:pt x="1079" y="69"/>
                </a:lnTo>
                <a:lnTo>
                  <a:pt x="1043" y="81"/>
                </a:lnTo>
                <a:lnTo>
                  <a:pt x="1007" y="93"/>
                </a:lnTo>
                <a:lnTo>
                  <a:pt x="972" y="107"/>
                </a:lnTo>
                <a:lnTo>
                  <a:pt x="937" y="120"/>
                </a:lnTo>
                <a:lnTo>
                  <a:pt x="903" y="135"/>
                </a:lnTo>
                <a:lnTo>
                  <a:pt x="870" y="151"/>
                </a:lnTo>
                <a:lnTo>
                  <a:pt x="836" y="167"/>
                </a:lnTo>
                <a:lnTo>
                  <a:pt x="803" y="185"/>
                </a:lnTo>
                <a:lnTo>
                  <a:pt x="771" y="204"/>
                </a:lnTo>
                <a:lnTo>
                  <a:pt x="739" y="222"/>
                </a:lnTo>
                <a:lnTo>
                  <a:pt x="708" y="242"/>
                </a:lnTo>
                <a:lnTo>
                  <a:pt x="677" y="262"/>
                </a:lnTo>
                <a:lnTo>
                  <a:pt x="646" y="282"/>
                </a:lnTo>
                <a:lnTo>
                  <a:pt x="616" y="305"/>
                </a:lnTo>
                <a:lnTo>
                  <a:pt x="587" y="327"/>
                </a:lnTo>
                <a:lnTo>
                  <a:pt x="559" y="351"/>
                </a:lnTo>
                <a:lnTo>
                  <a:pt x="531" y="374"/>
                </a:lnTo>
                <a:lnTo>
                  <a:pt x="503" y="399"/>
                </a:lnTo>
                <a:lnTo>
                  <a:pt x="477" y="423"/>
                </a:lnTo>
                <a:lnTo>
                  <a:pt x="450" y="449"/>
                </a:lnTo>
                <a:lnTo>
                  <a:pt x="424" y="475"/>
                </a:lnTo>
                <a:lnTo>
                  <a:pt x="399" y="502"/>
                </a:lnTo>
                <a:lnTo>
                  <a:pt x="374" y="530"/>
                </a:lnTo>
                <a:lnTo>
                  <a:pt x="351" y="559"/>
                </a:lnTo>
                <a:lnTo>
                  <a:pt x="327" y="587"/>
                </a:lnTo>
                <a:lnTo>
                  <a:pt x="305" y="616"/>
                </a:lnTo>
                <a:lnTo>
                  <a:pt x="284" y="646"/>
                </a:lnTo>
                <a:lnTo>
                  <a:pt x="262" y="676"/>
                </a:lnTo>
                <a:lnTo>
                  <a:pt x="242" y="707"/>
                </a:lnTo>
                <a:lnTo>
                  <a:pt x="223" y="739"/>
                </a:lnTo>
                <a:lnTo>
                  <a:pt x="204" y="771"/>
                </a:lnTo>
                <a:lnTo>
                  <a:pt x="185" y="803"/>
                </a:lnTo>
                <a:lnTo>
                  <a:pt x="168" y="836"/>
                </a:lnTo>
                <a:lnTo>
                  <a:pt x="151" y="869"/>
                </a:lnTo>
                <a:lnTo>
                  <a:pt x="135" y="903"/>
                </a:lnTo>
                <a:lnTo>
                  <a:pt x="120" y="937"/>
                </a:lnTo>
                <a:lnTo>
                  <a:pt x="107" y="971"/>
                </a:lnTo>
                <a:lnTo>
                  <a:pt x="94" y="1006"/>
                </a:lnTo>
                <a:lnTo>
                  <a:pt x="81" y="1041"/>
                </a:lnTo>
                <a:lnTo>
                  <a:pt x="69" y="1078"/>
                </a:lnTo>
                <a:lnTo>
                  <a:pt x="59" y="1114"/>
                </a:lnTo>
                <a:lnTo>
                  <a:pt x="49" y="1150"/>
                </a:lnTo>
                <a:lnTo>
                  <a:pt x="39" y="1188"/>
                </a:lnTo>
                <a:lnTo>
                  <a:pt x="32" y="1225"/>
                </a:lnTo>
                <a:lnTo>
                  <a:pt x="25" y="1262"/>
                </a:lnTo>
                <a:lnTo>
                  <a:pt x="18" y="1301"/>
                </a:lnTo>
                <a:lnTo>
                  <a:pt x="13" y="1339"/>
                </a:lnTo>
                <a:lnTo>
                  <a:pt x="9" y="1377"/>
                </a:lnTo>
                <a:lnTo>
                  <a:pt x="5" y="1416"/>
                </a:lnTo>
                <a:lnTo>
                  <a:pt x="2" y="1455"/>
                </a:lnTo>
                <a:lnTo>
                  <a:pt x="1" y="1495"/>
                </a:lnTo>
                <a:lnTo>
                  <a:pt x="0" y="1534"/>
                </a:lnTo>
                <a:lnTo>
                  <a:pt x="377" y="1534"/>
                </a:lnTo>
                <a:lnTo>
                  <a:pt x="377" y="1534"/>
                </a:lnTo>
                <a:lnTo>
                  <a:pt x="377" y="1504"/>
                </a:lnTo>
                <a:lnTo>
                  <a:pt x="378" y="1474"/>
                </a:lnTo>
                <a:lnTo>
                  <a:pt x="381" y="1444"/>
                </a:lnTo>
                <a:lnTo>
                  <a:pt x="383" y="1416"/>
                </a:lnTo>
                <a:lnTo>
                  <a:pt x="387" y="1387"/>
                </a:lnTo>
                <a:lnTo>
                  <a:pt x="390" y="1358"/>
                </a:lnTo>
                <a:lnTo>
                  <a:pt x="396" y="1329"/>
                </a:lnTo>
                <a:lnTo>
                  <a:pt x="401" y="1301"/>
                </a:lnTo>
                <a:lnTo>
                  <a:pt x="407" y="1273"/>
                </a:lnTo>
                <a:lnTo>
                  <a:pt x="414" y="1245"/>
                </a:lnTo>
                <a:lnTo>
                  <a:pt x="421" y="1217"/>
                </a:lnTo>
                <a:lnTo>
                  <a:pt x="430" y="1190"/>
                </a:lnTo>
                <a:lnTo>
                  <a:pt x="438" y="1163"/>
                </a:lnTo>
                <a:lnTo>
                  <a:pt x="448" y="1136"/>
                </a:lnTo>
                <a:lnTo>
                  <a:pt x="457" y="1110"/>
                </a:lnTo>
                <a:lnTo>
                  <a:pt x="468" y="1083"/>
                </a:lnTo>
                <a:lnTo>
                  <a:pt x="480" y="1057"/>
                </a:lnTo>
                <a:lnTo>
                  <a:pt x="491" y="1032"/>
                </a:lnTo>
                <a:lnTo>
                  <a:pt x="504" y="1007"/>
                </a:lnTo>
                <a:lnTo>
                  <a:pt x="517" y="983"/>
                </a:lnTo>
                <a:lnTo>
                  <a:pt x="531" y="958"/>
                </a:lnTo>
                <a:lnTo>
                  <a:pt x="545" y="934"/>
                </a:lnTo>
                <a:lnTo>
                  <a:pt x="560" y="910"/>
                </a:lnTo>
                <a:lnTo>
                  <a:pt x="575" y="887"/>
                </a:lnTo>
                <a:lnTo>
                  <a:pt x="591" y="865"/>
                </a:lnTo>
                <a:lnTo>
                  <a:pt x="608" y="841"/>
                </a:lnTo>
                <a:lnTo>
                  <a:pt x="624" y="820"/>
                </a:lnTo>
                <a:lnTo>
                  <a:pt x="642" y="797"/>
                </a:lnTo>
                <a:lnTo>
                  <a:pt x="660" y="777"/>
                </a:lnTo>
                <a:lnTo>
                  <a:pt x="678" y="756"/>
                </a:lnTo>
                <a:lnTo>
                  <a:pt x="697" y="736"/>
                </a:lnTo>
                <a:lnTo>
                  <a:pt x="716" y="715"/>
                </a:lnTo>
                <a:lnTo>
                  <a:pt x="736" y="696"/>
                </a:lnTo>
                <a:lnTo>
                  <a:pt x="757" y="677"/>
                </a:lnTo>
                <a:lnTo>
                  <a:pt x="777" y="659"/>
                </a:lnTo>
                <a:lnTo>
                  <a:pt x="798" y="641"/>
                </a:lnTo>
                <a:lnTo>
                  <a:pt x="820" y="624"/>
                </a:lnTo>
                <a:lnTo>
                  <a:pt x="842" y="607"/>
                </a:lnTo>
                <a:lnTo>
                  <a:pt x="865" y="591"/>
                </a:lnTo>
                <a:lnTo>
                  <a:pt x="887" y="575"/>
                </a:lnTo>
                <a:lnTo>
                  <a:pt x="910" y="559"/>
                </a:lnTo>
                <a:lnTo>
                  <a:pt x="935" y="545"/>
                </a:lnTo>
                <a:lnTo>
                  <a:pt x="958" y="530"/>
                </a:lnTo>
                <a:lnTo>
                  <a:pt x="983" y="516"/>
                </a:lnTo>
                <a:lnTo>
                  <a:pt x="1007" y="503"/>
                </a:lnTo>
                <a:lnTo>
                  <a:pt x="1033" y="490"/>
                </a:lnTo>
                <a:lnTo>
                  <a:pt x="1059" y="479"/>
                </a:lnTo>
                <a:lnTo>
                  <a:pt x="1084" y="468"/>
                </a:lnTo>
                <a:lnTo>
                  <a:pt x="1110" y="457"/>
                </a:lnTo>
                <a:lnTo>
                  <a:pt x="1136" y="447"/>
                </a:lnTo>
                <a:lnTo>
                  <a:pt x="1163" y="437"/>
                </a:lnTo>
                <a:lnTo>
                  <a:pt x="1191" y="429"/>
                </a:lnTo>
                <a:lnTo>
                  <a:pt x="1217" y="421"/>
                </a:lnTo>
                <a:lnTo>
                  <a:pt x="1245" y="414"/>
                </a:lnTo>
                <a:lnTo>
                  <a:pt x="1273" y="406"/>
                </a:lnTo>
                <a:lnTo>
                  <a:pt x="1302" y="400"/>
                </a:lnTo>
                <a:lnTo>
                  <a:pt x="1329" y="394"/>
                </a:lnTo>
                <a:lnTo>
                  <a:pt x="1358" y="390"/>
                </a:lnTo>
                <a:lnTo>
                  <a:pt x="1387" y="386"/>
                </a:lnTo>
                <a:lnTo>
                  <a:pt x="1416" y="383"/>
                </a:lnTo>
                <a:lnTo>
                  <a:pt x="1446" y="381"/>
                </a:lnTo>
                <a:lnTo>
                  <a:pt x="1475" y="378"/>
                </a:lnTo>
                <a:lnTo>
                  <a:pt x="1504" y="377"/>
                </a:lnTo>
                <a:lnTo>
                  <a:pt x="1534" y="376"/>
                </a:lnTo>
                <a:lnTo>
                  <a:pt x="1534" y="3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4269C1FA-64DD-4D9A-9736-13E4C13D9EEE}"/>
              </a:ext>
            </a:extLst>
          </p:cNvPr>
          <p:cNvSpPr txBox="1">
            <a:spLocks/>
          </p:cNvSpPr>
          <p:nvPr/>
        </p:nvSpPr>
        <p:spPr bwMode="auto">
          <a:xfrm>
            <a:off x="2321529" y="3680359"/>
            <a:ext cx="1433085" cy="2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7" b="1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0EA40430-16AC-43EC-90FC-2307D25095F5}"/>
              </a:ext>
            </a:extLst>
          </p:cNvPr>
          <p:cNvSpPr txBox="1">
            <a:spLocks/>
          </p:cNvSpPr>
          <p:nvPr/>
        </p:nvSpPr>
        <p:spPr bwMode="auto">
          <a:xfrm>
            <a:off x="3935759" y="1268757"/>
            <a:ext cx="2392974" cy="23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0" tIns="0" rIns="360000" bIns="540000" anchor="b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4B732285-DDAA-45C6-ADF2-E83F9CBBE6C5}"/>
              </a:ext>
            </a:extLst>
          </p:cNvPr>
          <p:cNvSpPr txBox="1">
            <a:spLocks/>
          </p:cNvSpPr>
          <p:nvPr/>
        </p:nvSpPr>
        <p:spPr bwMode="auto">
          <a:xfrm>
            <a:off x="6517929" y="3680354"/>
            <a:ext cx="1433085" cy="2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7" b="1">
                <a:solidFill>
                  <a:schemeClr val="accent3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Freeform: Shape 24">
            <a:extLst>
              <a:ext uri="{FF2B5EF4-FFF2-40B4-BE49-F238E27FC236}">
                <a16:creationId xmlns:a16="http://schemas.microsoft.com/office/drawing/2014/main" id="{6394BF8E-14B3-4776-904C-BF25C92F3BB8}"/>
              </a:ext>
            </a:extLst>
          </p:cNvPr>
          <p:cNvSpPr>
            <a:spLocks/>
          </p:cNvSpPr>
          <p:nvPr/>
        </p:nvSpPr>
        <p:spPr bwMode="auto">
          <a:xfrm>
            <a:off x="3935763" y="3628288"/>
            <a:ext cx="2392972" cy="1196487"/>
          </a:xfrm>
          <a:custGeom>
            <a:avLst/>
            <a:gdLst>
              <a:gd name="T0" fmla="*/ 1444 w 3068"/>
              <a:gd name="T1" fmla="*/ 1153 h 1534"/>
              <a:gd name="T2" fmla="*/ 1300 w 3068"/>
              <a:gd name="T3" fmla="*/ 1134 h 1534"/>
              <a:gd name="T4" fmla="*/ 1163 w 3068"/>
              <a:gd name="T5" fmla="*/ 1097 h 1534"/>
              <a:gd name="T6" fmla="*/ 1032 w 3068"/>
              <a:gd name="T7" fmla="*/ 1044 h 1534"/>
              <a:gd name="T8" fmla="*/ 910 w 3068"/>
              <a:gd name="T9" fmla="*/ 975 h 1534"/>
              <a:gd name="T10" fmla="*/ 797 w 3068"/>
              <a:gd name="T11" fmla="*/ 893 h 1534"/>
              <a:gd name="T12" fmla="*/ 696 w 3068"/>
              <a:gd name="T13" fmla="*/ 798 h 1534"/>
              <a:gd name="T14" fmla="*/ 606 w 3068"/>
              <a:gd name="T15" fmla="*/ 693 h 1534"/>
              <a:gd name="T16" fmla="*/ 530 w 3068"/>
              <a:gd name="T17" fmla="*/ 576 h 1534"/>
              <a:gd name="T18" fmla="*/ 467 w 3068"/>
              <a:gd name="T19" fmla="*/ 451 h 1534"/>
              <a:gd name="T20" fmla="*/ 420 w 3068"/>
              <a:gd name="T21" fmla="*/ 317 h 1534"/>
              <a:gd name="T22" fmla="*/ 390 w 3068"/>
              <a:gd name="T23" fmla="*/ 176 h 1534"/>
              <a:gd name="T24" fmla="*/ 376 w 3068"/>
              <a:gd name="T25" fmla="*/ 30 h 1534"/>
              <a:gd name="T26" fmla="*/ 1 w 3068"/>
              <a:gd name="T27" fmla="*/ 79 h 1534"/>
              <a:gd name="T28" fmla="*/ 23 w 3068"/>
              <a:gd name="T29" fmla="*/ 272 h 1534"/>
              <a:gd name="T30" fmla="*/ 68 w 3068"/>
              <a:gd name="T31" fmla="*/ 456 h 1534"/>
              <a:gd name="T32" fmla="*/ 135 w 3068"/>
              <a:gd name="T33" fmla="*/ 631 h 1534"/>
              <a:gd name="T34" fmla="*/ 222 w 3068"/>
              <a:gd name="T35" fmla="*/ 795 h 1534"/>
              <a:gd name="T36" fmla="*/ 327 w 3068"/>
              <a:gd name="T37" fmla="*/ 947 h 1534"/>
              <a:gd name="T38" fmla="*/ 449 w 3068"/>
              <a:gd name="T39" fmla="*/ 1085 h 1534"/>
              <a:gd name="T40" fmla="*/ 586 w 3068"/>
              <a:gd name="T41" fmla="*/ 1207 h 1534"/>
              <a:gd name="T42" fmla="*/ 738 w 3068"/>
              <a:gd name="T43" fmla="*/ 1312 h 1534"/>
              <a:gd name="T44" fmla="*/ 902 w 3068"/>
              <a:gd name="T45" fmla="*/ 1399 h 1534"/>
              <a:gd name="T46" fmla="*/ 1078 w 3068"/>
              <a:gd name="T47" fmla="*/ 1465 h 1534"/>
              <a:gd name="T48" fmla="*/ 1262 w 3068"/>
              <a:gd name="T49" fmla="*/ 1511 h 1534"/>
              <a:gd name="T50" fmla="*/ 1455 w 3068"/>
              <a:gd name="T51" fmla="*/ 1532 h 1534"/>
              <a:gd name="T52" fmla="*/ 1613 w 3068"/>
              <a:gd name="T53" fmla="*/ 1532 h 1534"/>
              <a:gd name="T54" fmla="*/ 1805 w 3068"/>
              <a:gd name="T55" fmla="*/ 1511 h 1534"/>
              <a:gd name="T56" fmla="*/ 1990 w 3068"/>
              <a:gd name="T57" fmla="*/ 1465 h 1534"/>
              <a:gd name="T58" fmla="*/ 2165 w 3068"/>
              <a:gd name="T59" fmla="*/ 1399 h 1534"/>
              <a:gd name="T60" fmla="*/ 2329 w 3068"/>
              <a:gd name="T61" fmla="*/ 1312 h 1534"/>
              <a:gd name="T62" fmla="*/ 2481 w 3068"/>
              <a:gd name="T63" fmla="*/ 1207 h 1534"/>
              <a:gd name="T64" fmla="*/ 2618 w 3068"/>
              <a:gd name="T65" fmla="*/ 1085 h 1534"/>
              <a:gd name="T66" fmla="*/ 2741 w 3068"/>
              <a:gd name="T67" fmla="*/ 947 h 1534"/>
              <a:gd name="T68" fmla="*/ 2845 w 3068"/>
              <a:gd name="T69" fmla="*/ 795 h 1534"/>
              <a:gd name="T70" fmla="*/ 2933 w 3068"/>
              <a:gd name="T71" fmla="*/ 631 h 1534"/>
              <a:gd name="T72" fmla="*/ 2999 w 3068"/>
              <a:gd name="T73" fmla="*/ 456 h 1534"/>
              <a:gd name="T74" fmla="*/ 3043 w 3068"/>
              <a:gd name="T75" fmla="*/ 272 h 1534"/>
              <a:gd name="T76" fmla="*/ 3066 w 3068"/>
              <a:gd name="T77" fmla="*/ 79 h 1534"/>
              <a:gd name="T78" fmla="*/ 2691 w 3068"/>
              <a:gd name="T79" fmla="*/ 30 h 1534"/>
              <a:gd name="T80" fmla="*/ 2678 w 3068"/>
              <a:gd name="T81" fmla="*/ 176 h 1534"/>
              <a:gd name="T82" fmla="*/ 2647 w 3068"/>
              <a:gd name="T83" fmla="*/ 317 h 1534"/>
              <a:gd name="T84" fmla="*/ 2600 w 3068"/>
              <a:gd name="T85" fmla="*/ 451 h 1534"/>
              <a:gd name="T86" fmla="*/ 2537 w 3068"/>
              <a:gd name="T87" fmla="*/ 576 h 1534"/>
              <a:gd name="T88" fmla="*/ 2461 w 3068"/>
              <a:gd name="T89" fmla="*/ 693 h 1534"/>
              <a:gd name="T90" fmla="*/ 2372 w 3068"/>
              <a:gd name="T91" fmla="*/ 798 h 1534"/>
              <a:gd name="T92" fmla="*/ 2270 w 3068"/>
              <a:gd name="T93" fmla="*/ 893 h 1534"/>
              <a:gd name="T94" fmla="*/ 2158 w 3068"/>
              <a:gd name="T95" fmla="*/ 975 h 1534"/>
              <a:gd name="T96" fmla="*/ 2035 w 3068"/>
              <a:gd name="T97" fmla="*/ 1044 h 1534"/>
              <a:gd name="T98" fmla="*/ 1905 w 3068"/>
              <a:gd name="T99" fmla="*/ 1097 h 1534"/>
              <a:gd name="T100" fmla="*/ 1766 w 3068"/>
              <a:gd name="T101" fmla="*/ 1134 h 1534"/>
              <a:gd name="T102" fmla="*/ 1622 w 3068"/>
              <a:gd name="T103" fmla="*/ 1153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8" h="1534">
                <a:moveTo>
                  <a:pt x="1534" y="1158"/>
                </a:moveTo>
                <a:lnTo>
                  <a:pt x="1534" y="1158"/>
                </a:lnTo>
                <a:lnTo>
                  <a:pt x="1504" y="1157"/>
                </a:lnTo>
                <a:lnTo>
                  <a:pt x="1474" y="1156"/>
                </a:lnTo>
                <a:lnTo>
                  <a:pt x="1444" y="1153"/>
                </a:lnTo>
                <a:lnTo>
                  <a:pt x="1416" y="1151"/>
                </a:lnTo>
                <a:lnTo>
                  <a:pt x="1386" y="1148"/>
                </a:lnTo>
                <a:lnTo>
                  <a:pt x="1357" y="1144"/>
                </a:lnTo>
                <a:lnTo>
                  <a:pt x="1329" y="1140"/>
                </a:lnTo>
                <a:lnTo>
                  <a:pt x="1300" y="1134"/>
                </a:lnTo>
                <a:lnTo>
                  <a:pt x="1273" y="1128"/>
                </a:lnTo>
                <a:lnTo>
                  <a:pt x="1244" y="1120"/>
                </a:lnTo>
                <a:lnTo>
                  <a:pt x="1217" y="1113"/>
                </a:lnTo>
                <a:lnTo>
                  <a:pt x="1190" y="1105"/>
                </a:lnTo>
                <a:lnTo>
                  <a:pt x="1163" y="1097"/>
                </a:lnTo>
                <a:lnTo>
                  <a:pt x="1135" y="1087"/>
                </a:lnTo>
                <a:lnTo>
                  <a:pt x="1110" y="1077"/>
                </a:lnTo>
                <a:lnTo>
                  <a:pt x="1083" y="1066"/>
                </a:lnTo>
                <a:lnTo>
                  <a:pt x="1057" y="1055"/>
                </a:lnTo>
                <a:lnTo>
                  <a:pt x="1032" y="1044"/>
                </a:lnTo>
                <a:lnTo>
                  <a:pt x="1006" y="1031"/>
                </a:lnTo>
                <a:lnTo>
                  <a:pt x="982" y="1018"/>
                </a:lnTo>
                <a:lnTo>
                  <a:pt x="957" y="1004"/>
                </a:lnTo>
                <a:lnTo>
                  <a:pt x="934" y="989"/>
                </a:lnTo>
                <a:lnTo>
                  <a:pt x="910" y="975"/>
                </a:lnTo>
                <a:lnTo>
                  <a:pt x="887" y="959"/>
                </a:lnTo>
                <a:lnTo>
                  <a:pt x="863" y="943"/>
                </a:lnTo>
                <a:lnTo>
                  <a:pt x="841" y="927"/>
                </a:lnTo>
                <a:lnTo>
                  <a:pt x="819" y="910"/>
                </a:lnTo>
                <a:lnTo>
                  <a:pt x="797" y="893"/>
                </a:lnTo>
                <a:lnTo>
                  <a:pt x="776" y="875"/>
                </a:lnTo>
                <a:lnTo>
                  <a:pt x="756" y="857"/>
                </a:lnTo>
                <a:lnTo>
                  <a:pt x="735" y="838"/>
                </a:lnTo>
                <a:lnTo>
                  <a:pt x="715" y="819"/>
                </a:lnTo>
                <a:lnTo>
                  <a:pt x="696" y="798"/>
                </a:lnTo>
                <a:lnTo>
                  <a:pt x="677" y="778"/>
                </a:lnTo>
                <a:lnTo>
                  <a:pt x="659" y="757"/>
                </a:lnTo>
                <a:lnTo>
                  <a:pt x="641" y="737"/>
                </a:lnTo>
                <a:lnTo>
                  <a:pt x="623" y="714"/>
                </a:lnTo>
                <a:lnTo>
                  <a:pt x="606" y="693"/>
                </a:lnTo>
                <a:lnTo>
                  <a:pt x="589" y="669"/>
                </a:lnTo>
                <a:lnTo>
                  <a:pt x="574" y="647"/>
                </a:lnTo>
                <a:lnTo>
                  <a:pt x="558" y="624"/>
                </a:lnTo>
                <a:lnTo>
                  <a:pt x="544" y="600"/>
                </a:lnTo>
                <a:lnTo>
                  <a:pt x="530" y="576"/>
                </a:lnTo>
                <a:lnTo>
                  <a:pt x="516" y="551"/>
                </a:lnTo>
                <a:lnTo>
                  <a:pt x="503" y="527"/>
                </a:lnTo>
                <a:lnTo>
                  <a:pt x="490" y="502"/>
                </a:lnTo>
                <a:lnTo>
                  <a:pt x="479" y="477"/>
                </a:lnTo>
                <a:lnTo>
                  <a:pt x="467" y="451"/>
                </a:lnTo>
                <a:lnTo>
                  <a:pt x="456" y="424"/>
                </a:lnTo>
                <a:lnTo>
                  <a:pt x="447" y="398"/>
                </a:lnTo>
                <a:lnTo>
                  <a:pt x="437" y="371"/>
                </a:lnTo>
                <a:lnTo>
                  <a:pt x="428" y="344"/>
                </a:lnTo>
                <a:lnTo>
                  <a:pt x="420" y="317"/>
                </a:lnTo>
                <a:lnTo>
                  <a:pt x="412" y="289"/>
                </a:lnTo>
                <a:lnTo>
                  <a:pt x="406" y="261"/>
                </a:lnTo>
                <a:lnTo>
                  <a:pt x="400" y="233"/>
                </a:lnTo>
                <a:lnTo>
                  <a:pt x="394" y="205"/>
                </a:lnTo>
                <a:lnTo>
                  <a:pt x="390" y="176"/>
                </a:lnTo>
                <a:lnTo>
                  <a:pt x="386" y="147"/>
                </a:lnTo>
                <a:lnTo>
                  <a:pt x="383" y="118"/>
                </a:lnTo>
                <a:lnTo>
                  <a:pt x="379" y="90"/>
                </a:lnTo>
                <a:lnTo>
                  <a:pt x="378" y="60"/>
                </a:lnTo>
                <a:lnTo>
                  <a:pt x="376" y="30"/>
                </a:lnTo>
                <a:lnTo>
                  <a:pt x="376" y="0"/>
                </a:lnTo>
                <a:lnTo>
                  <a:pt x="0" y="0"/>
                </a:lnTo>
                <a:lnTo>
                  <a:pt x="0" y="0"/>
                </a:lnTo>
                <a:lnTo>
                  <a:pt x="0" y="39"/>
                </a:lnTo>
                <a:lnTo>
                  <a:pt x="1" y="79"/>
                </a:lnTo>
                <a:lnTo>
                  <a:pt x="4" y="118"/>
                </a:lnTo>
                <a:lnTo>
                  <a:pt x="7" y="157"/>
                </a:lnTo>
                <a:lnTo>
                  <a:pt x="12" y="195"/>
                </a:lnTo>
                <a:lnTo>
                  <a:pt x="17" y="233"/>
                </a:lnTo>
                <a:lnTo>
                  <a:pt x="23" y="272"/>
                </a:lnTo>
                <a:lnTo>
                  <a:pt x="31" y="309"/>
                </a:lnTo>
                <a:lnTo>
                  <a:pt x="38" y="346"/>
                </a:lnTo>
                <a:lnTo>
                  <a:pt x="48" y="384"/>
                </a:lnTo>
                <a:lnTo>
                  <a:pt x="57" y="420"/>
                </a:lnTo>
                <a:lnTo>
                  <a:pt x="68" y="456"/>
                </a:lnTo>
                <a:lnTo>
                  <a:pt x="80" y="493"/>
                </a:lnTo>
                <a:lnTo>
                  <a:pt x="93" y="528"/>
                </a:lnTo>
                <a:lnTo>
                  <a:pt x="105" y="563"/>
                </a:lnTo>
                <a:lnTo>
                  <a:pt x="120" y="597"/>
                </a:lnTo>
                <a:lnTo>
                  <a:pt x="135" y="631"/>
                </a:lnTo>
                <a:lnTo>
                  <a:pt x="151" y="665"/>
                </a:lnTo>
                <a:lnTo>
                  <a:pt x="167" y="698"/>
                </a:lnTo>
                <a:lnTo>
                  <a:pt x="184" y="731"/>
                </a:lnTo>
                <a:lnTo>
                  <a:pt x="202" y="763"/>
                </a:lnTo>
                <a:lnTo>
                  <a:pt x="222" y="795"/>
                </a:lnTo>
                <a:lnTo>
                  <a:pt x="241" y="827"/>
                </a:lnTo>
                <a:lnTo>
                  <a:pt x="261" y="858"/>
                </a:lnTo>
                <a:lnTo>
                  <a:pt x="282" y="888"/>
                </a:lnTo>
                <a:lnTo>
                  <a:pt x="305" y="918"/>
                </a:lnTo>
                <a:lnTo>
                  <a:pt x="327" y="947"/>
                </a:lnTo>
                <a:lnTo>
                  <a:pt x="350" y="975"/>
                </a:lnTo>
                <a:lnTo>
                  <a:pt x="374" y="1004"/>
                </a:lnTo>
                <a:lnTo>
                  <a:pt x="397" y="1032"/>
                </a:lnTo>
                <a:lnTo>
                  <a:pt x="423" y="1059"/>
                </a:lnTo>
                <a:lnTo>
                  <a:pt x="449" y="1085"/>
                </a:lnTo>
                <a:lnTo>
                  <a:pt x="475" y="1111"/>
                </a:lnTo>
                <a:lnTo>
                  <a:pt x="502" y="1135"/>
                </a:lnTo>
                <a:lnTo>
                  <a:pt x="530" y="1160"/>
                </a:lnTo>
                <a:lnTo>
                  <a:pt x="557" y="1183"/>
                </a:lnTo>
                <a:lnTo>
                  <a:pt x="586" y="1207"/>
                </a:lnTo>
                <a:lnTo>
                  <a:pt x="616" y="1229"/>
                </a:lnTo>
                <a:lnTo>
                  <a:pt x="646" y="1252"/>
                </a:lnTo>
                <a:lnTo>
                  <a:pt x="676" y="1272"/>
                </a:lnTo>
                <a:lnTo>
                  <a:pt x="707" y="1292"/>
                </a:lnTo>
                <a:lnTo>
                  <a:pt x="738" y="1312"/>
                </a:lnTo>
                <a:lnTo>
                  <a:pt x="770" y="1330"/>
                </a:lnTo>
                <a:lnTo>
                  <a:pt x="803" y="1349"/>
                </a:lnTo>
                <a:lnTo>
                  <a:pt x="836" y="1367"/>
                </a:lnTo>
                <a:lnTo>
                  <a:pt x="869" y="1383"/>
                </a:lnTo>
                <a:lnTo>
                  <a:pt x="902" y="1399"/>
                </a:lnTo>
                <a:lnTo>
                  <a:pt x="937" y="1414"/>
                </a:lnTo>
                <a:lnTo>
                  <a:pt x="971" y="1427"/>
                </a:lnTo>
                <a:lnTo>
                  <a:pt x="1006" y="1441"/>
                </a:lnTo>
                <a:lnTo>
                  <a:pt x="1041" y="1453"/>
                </a:lnTo>
                <a:lnTo>
                  <a:pt x="1078" y="1465"/>
                </a:lnTo>
                <a:lnTo>
                  <a:pt x="1114" y="1475"/>
                </a:lnTo>
                <a:lnTo>
                  <a:pt x="1150" y="1486"/>
                </a:lnTo>
                <a:lnTo>
                  <a:pt x="1187" y="1495"/>
                </a:lnTo>
                <a:lnTo>
                  <a:pt x="1225" y="1503"/>
                </a:lnTo>
                <a:lnTo>
                  <a:pt x="1262" y="1511"/>
                </a:lnTo>
                <a:lnTo>
                  <a:pt x="1300" y="1516"/>
                </a:lnTo>
                <a:lnTo>
                  <a:pt x="1338" y="1522"/>
                </a:lnTo>
                <a:lnTo>
                  <a:pt x="1377" y="1527"/>
                </a:lnTo>
                <a:lnTo>
                  <a:pt x="1416" y="1530"/>
                </a:lnTo>
                <a:lnTo>
                  <a:pt x="1455" y="1532"/>
                </a:lnTo>
                <a:lnTo>
                  <a:pt x="1494" y="1534"/>
                </a:lnTo>
                <a:lnTo>
                  <a:pt x="1534" y="1534"/>
                </a:lnTo>
                <a:lnTo>
                  <a:pt x="1534" y="1534"/>
                </a:lnTo>
                <a:lnTo>
                  <a:pt x="1573" y="1534"/>
                </a:lnTo>
                <a:lnTo>
                  <a:pt x="1613" y="1532"/>
                </a:lnTo>
                <a:lnTo>
                  <a:pt x="1651" y="1530"/>
                </a:lnTo>
                <a:lnTo>
                  <a:pt x="1691" y="1527"/>
                </a:lnTo>
                <a:lnTo>
                  <a:pt x="1729" y="1522"/>
                </a:lnTo>
                <a:lnTo>
                  <a:pt x="1767" y="1516"/>
                </a:lnTo>
                <a:lnTo>
                  <a:pt x="1805" y="1511"/>
                </a:lnTo>
                <a:lnTo>
                  <a:pt x="1843" y="1503"/>
                </a:lnTo>
                <a:lnTo>
                  <a:pt x="1880" y="1495"/>
                </a:lnTo>
                <a:lnTo>
                  <a:pt x="1917" y="1486"/>
                </a:lnTo>
                <a:lnTo>
                  <a:pt x="1954" y="1475"/>
                </a:lnTo>
                <a:lnTo>
                  <a:pt x="1990" y="1465"/>
                </a:lnTo>
                <a:lnTo>
                  <a:pt x="2025" y="1453"/>
                </a:lnTo>
                <a:lnTo>
                  <a:pt x="2062" y="1441"/>
                </a:lnTo>
                <a:lnTo>
                  <a:pt x="2096" y="1427"/>
                </a:lnTo>
                <a:lnTo>
                  <a:pt x="2131" y="1414"/>
                </a:lnTo>
                <a:lnTo>
                  <a:pt x="2165" y="1399"/>
                </a:lnTo>
                <a:lnTo>
                  <a:pt x="2199" y="1383"/>
                </a:lnTo>
                <a:lnTo>
                  <a:pt x="2232" y="1367"/>
                </a:lnTo>
                <a:lnTo>
                  <a:pt x="2265" y="1349"/>
                </a:lnTo>
                <a:lnTo>
                  <a:pt x="2297" y="1330"/>
                </a:lnTo>
                <a:lnTo>
                  <a:pt x="2329" y="1312"/>
                </a:lnTo>
                <a:lnTo>
                  <a:pt x="2360" y="1292"/>
                </a:lnTo>
                <a:lnTo>
                  <a:pt x="2391" y="1272"/>
                </a:lnTo>
                <a:lnTo>
                  <a:pt x="2422" y="1252"/>
                </a:lnTo>
                <a:lnTo>
                  <a:pt x="2452" y="1229"/>
                </a:lnTo>
                <a:lnTo>
                  <a:pt x="2481" y="1207"/>
                </a:lnTo>
                <a:lnTo>
                  <a:pt x="2509" y="1183"/>
                </a:lnTo>
                <a:lnTo>
                  <a:pt x="2537" y="1160"/>
                </a:lnTo>
                <a:lnTo>
                  <a:pt x="2565" y="1135"/>
                </a:lnTo>
                <a:lnTo>
                  <a:pt x="2593" y="1111"/>
                </a:lnTo>
                <a:lnTo>
                  <a:pt x="2618" y="1085"/>
                </a:lnTo>
                <a:lnTo>
                  <a:pt x="2644" y="1059"/>
                </a:lnTo>
                <a:lnTo>
                  <a:pt x="2669" y="1032"/>
                </a:lnTo>
                <a:lnTo>
                  <a:pt x="2694" y="1004"/>
                </a:lnTo>
                <a:lnTo>
                  <a:pt x="2717" y="975"/>
                </a:lnTo>
                <a:lnTo>
                  <a:pt x="2741" y="947"/>
                </a:lnTo>
                <a:lnTo>
                  <a:pt x="2763" y="918"/>
                </a:lnTo>
                <a:lnTo>
                  <a:pt x="2784" y="888"/>
                </a:lnTo>
                <a:lnTo>
                  <a:pt x="2806" y="858"/>
                </a:lnTo>
                <a:lnTo>
                  <a:pt x="2826" y="827"/>
                </a:lnTo>
                <a:lnTo>
                  <a:pt x="2845" y="795"/>
                </a:lnTo>
                <a:lnTo>
                  <a:pt x="2864" y="763"/>
                </a:lnTo>
                <a:lnTo>
                  <a:pt x="2883" y="731"/>
                </a:lnTo>
                <a:lnTo>
                  <a:pt x="2900" y="698"/>
                </a:lnTo>
                <a:lnTo>
                  <a:pt x="2917" y="665"/>
                </a:lnTo>
                <a:lnTo>
                  <a:pt x="2933" y="631"/>
                </a:lnTo>
                <a:lnTo>
                  <a:pt x="2948" y="597"/>
                </a:lnTo>
                <a:lnTo>
                  <a:pt x="2961" y="563"/>
                </a:lnTo>
                <a:lnTo>
                  <a:pt x="2974" y="528"/>
                </a:lnTo>
                <a:lnTo>
                  <a:pt x="2987" y="493"/>
                </a:lnTo>
                <a:lnTo>
                  <a:pt x="2999" y="456"/>
                </a:lnTo>
                <a:lnTo>
                  <a:pt x="3009" y="420"/>
                </a:lnTo>
                <a:lnTo>
                  <a:pt x="3019" y="384"/>
                </a:lnTo>
                <a:lnTo>
                  <a:pt x="3029" y="346"/>
                </a:lnTo>
                <a:lnTo>
                  <a:pt x="3037" y="309"/>
                </a:lnTo>
                <a:lnTo>
                  <a:pt x="3043" y="272"/>
                </a:lnTo>
                <a:lnTo>
                  <a:pt x="3050" y="233"/>
                </a:lnTo>
                <a:lnTo>
                  <a:pt x="3055" y="195"/>
                </a:lnTo>
                <a:lnTo>
                  <a:pt x="3059" y="157"/>
                </a:lnTo>
                <a:lnTo>
                  <a:pt x="3064" y="118"/>
                </a:lnTo>
                <a:lnTo>
                  <a:pt x="3066" y="79"/>
                </a:lnTo>
                <a:lnTo>
                  <a:pt x="3067" y="39"/>
                </a:lnTo>
                <a:lnTo>
                  <a:pt x="3068" y="0"/>
                </a:lnTo>
                <a:lnTo>
                  <a:pt x="2691" y="0"/>
                </a:lnTo>
                <a:lnTo>
                  <a:pt x="2691" y="0"/>
                </a:lnTo>
                <a:lnTo>
                  <a:pt x="2691" y="30"/>
                </a:lnTo>
                <a:lnTo>
                  <a:pt x="2690" y="60"/>
                </a:lnTo>
                <a:lnTo>
                  <a:pt x="2687" y="90"/>
                </a:lnTo>
                <a:lnTo>
                  <a:pt x="2685" y="118"/>
                </a:lnTo>
                <a:lnTo>
                  <a:pt x="2682" y="147"/>
                </a:lnTo>
                <a:lnTo>
                  <a:pt x="2678" y="176"/>
                </a:lnTo>
                <a:lnTo>
                  <a:pt x="2672" y="205"/>
                </a:lnTo>
                <a:lnTo>
                  <a:pt x="2667" y="233"/>
                </a:lnTo>
                <a:lnTo>
                  <a:pt x="2661" y="261"/>
                </a:lnTo>
                <a:lnTo>
                  <a:pt x="2654" y="289"/>
                </a:lnTo>
                <a:lnTo>
                  <a:pt x="2647" y="317"/>
                </a:lnTo>
                <a:lnTo>
                  <a:pt x="2638" y="344"/>
                </a:lnTo>
                <a:lnTo>
                  <a:pt x="2630" y="371"/>
                </a:lnTo>
                <a:lnTo>
                  <a:pt x="2620" y="398"/>
                </a:lnTo>
                <a:lnTo>
                  <a:pt x="2611" y="424"/>
                </a:lnTo>
                <a:lnTo>
                  <a:pt x="2600" y="451"/>
                </a:lnTo>
                <a:lnTo>
                  <a:pt x="2588" y="477"/>
                </a:lnTo>
                <a:lnTo>
                  <a:pt x="2577" y="502"/>
                </a:lnTo>
                <a:lnTo>
                  <a:pt x="2565" y="527"/>
                </a:lnTo>
                <a:lnTo>
                  <a:pt x="2551" y="551"/>
                </a:lnTo>
                <a:lnTo>
                  <a:pt x="2537" y="576"/>
                </a:lnTo>
                <a:lnTo>
                  <a:pt x="2523" y="600"/>
                </a:lnTo>
                <a:lnTo>
                  <a:pt x="2508" y="624"/>
                </a:lnTo>
                <a:lnTo>
                  <a:pt x="2493" y="647"/>
                </a:lnTo>
                <a:lnTo>
                  <a:pt x="2477" y="669"/>
                </a:lnTo>
                <a:lnTo>
                  <a:pt x="2461" y="693"/>
                </a:lnTo>
                <a:lnTo>
                  <a:pt x="2444" y="714"/>
                </a:lnTo>
                <a:lnTo>
                  <a:pt x="2426" y="737"/>
                </a:lnTo>
                <a:lnTo>
                  <a:pt x="2409" y="757"/>
                </a:lnTo>
                <a:lnTo>
                  <a:pt x="2390" y="778"/>
                </a:lnTo>
                <a:lnTo>
                  <a:pt x="2372" y="798"/>
                </a:lnTo>
                <a:lnTo>
                  <a:pt x="2352" y="819"/>
                </a:lnTo>
                <a:lnTo>
                  <a:pt x="2332" y="838"/>
                </a:lnTo>
                <a:lnTo>
                  <a:pt x="2312" y="857"/>
                </a:lnTo>
                <a:lnTo>
                  <a:pt x="2291" y="875"/>
                </a:lnTo>
                <a:lnTo>
                  <a:pt x="2270" y="893"/>
                </a:lnTo>
                <a:lnTo>
                  <a:pt x="2248" y="910"/>
                </a:lnTo>
                <a:lnTo>
                  <a:pt x="2226" y="927"/>
                </a:lnTo>
                <a:lnTo>
                  <a:pt x="2203" y="943"/>
                </a:lnTo>
                <a:lnTo>
                  <a:pt x="2181" y="959"/>
                </a:lnTo>
                <a:lnTo>
                  <a:pt x="2158" y="975"/>
                </a:lnTo>
                <a:lnTo>
                  <a:pt x="2134" y="989"/>
                </a:lnTo>
                <a:lnTo>
                  <a:pt x="2110" y="1004"/>
                </a:lnTo>
                <a:lnTo>
                  <a:pt x="2085" y="1018"/>
                </a:lnTo>
                <a:lnTo>
                  <a:pt x="2061" y="1031"/>
                </a:lnTo>
                <a:lnTo>
                  <a:pt x="2035" y="1044"/>
                </a:lnTo>
                <a:lnTo>
                  <a:pt x="2009" y="1055"/>
                </a:lnTo>
                <a:lnTo>
                  <a:pt x="1984" y="1066"/>
                </a:lnTo>
                <a:lnTo>
                  <a:pt x="1958" y="1077"/>
                </a:lnTo>
                <a:lnTo>
                  <a:pt x="1932" y="1087"/>
                </a:lnTo>
                <a:lnTo>
                  <a:pt x="1905" y="1097"/>
                </a:lnTo>
                <a:lnTo>
                  <a:pt x="1878" y="1105"/>
                </a:lnTo>
                <a:lnTo>
                  <a:pt x="1851" y="1113"/>
                </a:lnTo>
                <a:lnTo>
                  <a:pt x="1823" y="1120"/>
                </a:lnTo>
                <a:lnTo>
                  <a:pt x="1795" y="1128"/>
                </a:lnTo>
                <a:lnTo>
                  <a:pt x="1766" y="1134"/>
                </a:lnTo>
                <a:lnTo>
                  <a:pt x="1739" y="1140"/>
                </a:lnTo>
                <a:lnTo>
                  <a:pt x="1710" y="1144"/>
                </a:lnTo>
                <a:lnTo>
                  <a:pt x="1681" y="1148"/>
                </a:lnTo>
                <a:lnTo>
                  <a:pt x="1652" y="1151"/>
                </a:lnTo>
                <a:lnTo>
                  <a:pt x="1622" y="1153"/>
                </a:lnTo>
                <a:lnTo>
                  <a:pt x="1594" y="1156"/>
                </a:lnTo>
                <a:lnTo>
                  <a:pt x="1564" y="1157"/>
                </a:lnTo>
                <a:lnTo>
                  <a:pt x="1534" y="1158"/>
                </a:lnTo>
                <a:lnTo>
                  <a:pt x="1534" y="11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Freeform: Shape 30">
            <a:extLst>
              <a:ext uri="{FF2B5EF4-FFF2-40B4-BE49-F238E27FC236}">
                <a16:creationId xmlns:a16="http://schemas.microsoft.com/office/drawing/2014/main" id="{0D77CD7D-6C1A-4DDA-BD47-BBCD0F24BE6A}"/>
              </a:ext>
            </a:extLst>
          </p:cNvPr>
          <p:cNvSpPr>
            <a:spLocks/>
          </p:cNvSpPr>
          <p:nvPr/>
        </p:nvSpPr>
        <p:spPr bwMode="auto">
          <a:xfrm>
            <a:off x="9087628" y="3756846"/>
            <a:ext cx="486884" cy="48688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Freeform: Shape 31">
            <a:extLst>
              <a:ext uri="{FF2B5EF4-FFF2-40B4-BE49-F238E27FC236}">
                <a16:creationId xmlns:a16="http://schemas.microsoft.com/office/drawing/2014/main" id="{9741F8A8-B1DE-480D-8C84-31441ECE56CD}"/>
              </a:ext>
            </a:extLst>
          </p:cNvPr>
          <p:cNvSpPr>
            <a:spLocks/>
          </p:cNvSpPr>
          <p:nvPr/>
        </p:nvSpPr>
        <p:spPr bwMode="auto">
          <a:xfrm>
            <a:off x="6982300" y="2936688"/>
            <a:ext cx="486884" cy="48688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Freeform: Shape 32">
            <a:extLst>
              <a:ext uri="{FF2B5EF4-FFF2-40B4-BE49-F238E27FC236}">
                <a16:creationId xmlns:a16="http://schemas.microsoft.com/office/drawing/2014/main" id="{685D96AB-E357-4158-8BD1-F2077C896FCB}"/>
              </a:ext>
            </a:extLst>
          </p:cNvPr>
          <p:cNvSpPr>
            <a:spLocks/>
          </p:cNvSpPr>
          <p:nvPr/>
        </p:nvSpPr>
        <p:spPr bwMode="auto">
          <a:xfrm>
            <a:off x="2812593" y="2936688"/>
            <a:ext cx="486884" cy="486884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Freeform: Shape 33">
            <a:extLst>
              <a:ext uri="{FF2B5EF4-FFF2-40B4-BE49-F238E27FC236}">
                <a16:creationId xmlns:a16="http://schemas.microsoft.com/office/drawing/2014/main" id="{89501BE9-0FB7-4649-AB47-4AFB72F91E63}"/>
              </a:ext>
            </a:extLst>
          </p:cNvPr>
          <p:cNvSpPr>
            <a:spLocks/>
          </p:cNvSpPr>
          <p:nvPr/>
        </p:nvSpPr>
        <p:spPr bwMode="auto">
          <a:xfrm>
            <a:off x="4888024" y="3753520"/>
            <a:ext cx="486884" cy="486884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TextBox 37">
            <a:extLst>
              <a:ext uri="{FF2B5EF4-FFF2-40B4-BE49-F238E27FC236}">
                <a16:creationId xmlns:a16="http://schemas.microsoft.com/office/drawing/2014/main" id="{F7FBC13A-CF7B-4E9D-B887-8975DBD39BC1}"/>
              </a:ext>
            </a:extLst>
          </p:cNvPr>
          <p:cNvSpPr txBox="1">
            <a:spLocks/>
          </p:cNvSpPr>
          <p:nvPr/>
        </p:nvSpPr>
        <p:spPr bwMode="auto">
          <a:xfrm>
            <a:off x="4416196" y="3301264"/>
            <a:ext cx="1433085" cy="2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7" b="1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3FDC5AD1-7C43-4C33-B2E2-4E26438610E3}"/>
              </a:ext>
            </a:extLst>
          </p:cNvPr>
          <p:cNvSpPr txBox="1">
            <a:spLocks/>
          </p:cNvSpPr>
          <p:nvPr/>
        </p:nvSpPr>
        <p:spPr bwMode="auto">
          <a:xfrm>
            <a:off x="8122751" y="1268757"/>
            <a:ext cx="2392974" cy="23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0" tIns="0" rIns="360000" bIns="540000" anchor="b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493516FB-9D08-4F54-AB7D-E5C055D6E943}"/>
              </a:ext>
            </a:extLst>
          </p:cNvPr>
          <p:cNvSpPr txBox="1">
            <a:spLocks/>
          </p:cNvSpPr>
          <p:nvPr/>
        </p:nvSpPr>
        <p:spPr bwMode="auto">
          <a:xfrm>
            <a:off x="8608220" y="3298965"/>
            <a:ext cx="1433085" cy="2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7" b="1">
                <a:solidFill>
                  <a:schemeClr val="accent4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4" name="Title 6">
            <a:extLst>
              <a:ext uri="{FF2B5EF4-FFF2-40B4-BE49-F238E27FC236}">
                <a16:creationId xmlns:a16="http://schemas.microsoft.com/office/drawing/2014/main" id="{BB26D588-8D55-42FE-B07F-8FE4362E2183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AD4E022-ABE5-44C3-943A-98448735E1F2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044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72">
            <a:extLst>
              <a:ext uri="{FF2B5EF4-FFF2-40B4-BE49-F238E27FC236}">
                <a16:creationId xmlns:a16="http://schemas.microsoft.com/office/drawing/2014/main" id="{C6AAD240-8BF4-45B7-AA0B-C6B5D26068CC}"/>
              </a:ext>
            </a:extLst>
          </p:cNvPr>
          <p:cNvSpPr/>
          <p:nvPr/>
        </p:nvSpPr>
        <p:spPr bwMode="auto">
          <a:xfrm rot="10800000" flipH="1" flipV="1">
            <a:off x="7542721" y="1809824"/>
            <a:ext cx="748451" cy="748451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8" name="Oval 76">
            <a:extLst>
              <a:ext uri="{FF2B5EF4-FFF2-40B4-BE49-F238E27FC236}">
                <a16:creationId xmlns:a16="http://schemas.microsoft.com/office/drawing/2014/main" id="{1BC7E034-DADA-4E9F-8895-83DE3E6CEBCD}"/>
              </a:ext>
            </a:extLst>
          </p:cNvPr>
          <p:cNvSpPr/>
          <p:nvPr/>
        </p:nvSpPr>
        <p:spPr bwMode="auto">
          <a:xfrm rot="10800000" flipV="1">
            <a:off x="3945178" y="2768900"/>
            <a:ext cx="748451" cy="748451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9" name="Oval 78">
            <a:extLst>
              <a:ext uri="{FF2B5EF4-FFF2-40B4-BE49-F238E27FC236}">
                <a16:creationId xmlns:a16="http://schemas.microsoft.com/office/drawing/2014/main" id="{F07BB9A9-6709-4929-AFF2-321F64FC597C}"/>
              </a:ext>
            </a:extLst>
          </p:cNvPr>
          <p:cNvSpPr/>
          <p:nvPr/>
        </p:nvSpPr>
        <p:spPr bwMode="auto">
          <a:xfrm rot="10800000" flipH="1" flipV="1">
            <a:off x="7542721" y="3727982"/>
            <a:ext cx="748451" cy="748451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grpSp>
        <p:nvGrpSpPr>
          <p:cNvPr id="20" name="Group 5">
            <a:extLst>
              <a:ext uri="{FF2B5EF4-FFF2-40B4-BE49-F238E27FC236}">
                <a16:creationId xmlns:a16="http://schemas.microsoft.com/office/drawing/2014/main" id="{D2629273-53D7-41E5-9EC8-1DD812681EC3}"/>
              </a:ext>
            </a:extLst>
          </p:cNvPr>
          <p:cNvGrpSpPr/>
          <p:nvPr/>
        </p:nvGrpSpPr>
        <p:grpSpPr>
          <a:xfrm>
            <a:off x="3791743" y="1628800"/>
            <a:ext cx="4711717" cy="3927916"/>
            <a:chOff x="3713177" y="1523944"/>
            <a:chExt cx="3555152" cy="3927916"/>
          </a:xfrm>
        </p:grpSpPr>
        <p:sp>
          <p:nvSpPr>
            <p:cNvPr id="26" name="Arrow: U-Turn 71">
              <a:extLst>
                <a:ext uri="{FF2B5EF4-FFF2-40B4-BE49-F238E27FC236}">
                  <a16:creationId xmlns:a16="http://schemas.microsoft.com/office/drawing/2014/main" id="{0E8D4DB2-3322-4E5D-A15E-50EF095CE211}"/>
                </a:ext>
              </a:extLst>
            </p:cNvPr>
            <p:cNvSpPr/>
            <p:nvPr/>
          </p:nvSpPr>
          <p:spPr bwMode="auto">
            <a:xfrm rot="16200000" flipV="1">
              <a:off x="5826854" y="1135189"/>
              <a:ext cx="1052720" cy="1830230"/>
            </a:xfrm>
            <a:prstGeom prst="uturnArrow">
              <a:avLst>
                <a:gd name="adj1" fmla="val 4743"/>
                <a:gd name="adj2" fmla="val 6771"/>
                <a:gd name="adj3" fmla="val 10101"/>
                <a:gd name="adj4" fmla="val 49922"/>
                <a:gd name="adj5" fmla="val 100000"/>
              </a:avLst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Arrow: U-Turn 73">
              <a:extLst>
                <a:ext uri="{FF2B5EF4-FFF2-40B4-BE49-F238E27FC236}">
                  <a16:creationId xmlns:a16="http://schemas.microsoft.com/office/drawing/2014/main" id="{82EEE6D3-A0B0-45ED-8554-C102310DEB4A}"/>
                </a:ext>
              </a:extLst>
            </p:cNvPr>
            <p:cNvSpPr/>
            <p:nvPr/>
          </p:nvSpPr>
          <p:spPr bwMode="auto">
            <a:xfrm rot="5400000" flipH="1" flipV="1">
              <a:off x="4102959" y="2094264"/>
              <a:ext cx="1052720" cy="1830230"/>
            </a:xfrm>
            <a:prstGeom prst="uturnArrow">
              <a:avLst>
                <a:gd name="adj1" fmla="val 4743"/>
                <a:gd name="adj2" fmla="val 6771"/>
                <a:gd name="adj3" fmla="val 10101"/>
                <a:gd name="adj4" fmla="val 49922"/>
                <a:gd name="adj5" fmla="val 100000"/>
              </a:avLst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Arrow: U-Turn 77">
              <a:extLst>
                <a:ext uri="{FF2B5EF4-FFF2-40B4-BE49-F238E27FC236}">
                  <a16:creationId xmlns:a16="http://schemas.microsoft.com/office/drawing/2014/main" id="{114A6E04-9010-4249-A448-E036BEF87973}"/>
                </a:ext>
              </a:extLst>
            </p:cNvPr>
            <p:cNvSpPr/>
            <p:nvPr/>
          </p:nvSpPr>
          <p:spPr bwMode="auto">
            <a:xfrm rot="16200000" flipV="1">
              <a:off x="5826854" y="3053347"/>
              <a:ext cx="1052720" cy="1830230"/>
            </a:xfrm>
            <a:prstGeom prst="uturnArrow">
              <a:avLst>
                <a:gd name="adj1" fmla="val 4743"/>
                <a:gd name="adj2" fmla="val 6771"/>
                <a:gd name="adj3" fmla="val 10101"/>
                <a:gd name="adj4" fmla="val 49922"/>
                <a:gd name="adj5" fmla="val 100000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Arrow: U-Turn 81">
              <a:extLst>
                <a:ext uri="{FF2B5EF4-FFF2-40B4-BE49-F238E27FC236}">
                  <a16:creationId xmlns:a16="http://schemas.microsoft.com/office/drawing/2014/main" id="{F51E8C2A-8796-4029-B039-25D80917D1F7}"/>
                </a:ext>
              </a:extLst>
            </p:cNvPr>
            <p:cNvSpPr/>
            <p:nvPr/>
          </p:nvSpPr>
          <p:spPr bwMode="auto">
            <a:xfrm rot="5400000" flipH="1" flipV="1">
              <a:off x="4101932" y="4010385"/>
              <a:ext cx="1052720" cy="1830230"/>
            </a:xfrm>
            <a:prstGeom prst="uturnArrow">
              <a:avLst>
                <a:gd name="adj1" fmla="val 4743"/>
                <a:gd name="adj2" fmla="val 6771"/>
                <a:gd name="adj3" fmla="val 10101"/>
                <a:gd name="adj4" fmla="val 49922"/>
                <a:gd name="adj5" fmla="val 100000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1" name="Oval 82">
            <a:extLst>
              <a:ext uri="{FF2B5EF4-FFF2-40B4-BE49-F238E27FC236}">
                <a16:creationId xmlns:a16="http://schemas.microsoft.com/office/drawing/2014/main" id="{36636012-6E4D-4926-AAE9-E0D5FFB5B1D8}"/>
              </a:ext>
            </a:extLst>
          </p:cNvPr>
          <p:cNvSpPr/>
          <p:nvPr/>
        </p:nvSpPr>
        <p:spPr bwMode="auto">
          <a:xfrm rot="10800000" flipV="1">
            <a:off x="3944152" y="4685020"/>
            <a:ext cx="748451" cy="748451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2" name="Oval 84">
            <a:extLst>
              <a:ext uri="{FF2B5EF4-FFF2-40B4-BE49-F238E27FC236}">
                <a16:creationId xmlns:a16="http://schemas.microsoft.com/office/drawing/2014/main" id="{3FB767B7-6CA2-4CE5-90EC-BD0E51490CC5}"/>
              </a:ext>
            </a:extLst>
          </p:cNvPr>
          <p:cNvSpPr/>
          <p:nvPr/>
        </p:nvSpPr>
        <p:spPr>
          <a:xfrm>
            <a:off x="5289664" y="1362956"/>
            <a:ext cx="687102" cy="6871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Freeform: Shape 85">
            <a:extLst>
              <a:ext uri="{FF2B5EF4-FFF2-40B4-BE49-F238E27FC236}">
                <a16:creationId xmlns:a16="http://schemas.microsoft.com/office/drawing/2014/main" id="{96B4C852-FA37-43BE-88C5-5EC6C3779387}"/>
              </a:ext>
            </a:extLst>
          </p:cNvPr>
          <p:cNvSpPr>
            <a:spLocks/>
          </p:cNvSpPr>
          <p:nvPr/>
        </p:nvSpPr>
        <p:spPr bwMode="auto">
          <a:xfrm>
            <a:off x="5431959" y="1503883"/>
            <a:ext cx="402512" cy="40524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Oval 92">
            <a:extLst>
              <a:ext uri="{FF2B5EF4-FFF2-40B4-BE49-F238E27FC236}">
                <a16:creationId xmlns:a16="http://schemas.microsoft.com/office/drawing/2014/main" id="{8FC5EC5B-8F43-4B6D-BBBC-BA3BF3F7525E}"/>
              </a:ext>
            </a:extLst>
          </p:cNvPr>
          <p:cNvSpPr/>
          <p:nvPr/>
        </p:nvSpPr>
        <p:spPr>
          <a:xfrm>
            <a:off x="5633215" y="5191098"/>
            <a:ext cx="687102" cy="6871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Freeform: Shape 93">
            <a:extLst>
              <a:ext uri="{FF2B5EF4-FFF2-40B4-BE49-F238E27FC236}">
                <a16:creationId xmlns:a16="http://schemas.microsoft.com/office/drawing/2014/main" id="{50562BAF-B3E9-4EC1-8970-5A72F346DADA}"/>
              </a:ext>
            </a:extLst>
          </p:cNvPr>
          <p:cNvSpPr>
            <a:spLocks/>
          </p:cNvSpPr>
          <p:nvPr/>
        </p:nvSpPr>
        <p:spPr bwMode="auto">
          <a:xfrm>
            <a:off x="5790944" y="5384794"/>
            <a:ext cx="371643" cy="299710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TextBox 35">
            <a:extLst>
              <a:ext uri="{FF2B5EF4-FFF2-40B4-BE49-F238E27FC236}">
                <a16:creationId xmlns:a16="http://schemas.microsoft.com/office/drawing/2014/main" id="{A67DD67B-F425-4D0C-8C40-9D0AAB69CDE6}"/>
              </a:ext>
            </a:extLst>
          </p:cNvPr>
          <p:cNvSpPr txBox="1">
            <a:spLocks/>
          </p:cNvSpPr>
          <p:nvPr/>
        </p:nvSpPr>
        <p:spPr bwMode="auto">
          <a:xfrm>
            <a:off x="8503462" y="1750980"/>
            <a:ext cx="2879568" cy="309958"/>
          </a:xfrm>
          <a:prstGeom prst="rect">
            <a:avLst/>
          </a:prstGeom>
          <a:noFill/>
          <a:extLst/>
        </p:spPr>
        <p:txBody>
          <a:bodyPr wrap="none" lIns="288000" tIns="0" rIns="36000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27691EF7-2043-4E3C-ABE9-C4915AE05926}"/>
              </a:ext>
            </a:extLst>
          </p:cNvPr>
          <p:cNvSpPr txBox="1">
            <a:spLocks/>
          </p:cNvSpPr>
          <p:nvPr/>
        </p:nvSpPr>
        <p:spPr bwMode="auto">
          <a:xfrm>
            <a:off x="8503463" y="2060938"/>
            <a:ext cx="2879568" cy="556179"/>
          </a:xfrm>
          <a:prstGeom prst="rect">
            <a:avLst/>
          </a:prstGeom>
          <a:noFill/>
          <a:extLst/>
        </p:spPr>
        <p:txBody>
          <a:bodyPr wrap="square" lIns="288000" tIns="0" rIns="360000" bIns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63328836-F16E-4FF1-A34F-09E9A86789E7}"/>
              </a:ext>
            </a:extLst>
          </p:cNvPr>
          <p:cNvSpPr txBox="1">
            <a:spLocks/>
          </p:cNvSpPr>
          <p:nvPr/>
        </p:nvSpPr>
        <p:spPr bwMode="auto">
          <a:xfrm>
            <a:off x="878553" y="2710057"/>
            <a:ext cx="2913191" cy="309958"/>
          </a:xfrm>
          <a:prstGeom prst="rect">
            <a:avLst/>
          </a:prstGeom>
          <a:noFill/>
          <a:extLst/>
        </p:spPr>
        <p:txBody>
          <a:bodyPr wrap="none" lIns="360000" tIns="0" rIns="288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TextBox 39">
            <a:extLst>
              <a:ext uri="{FF2B5EF4-FFF2-40B4-BE49-F238E27FC236}">
                <a16:creationId xmlns:a16="http://schemas.microsoft.com/office/drawing/2014/main" id="{50CFEA9B-0D53-4A95-A43B-73532B6301F7}"/>
              </a:ext>
            </a:extLst>
          </p:cNvPr>
          <p:cNvSpPr txBox="1">
            <a:spLocks/>
          </p:cNvSpPr>
          <p:nvPr/>
        </p:nvSpPr>
        <p:spPr bwMode="auto">
          <a:xfrm>
            <a:off x="878553" y="3020015"/>
            <a:ext cx="2913191" cy="556179"/>
          </a:xfrm>
          <a:prstGeom prst="rect">
            <a:avLst/>
          </a:prstGeom>
          <a:noFill/>
          <a:extLst/>
        </p:spPr>
        <p:txBody>
          <a:bodyPr wrap="square" lIns="360000" tIns="0" rIns="288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1" name="TextBox 41">
            <a:extLst>
              <a:ext uri="{FF2B5EF4-FFF2-40B4-BE49-F238E27FC236}">
                <a16:creationId xmlns:a16="http://schemas.microsoft.com/office/drawing/2014/main" id="{5CF10092-7AB1-4E8F-88E3-C448A080396D}"/>
              </a:ext>
            </a:extLst>
          </p:cNvPr>
          <p:cNvSpPr txBox="1">
            <a:spLocks/>
          </p:cNvSpPr>
          <p:nvPr/>
        </p:nvSpPr>
        <p:spPr bwMode="auto">
          <a:xfrm>
            <a:off x="8503462" y="3669138"/>
            <a:ext cx="2879568" cy="309958"/>
          </a:xfrm>
          <a:prstGeom prst="rect">
            <a:avLst/>
          </a:prstGeom>
          <a:noFill/>
          <a:extLst/>
        </p:spPr>
        <p:txBody>
          <a:bodyPr wrap="none" lIns="288000" tIns="0" rIns="36000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2" name="TextBox 42">
            <a:extLst>
              <a:ext uri="{FF2B5EF4-FFF2-40B4-BE49-F238E27FC236}">
                <a16:creationId xmlns:a16="http://schemas.microsoft.com/office/drawing/2014/main" id="{3005F593-654C-40D0-95A0-1F4F85BE8576}"/>
              </a:ext>
            </a:extLst>
          </p:cNvPr>
          <p:cNvSpPr txBox="1">
            <a:spLocks/>
          </p:cNvSpPr>
          <p:nvPr/>
        </p:nvSpPr>
        <p:spPr bwMode="auto">
          <a:xfrm>
            <a:off x="8503463" y="3979096"/>
            <a:ext cx="2879568" cy="556179"/>
          </a:xfrm>
          <a:prstGeom prst="rect">
            <a:avLst/>
          </a:prstGeom>
          <a:noFill/>
          <a:extLst/>
        </p:spPr>
        <p:txBody>
          <a:bodyPr wrap="square" lIns="288000" tIns="0" rIns="360000" bIns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9" name="TextBox 44">
            <a:extLst>
              <a:ext uri="{FF2B5EF4-FFF2-40B4-BE49-F238E27FC236}">
                <a16:creationId xmlns:a16="http://schemas.microsoft.com/office/drawing/2014/main" id="{7808B7E8-8380-4CAF-9CE8-F1F0BCC23E5C}"/>
              </a:ext>
            </a:extLst>
          </p:cNvPr>
          <p:cNvSpPr txBox="1">
            <a:spLocks/>
          </p:cNvSpPr>
          <p:nvPr/>
        </p:nvSpPr>
        <p:spPr bwMode="auto">
          <a:xfrm>
            <a:off x="878553" y="4626177"/>
            <a:ext cx="2913191" cy="309958"/>
          </a:xfrm>
          <a:prstGeom prst="rect">
            <a:avLst/>
          </a:prstGeom>
          <a:noFill/>
          <a:extLst/>
        </p:spPr>
        <p:txBody>
          <a:bodyPr wrap="none" lIns="360000" tIns="0" rIns="288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0" name="TextBox 45">
            <a:extLst>
              <a:ext uri="{FF2B5EF4-FFF2-40B4-BE49-F238E27FC236}">
                <a16:creationId xmlns:a16="http://schemas.microsoft.com/office/drawing/2014/main" id="{A03E455E-F4CE-4D85-819E-4515F8926618}"/>
              </a:ext>
            </a:extLst>
          </p:cNvPr>
          <p:cNvSpPr txBox="1">
            <a:spLocks/>
          </p:cNvSpPr>
          <p:nvPr/>
        </p:nvSpPr>
        <p:spPr bwMode="auto">
          <a:xfrm>
            <a:off x="878553" y="4936135"/>
            <a:ext cx="2913191" cy="556179"/>
          </a:xfrm>
          <a:prstGeom prst="rect">
            <a:avLst/>
          </a:prstGeom>
          <a:noFill/>
          <a:extLst/>
        </p:spPr>
        <p:txBody>
          <a:bodyPr wrap="square" lIns="360000" tIns="0" rIns="288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30" name="Title 6">
            <a:extLst>
              <a:ext uri="{FF2B5EF4-FFF2-40B4-BE49-F238E27FC236}">
                <a16:creationId xmlns:a16="http://schemas.microsoft.com/office/drawing/2014/main" id="{102516DB-3538-4125-942D-6E5DF6D00ED9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2850DC3F-6A1D-4247-9A29-2F7350FB3160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209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5" grpId="0"/>
      <p:bldP spid="16" grpId="0"/>
      <p:bldP spid="13" grpId="0"/>
      <p:bldP spid="14" grpId="0"/>
      <p:bldP spid="11" grpId="0"/>
      <p:bldP spid="12" grpId="0"/>
      <p:bldP spid="9" grpId="0"/>
      <p:bldP spid="10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D482E9F-CFEA-4D80-836B-B9E3F61E8145}"/>
              </a:ext>
            </a:extLst>
          </p:cNvPr>
          <p:cNvGrpSpPr/>
          <p:nvPr/>
        </p:nvGrpSpPr>
        <p:grpSpPr>
          <a:xfrm>
            <a:off x="9103655" y="2355820"/>
            <a:ext cx="1656794" cy="1656794"/>
            <a:chOff x="9103653" y="2914655"/>
            <a:chExt cx="1656794" cy="1656794"/>
          </a:xfrm>
        </p:grpSpPr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3F9E86F2-D21D-4039-B3A8-15FE6530AD48}"/>
                </a:ext>
              </a:extLst>
            </p:cNvPr>
            <p:cNvSpPr/>
            <p:nvPr/>
          </p:nvSpPr>
          <p:spPr>
            <a:xfrm>
              <a:off x="9103653" y="2914655"/>
              <a:ext cx="1656794" cy="1656794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542FD491-2C0B-45B5-9362-D9866886170C}"/>
                </a:ext>
              </a:extLst>
            </p:cNvPr>
            <p:cNvSpPr/>
            <p:nvPr/>
          </p:nvSpPr>
          <p:spPr>
            <a:xfrm>
              <a:off x="9160783" y="2971785"/>
              <a:ext cx="1542534" cy="1542534"/>
            </a:xfrm>
            <a:prstGeom prst="ellipse">
              <a:avLst/>
            </a:prstGeom>
            <a:solidFill>
              <a:schemeClr val="accent5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72E0AEE1-2B39-45AB-B74B-9EA79F02FF34}"/>
                </a:ext>
              </a:extLst>
            </p:cNvPr>
            <p:cNvSpPr/>
            <p:nvPr/>
          </p:nvSpPr>
          <p:spPr>
            <a:xfrm>
              <a:off x="9217916" y="3028918"/>
              <a:ext cx="1428269" cy="1428269"/>
            </a:xfrm>
            <a:prstGeom prst="ellipse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6CE0C323-BBA2-4DE2-AAFC-BE133027E0BA}"/>
              </a:ext>
            </a:extLst>
          </p:cNvPr>
          <p:cNvGrpSpPr/>
          <p:nvPr/>
        </p:nvGrpSpPr>
        <p:grpSpPr>
          <a:xfrm>
            <a:off x="1490319" y="2296240"/>
            <a:ext cx="1656794" cy="1656794"/>
            <a:chOff x="1490319" y="2855075"/>
            <a:chExt cx="1656794" cy="1656794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D152F089-C6F5-4881-911F-D381D39DD165}"/>
                </a:ext>
              </a:extLst>
            </p:cNvPr>
            <p:cNvSpPr/>
            <p:nvPr/>
          </p:nvSpPr>
          <p:spPr>
            <a:xfrm>
              <a:off x="1490319" y="2855075"/>
              <a:ext cx="1656794" cy="165679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71800217-4787-448D-8E79-B0258E6D331B}"/>
                </a:ext>
              </a:extLst>
            </p:cNvPr>
            <p:cNvSpPr/>
            <p:nvPr/>
          </p:nvSpPr>
          <p:spPr>
            <a:xfrm>
              <a:off x="1547449" y="2912205"/>
              <a:ext cx="1542534" cy="1542534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67E497B8-4FCD-4D69-915C-B86E026594DB}"/>
                </a:ext>
              </a:extLst>
            </p:cNvPr>
            <p:cNvSpPr/>
            <p:nvPr/>
          </p:nvSpPr>
          <p:spPr>
            <a:xfrm>
              <a:off x="1604582" y="2969338"/>
              <a:ext cx="1428269" cy="1428269"/>
            </a:xfrm>
            <a:prstGeom prst="ellipse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7364D94-424E-4D55-A004-58480AF8F6AE}"/>
              </a:ext>
            </a:extLst>
          </p:cNvPr>
          <p:cNvGrpSpPr/>
          <p:nvPr/>
        </p:nvGrpSpPr>
        <p:grpSpPr>
          <a:xfrm>
            <a:off x="3355381" y="2296240"/>
            <a:ext cx="1656794" cy="1656794"/>
            <a:chOff x="3355381" y="2855075"/>
            <a:chExt cx="1656794" cy="1656794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98F4856B-E958-4DCB-BA95-E596E15477D6}"/>
                </a:ext>
              </a:extLst>
            </p:cNvPr>
            <p:cNvSpPr/>
            <p:nvPr/>
          </p:nvSpPr>
          <p:spPr>
            <a:xfrm>
              <a:off x="3355381" y="2855075"/>
              <a:ext cx="1656794" cy="165679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8431C0B0-AF1F-4FB7-B6F3-1D9408588FF0}"/>
                </a:ext>
              </a:extLst>
            </p:cNvPr>
            <p:cNvSpPr/>
            <p:nvPr/>
          </p:nvSpPr>
          <p:spPr>
            <a:xfrm>
              <a:off x="3412511" y="2912205"/>
              <a:ext cx="1542534" cy="1542534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A2D35889-5444-4CF7-AEC3-BC63C4D8D5C2}"/>
                </a:ext>
              </a:extLst>
            </p:cNvPr>
            <p:cNvSpPr/>
            <p:nvPr/>
          </p:nvSpPr>
          <p:spPr>
            <a:xfrm>
              <a:off x="3469644" y="2969338"/>
              <a:ext cx="1428269" cy="1428269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A16ABAB6-A5FE-42B0-BD1C-A05D9FE9CF45}"/>
              </a:ext>
            </a:extLst>
          </p:cNvPr>
          <p:cNvGrpSpPr/>
          <p:nvPr/>
        </p:nvGrpSpPr>
        <p:grpSpPr>
          <a:xfrm>
            <a:off x="5235968" y="2296240"/>
            <a:ext cx="1656794" cy="1656794"/>
            <a:chOff x="5235967" y="2855075"/>
            <a:chExt cx="1656794" cy="1656794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65AC8168-EA8B-47B8-A601-C0259FBCE961}"/>
                </a:ext>
              </a:extLst>
            </p:cNvPr>
            <p:cNvSpPr/>
            <p:nvPr/>
          </p:nvSpPr>
          <p:spPr>
            <a:xfrm>
              <a:off x="5235967" y="2855075"/>
              <a:ext cx="1656794" cy="1656794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FED2935D-4B89-40BB-885F-FC2C385BE276}"/>
                </a:ext>
              </a:extLst>
            </p:cNvPr>
            <p:cNvSpPr/>
            <p:nvPr/>
          </p:nvSpPr>
          <p:spPr>
            <a:xfrm>
              <a:off x="5293097" y="2912205"/>
              <a:ext cx="1542534" cy="1542534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64D735C5-ABC2-4F01-8553-CB8860E65C71}"/>
                </a:ext>
              </a:extLst>
            </p:cNvPr>
            <p:cNvSpPr/>
            <p:nvPr/>
          </p:nvSpPr>
          <p:spPr>
            <a:xfrm>
              <a:off x="5350230" y="2969338"/>
              <a:ext cx="1428269" cy="1428269"/>
            </a:xfrm>
            <a:prstGeom prst="ellipse">
              <a:avLst/>
            </a:pr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7D09D299-E724-4D6F-853A-8753E5A6C99D}"/>
              </a:ext>
            </a:extLst>
          </p:cNvPr>
          <p:cNvGrpSpPr/>
          <p:nvPr/>
        </p:nvGrpSpPr>
        <p:grpSpPr>
          <a:xfrm>
            <a:off x="7177166" y="2296240"/>
            <a:ext cx="1656794" cy="1656794"/>
            <a:chOff x="7177165" y="2855075"/>
            <a:chExt cx="1656794" cy="1656794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0C47C460-1954-4E43-8B2B-DC847E8C1F0C}"/>
                </a:ext>
              </a:extLst>
            </p:cNvPr>
            <p:cNvSpPr/>
            <p:nvPr/>
          </p:nvSpPr>
          <p:spPr>
            <a:xfrm>
              <a:off x="7177165" y="2855075"/>
              <a:ext cx="1656794" cy="1656794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385E64CA-E0DA-4861-9B77-2274FD245030}"/>
                </a:ext>
              </a:extLst>
            </p:cNvPr>
            <p:cNvSpPr/>
            <p:nvPr/>
          </p:nvSpPr>
          <p:spPr>
            <a:xfrm>
              <a:off x="7234295" y="2912205"/>
              <a:ext cx="1542534" cy="1542534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A73993EB-297B-4C7C-AE1D-62A12C66355F}"/>
                </a:ext>
              </a:extLst>
            </p:cNvPr>
            <p:cNvSpPr/>
            <p:nvPr/>
          </p:nvSpPr>
          <p:spPr>
            <a:xfrm>
              <a:off x="7291428" y="2969338"/>
              <a:ext cx="1428269" cy="1428269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5C264395-F397-43C7-B066-D6965D95881E}"/>
              </a:ext>
            </a:extLst>
          </p:cNvPr>
          <p:cNvSpPr>
            <a:spLocks/>
          </p:cNvSpPr>
          <p:nvPr/>
        </p:nvSpPr>
        <p:spPr bwMode="auto">
          <a:xfrm flipH="1">
            <a:off x="2335445" y="4010174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E5A4AAB3-D68E-4F3C-9CB5-8799CE58A6AF}"/>
              </a:ext>
            </a:extLst>
          </p:cNvPr>
          <p:cNvSpPr>
            <a:spLocks/>
          </p:cNvSpPr>
          <p:nvPr/>
        </p:nvSpPr>
        <p:spPr bwMode="auto">
          <a:xfrm rot="10800000">
            <a:off x="4183611" y="1556452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51840B73-3B44-4EE7-B1D6-E5BC6BF828B8}"/>
              </a:ext>
            </a:extLst>
          </p:cNvPr>
          <p:cNvSpPr>
            <a:spLocks/>
          </p:cNvSpPr>
          <p:nvPr/>
        </p:nvSpPr>
        <p:spPr bwMode="auto">
          <a:xfrm flipH="1">
            <a:off x="6122477" y="4010174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96320FAB-1F38-419D-8EAB-1D8A1B6254AD}"/>
              </a:ext>
            </a:extLst>
          </p:cNvPr>
          <p:cNvSpPr>
            <a:spLocks/>
          </p:cNvSpPr>
          <p:nvPr/>
        </p:nvSpPr>
        <p:spPr bwMode="auto">
          <a:xfrm rot="10800000">
            <a:off x="7970642" y="1556452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DF316E1-64CB-4BF4-B726-DAB60D12AE8A}"/>
              </a:ext>
            </a:extLst>
          </p:cNvPr>
          <p:cNvSpPr/>
          <p:nvPr/>
        </p:nvSpPr>
        <p:spPr>
          <a:xfrm>
            <a:off x="1957079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D3039CB-E709-4263-8475-07CB4CF1D69A}"/>
              </a:ext>
            </a:extLst>
          </p:cNvPr>
          <p:cNvSpPr/>
          <p:nvPr/>
        </p:nvSpPr>
        <p:spPr>
          <a:xfrm>
            <a:off x="5702728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F0AA7A73-133C-475D-89BF-C7854F12EBD1}"/>
              </a:ext>
            </a:extLst>
          </p:cNvPr>
          <p:cNvSpPr/>
          <p:nvPr/>
        </p:nvSpPr>
        <p:spPr>
          <a:xfrm>
            <a:off x="2476344" y="4268190"/>
            <a:ext cx="1532466" cy="433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40EB1DE1-AF49-4677-A1C9-F4F2450CAFAF}"/>
              </a:ext>
            </a:extLst>
          </p:cNvPr>
          <p:cNvSpPr/>
          <p:nvPr/>
        </p:nvSpPr>
        <p:spPr>
          <a:xfrm>
            <a:off x="4333956" y="1520788"/>
            <a:ext cx="1532466" cy="43354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7C629448-D980-4F93-A608-416EEA618212}"/>
              </a:ext>
            </a:extLst>
          </p:cNvPr>
          <p:cNvSpPr/>
          <p:nvPr/>
        </p:nvSpPr>
        <p:spPr>
          <a:xfrm>
            <a:off x="6269630" y="4268190"/>
            <a:ext cx="1532466" cy="43354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AC583DA-A3B7-4832-966A-1BE73655E263}"/>
              </a:ext>
            </a:extLst>
          </p:cNvPr>
          <p:cNvSpPr/>
          <p:nvPr/>
        </p:nvSpPr>
        <p:spPr>
          <a:xfrm>
            <a:off x="8127241" y="1520788"/>
            <a:ext cx="1532466" cy="4335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FD348F2-588E-44D5-A16E-D4FF786ABD32}"/>
              </a:ext>
            </a:extLst>
          </p:cNvPr>
          <p:cNvSpPr/>
          <p:nvPr/>
        </p:nvSpPr>
        <p:spPr>
          <a:xfrm>
            <a:off x="3822143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4E59323-2793-4FCE-852F-20C855C88CDC}"/>
              </a:ext>
            </a:extLst>
          </p:cNvPr>
          <p:cNvSpPr/>
          <p:nvPr/>
        </p:nvSpPr>
        <p:spPr>
          <a:xfrm>
            <a:off x="7643927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9B840DC-CF29-4A10-99A5-C1CC347A44EF}"/>
              </a:ext>
            </a:extLst>
          </p:cNvPr>
          <p:cNvSpPr/>
          <p:nvPr/>
        </p:nvSpPr>
        <p:spPr>
          <a:xfrm>
            <a:off x="9570416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7DBB77F9-8593-422E-9A97-3C55221E55D4}"/>
              </a:ext>
            </a:extLst>
          </p:cNvPr>
          <p:cNvSpPr/>
          <p:nvPr/>
        </p:nvSpPr>
        <p:spPr>
          <a:xfrm>
            <a:off x="2095048" y="2771775"/>
            <a:ext cx="442308" cy="373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27" y="0"/>
                </a:moveTo>
                <a:cubicBezTo>
                  <a:pt x="6595" y="0"/>
                  <a:pt x="5854" y="590"/>
                  <a:pt x="5543" y="1508"/>
                </a:cubicBezTo>
                <a:lnTo>
                  <a:pt x="4621" y="4258"/>
                </a:lnTo>
                <a:lnTo>
                  <a:pt x="1689" y="4833"/>
                </a:lnTo>
                <a:cubicBezTo>
                  <a:pt x="708" y="5026"/>
                  <a:pt x="0" y="6024"/>
                  <a:pt x="0" y="7204"/>
                </a:cubicBezTo>
                <a:lnTo>
                  <a:pt x="0" y="19206"/>
                </a:lnTo>
                <a:cubicBezTo>
                  <a:pt x="0" y="20530"/>
                  <a:pt x="912" y="21600"/>
                  <a:pt x="2029" y="21600"/>
                </a:cubicBezTo>
                <a:lnTo>
                  <a:pt x="19571" y="21600"/>
                </a:lnTo>
                <a:cubicBezTo>
                  <a:pt x="20687" y="21600"/>
                  <a:pt x="21600" y="20530"/>
                  <a:pt x="21600" y="19206"/>
                </a:cubicBezTo>
                <a:lnTo>
                  <a:pt x="21600" y="7204"/>
                </a:lnTo>
                <a:cubicBezTo>
                  <a:pt x="21600" y="6024"/>
                  <a:pt x="20892" y="5026"/>
                  <a:pt x="19911" y="4833"/>
                </a:cubicBezTo>
                <a:lnTo>
                  <a:pt x="16979" y="4258"/>
                </a:lnTo>
                <a:lnTo>
                  <a:pt x="16057" y="1508"/>
                </a:lnTo>
                <a:cubicBezTo>
                  <a:pt x="15747" y="591"/>
                  <a:pt x="15005" y="0"/>
                  <a:pt x="14173" y="0"/>
                </a:cubicBezTo>
                <a:lnTo>
                  <a:pt x="7427" y="0"/>
                </a:lnTo>
                <a:close/>
                <a:moveTo>
                  <a:pt x="7320" y="1841"/>
                </a:moveTo>
                <a:lnTo>
                  <a:pt x="14067" y="1841"/>
                </a:lnTo>
                <a:cubicBezTo>
                  <a:pt x="14342" y="1841"/>
                  <a:pt x="14595" y="2044"/>
                  <a:pt x="14698" y="2348"/>
                </a:cubicBezTo>
                <a:lnTo>
                  <a:pt x="15901" y="5926"/>
                </a:lnTo>
                <a:lnTo>
                  <a:pt x="19581" y="6651"/>
                </a:lnTo>
                <a:cubicBezTo>
                  <a:pt x="19906" y="6715"/>
                  <a:pt x="20144" y="7054"/>
                  <a:pt x="20144" y="7445"/>
                </a:cubicBezTo>
                <a:cubicBezTo>
                  <a:pt x="20144" y="7445"/>
                  <a:pt x="20144" y="19448"/>
                  <a:pt x="20144" y="19448"/>
                </a:cubicBezTo>
                <a:cubicBezTo>
                  <a:pt x="20144" y="19890"/>
                  <a:pt x="19837" y="20242"/>
                  <a:pt x="19464" y="20242"/>
                </a:cubicBezTo>
                <a:lnTo>
                  <a:pt x="1922" y="20242"/>
                </a:lnTo>
                <a:cubicBezTo>
                  <a:pt x="1549" y="20242"/>
                  <a:pt x="1243" y="19890"/>
                  <a:pt x="1243" y="19448"/>
                </a:cubicBezTo>
                <a:lnTo>
                  <a:pt x="1243" y="7445"/>
                </a:lnTo>
                <a:cubicBezTo>
                  <a:pt x="1243" y="7054"/>
                  <a:pt x="1480" y="6715"/>
                  <a:pt x="1806" y="6651"/>
                </a:cubicBezTo>
                <a:lnTo>
                  <a:pt x="5485" y="5926"/>
                </a:lnTo>
                <a:lnTo>
                  <a:pt x="6689" y="2348"/>
                </a:lnTo>
                <a:cubicBezTo>
                  <a:pt x="6792" y="2044"/>
                  <a:pt x="7043" y="1841"/>
                  <a:pt x="7320" y="1841"/>
                </a:cubicBezTo>
                <a:close/>
                <a:moveTo>
                  <a:pt x="10679" y="5892"/>
                </a:moveTo>
                <a:cubicBezTo>
                  <a:pt x="7695" y="5892"/>
                  <a:pt x="5281" y="8755"/>
                  <a:pt x="5281" y="12290"/>
                </a:cubicBezTo>
                <a:cubicBezTo>
                  <a:pt x="5281" y="15826"/>
                  <a:pt x="7695" y="18689"/>
                  <a:pt x="10679" y="18689"/>
                </a:cubicBezTo>
                <a:cubicBezTo>
                  <a:pt x="13661" y="18689"/>
                  <a:pt x="16076" y="15826"/>
                  <a:pt x="16076" y="12290"/>
                </a:cubicBezTo>
                <a:cubicBezTo>
                  <a:pt x="16076" y="8755"/>
                  <a:pt x="13661" y="5892"/>
                  <a:pt x="10679" y="5892"/>
                </a:cubicBezTo>
                <a:close/>
                <a:moveTo>
                  <a:pt x="10261" y="7376"/>
                </a:moveTo>
                <a:cubicBezTo>
                  <a:pt x="11295" y="7282"/>
                  <a:pt x="12363" y="7653"/>
                  <a:pt x="13212" y="8516"/>
                </a:cubicBezTo>
                <a:cubicBezTo>
                  <a:pt x="14911" y="10240"/>
                  <a:pt x="15105" y="13280"/>
                  <a:pt x="13649" y="15294"/>
                </a:cubicBezTo>
                <a:cubicBezTo>
                  <a:pt x="12194" y="17308"/>
                  <a:pt x="9639" y="17537"/>
                  <a:pt x="7941" y="15812"/>
                </a:cubicBezTo>
                <a:cubicBezTo>
                  <a:pt x="6242" y="14086"/>
                  <a:pt x="6039" y="11058"/>
                  <a:pt x="7494" y="9045"/>
                </a:cubicBezTo>
                <a:cubicBezTo>
                  <a:pt x="8222" y="8038"/>
                  <a:pt x="9228" y="7470"/>
                  <a:pt x="10261" y="7376"/>
                </a:cubicBezTo>
                <a:close/>
                <a:moveTo>
                  <a:pt x="10776" y="8838"/>
                </a:moveTo>
                <a:cubicBezTo>
                  <a:pt x="9285" y="8838"/>
                  <a:pt x="8077" y="10270"/>
                  <a:pt x="8077" y="12037"/>
                </a:cubicBezTo>
                <a:cubicBezTo>
                  <a:pt x="8077" y="12258"/>
                  <a:pt x="8229" y="12440"/>
                  <a:pt x="8417" y="12440"/>
                </a:cubicBezTo>
                <a:cubicBezTo>
                  <a:pt x="8603" y="12440"/>
                  <a:pt x="8756" y="12258"/>
                  <a:pt x="8756" y="12037"/>
                </a:cubicBezTo>
                <a:cubicBezTo>
                  <a:pt x="8756" y="10711"/>
                  <a:pt x="9657" y="9643"/>
                  <a:pt x="10776" y="9643"/>
                </a:cubicBezTo>
                <a:cubicBezTo>
                  <a:pt x="10962" y="9643"/>
                  <a:pt x="11116" y="9461"/>
                  <a:pt x="11116" y="9241"/>
                </a:cubicBezTo>
                <a:cubicBezTo>
                  <a:pt x="11116" y="9020"/>
                  <a:pt x="10962" y="8838"/>
                  <a:pt x="10776" y="8838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9B40D26F-0608-40A4-BDA7-916F4FDBDD9F}"/>
              </a:ext>
            </a:extLst>
          </p:cNvPr>
          <p:cNvSpPr/>
          <p:nvPr/>
        </p:nvSpPr>
        <p:spPr>
          <a:xfrm>
            <a:off x="4090380" y="2737210"/>
            <a:ext cx="259570" cy="442308"/>
          </a:xfrm>
          <a:custGeom>
            <a:avLst/>
            <a:gdLst>
              <a:gd name="connsiteX0" fmla="*/ 99219 w 198438"/>
              <a:gd name="connsiteY0" fmla="*/ 288925 h 338138"/>
              <a:gd name="connsiteX1" fmla="*/ 84137 w 198438"/>
              <a:gd name="connsiteY1" fmla="*/ 302419 h 338138"/>
              <a:gd name="connsiteX2" fmla="*/ 99219 w 198438"/>
              <a:gd name="connsiteY2" fmla="*/ 315913 h 338138"/>
              <a:gd name="connsiteX3" fmla="*/ 114301 w 198438"/>
              <a:gd name="connsiteY3" fmla="*/ 302419 h 338138"/>
              <a:gd name="connsiteX4" fmla="*/ 99219 w 198438"/>
              <a:gd name="connsiteY4" fmla="*/ 288925 h 338138"/>
              <a:gd name="connsiteX5" fmla="*/ 14287 w 198438"/>
              <a:gd name="connsiteY5" fmla="*/ 69850 h 338138"/>
              <a:gd name="connsiteX6" fmla="*/ 14287 w 198438"/>
              <a:gd name="connsiteY6" fmla="*/ 268288 h 338138"/>
              <a:gd name="connsiteX7" fmla="*/ 184150 w 198438"/>
              <a:gd name="connsiteY7" fmla="*/ 268288 h 338138"/>
              <a:gd name="connsiteX8" fmla="*/ 184150 w 198438"/>
              <a:gd name="connsiteY8" fmla="*/ 69850 h 338138"/>
              <a:gd name="connsiteX9" fmla="*/ 63723 w 198438"/>
              <a:gd name="connsiteY9" fmla="*/ 28575 h 338138"/>
              <a:gd name="connsiteX10" fmla="*/ 57150 w 198438"/>
              <a:gd name="connsiteY10" fmla="*/ 36368 h 338138"/>
              <a:gd name="connsiteX11" fmla="*/ 63723 w 198438"/>
              <a:gd name="connsiteY11" fmla="*/ 42863 h 338138"/>
              <a:gd name="connsiteX12" fmla="*/ 134715 w 198438"/>
              <a:gd name="connsiteY12" fmla="*/ 42863 h 338138"/>
              <a:gd name="connsiteX13" fmla="*/ 141288 w 198438"/>
              <a:gd name="connsiteY13" fmla="*/ 36368 h 338138"/>
              <a:gd name="connsiteX14" fmla="*/ 134715 w 198438"/>
              <a:gd name="connsiteY14" fmla="*/ 28575 h 338138"/>
              <a:gd name="connsiteX15" fmla="*/ 63723 w 198438"/>
              <a:gd name="connsiteY15" fmla="*/ 28575 h 338138"/>
              <a:gd name="connsiteX16" fmla="*/ 35719 w 198438"/>
              <a:gd name="connsiteY16" fmla="*/ 0 h 338138"/>
              <a:gd name="connsiteX17" fmla="*/ 162719 w 198438"/>
              <a:gd name="connsiteY17" fmla="*/ 0 h 338138"/>
              <a:gd name="connsiteX18" fmla="*/ 198438 w 198438"/>
              <a:gd name="connsiteY18" fmla="*/ 35663 h 338138"/>
              <a:gd name="connsiteX19" fmla="*/ 198438 w 198438"/>
              <a:gd name="connsiteY19" fmla="*/ 302475 h 338138"/>
              <a:gd name="connsiteX20" fmla="*/ 162719 w 198438"/>
              <a:gd name="connsiteY20" fmla="*/ 338138 h 338138"/>
              <a:gd name="connsiteX21" fmla="*/ 35719 w 198438"/>
              <a:gd name="connsiteY21" fmla="*/ 338138 h 338138"/>
              <a:gd name="connsiteX22" fmla="*/ 0 w 198438"/>
              <a:gd name="connsiteY22" fmla="*/ 302475 h 338138"/>
              <a:gd name="connsiteX23" fmla="*/ 0 w 198438"/>
              <a:gd name="connsiteY23" fmla="*/ 35663 h 338138"/>
              <a:gd name="connsiteX24" fmla="*/ 35719 w 198438"/>
              <a:gd name="connsiteY2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8438" h="338138">
                <a:moveTo>
                  <a:pt x="99219" y="288925"/>
                </a:moveTo>
                <a:cubicBezTo>
                  <a:pt x="90889" y="288925"/>
                  <a:pt x="84137" y="294966"/>
                  <a:pt x="84137" y="302419"/>
                </a:cubicBezTo>
                <a:cubicBezTo>
                  <a:pt x="84137" y="309872"/>
                  <a:pt x="90889" y="315913"/>
                  <a:pt x="99219" y="315913"/>
                </a:cubicBezTo>
                <a:cubicBezTo>
                  <a:pt x="107549" y="315913"/>
                  <a:pt x="114301" y="309872"/>
                  <a:pt x="114301" y="302419"/>
                </a:cubicBezTo>
                <a:cubicBezTo>
                  <a:pt x="114301" y="294966"/>
                  <a:pt x="107549" y="288925"/>
                  <a:pt x="99219" y="288925"/>
                </a:cubicBezTo>
                <a:close/>
                <a:moveTo>
                  <a:pt x="14287" y="69850"/>
                </a:moveTo>
                <a:lnTo>
                  <a:pt x="14287" y="268288"/>
                </a:lnTo>
                <a:lnTo>
                  <a:pt x="184150" y="268288"/>
                </a:lnTo>
                <a:lnTo>
                  <a:pt x="184150" y="69850"/>
                </a:lnTo>
                <a:close/>
                <a:moveTo>
                  <a:pt x="63723" y="28575"/>
                </a:moveTo>
                <a:cubicBezTo>
                  <a:pt x="59779" y="28575"/>
                  <a:pt x="57150" y="32472"/>
                  <a:pt x="57150" y="36368"/>
                </a:cubicBezTo>
                <a:cubicBezTo>
                  <a:pt x="57150" y="40265"/>
                  <a:pt x="59779" y="42863"/>
                  <a:pt x="63723" y="42863"/>
                </a:cubicBezTo>
                <a:cubicBezTo>
                  <a:pt x="63723" y="42863"/>
                  <a:pt x="63723" y="42863"/>
                  <a:pt x="134715" y="42863"/>
                </a:cubicBezTo>
                <a:cubicBezTo>
                  <a:pt x="138659" y="42863"/>
                  <a:pt x="141288" y="40265"/>
                  <a:pt x="141288" y="36368"/>
                </a:cubicBezTo>
                <a:cubicBezTo>
                  <a:pt x="141288" y="32472"/>
                  <a:pt x="138659" y="28575"/>
                  <a:pt x="134715" y="28575"/>
                </a:cubicBezTo>
                <a:cubicBezTo>
                  <a:pt x="134715" y="28575"/>
                  <a:pt x="134715" y="28575"/>
                  <a:pt x="63723" y="28575"/>
                </a:cubicBezTo>
                <a:close/>
                <a:moveTo>
                  <a:pt x="35719" y="0"/>
                </a:moveTo>
                <a:cubicBezTo>
                  <a:pt x="35719" y="0"/>
                  <a:pt x="35719" y="0"/>
                  <a:pt x="162719" y="0"/>
                </a:cubicBezTo>
                <a:cubicBezTo>
                  <a:pt x="182563" y="0"/>
                  <a:pt x="198438" y="15850"/>
                  <a:pt x="198438" y="35663"/>
                </a:cubicBezTo>
                <a:cubicBezTo>
                  <a:pt x="198438" y="35663"/>
                  <a:pt x="198438" y="35663"/>
                  <a:pt x="198438" y="302475"/>
                </a:cubicBezTo>
                <a:cubicBezTo>
                  <a:pt x="198438" y="322288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5719" y="338138"/>
                </a:cubicBezTo>
                <a:cubicBezTo>
                  <a:pt x="15875" y="338138"/>
                  <a:pt x="0" y="322288"/>
                  <a:pt x="0" y="302475"/>
                </a:cubicBezTo>
                <a:cubicBezTo>
                  <a:pt x="0" y="302475"/>
                  <a:pt x="0" y="302475"/>
                  <a:pt x="0" y="35663"/>
                </a:cubicBezTo>
                <a:cubicBezTo>
                  <a:pt x="0" y="15850"/>
                  <a:pt x="15875" y="0"/>
                  <a:pt x="35719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39B26F6B-BEA9-46F3-BB37-B39209BCF45A}"/>
              </a:ext>
            </a:extLst>
          </p:cNvPr>
          <p:cNvSpPr/>
          <p:nvPr/>
        </p:nvSpPr>
        <p:spPr>
          <a:xfrm>
            <a:off x="5874846" y="2803660"/>
            <a:ext cx="442308" cy="309408"/>
          </a:xfrm>
          <a:custGeom>
            <a:avLst/>
            <a:gdLst>
              <a:gd name="connsiteX0" fmla="*/ 303212 w 338138"/>
              <a:gd name="connsiteY0" fmla="*/ 103188 h 236538"/>
              <a:gd name="connsiteX1" fmla="*/ 303212 w 338138"/>
              <a:gd name="connsiteY1" fmla="*/ 122238 h 236538"/>
              <a:gd name="connsiteX2" fmla="*/ 306034 w 338138"/>
              <a:gd name="connsiteY2" fmla="*/ 122238 h 236538"/>
              <a:gd name="connsiteX3" fmla="*/ 315912 w 338138"/>
              <a:gd name="connsiteY3" fmla="*/ 112713 h 236538"/>
              <a:gd name="connsiteX4" fmla="*/ 306034 w 338138"/>
              <a:gd name="connsiteY4" fmla="*/ 103188 h 236538"/>
              <a:gd name="connsiteX5" fmla="*/ 303212 w 338138"/>
              <a:gd name="connsiteY5" fmla="*/ 103188 h 236538"/>
              <a:gd name="connsiteX6" fmla="*/ 65087 w 338138"/>
              <a:gd name="connsiteY6" fmla="*/ 90488 h 236538"/>
              <a:gd name="connsiteX7" fmla="*/ 61912 w 338138"/>
              <a:gd name="connsiteY7" fmla="*/ 96838 h 236538"/>
              <a:gd name="connsiteX8" fmla="*/ 68262 w 338138"/>
              <a:gd name="connsiteY8" fmla="*/ 96838 h 236538"/>
              <a:gd name="connsiteX9" fmla="*/ 90487 w 338138"/>
              <a:gd name="connsiteY9" fmla="*/ 87313 h 236538"/>
              <a:gd name="connsiteX10" fmla="*/ 90487 w 338138"/>
              <a:gd name="connsiteY10" fmla="*/ 107951 h 236538"/>
              <a:gd name="connsiteX11" fmla="*/ 98107 w 338138"/>
              <a:gd name="connsiteY11" fmla="*/ 107951 h 236538"/>
              <a:gd name="connsiteX12" fmla="*/ 109537 w 338138"/>
              <a:gd name="connsiteY12" fmla="*/ 97632 h 236538"/>
              <a:gd name="connsiteX13" fmla="*/ 98107 w 338138"/>
              <a:gd name="connsiteY13" fmla="*/ 87313 h 236538"/>
              <a:gd name="connsiteX14" fmla="*/ 90487 w 338138"/>
              <a:gd name="connsiteY14" fmla="*/ 87313 h 236538"/>
              <a:gd name="connsiteX15" fmla="*/ 86677 w 338138"/>
              <a:gd name="connsiteY15" fmla="*/ 79375 h 236538"/>
              <a:gd name="connsiteX16" fmla="*/ 98107 w 338138"/>
              <a:gd name="connsiteY16" fmla="*/ 79375 h 236538"/>
              <a:gd name="connsiteX17" fmla="*/ 115887 w 338138"/>
              <a:gd name="connsiteY17" fmla="*/ 97632 h 236538"/>
              <a:gd name="connsiteX18" fmla="*/ 98107 w 338138"/>
              <a:gd name="connsiteY18" fmla="*/ 115888 h 236538"/>
              <a:gd name="connsiteX19" fmla="*/ 86677 w 338138"/>
              <a:gd name="connsiteY19" fmla="*/ 115888 h 236538"/>
              <a:gd name="connsiteX20" fmla="*/ 84137 w 338138"/>
              <a:gd name="connsiteY20" fmla="*/ 113280 h 236538"/>
              <a:gd name="connsiteX21" fmla="*/ 84137 w 338138"/>
              <a:gd name="connsiteY21" fmla="*/ 81983 h 236538"/>
              <a:gd name="connsiteX22" fmla="*/ 86677 w 338138"/>
              <a:gd name="connsiteY22" fmla="*/ 79375 h 236538"/>
              <a:gd name="connsiteX23" fmla="*/ 63764 w 338138"/>
              <a:gd name="connsiteY23" fmla="*/ 79375 h 236538"/>
              <a:gd name="connsiteX24" fmla="*/ 66410 w 338138"/>
              <a:gd name="connsiteY24" fmla="*/ 79375 h 236538"/>
              <a:gd name="connsiteX25" fmla="*/ 69056 w 338138"/>
              <a:gd name="connsiteY25" fmla="*/ 80727 h 236538"/>
              <a:gd name="connsiteX26" fmla="*/ 80962 w 338138"/>
              <a:gd name="connsiteY26" fmla="*/ 113183 h 236538"/>
              <a:gd name="connsiteX27" fmla="*/ 78316 w 338138"/>
              <a:gd name="connsiteY27" fmla="*/ 115888 h 236538"/>
              <a:gd name="connsiteX28" fmla="*/ 75670 w 338138"/>
              <a:gd name="connsiteY28" fmla="*/ 115888 h 236538"/>
              <a:gd name="connsiteX29" fmla="*/ 74347 w 338138"/>
              <a:gd name="connsiteY29" fmla="*/ 114536 h 236538"/>
              <a:gd name="connsiteX30" fmla="*/ 70378 w 338138"/>
              <a:gd name="connsiteY30" fmla="*/ 105069 h 236538"/>
              <a:gd name="connsiteX31" fmla="*/ 59795 w 338138"/>
              <a:gd name="connsiteY31" fmla="*/ 105069 h 236538"/>
              <a:gd name="connsiteX32" fmla="*/ 55826 w 338138"/>
              <a:gd name="connsiteY32" fmla="*/ 114536 h 236538"/>
              <a:gd name="connsiteX33" fmla="*/ 54503 w 338138"/>
              <a:gd name="connsiteY33" fmla="*/ 115888 h 236538"/>
              <a:gd name="connsiteX34" fmla="*/ 51858 w 338138"/>
              <a:gd name="connsiteY34" fmla="*/ 115888 h 236538"/>
              <a:gd name="connsiteX35" fmla="*/ 49212 w 338138"/>
              <a:gd name="connsiteY35" fmla="*/ 114536 h 236538"/>
              <a:gd name="connsiteX36" fmla="*/ 49212 w 338138"/>
              <a:gd name="connsiteY36" fmla="*/ 113183 h 236538"/>
              <a:gd name="connsiteX37" fmla="*/ 61118 w 338138"/>
              <a:gd name="connsiteY37" fmla="*/ 80727 h 236538"/>
              <a:gd name="connsiteX38" fmla="*/ 63764 w 338138"/>
              <a:gd name="connsiteY38" fmla="*/ 79375 h 236538"/>
              <a:gd name="connsiteX39" fmla="*/ 19050 w 338138"/>
              <a:gd name="connsiteY39" fmla="*/ 63500 h 236538"/>
              <a:gd name="connsiteX40" fmla="*/ 19050 w 338138"/>
              <a:gd name="connsiteY40" fmla="*/ 132790 h 236538"/>
              <a:gd name="connsiteX41" fmla="*/ 120915 w 338138"/>
              <a:gd name="connsiteY41" fmla="*/ 132790 h 236538"/>
              <a:gd name="connsiteX42" fmla="*/ 124884 w 338138"/>
              <a:gd name="connsiteY42" fmla="*/ 134097 h 236538"/>
              <a:gd name="connsiteX43" fmla="*/ 161925 w 338138"/>
              <a:gd name="connsiteY43" fmla="*/ 152400 h 236538"/>
              <a:gd name="connsiteX44" fmla="*/ 152665 w 338138"/>
              <a:gd name="connsiteY44" fmla="*/ 123638 h 236538"/>
              <a:gd name="connsiteX45" fmla="*/ 152665 w 338138"/>
              <a:gd name="connsiteY45" fmla="*/ 121024 h 236538"/>
              <a:gd name="connsiteX46" fmla="*/ 152665 w 338138"/>
              <a:gd name="connsiteY46" fmla="*/ 63500 h 236538"/>
              <a:gd name="connsiteX47" fmla="*/ 19050 w 338138"/>
              <a:gd name="connsiteY47" fmla="*/ 63500 h 236538"/>
              <a:gd name="connsiteX48" fmla="*/ 52387 w 338138"/>
              <a:gd name="connsiteY48" fmla="*/ 17463 h 236538"/>
              <a:gd name="connsiteX49" fmla="*/ 52387 w 338138"/>
              <a:gd name="connsiteY49" fmla="*/ 43782 h 236538"/>
              <a:gd name="connsiteX50" fmla="*/ 161817 w 338138"/>
              <a:gd name="connsiteY50" fmla="*/ 43782 h 236538"/>
              <a:gd name="connsiteX51" fmla="*/ 169728 w 338138"/>
              <a:gd name="connsiteY51" fmla="*/ 52994 h 236538"/>
              <a:gd name="connsiteX52" fmla="*/ 169728 w 338138"/>
              <a:gd name="connsiteY52" fmla="*/ 118791 h 236538"/>
              <a:gd name="connsiteX53" fmla="*/ 186868 w 338138"/>
              <a:gd name="connsiteY53" fmla="*/ 167482 h 236538"/>
              <a:gd name="connsiteX54" fmla="*/ 184231 w 338138"/>
              <a:gd name="connsiteY54" fmla="*/ 176693 h 236538"/>
              <a:gd name="connsiteX55" fmla="*/ 177639 w 338138"/>
              <a:gd name="connsiteY55" fmla="*/ 179325 h 236538"/>
              <a:gd name="connsiteX56" fmla="*/ 173683 w 338138"/>
              <a:gd name="connsiteY56" fmla="*/ 178009 h 236538"/>
              <a:gd name="connsiteX57" fmla="*/ 119627 w 338138"/>
              <a:gd name="connsiteY57" fmla="*/ 150374 h 236538"/>
              <a:gd name="connsiteX58" fmla="*/ 52387 w 338138"/>
              <a:gd name="connsiteY58" fmla="*/ 150374 h 236538"/>
              <a:gd name="connsiteX59" fmla="*/ 52387 w 338138"/>
              <a:gd name="connsiteY59" fmla="*/ 217488 h 236538"/>
              <a:gd name="connsiteX60" fmla="*/ 285750 w 338138"/>
              <a:gd name="connsiteY60" fmla="*/ 217488 h 236538"/>
              <a:gd name="connsiteX61" fmla="*/ 285750 w 338138"/>
              <a:gd name="connsiteY61" fmla="*/ 17463 h 236538"/>
              <a:gd name="connsiteX62" fmla="*/ 52387 w 338138"/>
              <a:gd name="connsiteY62" fmla="*/ 17463 h 236538"/>
              <a:gd name="connsiteX63" fmla="*/ 42267 w 338138"/>
              <a:gd name="connsiteY63" fmla="*/ 0 h 236538"/>
              <a:gd name="connsiteX64" fmla="*/ 328892 w 338138"/>
              <a:gd name="connsiteY64" fmla="*/ 0 h 236538"/>
              <a:gd name="connsiteX65" fmla="*/ 338138 w 338138"/>
              <a:gd name="connsiteY65" fmla="*/ 9199 h 236538"/>
              <a:gd name="connsiteX66" fmla="*/ 338138 w 338138"/>
              <a:gd name="connsiteY66" fmla="*/ 227339 h 236538"/>
              <a:gd name="connsiteX67" fmla="*/ 328892 w 338138"/>
              <a:gd name="connsiteY67" fmla="*/ 236538 h 236538"/>
              <a:gd name="connsiteX68" fmla="*/ 42267 w 338138"/>
              <a:gd name="connsiteY68" fmla="*/ 236538 h 236538"/>
              <a:gd name="connsiteX69" fmla="*/ 33021 w 338138"/>
              <a:gd name="connsiteY69" fmla="*/ 227339 h 236538"/>
              <a:gd name="connsiteX70" fmla="*/ 33021 w 338138"/>
              <a:gd name="connsiteY70" fmla="*/ 151122 h 236538"/>
              <a:gd name="connsiteX71" fmla="*/ 9246 w 338138"/>
              <a:gd name="connsiteY71" fmla="*/ 151122 h 236538"/>
              <a:gd name="connsiteX72" fmla="*/ 0 w 338138"/>
              <a:gd name="connsiteY72" fmla="*/ 141923 h 236538"/>
              <a:gd name="connsiteX73" fmla="*/ 0 w 338138"/>
              <a:gd name="connsiteY73" fmla="*/ 53878 h 236538"/>
              <a:gd name="connsiteX74" fmla="*/ 9246 w 338138"/>
              <a:gd name="connsiteY74" fmla="*/ 44679 h 236538"/>
              <a:gd name="connsiteX75" fmla="*/ 33021 w 338138"/>
              <a:gd name="connsiteY75" fmla="*/ 44679 h 236538"/>
              <a:gd name="connsiteX76" fmla="*/ 33021 w 338138"/>
              <a:gd name="connsiteY76" fmla="*/ 9199 h 236538"/>
              <a:gd name="connsiteX77" fmla="*/ 42267 w 338138"/>
              <a:gd name="connsiteY77" fmla="*/ 0 h 23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38138" h="236538">
                <a:moveTo>
                  <a:pt x="303212" y="103188"/>
                </a:moveTo>
                <a:cubicBezTo>
                  <a:pt x="303212" y="103188"/>
                  <a:pt x="303212" y="103188"/>
                  <a:pt x="303212" y="122238"/>
                </a:cubicBezTo>
                <a:cubicBezTo>
                  <a:pt x="303212" y="122238"/>
                  <a:pt x="303212" y="122238"/>
                  <a:pt x="306034" y="122238"/>
                </a:cubicBezTo>
                <a:cubicBezTo>
                  <a:pt x="311679" y="122238"/>
                  <a:pt x="315912" y="116795"/>
                  <a:pt x="315912" y="112713"/>
                </a:cubicBezTo>
                <a:cubicBezTo>
                  <a:pt x="315912" y="107270"/>
                  <a:pt x="311679" y="103188"/>
                  <a:pt x="306034" y="103188"/>
                </a:cubicBezTo>
                <a:cubicBezTo>
                  <a:pt x="306034" y="103188"/>
                  <a:pt x="306034" y="103188"/>
                  <a:pt x="303212" y="103188"/>
                </a:cubicBezTo>
                <a:close/>
                <a:moveTo>
                  <a:pt x="65087" y="90488"/>
                </a:moveTo>
                <a:lnTo>
                  <a:pt x="61912" y="96838"/>
                </a:lnTo>
                <a:lnTo>
                  <a:pt x="68262" y="96838"/>
                </a:lnTo>
                <a:close/>
                <a:moveTo>
                  <a:pt x="90487" y="87313"/>
                </a:moveTo>
                <a:cubicBezTo>
                  <a:pt x="90487" y="87313"/>
                  <a:pt x="90487" y="87313"/>
                  <a:pt x="90487" y="107951"/>
                </a:cubicBezTo>
                <a:cubicBezTo>
                  <a:pt x="90487" y="107951"/>
                  <a:pt x="90487" y="107951"/>
                  <a:pt x="98107" y="107951"/>
                </a:cubicBezTo>
                <a:cubicBezTo>
                  <a:pt x="104457" y="107951"/>
                  <a:pt x="109537" y="104081"/>
                  <a:pt x="109537" y="97632"/>
                </a:cubicBezTo>
                <a:cubicBezTo>
                  <a:pt x="109537" y="92473"/>
                  <a:pt x="104457" y="87313"/>
                  <a:pt x="98107" y="87313"/>
                </a:cubicBezTo>
                <a:cubicBezTo>
                  <a:pt x="98107" y="87313"/>
                  <a:pt x="98107" y="87313"/>
                  <a:pt x="90487" y="87313"/>
                </a:cubicBezTo>
                <a:close/>
                <a:moveTo>
                  <a:pt x="86677" y="79375"/>
                </a:moveTo>
                <a:cubicBezTo>
                  <a:pt x="86677" y="79375"/>
                  <a:pt x="86677" y="79375"/>
                  <a:pt x="98107" y="79375"/>
                </a:cubicBezTo>
                <a:cubicBezTo>
                  <a:pt x="108267" y="79375"/>
                  <a:pt x="115887" y="88503"/>
                  <a:pt x="115887" y="97632"/>
                </a:cubicBezTo>
                <a:cubicBezTo>
                  <a:pt x="115887" y="108064"/>
                  <a:pt x="108267" y="115888"/>
                  <a:pt x="98107" y="115888"/>
                </a:cubicBezTo>
                <a:cubicBezTo>
                  <a:pt x="98107" y="115888"/>
                  <a:pt x="98107" y="115888"/>
                  <a:pt x="86677" y="115888"/>
                </a:cubicBezTo>
                <a:cubicBezTo>
                  <a:pt x="85407" y="115888"/>
                  <a:pt x="84137" y="114584"/>
                  <a:pt x="84137" y="113280"/>
                </a:cubicBezTo>
                <a:cubicBezTo>
                  <a:pt x="84137" y="113280"/>
                  <a:pt x="84137" y="113280"/>
                  <a:pt x="84137" y="81983"/>
                </a:cubicBezTo>
                <a:cubicBezTo>
                  <a:pt x="84137" y="80679"/>
                  <a:pt x="85407" y="79375"/>
                  <a:pt x="86677" y="79375"/>
                </a:cubicBezTo>
                <a:close/>
                <a:moveTo>
                  <a:pt x="63764" y="79375"/>
                </a:moveTo>
                <a:cubicBezTo>
                  <a:pt x="63764" y="79375"/>
                  <a:pt x="63764" y="79375"/>
                  <a:pt x="66410" y="79375"/>
                </a:cubicBezTo>
                <a:cubicBezTo>
                  <a:pt x="67733" y="79375"/>
                  <a:pt x="67733" y="79375"/>
                  <a:pt x="69056" y="80727"/>
                </a:cubicBezTo>
                <a:lnTo>
                  <a:pt x="80962" y="113183"/>
                </a:lnTo>
                <a:cubicBezTo>
                  <a:pt x="80962" y="114536"/>
                  <a:pt x="79639" y="115888"/>
                  <a:pt x="78316" y="115888"/>
                </a:cubicBezTo>
                <a:cubicBezTo>
                  <a:pt x="78316" y="115888"/>
                  <a:pt x="78316" y="115888"/>
                  <a:pt x="75670" y="115888"/>
                </a:cubicBezTo>
                <a:cubicBezTo>
                  <a:pt x="74347" y="115888"/>
                  <a:pt x="74347" y="114536"/>
                  <a:pt x="74347" y="114536"/>
                </a:cubicBezTo>
                <a:cubicBezTo>
                  <a:pt x="74347" y="114536"/>
                  <a:pt x="74347" y="114536"/>
                  <a:pt x="70378" y="105069"/>
                </a:cubicBezTo>
                <a:cubicBezTo>
                  <a:pt x="70378" y="105069"/>
                  <a:pt x="70378" y="105069"/>
                  <a:pt x="59795" y="105069"/>
                </a:cubicBezTo>
                <a:cubicBezTo>
                  <a:pt x="59795" y="105069"/>
                  <a:pt x="59795" y="105069"/>
                  <a:pt x="55826" y="114536"/>
                </a:cubicBezTo>
                <a:cubicBezTo>
                  <a:pt x="55826" y="114536"/>
                  <a:pt x="55826" y="115888"/>
                  <a:pt x="54503" y="115888"/>
                </a:cubicBezTo>
                <a:cubicBezTo>
                  <a:pt x="54503" y="115888"/>
                  <a:pt x="54503" y="115888"/>
                  <a:pt x="51858" y="115888"/>
                </a:cubicBezTo>
                <a:cubicBezTo>
                  <a:pt x="50535" y="115888"/>
                  <a:pt x="50535" y="115888"/>
                  <a:pt x="49212" y="114536"/>
                </a:cubicBezTo>
                <a:cubicBezTo>
                  <a:pt x="49212" y="114536"/>
                  <a:pt x="49212" y="113183"/>
                  <a:pt x="49212" y="113183"/>
                </a:cubicBezTo>
                <a:cubicBezTo>
                  <a:pt x="49212" y="113183"/>
                  <a:pt x="49212" y="113183"/>
                  <a:pt x="61118" y="80727"/>
                </a:cubicBezTo>
                <a:cubicBezTo>
                  <a:pt x="61118" y="79375"/>
                  <a:pt x="62441" y="79375"/>
                  <a:pt x="63764" y="79375"/>
                </a:cubicBezTo>
                <a:close/>
                <a:moveTo>
                  <a:pt x="19050" y="63500"/>
                </a:moveTo>
                <a:lnTo>
                  <a:pt x="19050" y="132790"/>
                </a:lnTo>
                <a:cubicBezTo>
                  <a:pt x="19050" y="132790"/>
                  <a:pt x="19050" y="132790"/>
                  <a:pt x="120915" y="132790"/>
                </a:cubicBezTo>
                <a:cubicBezTo>
                  <a:pt x="122238" y="132790"/>
                  <a:pt x="124884" y="132790"/>
                  <a:pt x="124884" y="134097"/>
                </a:cubicBezTo>
                <a:cubicBezTo>
                  <a:pt x="124884" y="134097"/>
                  <a:pt x="124884" y="134097"/>
                  <a:pt x="161925" y="152400"/>
                </a:cubicBezTo>
                <a:cubicBezTo>
                  <a:pt x="161925" y="152400"/>
                  <a:pt x="161925" y="152400"/>
                  <a:pt x="152665" y="123638"/>
                </a:cubicBezTo>
                <a:cubicBezTo>
                  <a:pt x="152665" y="123638"/>
                  <a:pt x="152665" y="122331"/>
                  <a:pt x="152665" y="121024"/>
                </a:cubicBezTo>
                <a:cubicBezTo>
                  <a:pt x="152665" y="121024"/>
                  <a:pt x="152665" y="121024"/>
                  <a:pt x="152665" y="63500"/>
                </a:cubicBezTo>
                <a:cubicBezTo>
                  <a:pt x="152665" y="63500"/>
                  <a:pt x="152665" y="63500"/>
                  <a:pt x="19050" y="63500"/>
                </a:cubicBezTo>
                <a:close/>
                <a:moveTo>
                  <a:pt x="52387" y="17463"/>
                </a:moveTo>
                <a:cubicBezTo>
                  <a:pt x="52387" y="17463"/>
                  <a:pt x="52387" y="17463"/>
                  <a:pt x="52387" y="43782"/>
                </a:cubicBezTo>
                <a:cubicBezTo>
                  <a:pt x="52387" y="43782"/>
                  <a:pt x="52387" y="43782"/>
                  <a:pt x="161817" y="43782"/>
                </a:cubicBezTo>
                <a:cubicBezTo>
                  <a:pt x="165773" y="43782"/>
                  <a:pt x="169728" y="49046"/>
                  <a:pt x="169728" y="52994"/>
                </a:cubicBezTo>
                <a:cubicBezTo>
                  <a:pt x="169728" y="52994"/>
                  <a:pt x="169728" y="52994"/>
                  <a:pt x="169728" y="118791"/>
                </a:cubicBezTo>
                <a:cubicBezTo>
                  <a:pt x="169728" y="118791"/>
                  <a:pt x="169728" y="118791"/>
                  <a:pt x="186868" y="167482"/>
                </a:cubicBezTo>
                <a:cubicBezTo>
                  <a:pt x="188186" y="171430"/>
                  <a:pt x="186868" y="174062"/>
                  <a:pt x="184231" y="176693"/>
                </a:cubicBezTo>
                <a:cubicBezTo>
                  <a:pt x="181594" y="178009"/>
                  <a:pt x="180275" y="179325"/>
                  <a:pt x="177639" y="179325"/>
                </a:cubicBezTo>
                <a:cubicBezTo>
                  <a:pt x="176320" y="179325"/>
                  <a:pt x="175002" y="179325"/>
                  <a:pt x="173683" y="178009"/>
                </a:cubicBezTo>
                <a:cubicBezTo>
                  <a:pt x="173683" y="178009"/>
                  <a:pt x="173683" y="178009"/>
                  <a:pt x="119627" y="150374"/>
                </a:cubicBezTo>
                <a:cubicBezTo>
                  <a:pt x="119627" y="150374"/>
                  <a:pt x="119627" y="150374"/>
                  <a:pt x="52387" y="150374"/>
                </a:cubicBezTo>
                <a:cubicBezTo>
                  <a:pt x="52387" y="150374"/>
                  <a:pt x="52387" y="150374"/>
                  <a:pt x="52387" y="217488"/>
                </a:cubicBezTo>
                <a:cubicBezTo>
                  <a:pt x="52387" y="217488"/>
                  <a:pt x="52387" y="217488"/>
                  <a:pt x="285750" y="217488"/>
                </a:cubicBezTo>
                <a:lnTo>
                  <a:pt x="285750" y="17463"/>
                </a:lnTo>
                <a:cubicBezTo>
                  <a:pt x="285750" y="17463"/>
                  <a:pt x="285750" y="17463"/>
                  <a:pt x="52387" y="17463"/>
                </a:cubicBezTo>
                <a:close/>
                <a:moveTo>
                  <a:pt x="42267" y="0"/>
                </a:moveTo>
                <a:cubicBezTo>
                  <a:pt x="42267" y="0"/>
                  <a:pt x="42267" y="0"/>
                  <a:pt x="328892" y="0"/>
                </a:cubicBezTo>
                <a:cubicBezTo>
                  <a:pt x="334176" y="0"/>
                  <a:pt x="338138" y="3942"/>
                  <a:pt x="338138" y="9199"/>
                </a:cubicBezTo>
                <a:cubicBezTo>
                  <a:pt x="338138" y="9199"/>
                  <a:pt x="338138" y="9199"/>
                  <a:pt x="338138" y="227339"/>
                </a:cubicBezTo>
                <a:cubicBezTo>
                  <a:pt x="338138" y="232596"/>
                  <a:pt x="334176" y="236538"/>
                  <a:pt x="328892" y="236538"/>
                </a:cubicBezTo>
                <a:cubicBezTo>
                  <a:pt x="328892" y="236538"/>
                  <a:pt x="328892" y="236538"/>
                  <a:pt x="42267" y="236538"/>
                </a:cubicBezTo>
                <a:cubicBezTo>
                  <a:pt x="36984" y="236538"/>
                  <a:pt x="33021" y="232596"/>
                  <a:pt x="33021" y="227339"/>
                </a:cubicBezTo>
                <a:cubicBezTo>
                  <a:pt x="33021" y="227339"/>
                  <a:pt x="33021" y="227339"/>
                  <a:pt x="33021" y="151122"/>
                </a:cubicBezTo>
                <a:cubicBezTo>
                  <a:pt x="33021" y="151122"/>
                  <a:pt x="33021" y="151122"/>
                  <a:pt x="9246" y="151122"/>
                </a:cubicBezTo>
                <a:cubicBezTo>
                  <a:pt x="3962" y="151122"/>
                  <a:pt x="0" y="147179"/>
                  <a:pt x="0" y="141923"/>
                </a:cubicBezTo>
                <a:cubicBezTo>
                  <a:pt x="0" y="141923"/>
                  <a:pt x="0" y="141923"/>
                  <a:pt x="0" y="53878"/>
                </a:cubicBezTo>
                <a:cubicBezTo>
                  <a:pt x="0" y="49936"/>
                  <a:pt x="3962" y="44679"/>
                  <a:pt x="9246" y="44679"/>
                </a:cubicBezTo>
                <a:cubicBezTo>
                  <a:pt x="9246" y="44679"/>
                  <a:pt x="9246" y="44679"/>
                  <a:pt x="33021" y="44679"/>
                </a:cubicBezTo>
                <a:cubicBezTo>
                  <a:pt x="33021" y="44679"/>
                  <a:pt x="33021" y="44679"/>
                  <a:pt x="33021" y="9199"/>
                </a:cubicBezTo>
                <a:cubicBezTo>
                  <a:pt x="33021" y="3942"/>
                  <a:pt x="36984" y="0"/>
                  <a:pt x="42267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0C5DEBCC-2A03-4CF6-8FF3-2CB680D00603}"/>
              </a:ext>
            </a:extLst>
          </p:cNvPr>
          <p:cNvSpPr/>
          <p:nvPr/>
        </p:nvSpPr>
        <p:spPr>
          <a:xfrm>
            <a:off x="7862223" y="2737210"/>
            <a:ext cx="331731" cy="442308"/>
          </a:xfrm>
          <a:custGeom>
            <a:avLst/>
            <a:gdLst>
              <a:gd name="connsiteX0" fmla="*/ 115491 w 252413"/>
              <a:gd name="connsiteY0" fmla="*/ 304800 h 336550"/>
              <a:gd name="connsiteX1" fmla="*/ 104775 w 252413"/>
              <a:gd name="connsiteY1" fmla="*/ 315119 h 336550"/>
              <a:gd name="connsiteX2" fmla="*/ 115491 w 252413"/>
              <a:gd name="connsiteY2" fmla="*/ 325438 h 336550"/>
              <a:gd name="connsiteX3" fmla="*/ 136922 w 252413"/>
              <a:gd name="connsiteY3" fmla="*/ 325438 h 336550"/>
              <a:gd name="connsiteX4" fmla="*/ 147638 w 252413"/>
              <a:gd name="connsiteY4" fmla="*/ 315119 h 336550"/>
              <a:gd name="connsiteX5" fmla="*/ 136922 w 252413"/>
              <a:gd name="connsiteY5" fmla="*/ 304800 h 336550"/>
              <a:gd name="connsiteX6" fmla="*/ 115491 w 252413"/>
              <a:gd name="connsiteY6" fmla="*/ 304800 h 336550"/>
              <a:gd name="connsiteX7" fmla="*/ 20638 w 252413"/>
              <a:gd name="connsiteY7" fmla="*/ 20637 h 336550"/>
              <a:gd name="connsiteX8" fmla="*/ 20638 w 252413"/>
              <a:gd name="connsiteY8" fmla="*/ 293687 h 336550"/>
              <a:gd name="connsiteX9" fmla="*/ 231776 w 252413"/>
              <a:gd name="connsiteY9" fmla="*/ 293687 h 336550"/>
              <a:gd name="connsiteX10" fmla="*/ 231776 w 252413"/>
              <a:gd name="connsiteY10" fmla="*/ 20637 h 336550"/>
              <a:gd name="connsiteX11" fmla="*/ 0 w 252413"/>
              <a:gd name="connsiteY11" fmla="*/ 0 h 336550"/>
              <a:gd name="connsiteX12" fmla="*/ 252413 w 252413"/>
              <a:gd name="connsiteY12" fmla="*/ 0 h 336550"/>
              <a:gd name="connsiteX13" fmla="*/ 252413 w 252413"/>
              <a:gd name="connsiteY13" fmla="*/ 336550 h 336550"/>
              <a:gd name="connsiteX14" fmla="*/ 0 w 252413"/>
              <a:gd name="connsiteY14" fmla="*/ 33655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413" h="336550">
                <a:moveTo>
                  <a:pt x="115491" y="304800"/>
                </a:moveTo>
                <a:cubicBezTo>
                  <a:pt x="108793" y="304800"/>
                  <a:pt x="104775" y="309960"/>
                  <a:pt x="104775" y="315119"/>
                </a:cubicBezTo>
                <a:cubicBezTo>
                  <a:pt x="104775" y="320279"/>
                  <a:pt x="108793" y="325438"/>
                  <a:pt x="115491" y="325438"/>
                </a:cubicBezTo>
                <a:cubicBezTo>
                  <a:pt x="115491" y="325438"/>
                  <a:pt x="115491" y="325438"/>
                  <a:pt x="136922" y="325438"/>
                </a:cubicBezTo>
                <a:cubicBezTo>
                  <a:pt x="142280" y="325438"/>
                  <a:pt x="147638" y="320279"/>
                  <a:pt x="147638" y="315119"/>
                </a:cubicBezTo>
                <a:cubicBezTo>
                  <a:pt x="147638" y="309960"/>
                  <a:pt x="142280" y="304800"/>
                  <a:pt x="136922" y="304800"/>
                </a:cubicBezTo>
                <a:cubicBezTo>
                  <a:pt x="136922" y="304800"/>
                  <a:pt x="136922" y="304800"/>
                  <a:pt x="115491" y="304800"/>
                </a:cubicBezTo>
                <a:close/>
                <a:moveTo>
                  <a:pt x="20638" y="20637"/>
                </a:moveTo>
                <a:lnTo>
                  <a:pt x="20638" y="293687"/>
                </a:lnTo>
                <a:lnTo>
                  <a:pt x="231776" y="293687"/>
                </a:lnTo>
                <a:lnTo>
                  <a:pt x="231776" y="20637"/>
                </a:lnTo>
                <a:close/>
                <a:moveTo>
                  <a:pt x="0" y="0"/>
                </a:moveTo>
                <a:lnTo>
                  <a:pt x="252413" y="0"/>
                </a:lnTo>
                <a:lnTo>
                  <a:pt x="252413" y="336550"/>
                </a:lnTo>
                <a:lnTo>
                  <a:pt x="0" y="3365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BDB757F1-ADD4-4522-8561-B0FB61EC17FD}"/>
              </a:ext>
            </a:extLst>
          </p:cNvPr>
          <p:cNvSpPr/>
          <p:nvPr/>
        </p:nvSpPr>
        <p:spPr>
          <a:xfrm>
            <a:off x="9710898" y="2744479"/>
            <a:ext cx="442308" cy="427771"/>
          </a:xfrm>
          <a:custGeom>
            <a:avLst/>
            <a:gdLst>
              <a:gd name="connsiteX0" fmla="*/ 70140 w 338138"/>
              <a:gd name="connsiteY0" fmla="*/ 285750 h 327025"/>
              <a:gd name="connsiteX1" fmla="*/ 85221 w 338138"/>
              <a:gd name="connsiteY1" fmla="*/ 285750 h 327025"/>
              <a:gd name="connsiteX2" fmla="*/ 92076 w 338138"/>
              <a:gd name="connsiteY2" fmla="*/ 293544 h 327025"/>
              <a:gd name="connsiteX3" fmla="*/ 85221 w 338138"/>
              <a:gd name="connsiteY3" fmla="*/ 300038 h 327025"/>
              <a:gd name="connsiteX4" fmla="*/ 70140 w 338138"/>
              <a:gd name="connsiteY4" fmla="*/ 300038 h 327025"/>
              <a:gd name="connsiteX5" fmla="*/ 61913 w 338138"/>
              <a:gd name="connsiteY5" fmla="*/ 293544 h 327025"/>
              <a:gd name="connsiteX6" fmla="*/ 70140 w 338138"/>
              <a:gd name="connsiteY6" fmla="*/ 285750 h 327025"/>
              <a:gd name="connsiteX7" fmla="*/ 22225 w 338138"/>
              <a:gd name="connsiteY7" fmla="*/ 277812 h 327025"/>
              <a:gd name="connsiteX8" fmla="*/ 22225 w 338138"/>
              <a:gd name="connsiteY8" fmla="*/ 304800 h 327025"/>
              <a:gd name="connsiteX9" fmla="*/ 23529 w 338138"/>
              <a:gd name="connsiteY9" fmla="*/ 304800 h 327025"/>
              <a:gd name="connsiteX10" fmla="*/ 131763 w 338138"/>
              <a:gd name="connsiteY10" fmla="*/ 304800 h 327025"/>
              <a:gd name="connsiteX11" fmla="*/ 131763 w 338138"/>
              <a:gd name="connsiteY11" fmla="*/ 277812 h 327025"/>
              <a:gd name="connsiteX12" fmla="*/ 22225 w 338138"/>
              <a:gd name="connsiteY12" fmla="*/ 277812 h 327025"/>
              <a:gd name="connsiteX13" fmla="*/ 155575 w 338138"/>
              <a:gd name="connsiteY13" fmla="*/ 244475 h 327025"/>
              <a:gd name="connsiteX14" fmla="*/ 155575 w 338138"/>
              <a:gd name="connsiteY14" fmla="*/ 266700 h 327025"/>
              <a:gd name="connsiteX15" fmla="*/ 211138 w 338138"/>
              <a:gd name="connsiteY15" fmla="*/ 266700 h 327025"/>
              <a:gd name="connsiteX16" fmla="*/ 211138 w 338138"/>
              <a:gd name="connsiteY16" fmla="*/ 244475 h 327025"/>
              <a:gd name="connsiteX17" fmla="*/ 22225 w 338138"/>
              <a:gd name="connsiteY17" fmla="*/ 120650 h 327025"/>
              <a:gd name="connsiteX18" fmla="*/ 22225 w 338138"/>
              <a:gd name="connsiteY18" fmla="*/ 263525 h 327025"/>
              <a:gd name="connsiteX19" fmla="*/ 131763 w 338138"/>
              <a:gd name="connsiteY19" fmla="*/ 263525 h 327025"/>
              <a:gd name="connsiteX20" fmla="*/ 131763 w 338138"/>
              <a:gd name="connsiteY20" fmla="*/ 120650 h 327025"/>
              <a:gd name="connsiteX21" fmla="*/ 23529 w 338138"/>
              <a:gd name="connsiteY21" fmla="*/ 120650 h 327025"/>
              <a:gd name="connsiteX22" fmla="*/ 22225 w 338138"/>
              <a:gd name="connsiteY22" fmla="*/ 120650 h 327025"/>
              <a:gd name="connsiteX23" fmla="*/ 62683 w 338138"/>
              <a:gd name="connsiteY23" fmla="*/ 22225 h 327025"/>
              <a:gd name="connsiteX24" fmla="*/ 50800 w 338138"/>
              <a:gd name="connsiteY24" fmla="*/ 32767 h 327025"/>
              <a:gd name="connsiteX25" fmla="*/ 50800 w 338138"/>
              <a:gd name="connsiteY25" fmla="*/ 97336 h 327025"/>
              <a:gd name="connsiteX26" fmla="*/ 132659 w 338138"/>
              <a:gd name="connsiteY26" fmla="*/ 97336 h 327025"/>
              <a:gd name="connsiteX27" fmla="*/ 155104 w 338138"/>
              <a:gd name="connsiteY27" fmla="*/ 119737 h 327025"/>
              <a:gd name="connsiteX28" fmla="*/ 155104 w 338138"/>
              <a:gd name="connsiteY28" fmla="*/ 223838 h 327025"/>
              <a:gd name="connsiteX29" fmla="*/ 305618 w 338138"/>
              <a:gd name="connsiteY29" fmla="*/ 223838 h 327025"/>
              <a:gd name="connsiteX30" fmla="*/ 317500 w 338138"/>
              <a:gd name="connsiteY30" fmla="*/ 213296 h 327025"/>
              <a:gd name="connsiteX31" fmla="*/ 317500 w 338138"/>
              <a:gd name="connsiteY31" fmla="*/ 32767 h 327025"/>
              <a:gd name="connsiteX32" fmla="*/ 305618 w 338138"/>
              <a:gd name="connsiteY32" fmla="*/ 22225 h 327025"/>
              <a:gd name="connsiteX33" fmla="*/ 62683 w 338138"/>
              <a:gd name="connsiteY33" fmla="*/ 22225 h 327025"/>
              <a:gd name="connsiteX34" fmla="*/ 62080 w 338138"/>
              <a:gd name="connsiteY34" fmla="*/ 0 h 327025"/>
              <a:gd name="connsiteX35" fmla="*/ 305117 w 338138"/>
              <a:gd name="connsiteY35" fmla="*/ 0 h 327025"/>
              <a:gd name="connsiteX36" fmla="*/ 338138 w 338138"/>
              <a:gd name="connsiteY36" fmla="*/ 32966 h 327025"/>
              <a:gd name="connsiteX37" fmla="*/ 338138 w 338138"/>
              <a:gd name="connsiteY37" fmla="*/ 213621 h 327025"/>
              <a:gd name="connsiteX38" fmla="*/ 305117 w 338138"/>
              <a:gd name="connsiteY38" fmla="*/ 245269 h 327025"/>
              <a:gd name="connsiteX39" fmla="*/ 233791 w 338138"/>
              <a:gd name="connsiteY39" fmla="*/ 245269 h 327025"/>
              <a:gd name="connsiteX40" fmla="*/ 233791 w 338138"/>
              <a:gd name="connsiteY40" fmla="*/ 266367 h 327025"/>
              <a:gd name="connsiteX41" fmla="*/ 265491 w 338138"/>
              <a:gd name="connsiteY41" fmla="*/ 266367 h 327025"/>
              <a:gd name="connsiteX42" fmla="*/ 276058 w 338138"/>
              <a:gd name="connsiteY42" fmla="*/ 276916 h 327025"/>
              <a:gd name="connsiteX43" fmla="*/ 265491 w 338138"/>
              <a:gd name="connsiteY43" fmla="*/ 288784 h 327025"/>
              <a:gd name="connsiteX44" fmla="*/ 154540 w 338138"/>
              <a:gd name="connsiteY44" fmla="*/ 288784 h 327025"/>
              <a:gd name="connsiteX45" fmla="*/ 154540 w 338138"/>
              <a:gd name="connsiteY45" fmla="*/ 304608 h 327025"/>
              <a:gd name="connsiteX46" fmla="*/ 132085 w 338138"/>
              <a:gd name="connsiteY46" fmla="*/ 327025 h 327025"/>
              <a:gd name="connsiteX47" fmla="*/ 22454 w 338138"/>
              <a:gd name="connsiteY47" fmla="*/ 327025 h 327025"/>
              <a:gd name="connsiteX48" fmla="*/ 0 w 338138"/>
              <a:gd name="connsiteY48" fmla="*/ 304608 h 327025"/>
              <a:gd name="connsiteX49" fmla="*/ 0 w 338138"/>
              <a:gd name="connsiteY49" fmla="*/ 119997 h 327025"/>
              <a:gd name="connsiteX50" fmla="*/ 22454 w 338138"/>
              <a:gd name="connsiteY50" fmla="*/ 97580 h 327025"/>
              <a:gd name="connsiteX51" fmla="*/ 29058 w 338138"/>
              <a:gd name="connsiteY51" fmla="*/ 97580 h 327025"/>
              <a:gd name="connsiteX52" fmla="*/ 29058 w 338138"/>
              <a:gd name="connsiteY52" fmla="*/ 32966 h 327025"/>
              <a:gd name="connsiteX53" fmla="*/ 62080 w 338138"/>
              <a:gd name="connsiteY53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38138" h="327025">
                <a:moveTo>
                  <a:pt x="70140" y="285750"/>
                </a:moveTo>
                <a:cubicBezTo>
                  <a:pt x="70140" y="285750"/>
                  <a:pt x="70140" y="285750"/>
                  <a:pt x="85221" y="285750"/>
                </a:cubicBezTo>
                <a:cubicBezTo>
                  <a:pt x="89334" y="285750"/>
                  <a:pt x="92076" y="289647"/>
                  <a:pt x="92076" y="293544"/>
                </a:cubicBezTo>
                <a:cubicBezTo>
                  <a:pt x="92076" y="297440"/>
                  <a:pt x="89334" y="300038"/>
                  <a:pt x="85221" y="300038"/>
                </a:cubicBezTo>
                <a:cubicBezTo>
                  <a:pt x="85221" y="300038"/>
                  <a:pt x="85221" y="300038"/>
                  <a:pt x="70140" y="300038"/>
                </a:cubicBezTo>
                <a:cubicBezTo>
                  <a:pt x="66026" y="300038"/>
                  <a:pt x="61913" y="297440"/>
                  <a:pt x="61913" y="293544"/>
                </a:cubicBezTo>
                <a:cubicBezTo>
                  <a:pt x="61913" y="289647"/>
                  <a:pt x="66026" y="285750"/>
                  <a:pt x="70140" y="285750"/>
                </a:cubicBezTo>
                <a:close/>
                <a:moveTo>
                  <a:pt x="22225" y="277812"/>
                </a:moveTo>
                <a:cubicBezTo>
                  <a:pt x="22225" y="277812"/>
                  <a:pt x="22225" y="277812"/>
                  <a:pt x="22225" y="304800"/>
                </a:cubicBezTo>
                <a:cubicBezTo>
                  <a:pt x="22225" y="304800"/>
                  <a:pt x="23529" y="304800"/>
                  <a:pt x="23529" y="304800"/>
                </a:cubicBezTo>
                <a:cubicBezTo>
                  <a:pt x="23529" y="304800"/>
                  <a:pt x="23529" y="304800"/>
                  <a:pt x="131763" y="304800"/>
                </a:cubicBezTo>
                <a:cubicBezTo>
                  <a:pt x="131763" y="304800"/>
                  <a:pt x="131763" y="304800"/>
                  <a:pt x="131763" y="277812"/>
                </a:cubicBezTo>
                <a:cubicBezTo>
                  <a:pt x="131763" y="277812"/>
                  <a:pt x="131763" y="277812"/>
                  <a:pt x="22225" y="277812"/>
                </a:cubicBezTo>
                <a:close/>
                <a:moveTo>
                  <a:pt x="155575" y="244475"/>
                </a:moveTo>
                <a:lnTo>
                  <a:pt x="155575" y="266700"/>
                </a:lnTo>
                <a:lnTo>
                  <a:pt x="211138" y="266700"/>
                </a:lnTo>
                <a:lnTo>
                  <a:pt x="211138" y="244475"/>
                </a:lnTo>
                <a:close/>
                <a:moveTo>
                  <a:pt x="22225" y="120650"/>
                </a:moveTo>
                <a:cubicBezTo>
                  <a:pt x="22225" y="120650"/>
                  <a:pt x="22225" y="120650"/>
                  <a:pt x="22225" y="263525"/>
                </a:cubicBezTo>
                <a:cubicBezTo>
                  <a:pt x="22225" y="263525"/>
                  <a:pt x="22225" y="263525"/>
                  <a:pt x="131763" y="263525"/>
                </a:cubicBezTo>
                <a:cubicBezTo>
                  <a:pt x="131763" y="263525"/>
                  <a:pt x="131763" y="263525"/>
                  <a:pt x="131763" y="120650"/>
                </a:cubicBezTo>
                <a:cubicBezTo>
                  <a:pt x="131763" y="120650"/>
                  <a:pt x="131763" y="120650"/>
                  <a:pt x="23529" y="120650"/>
                </a:cubicBezTo>
                <a:cubicBezTo>
                  <a:pt x="23529" y="120650"/>
                  <a:pt x="22225" y="120650"/>
                  <a:pt x="22225" y="120650"/>
                </a:cubicBezTo>
                <a:close/>
                <a:moveTo>
                  <a:pt x="62683" y="22225"/>
                </a:moveTo>
                <a:cubicBezTo>
                  <a:pt x="56081" y="22225"/>
                  <a:pt x="50800" y="26178"/>
                  <a:pt x="50800" y="32767"/>
                </a:cubicBezTo>
                <a:cubicBezTo>
                  <a:pt x="50800" y="32767"/>
                  <a:pt x="50800" y="32767"/>
                  <a:pt x="50800" y="97336"/>
                </a:cubicBezTo>
                <a:cubicBezTo>
                  <a:pt x="50800" y="97336"/>
                  <a:pt x="50800" y="97336"/>
                  <a:pt x="132659" y="97336"/>
                </a:cubicBezTo>
                <a:cubicBezTo>
                  <a:pt x="144541" y="97336"/>
                  <a:pt x="155104" y="107878"/>
                  <a:pt x="155104" y="119737"/>
                </a:cubicBezTo>
                <a:cubicBezTo>
                  <a:pt x="155104" y="119737"/>
                  <a:pt x="155104" y="119737"/>
                  <a:pt x="155104" y="223838"/>
                </a:cubicBezTo>
                <a:cubicBezTo>
                  <a:pt x="155104" y="223838"/>
                  <a:pt x="155104" y="223838"/>
                  <a:pt x="305618" y="223838"/>
                </a:cubicBezTo>
                <a:cubicBezTo>
                  <a:pt x="312219" y="223838"/>
                  <a:pt x="317500" y="218567"/>
                  <a:pt x="317500" y="213296"/>
                </a:cubicBezTo>
                <a:lnTo>
                  <a:pt x="317500" y="32767"/>
                </a:lnTo>
                <a:cubicBezTo>
                  <a:pt x="317500" y="26178"/>
                  <a:pt x="312219" y="22225"/>
                  <a:pt x="305618" y="22225"/>
                </a:cubicBezTo>
                <a:cubicBezTo>
                  <a:pt x="305618" y="22225"/>
                  <a:pt x="305618" y="22225"/>
                  <a:pt x="62683" y="22225"/>
                </a:cubicBezTo>
                <a:close/>
                <a:moveTo>
                  <a:pt x="62080" y="0"/>
                </a:moveTo>
                <a:cubicBezTo>
                  <a:pt x="62080" y="0"/>
                  <a:pt x="62080" y="0"/>
                  <a:pt x="305117" y="0"/>
                </a:cubicBezTo>
                <a:cubicBezTo>
                  <a:pt x="323609" y="0"/>
                  <a:pt x="338138" y="14505"/>
                  <a:pt x="338138" y="32966"/>
                </a:cubicBezTo>
                <a:cubicBezTo>
                  <a:pt x="338138" y="32966"/>
                  <a:pt x="338138" y="32966"/>
                  <a:pt x="338138" y="213621"/>
                </a:cubicBezTo>
                <a:cubicBezTo>
                  <a:pt x="338138" y="230764"/>
                  <a:pt x="323609" y="245269"/>
                  <a:pt x="305117" y="245269"/>
                </a:cubicBezTo>
                <a:cubicBezTo>
                  <a:pt x="305117" y="245269"/>
                  <a:pt x="305117" y="245269"/>
                  <a:pt x="233791" y="245269"/>
                </a:cubicBezTo>
                <a:cubicBezTo>
                  <a:pt x="233791" y="245269"/>
                  <a:pt x="233791" y="245269"/>
                  <a:pt x="233791" y="266367"/>
                </a:cubicBezTo>
                <a:cubicBezTo>
                  <a:pt x="233791" y="266367"/>
                  <a:pt x="233791" y="266367"/>
                  <a:pt x="265491" y="266367"/>
                </a:cubicBezTo>
                <a:cubicBezTo>
                  <a:pt x="270775" y="266367"/>
                  <a:pt x="276058" y="271642"/>
                  <a:pt x="276058" y="276916"/>
                </a:cubicBezTo>
                <a:cubicBezTo>
                  <a:pt x="276058" y="283510"/>
                  <a:pt x="270775" y="288784"/>
                  <a:pt x="265491" y="288784"/>
                </a:cubicBezTo>
                <a:cubicBezTo>
                  <a:pt x="265491" y="288784"/>
                  <a:pt x="265491" y="288784"/>
                  <a:pt x="154540" y="288784"/>
                </a:cubicBezTo>
                <a:cubicBezTo>
                  <a:pt x="154540" y="288784"/>
                  <a:pt x="154540" y="288784"/>
                  <a:pt x="154540" y="304608"/>
                </a:cubicBezTo>
                <a:cubicBezTo>
                  <a:pt x="154540" y="316476"/>
                  <a:pt x="143973" y="327025"/>
                  <a:pt x="132085" y="327025"/>
                </a:cubicBezTo>
                <a:cubicBezTo>
                  <a:pt x="132085" y="327025"/>
                  <a:pt x="132085" y="327025"/>
                  <a:pt x="22454" y="327025"/>
                </a:cubicBezTo>
                <a:cubicBezTo>
                  <a:pt x="10567" y="327025"/>
                  <a:pt x="0" y="316476"/>
                  <a:pt x="0" y="304608"/>
                </a:cubicBezTo>
                <a:cubicBezTo>
                  <a:pt x="0" y="304608"/>
                  <a:pt x="0" y="304608"/>
                  <a:pt x="0" y="119997"/>
                </a:cubicBezTo>
                <a:cubicBezTo>
                  <a:pt x="0" y="108129"/>
                  <a:pt x="10567" y="97580"/>
                  <a:pt x="22454" y="97580"/>
                </a:cubicBezTo>
                <a:cubicBezTo>
                  <a:pt x="22454" y="97580"/>
                  <a:pt x="22454" y="97580"/>
                  <a:pt x="29058" y="97580"/>
                </a:cubicBezTo>
                <a:cubicBezTo>
                  <a:pt x="29058" y="97580"/>
                  <a:pt x="29058" y="97580"/>
                  <a:pt x="29058" y="32966"/>
                </a:cubicBezTo>
                <a:cubicBezTo>
                  <a:pt x="29058" y="14505"/>
                  <a:pt x="43588" y="0"/>
                  <a:pt x="6208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D65D5A2-0EFA-45FC-8F0F-7359817D8EF9}"/>
              </a:ext>
            </a:extLst>
          </p:cNvPr>
          <p:cNvGrpSpPr/>
          <p:nvPr/>
        </p:nvGrpSpPr>
        <p:grpSpPr>
          <a:xfrm>
            <a:off x="947428" y="5121189"/>
            <a:ext cx="10297144" cy="857260"/>
            <a:chOff x="1446648" y="2161845"/>
            <a:chExt cx="11660559" cy="857260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C47FA76B-31EE-45DA-80E1-B14C4ADA2A9C}"/>
                </a:ext>
              </a:extLst>
            </p:cNvPr>
            <p:cNvGrpSpPr/>
            <p:nvPr/>
          </p:nvGrpSpPr>
          <p:grpSpPr>
            <a:xfrm>
              <a:off x="1446648" y="2161845"/>
              <a:ext cx="2213143" cy="857260"/>
              <a:chOff x="1732858" y="5001250"/>
              <a:chExt cx="2213143" cy="857260"/>
            </a:xfrm>
          </p:grpSpPr>
          <p:sp>
            <p:nvSpPr>
              <p:cNvPr id="41" name="文本框 78">
                <a:extLst>
                  <a:ext uri="{FF2B5EF4-FFF2-40B4-BE49-F238E27FC236}">
                    <a16:creationId xmlns:a16="http://schemas.microsoft.com/office/drawing/2014/main" id="{4CE1F2AE-935E-4DFC-B64A-D9EA8265E95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2" name="文本框 79">
                <a:extLst>
                  <a:ext uri="{FF2B5EF4-FFF2-40B4-BE49-F238E27FC236}">
                    <a16:creationId xmlns:a16="http://schemas.microsoft.com/office/drawing/2014/main" id="{6B19EDAC-BA62-4378-A770-7457234B8C3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dirty="0">
                    <a:cs typeface="+mn-ea"/>
                    <a:sym typeface="+mn-lt"/>
                  </a:rPr>
                </a:br>
                <a:r>
                  <a:rPr lang="zh-CN" altLang="en-US" sz="1000" dirty="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268B00D0-2593-4EC3-B776-989BBF83C0F8}"/>
                </a:ext>
              </a:extLst>
            </p:cNvPr>
            <p:cNvGrpSpPr/>
            <p:nvPr/>
          </p:nvGrpSpPr>
          <p:grpSpPr>
            <a:xfrm>
              <a:off x="3808502" y="2161845"/>
              <a:ext cx="2213143" cy="857260"/>
              <a:chOff x="1732858" y="5001250"/>
              <a:chExt cx="2213143" cy="857260"/>
            </a:xfrm>
          </p:grpSpPr>
          <p:sp>
            <p:nvSpPr>
              <p:cNvPr id="39" name="文本框 76">
                <a:extLst>
                  <a:ext uri="{FF2B5EF4-FFF2-40B4-BE49-F238E27FC236}">
                    <a16:creationId xmlns:a16="http://schemas.microsoft.com/office/drawing/2014/main" id="{5902EE26-CBBC-4DED-920E-FA54E4C4B0F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0" name="文本框 77">
                <a:extLst>
                  <a:ext uri="{FF2B5EF4-FFF2-40B4-BE49-F238E27FC236}">
                    <a16:creationId xmlns:a16="http://schemas.microsoft.com/office/drawing/2014/main" id="{B24DA9B1-F406-4E94-9606-9E05CD950FC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A08DC9D6-F06F-4A40-A9F4-2F33DB5D0039}"/>
                </a:ext>
              </a:extLst>
            </p:cNvPr>
            <p:cNvGrpSpPr/>
            <p:nvPr/>
          </p:nvGrpSpPr>
          <p:grpSpPr>
            <a:xfrm>
              <a:off x="6170356" y="2161845"/>
              <a:ext cx="2213143" cy="857260"/>
              <a:chOff x="1732858" y="5001250"/>
              <a:chExt cx="2213143" cy="857260"/>
            </a:xfrm>
          </p:grpSpPr>
          <p:sp>
            <p:nvSpPr>
              <p:cNvPr id="37" name="文本框 74">
                <a:extLst>
                  <a:ext uri="{FF2B5EF4-FFF2-40B4-BE49-F238E27FC236}">
                    <a16:creationId xmlns:a16="http://schemas.microsoft.com/office/drawing/2014/main" id="{6E9E68C3-509A-4DDD-95FB-94BE26BE41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8" name="文本框 75">
                <a:extLst>
                  <a:ext uri="{FF2B5EF4-FFF2-40B4-BE49-F238E27FC236}">
                    <a16:creationId xmlns:a16="http://schemas.microsoft.com/office/drawing/2014/main" id="{5FA13593-77A3-4B1B-878E-F678ED6E6A6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3C447A0C-17EE-4070-BCC1-DCF6A84C4840}"/>
                </a:ext>
              </a:extLst>
            </p:cNvPr>
            <p:cNvGrpSpPr/>
            <p:nvPr/>
          </p:nvGrpSpPr>
          <p:grpSpPr>
            <a:xfrm>
              <a:off x="8532210" y="2161845"/>
              <a:ext cx="2213143" cy="857260"/>
              <a:chOff x="1732858" y="5001250"/>
              <a:chExt cx="2213143" cy="857260"/>
            </a:xfrm>
          </p:grpSpPr>
          <p:sp>
            <p:nvSpPr>
              <p:cNvPr id="35" name="文本框 72">
                <a:extLst>
                  <a:ext uri="{FF2B5EF4-FFF2-40B4-BE49-F238E27FC236}">
                    <a16:creationId xmlns:a16="http://schemas.microsoft.com/office/drawing/2014/main" id="{5FC2DD88-3960-45C1-8538-9CBF8C648BC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6" name="文本框 73">
                <a:extLst>
                  <a:ext uri="{FF2B5EF4-FFF2-40B4-BE49-F238E27FC236}">
                    <a16:creationId xmlns:a16="http://schemas.microsoft.com/office/drawing/2014/main" id="{0A174B34-8342-439E-9C7B-969F51BDDF2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70A57F6D-0F5A-4034-9DA6-EBAF037394EA}"/>
                </a:ext>
              </a:extLst>
            </p:cNvPr>
            <p:cNvGrpSpPr/>
            <p:nvPr/>
          </p:nvGrpSpPr>
          <p:grpSpPr>
            <a:xfrm>
              <a:off x="10894064" y="2161845"/>
              <a:ext cx="2213143" cy="857260"/>
              <a:chOff x="1732858" y="5001250"/>
              <a:chExt cx="2213143" cy="857260"/>
            </a:xfrm>
          </p:grpSpPr>
          <p:sp>
            <p:nvSpPr>
              <p:cNvPr id="33" name="文本框 70">
                <a:extLst>
                  <a:ext uri="{FF2B5EF4-FFF2-40B4-BE49-F238E27FC236}">
                    <a16:creationId xmlns:a16="http://schemas.microsoft.com/office/drawing/2014/main" id="{1BB86F5D-E638-4019-8160-41E6ECFAA76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5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4" name="文本框 71">
                <a:extLst>
                  <a:ext uri="{FF2B5EF4-FFF2-40B4-BE49-F238E27FC236}">
                    <a16:creationId xmlns:a16="http://schemas.microsoft.com/office/drawing/2014/main" id="{5CB72E3C-B0AA-4693-BD78-8AEE916A083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58" name="Title 6">
            <a:extLst>
              <a:ext uri="{FF2B5EF4-FFF2-40B4-BE49-F238E27FC236}">
                <a16:creationId xmlns:a16="http://schemas.microsoft.com/office/drawing/2014/main" id="{80FB1561-C941-458F-9AF9-130BDB422988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BB96B4FA-5892-479D-A117-0E51EFA64505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50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2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7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00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>
            <a:hlinkClick r:id="rId1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PA_MH_Entry_2">
            <a:hlinkClick r:id="rId1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7" name="PA_MH_Number_3"/>
          <p:cNvSpPr/>
          <p:nvPr>
            <p:custDataLst>
              <p:tags r:id="rId4"/>
            </p:custDataLst>
          </p:nvPr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28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PA_MH_Entry_3"/>
          <p:cNvSpPr/>
          <p:nvPr>
            <p:custDataLst>
              <p:tags r:id="rId5"/>
            </p:custDataLst>
          </p:nvPr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9" name="PA_MH_Number_4"/>
          <p:cNvSpPr/>
          <p:nvPr>
            <p:custDataLst>
              <p:tags r:id="rId6"/>
            </p:custDataLst>
          </p:nvPr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PA_MH_Entry_4"/>
          <p:cNvSpPr/>
          <p:nvPr>
            <p:custDataLst>
              <p:tags r:id="rId7"/>
            </p:custDataLst>
          </p:nvPr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" name="PA_MH_Number_1">
            <a:hlinkClick r:id="rId15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8" name="PA_MH_Entry_1">
            <a:hlinkClick r:id="rId15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1" name="PA_MH_Others_1"/>
          <p:cNvSpPr/>
          <p:nvPr>
            <p:custDataLst>
              <p:tags r:id="rId10"/>
            </p:custDataLst>
          </p:nvPr>
        </p:nvSpPr>
        <p:spPr>
          <a:xfrm>
            <a:off x="1506241" y="763082"/>
            <a:ext cx="1317336" cy="1321695"/>
          </a:xfrm>
          <a:prstGeom prst="hex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bIns="180000" anchor="ctr">
            <a:noAutofit/>
          </a:bodyPr>
          <a:lstStyle/>
          <a:p>
            <a:pPr algn="ctr">
              <a:defRPr/>
            </a:pPr>
            <a:r>
              <a:rPr lang="zh-CN" altLang="en-US" sz="8800" b="1" kern="0" dirty="0">
                <a:ln>
                  <a:solidFill>
                    <a:srgbClr val="FFFFFF"/>
                  </a:solidFill>
                </a:ln>
                <a:cs typeface="+mn-ea"/>
                <a:sym typeface="+mn-lt"/>
              </a:rPr>
              <a:t>目</a:t>
            </a:r>
          </a:p>
        </p:txBody>
      </p:sp>
      <p:sp>
        <p:nvSpPr>
          <p:cNvPr id="22" name="PA_MH_Others_2"/>
          <p:cNvSpPr/>
          <p:nvPr>
            <p:custDataLst>
              <p:tags r:id="rId11"/>
            </p:custDataLst>
          </p:nvPr>
        </p:nvSpPr>
        <p:spPr>
          <a:xfrm>
            <a:off x="2477292" y="1864894"/>
            <a:ext cx="772342" cy="764498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5400" b="1" kern="0" dirty="0">
                <a:ln>
                  <a:solidFill>
                    <a:srgbClr val="FFFFFF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23" name="PA_MH_Others_3"/>
          <p:cNvSpPr txBox="1"/>
          <p:nvPr>
            <p:custDataLst>
              <p:tags r:id="rId12"/>
            </p:custDataLst>
          </p:nvPr>
        </p:nvSpPr>
        <p:spPr>
          <a:xfrm rot="5400000">
            <a:off x="356682" y="3422023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rgbClr val="A5D6DD"/>
                </a:solidFill>
                <a:cs typeface="+mn-ea"/>
                <a:sym typeface="+mn-lt"/>
              </a:rPr>
              <a:t>CONTENTS</a:t>
            </a:r>
            <a:endParaRPr lang="zh-CN" altLang="en-US" sz="3600" kern="0" spc="500" dirty="0">
              <a:solidFill>
                <a:srgbClr val="A5D6DD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111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>
            <a:extLst>
              <a:ext uri="{FF2B5EF4-FFF2-40B4-BE49-F238E27FC236}">
                <a16:creationId xmlns:a16="http://schemas.microsoft.com/office/drawing/2014/main" id="{CA755E0A-4E9D-419E-996C-873D63B51826}"/>
              </a:ext>
            </a:extLst>
          </p:cNvPr>
          <p:cNvGrpSpPr/>
          <p:nvPr/>
        </p:nvGrpSpPr>
        <p:grpSpPr>
          <a:xfrm>
            <a:off x="4223692" y="2419173"/>
            <a:ext cx="2683669" cy="1509569"/>
            <a:chOff x="3167769" y="1831895"/>
            <a:chExt cx="2012752" cy="1132177"/>
          </a:xfrm>
        </p:grpSpPr>
        <p:sp>
          <p:nvSpPr>
            <p:cNvPr id="33" name="Freeform: Shape 16">
              <a:extLst>
                <a:ext uri="{FF2B5EF4-FFF2-40B4-BE49-F238E27FC236}">
                  <a16:creationId xmlns:a16="http://schemas.microsoft.com/office/drawing/2014/main" id="{87E5CFDC-E1FC-4959-BA49-1D3D39B68232}"/>
                </a:ext>
              </a:extLst>
            </p:cNvPr>
            <p:cNvSpPr/>
            <p:nvPr/>
          </p:nvSpPr>
          <p:spPr>
            <a:xfrm rot="8715477">
              <a:off x="3167769" y="1831895"/>
              <a:ext cx="2012752" cy="1132177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" fmla="*/ 0 w 3089430"/>
                <a:gd name="connsiteY0" fmla="*/ 2663302 h 2781670"/>
                <a:gd name="connsiteX1" fmla="*/ 1544715 w 3089430"/>
                <a:gd name="connsiteY1" fmla="*/ 0 h 2781670"/>
                <a:gd name="connsiteX2" fmla="*/ 3089430 w 3089430"/>
                <a:gd name="connsiteY2" fmla="*/ 2663302 h 2781670"/>
                <a:gd name="connsiteX3" fmla="*/ 0 w 3089430"/>
                <a:gd name="connsiteY3" fmla="*/ 2663302 h 2781670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17">
              <a:extLst>
                <a:ext uri="{FF2B5EF4-FFF2-40B4-BE49-F238E27FC236}">
                  <a16:creationId xmlns:a16="http://schemas.microsoft.com/office/drawing/2014/main" id="{FD1A5B55-C051-412E-AE2E-24790FCF3C68}"/>
                </a:ext>
              </a:extLst>
            </p:cNvPr>
            <p:cNvSpPr/>
            <p:nvPr/>
          </p:nvSpPr>
          <p:spPr>
            <a:xfrm rot="8715477">
              <a:off x="3570017" y="2155219"/>
              <a:ext cx="1395075" cy="784733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" fmla="*/ 0 w 3089430"/>
                <a:gd name="connsiteY0" fmla="*/ 2663302 h 2781670"/>
                <a:gd name="connsiteX1" fmla="*/ 1544715 w 3089430"/>
                <a:gd name="connsiteY1" fmla="*/ 0 h 2781670"/>
                <a:gd name="connsiteX2" fmla="*/ 3089430 w 3089430"/>
                <a:gd name="connsiteY2" fmla="*/ 2663302 h 2781670"/>
                <a:gd name="connsiteX3" fmla="*/ 0 w 3089430"/>
                <a:gd name="connsiteY3" fmla="*/ 2663302 h 2781670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18">
              <a:extLst>
                <a:ext uri="{FF2B5EF4-FFF2-40B4-BE49-F238E27FC236}">
                  <a16:creationId xmlns:a16="http://schemas.microsoft.com/office/drawing/2014/main" id="{427A9AFE-6446-4AE8-80AA-392CF833A42F}"/>
                </a:ext>
              </a:extLst>
            </p:cNvPr>
            <p:cNvSpPr/>
            <p:nvPr/>
          </p:nvSpPr>
          <p:spPr>
            <a:xfrm rot="8715477">
              <a:off x="3846124" y="2384619"/>
              <a:ext cx="970477" cy="545895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" fmla="*/ 0 w 3089430"/>
                <a:gd name="connsiteY0" fmla="*/ 2663302 h 2781670"/>
                <a:gd name="connsiteX1" fmla="*/ 1544715 w 3089430"/>
                <a:gd name="connsiteY1" fmla="*/ 0 h 2781670"/>
                <a:gd name="connsiteX2" fmla="*/ 3089430 w 3089430"/>
                <a:gd name="connsiteY2" fmla="*/ 2663302 h 2781670"/>
                <a:gd name="connsiteX3" fmla="*/ 0 w 3089430"/>
                <a:gd name="connsiteY3" fmla="*/ 2663302 h 2781670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Group 19">
            <a:extLst>
              <a:ext uri="{FF2B5EF4-FFF2-40B4-BE49-F238E27FC236}">
                <a16:creationId xmlns:a16="http://schemas.microsoft.com/office/drawing/2014/main" id="{93113E2B-5EA6-4094-9D21-00A4364A8662}"/>
              </a:ext>
            </a:extLst>
          </p:cNvPr>
          <p:cNvGrpSpPr/>
          <p:nvPr/>
        </p:nvGrpSpPr>
        <p:grpSpPr>
          <a:xfrm>
            <a:off x="4565413" y="2957138"/>
            <a:ext cx="1509569" cy="2683668"/>
            <a:chOff x="3424059" y="2235369"/>
            <a:chExt cx="1132177" cy="2012751"/>
          </a:xfrm>
        </p:grpSpPr>
        <p:sp>
          <p:nvSpPr>
            <p:cNvPr id="30" name="Freeform: Shape 20">
              <a:extLst>
                <a:ext uri="{FF2B5EF4-FFF2-40B4-BE49-F238E27FC236}">
                  <a16:creationId xmlns:a16="http://schemas.microsoft.com/office/drawing/2014/main" id="{FA6BBB38-07E1-48AF-B5C2-83BF8DBC6BF7}"/>
                </a:ext>
              </a:extLst>
            </p:cNvPr>
            <p:cNvSpPr/>
            <p:nvPr/>
          </p:nvSpPr>
          <p:spPr>
            <a:xfrm rot="3482913">
              <a:off x="2983772" y="2675656"/>
              <a:ext cx="2012751" cy="1132177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" fmla="*/ 0 w 3089430"/>
                <a:gd name="connsiteY0" fmla="*/ 2663302 h 2781670"/>
                <a:gd name="connsiteX1" fmla="*/ 1544715 w 3089430"/>
                <a:gd name="connsiteY1" fmla="*/ 0 h 2781670"/>
                <a:gd name="connsiteX2" fmla="*/ 3089430 w 3089430"/>
                <a:gd name="connsiteY2" fmla="*/ 2663302 h 2781670"/>
                <a:gd name="connsiteX3" fmla="*/ 0 w 3089430"/>
                <a:gd name="connsiteY3" fmla="*/ 2663302 h 2781670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21">
              <a:extLst>
                <a:ext uri="{FF2B5EF4-FFF2-40B4-BE49-F238E27FC236}">
                  <a16:creationId xmlns:a16="http://schemas.microsoft.com/office/drawing/2014/main" id="{915EF4C6-EE1E-462A-AE61-62580B1A48F5}"/>
                </a:ext>
              </a:extLst>
            </p:cNvPr>
            <p:cNvSpPr/>
            <p:nvPr/>
          </p:nvSpPr>
          <p:spPr>
            <a:xfrm rot="3482913">
              <a:off x="3442485" y="2740045"/>
              <a:ext cx="1395075" cy="784733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" fmla="*/ 0 w 3089430"/>
                <a:gd name="connsiteY0" fmla="*/ 2663302 h 2781670"/>
                <a:gd name="connsiteX1" fmla="*/ 1544715 w 3089430"/>
                <a:gd name="connsiteY1" fmla="*/ 0 h 2781670"/>
                <a:gd name="connsiteX2" fmla="*/ 3089430 w 3089430"/>
                <a:gd name="connsiteY2" fmla="*/ 2663302 h 2781670"/>
                <a:gd name="connsiteX3" fmla="*/ 0 w 3089430"/>
                <a:gd name="connsiteY3" fmla="*/ 2663302 h 2781670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22">
              <a:extLst>
                <a:ext uri="{FF2B5EF4-FFF2-40B4-BE49-F238E27FC236}">
                  <a16:creationId xmlns:a16="http://schemas.microsoft.com/office/drawing/2014/main" id="{D4860598-A023-4A9C-B05D-70A50D16FAD7}"/>
                </a:ext>
              </a:extLst>
            </p:cNvPr>
            <p:cNvSpPr/>
            <p:nvPr/>
          </p:nvSpPr>
          <p:spPr>
            <a:xfrm rot="3482913">
              <a:off x="3757407" y="2791450"/>
              <a:ext cx="970476" cy="545895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" fmla="*/ 0 w 3089430"/>
                <a:gd name="connsiteY0" fmla="*/ 2663302 h 2781670"/>
                <a:gd name="connsiteX1" fmla="*/ 1544715 w 3089430"/>
                <a:gd name="connsiteY1" fmla="*/ 0 h 2781670"/>
                <a:gd name="connsiteX2" fmla="*/ 3089430 w 3089430"/>
                <a:gd name="connsiteY2" fmla="*/ 2663302 h 2781670"/>
                <a:gd name="connsiteX3" fmla="*/ 0 w 3089430"/>
                <a:gd name="connsiteY3" fmla="*/ 2663302 h 2781670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Group 23">
            <a:extLst>
              <a:ext uri="{FF2B5EF4-FFF2-40B4-BE49-F238E27FC236}">
                <a16:creationId xmlns:a16="http://schemas.microsoft.com/office/drawing/2014/main" id="{55BCBC6E-7D7D-40E1-AA2E-9B9204DE0ECD}"/>
              </a:ext>
            </a:extLst>
          </p:cNvPr>
          <p:cNvGrpSpPr/>
          <p:nvPr/>
        </p:nvGrpSpPr>
        <p:grpSpPr>
          <a:xfrm>
            <a:off x="5162822" y="3803835"/>
            <a:ext cx="2683669" cy="1509569"/>
            <a:chOff x="3872116" y="2870392"/>
            <a:chExt cx="2012752" cy="1132177"/>
          </a:xfrm>
        </p:grpSpPr>
        <p:sp>
          <p:nvSpPr>
            <p:cNvPr id="27" name="Freeform: Shape 24">
              <a:extLst>
                <a:ext uri="{FF2B5EF4-FFF2-40B4-BE49-F238E27FC236}">
                  <a16:creationId xmlns:a16="http://schemas.microsoft.com/office/drawing/2014/main" id="{F7A1CC8C-EDA0-4C9E-9BC6-486C4179B6AE}"/>
                </a:ext>
              </a:extLst>
            </p:cNvPr>
            <p:cNvSpPr/>
            <p:nvPr/>
          </p:nvSpPr>
          <p:spPr>
            <a:xfrm rot="19516763">
              <a:off x="3872116" y="2870392"/>
              <a:ext cx="2012752" cy="1132177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" fmla="*/ 0 w 3089430"/>
                <a:gd name="connsiteY0" fmla="*/ 2663302 h 2781670"/>
                <a:gd name="connsiteX1" fmla="*/ 1544715 w 3089430"/>
                <a:gd name="connsiteY1" fmla="*/ 0 h 2781670"/>
                <a:gd name="connsiteX2" fmla="*/ 3089430 w 3089430"/>
                <a:gd name="connsiteY2" fmla="*/ 2663302 h 2781670"/>
                <a:gd name="connsiteX3" fmla="*/ 0 w 3089430"/>
                <a:gd name="connsiteY3" fmla="*/ 2663302 h 2781670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25">
              <a:extLst>
                <a:ext uri="{FF2B5EF4-FFF2-40B4-BE49-F238E27FC236}">
                  <a16:creationId xmlns:a16="http://schemas.microsoft.com/office/drawing/2014/main" id="{8D2A79B5-C0BC-4AB7-9361-AB525E66451C}"/>
                </a:ext>
              </a:extLst>
            </p:cNvPr>
            <p:cNvSpPr/>
            <p:nvPr/>
          </p:nvSpPr>
          <p:spPr>
            <a:xfrm rot="19516763">
              <a:off x="4058213" y="2875020"/>
              <a:ext cx="1395075" cy="784733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" fmla="*/ 0 w 3089430"/>
                <a:gd name="connsiteY0" fmla="*/ 2663302 h 2781670"/>
                <a:gd name="connsiteX1" fmla="*/ 1544715 w 3089430"/>
                <a:gd name="connsiteY1" fmla="*/ 0 h 2781670"/>
                <a:gd name="connsiteX2" fmla="*/ 3089430 w 3089430"/>
                <a:gd name="connsiteY2" fmla="*/ 2663302 h 2781670"/>
                <a:gd name="connsiteX3" fmla="*/ 0 w 3089430"/>
                <a:gd name="connsiteY3" fmla="*/ 2663302 h 2781670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26">
              <a:extLst>
                <a:ext uri="{FF2B5EF4-FFF2-40B4-BE49-F238E27FC236}">
                  <a16:creationId xmlns:a16="http://schemas.microsoft.com/office/drawing/2014/main" id="{B7B30295-3A65-470F-BF05-05CEF5F19A38}"/>
                </a:ext>
              </a:extLst>
            </p:cNvPr>
            <p:cNvSpPr/>
            <p:nvPr/>
          </p:nvSpPr>
          <p:spPr>
            <a:xfrm rot="19516763">
              <a:off x="4185735" y="2885345"/>
              <a:ext cx="970477" cy="545895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" fmla="*/ 0 w 3089430"/>
                <a:gd name="connsiteY0" fmla="*/ 2663302 h 2781670"/>
                <a:gd name="connsiteX1" fmla="*/ 1544715 w 3089430"/>
                <a:gd name="connsiteY1" fmla="*/ 0 h 2781670"/>
                <a:gd name="connsiteX2" fmla="*/ 3089430 w 3089430"/>
                <a:gd name="connsiteY2" fmla="*/ 2663302 h 2781670"/>
                <a:gd name="connsiteX3" fmla="*/ 0 w 3089430"/>
                <a:gd name="connsiteY3" fmla="*/ 2663302 h 2781670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27">
            <a:extLst>
              <a:ext uri="{FF2B5EF4-FFF2-40B4-BE49-F238E27FC236}">
                <a16:creationId xmlns:a16="http://schemas.microsoft.com/office/drawing/2014/main" id="{B0E62DD6-CEBB-432A-8C2C-612308E78E86}"/>
              </a:ext>
            </a:extLst>
          </p:cNvPr>
          <p:cNvGrpSpPr/>
          <p:nvPr/>
        </p:nvGrpSpPr>
        <p:grpSpPr>
          <a:xfrm>
            <a:off x="5939531" y="2053679"/>
            <a:ext cx="1509570" cy="2683668"/>
            <a:chOff x="4454644" y="1557775"/>
            <a:chExt cx="1132177" cy="2012751"/>
          </a:xfrm>
        </p:grpSpPr>
        <p:sp>
          <p:nvSpPr>
            <p:cNvPr id="24" name="Freeform: Shape 28">
              <a:extLst>
                <a:ext uri="{FF2B5EF4-FFF2-40B4-BE49-F238E27FC236}">
                  <a16:creationId xmlns:a16="http://schemas.microsoft.com/office/drawing/2014/main" id="{7255B557-AE5C-42FC-9B69-F2046B41B123}"/>
                </a:ext>
              </a:extLst>
            </p:cNvPr>
            <p:cNvSpPr/>
            <p:nvPr/>
          </p:nvSpPr>
          <p:spPr>
            <a:xfrm rot="14077763">
              <a:off x="4254319" y="2464739"/>
              <a:ext cx="970476" cy="545895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" fmla="*/ 0 w 3089430"/>
                <a:gd name="connsiteY0" fmla="*/ 2663302 h 2781670"/>
                <a:gd name="connsiteX1" fmla="*/ 1544715 w 3089430"/>
                <a:gd name="connsiteY1" fmla="*/ 0 h 2781670"/>
                <a:gd name="connsiteX2" fmla="*/ 3089430 w 3089430"/>
                <a:gd name="connsiteY2" fmla="*/ 2663302 h 2781670"/>
                <a:gd name="connsiteX3" fmla="*/ 0 w 3089430"/>
                <a:gd name="connsiteY3" fmla="*/ 2663302 h 2781670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29">
              <a:extLst>
                <a:ext uri="{FF2B5EF4-FFF2-40B4-BE49-F238E27FC236}">
                  <a16:creationId xmlns:a16="http://schemas.microsoft.com/office/drawing/2014/main" id="{B56EDA2E-DBB4-42BB-B443-C8D87C27D12C}"/>
                </a:ext>
              </a:extLst>
            </p:cNvPr>
            <p:cNvSpPr/>
            <p:nvPr/>
          </p:nvSpPr>
          <p:spPr>
            <a:xfrm rot="14077763">
              <a:off x="4156802" y="2270392"/>
              <a:ext cx="1395075" cy="784733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" fmla="*/ 0 w 3089430"/>
                <a:gd name="connsiteY0" fmla="*/ 2663302 h 2781670"/>
                <a:gd name="connsiteX1" fmla="*/ 1544715 w 3089430"/>
                <a:gd name="connsiteY1" fmla="*/ 0 h 2781670"/>
                <a:gd name="connsiteX2" fmla="*/ 3089430 w 3089430"/>
                <a:gd name="connsiteY2" fmla="*/ 2663302 h 2781670"/>
                <a:gd name="connsiteX3" fmla="*/ 0 w 3089430"/>
                <a:gd name="connsiteY3" fmla="*/ 2663302 h 2781670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30">
              <a:extLst>
                <a:ext uri="{FF2B5EF4-FFF2-40B4-BE49-F238E27FC236}">
                  <a16:creationId xmlns:a16="http://schemas.microsoft.com/office/drawing/2014/main" id="{A327232D-00AB-4EC8-8DDD-AB4B28346668}"/>
                </a:ext>
              </a:extLst>
            </p:cNvPr>
            <p:cNvSpPr/>
            <p:nvPr/>
          </p:nvSpPr>
          <p:spPr>
            <a:xfrm rot="14077763">
              <a:off x="4014357" y="1998062"/>
              <a:ext cx="2012751" cy="1132177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" fmla="*/ 0 w 3089430"/>
                <a:gd name="connsiteY0" fmla="*/ 2663302 h 2781670"/>
                <a:gd name="connsiteX1" fmla="*/ 1544715 w 3089430"/>
                <a:gd name="connsiteY1" fmla="*/ 0 h 2781670"/>
                <a:gd name="connsiteX2" fmla="*/ 3089430 w 3089430"/>
                <a:gd name="connsiteY2" fmla="*/ 2663302 h 2781670"/>
                <a:gd name="connsiteX3" fmla="*/ 0 w 3089430"/>
                <a:gd name="connsiteY3" fmla="*/ 2663302 h 2781670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8" name="Freeform: Shape 31">
            <a:extLst>
              <a:ext uri="{FF2B5EF4-FFF2-40B4-BE49-F238E27FC236}">
                <a16:creationId xmlns:a16="http://schemas.microsoft.com/office/drawing/2014/main" id="{7E888494-8CFA-4D45-BDB9-B1FE631DF216}"/>
              </a:ext>
            </a:extLst>
          </p:cNvPr>
          <p:cNvSpPr>
            <a:spLocks/>
          </p:cNvSpPr>
          <p:nvPr/>
        </p:nvSpPr>
        <p:spPr bwMode="auto">
          <a:xfrm>
            <a:off x="4853387" y="4070078"/>
            <a:ext cx="330375" cy="486484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Freeform: Shape 32">
            <a:extLst>
              <a:ext uri="{FF2B5EF4-FFF2-40B4-BE49-F238E27FC236}">
                <a16:creationId xmlns:a16="http://schemas.microsoft.com/office/drawing/2014/main" id="{80D2F223-FF74-4A43-BA33-525E1F2A8887}"/>
              </a:ext>
            </a:extLst>
          </p:cNvPr>
          <p:cNvSpPr>
            <a:spLocks/>
          </p:cNvSpPr>
          <p:nvPr/>
        </p:nvSpPr>
        <p:spPr bwMode="auto">
          <a:xfrm>
            <a:off x="6306446" y="4550848"/>
            <a:ext cx="382873" cy="377324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Freeform: Shape 33">
            <a:extLst>
              <a:ext uri="{FF2B5EF4-FFF2-40B4-BE49-F238E27FC236}">
                <a16:creationId xmlns:a16="http://schemas.microsoft.com/office/drawing/2014/main" id="{96BFB28E-EA22-4CDA-B950-59DF823B217F}"/>
              </a:ext>
            </a:extLst>
          </p:cNvPr>
          <p:cNvSpPr>
            <a:spLocks/>
          </p:cNvSpPr>
          <p:nvPr/>
        </p:nvSpPr>
        <p:spPr bwMode="auto">
          <a:xfrm>
            <a:off x="5129924" y="2848677"/>
            <a:ext cx="410611" cy="410611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44CBC015-9579-463C-B23B-933FEF705A5E}"/>
              </a:ext>
            </a:extLst>
          </p:cNvPr>
          <p:cNvSpPr>
            <a:spLocks/>
          </p:cNvSpPr>
          <p:nvPr/>
        </p:nvSpPr>
        <p:spPr bwMode="auto">
          <a:xfrm>
            <a:off x="6533251" y="3181683"/>
            <a:ext cx="403471" cy="315759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2" name="Group 35">
            <a:extLst>
              <a:ext uri="{FF2B5EF4-FFF2-40B4-BE49-F238E27FC236}">
                <a16:creationId xmlns:a16="http://schemas.microsoft.com/office/drawing/2014/main" id="{8C52F522-15D0-4FAB-8646-0CF06C36C330}"/>
              </a:ext>
            </a:extLst>
          </p:cNvPr>
          <p:cNvGrpSpPr/>
          <p:nvPr/>
        </p:nvGrpSpPr>
        <p:grpSpPr>
          <a:xfrm>
            <a:off x="1187126" y="1588023"/>
            <a:ext cx="2549181" cy="1082518"/>
            <a:chOff x="1762632" y="1197195"/>
            <a:chExt cx="2549181" cy="1082518"/>
          </a:xfrm>
        </p:grpSpPr>
        <p:sp>
          <p:nvSpPr>
            <p:cNvPr id="22" name="TextBox 36">
              <a:extLst>
                <a:ext uri="{FF2B5EF4-FFF2-40B4-BE49-F238E27FC236}">
                  <a16:creationId xmlns:a16="http://schemas.microsoft.com/office/drawing/2014/main" id="{E17DA2AA-F853-45DD-B995-828A63DB1C0C}"/>
                </a:ext>
              </a:extLst>
            </p:cNvPr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3" name="TextBox 37">
              <a:extLst>
                <a:ext uri="{FF2B5EF4-FFF2-40B4-BE49-F238E27FC236}">
                  <a16:creationId xmlns:a16="http://schemas.microsoft.com/office/drawing/2014/main" id="{059854D3-4546-4FAA-BDE0-3E52AA3FD125}"/>
                </a:ext>
              </a:extLst>
            </p:cNvPr>
            <p:cNvSpPr txBox="1">
              <a:spLocks/>
            </p:cNvSpPr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3" name="Group 38">
            <a:extLst>
              <a:ext uri="{FF2B5EF4-FFF2-40B4-BE49-F238E27FC236}">
                <a16:creationId xmlns:a16="http://schemas.microsoft.com/office/drawing/2014/main" id="{B8A424C5-D61A-43CC-8B79-E209D68990CB}"/>
              </a:ext>
            </a:extLst>
          </p:cNvPr>
          <p:cNvGrpSpPr/>
          <p:nvPr/>
        </p:nvGrpSpPr>
        <p:grpSpPr>
          <a:xfrm>
            <a:off x="1108950" y="4392689"/>
            <a:ext cx="2549181" cy="1082518"/>
            <a:chOff x="1762632" y="1197195"/>
            <a:chExt cx="2549181" cy="1082518"/>
          </a:xfrm>
        </p:grpSpPr>
        <p:sp>
          <p:nvSpPr>
            <p:cNvPr id="20" name="TextBox 39">
              <a:extLst>
                <a:ext uri="{FF2B5EF4-FFF2-40B4-BE49-F238E27FC236}">
                  <a16:creationId xmlns:a16="http://schemas.microsoft.com/office/drawing/2014/main" id="{FE23F926-46BD-4A5F-BCA9-D64D6F716EDE}"/>
                </a:ext>
              </a:extLst>
            </p:cNvPr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TextBox 40">
              <a:extLst>
                <a:ext uri="{FF2B5EF4-FFF2-40B4-BE49-F238E27FC236}">
                  <a16:creationId xmlns:a16="http://schemas.microsoft.com/office/drawing/2014/main" id="{0B68917F-69F0-4534-9D02-290D26A603ED}"/>
                </a:ext>
              </a:extLst>
            </p:cNvPr>
            <p:cNvSpPr txBox="1">
              <a:spLocks/>
            </p:cNvSpPr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4" name="Group 41">
            <a:extLst>
              <a:ext uri="{FF2B5EF4-FFF2-40B4-BE49-F238E27FC236}">
                <a16:creationId xmlns:a16="http://schemas.microsoft.com/office/drawing/2014/main" id="{D1A15BC4-1C04-4F3F-A9CB-181D962D74B4}"/>
              </a:ext>
            </a:extLst>
          </p:cNvPr>
          <p:cNvGrpSpPr/>
          <p:nvPr/>
        </p:nvGrpSpPr>
        <p:grpSpPr>
          <a:xfrm>
            <a:off x="8329470" y="1535762"/>
            <a:ext cx="2549181" cy="1082518"/>
            <a:chOff x="1762632" y="1197195"/>
            <a:chExt cx="2549181" cy="1082518"/>
          </a:xfrm>
        </p:grpSpPr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96C21E86-69A7-498C-93D2-3F723B4FC392}"/>
                </a:ext>
              </a:extLst>
            </p:cNvPr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TextBox 43">
              <a:extLst>
                <a:ext uri="{FF2B5EF4-FFF2-40B4-BE49-F238E27FC236}">
                  <a16:creationId xmlns:a16="http://schemas.microsoft.com/office/drawing/2014/main" id="{4ADD9B77-B106-41BB-B761-9F513C100DB0}"/>
                </a:ext>
              </a:extLst>
            </p:cNvPr>
            <p:cNvSpPr txBox="1">
              <a:spLocks/>
            </p:cNvSpPr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5" name="Group 44">
            <a:extLst>
              <a:ext uri="{FF2B5EF4-FFF2-40B4-BE49-F238E27FC236}">
                <a16:creationId xmlns:a16="http://schemas.microsoft.com/office/drawing/2014/main" id="{600A3A07-90AC-41A5-A5B7-65373F91C900}"/>
              </a:ext>
            </a:extLst>
          </p:cNvPr>
          <p:cNvGrpSpPr/>
          <p:nvPr/>
        </p:nvGrpSpPr>
        <p:grpSpPr>
          <a:xfrm>
            <a:off x="8344181" y="4371184"/>
            <a:ext cx="2549181" cy="1082518"/>
            <a:chOff x="1762632" y="1197195"/>
            <a:chExt cx="2549181" cy="1082518"/>
          </a:xfrm>
        </p:grpSpPr>
        <p:sp>
          <p:nvSpPr>
            <p:cNvPr id="16" name="TextBox 45">
              <a:extLst>
                <a:ext uri="{FF2B5EF4-FFF2-40B4-BE49-F238E27FC236}">
                  <a16:creationId xmlns:a16="http://schemas.microsoft.com/office/drawing/2014/main" id="{11065FF3-5797-425A-AFDD-7850A03270A3}"/>
                </a:ext>
              </a:extLst>
            </p:cNvPr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7" name="TextBox 46">
              <a:extLst>
                <a:ext uri="{FF2B5EF4-FFF2-40B4-BE49-F238E27FC236}">
                  <a16:creationId xmlns:a16="http://schemas.microsoft.com/office/drawing/2014/main" id="{D9159D60-E1F3-4CDE-8C64-90729E0BAB89}"/>
                </a:ext>
              </a:extLst>
            </p:cNvPr>
            <p:cNvSpPr txBox="1">
              <a:spLocks/>
            </p:cNvSpPr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36" name="Title 6">
            <a:extLst>
              <a:ext uri="{FF2B5EF4-FFF2-40B4-BE49-F238E27FC236}">
                <a16:creationId xmlns:a16="http://schemas.microsoft.com/office/drawing/2014/main" id="{38AD044C-10D0-4B45-992D-78D1C7CB8A2C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AE1BBFDF-67E6-4237-804A-4C1342175772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258496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4">
            <a:extLst>
              <a:ext uri="{FF2B5EF4-FFF2-40B4-BE49-F238E27FC236}">
                <a16:creationId xmlns:a16="http://schemas.microsoft.com/office/drawing/2014/main" id="{812762DD-4465-4663-A063-E1773E828216}"/>
              </a:ext>
            </a:extLst>
          </p:cNvPr>
          <p:cNvCxnSpPr/>
          <p:nvPr/>
        </p:nvCxnSpPr>
        <p:spPr>
          <a:xfrm>
            <a:off x="4071114" y="4023918"/>
            <a:ext cx="533102" cy="664119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Straight Connector 55">
            <a:extLst>
              <a:ext uri="{FF2B5EF4-FFF2-40B4-BE49-F238E27FC236}">
                <a16:creationId xmlns:a16="http://schemas.microsoft.com/office/drawing/2014/main" id="{090AF30C-58CF-400E-843D-0131E2C3A7C8}"/>
              </a:ext>
            </a:extLst>
          </p:cNvPr>
          <p:cNvCxnSpPr/>
          <p:nvPr/>
        </p:nvCxnSpPr>
        <p:spPr>
          <a:xfrm flipH="1">
            <a:off x="5157088" y="4441371"/>
            <a:ext cx="867577" cy="43379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Straight Connector 56">
            <a:extLst>
              <a:ext uri="{FF2B5EF4-FFF2-40B4-BE49-F238E27FC236}">
                <a16:creationId xmlns:a16="http://schemas.microsoft.com/office/drawing/2014/main" id="{2949F98A-D7DA-4D97-870A-8825EA6FB766}"/>
              </a:ext>
            </a:extLst>
          </p:cNvPr>
          <p:cNvCxnSpPr/>
          <p:nvPr/>
        </p:nvCxnSpPr>
        <p:spPr>
          <a:xfrm flipH="1">
            <a:off x="6543513" y="3003913"/>
            <a:ext cx="229654" cy="95263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Straight Connector 57">
            <a:extLst>
              <a:ext uri="{FF2B5EF4-FFF2-40B4-BE49-F238E27FC236}">
                <a16:creationId xmlns:a16="http://schemas.microsoft.com/office/drawing/2014/main" id="{29477371-133D-4301-A342-04792791E71F}"/>
              </a:ext>
            </a:extLst>
          </p:cNvPr>
          <p:cNvCxnSpPr/>
          <p:nvPr/>
        </p:nvCxnSpPr>
        <p:spPr>
          <a:xfrm flipV="1">
            <a:off x="7199546" y="1963427"/>
            <a:ext cx="938298" cy="48399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TextBox 59">
            <a:extLst>
              <a:ext uri="{FF2B5EF4-FFF2-40B4-BE49-F238E27FC236}">
                <a16:creationId xmlns:a16="http://schemas.microsoft.com/office/drawing/2014/main" id="{B0B6DB1F-228B-4BD8-863F-673B40EE2D70}"/>
              </a:ext>
            </a:extLst>
          </p:cNvPr>
          <p:cNvSpPr txBox="1">
            <a:spLocks/>
          </p:cNvSpPr>
          <p:nvPr/>
        </p:nvSpPr>
        <p:spPr bwMode="auto">
          <a:xfrm>
            <a:off x="3041084" y="3316769"/>
            <a:ext cx="256480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r"/>
            <a:r>
              <a:rPr lang="en-US" altLang="ko-KR" b="1">
                <a:solidFill>
                  <a:schemeClr val="accent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9" name="TextBox 96">
            <a:extLst>
              <a:ext uri="{FF2B5EF4-FFF2-40B4-BE49-F238E27FC236}">
                <a16:creationId xmlns:a16="http://schemas.microsoft.com/office/drawing/2014/main" id="{3E36579F-0EB6-40E3-AB4E-CE7212004D68}"/>
              </a:ext>
            </a:extLst>
          </p:cNvPr>
          <p:cNvSpPr txBox="1">
            <a:spLocks/>
          </p:cNvSpPr>
          <p:nvPr/>
        </p:nvSpPr>
        <p:spPr bwMode="auto">
          <a:xfrm>
            <a:off x="4511831" y="2767578"/>
            <a:ext cx="256480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b="1">
                <a:solidFill>
                  <a:schemeClr val="accent2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0" name="TextBox 99">
            <a:extLst>
              <a:ext uri="{FF2B5EF4-FFF2-40B4-BE49-F238E27FC236}">
                <a16:creationId xmlns:a16="http://schemas.microsoft.com/office/drawing/2014/main" id="{2FB5E7B1-1C53-4DEC-B043-F8FAFA4AEE36}"/>
              </a:ext>
            </a:extLst>
          </p:cNvPr>
          <p:cNvSpPr txBox="1">
            <a:spLocks/>
          </p:cNvSpPr>
          <p:nvPr/>
        </p:nvSpPr>
        <p:spPr bwMode="auto">
          <a:xfrm>
            <a:off x="6875619" y="3863668"/>
            <a:ext cx="256480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b="1">
                <a:solidFill>
                  <a:schemeClr val="accent3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1" name="TextBox 102">
            <a:extLst>
              <a:ext uri="{FF2B5EF4-FFF2-40B4-BE49-F238E27FC236}">
                <a16:creationId xmlns:a16="http://schemas.microsoft.com/office/drawing/2014/main" id="{E70FEB96-3192-4E93-A8E5-D74ACA9DD46A}"/>
              </a:ext>
            </a:extLst>
          </p:cNvPr>
          <p:cNvSpPr txBox="1">
            <a:spLocks/>
          </p:cNvSpPr>
          <p:nvPr/>
        </p:nvSpPr>
        <p:spPr bwMode="auto">
          <a:xfrm>
            <a:off x="7390792" y="2650974"/>
            <a:ext cx="256480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b="1">
                <a:solidFill>
                  <a:schemeClr val="accent4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2" name="TextBox 105">
            <a:extLst>
              <a:ext uri="{FF2B5EF4-FFF2-40B4-BE49-F238E27FC236}">
                <a16:creationId xmlns:a16="http://schemas.microsoft.com/office/drawing/2014/main" id="{9E7EF906-F414-4515-9EB2-66793307031B}"/>
              </a:ext>
            </a:extLst>
          </p:cNvPr>
          <p:cNvSpPr txBox="1">
            <a:spLocks/>
          </p:cNvSpPr>
          <p:nvPr/>
        </p:nvSpPr>
        <p:spPr bwMode="auto">
          <a:xfrm>
            <a:off x="8981348" y="1376772"/>
            <a:ext cx="256480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b="1">
                <a:solidFill>
                  <a:schemeClr val="accent5"/>
                </a:solidFill>
                <a:cs typeface="+mn-ea"/>
                <a:sym typeface="+mn-lt"/>
              </a:rPr>
              <a:t>05</a:t>
            </a: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8FFA661E-EAC3-44D0-B819-2B8A56E8863E}"/>
              </a:ext>
            </a:extLst>
          </p:cNvPr>
          <p:cNvGrpSpPr/>
          <p:nvPr/>
        </p:nvGrpSpPr>
        <p:grpSpPr>
          <a:xfrm>
            <a:off x="6509650" y="2281196"/>
            <a:ext cx="731798" cy="731798"/>
            <a:chOff x="6509650" y="2281196"/>
            <a:chExt cx="731798" cy="731798"/>
          </a:xfrm>
        </p:grpSpPr>
        <p:sp>
          <p:nvSpPr>
            <p:cNvPr id="41" name="Oval 78">
              <a:extLst>
                <a:ext uri="{FF2B5EF4-FFF2-40B4-BE49-F238E27FC236}">
                  <a16:creationId xmlns:a16="http://schemas.microsoft.com/office/drawing/2014/main" id="{E4D18F0F-79AF-484A-A8CA-5B0815E5422D}"/>
                </a:ext>
              </a:extLst>
            </p:cNvPr>
            <p:cNvSpPr/>
            <p:nvPr/>
          </p:nvSpPr>
          <p:spPr>
            <a:xfrm>
              <a:off x="6509650" y="2281196"/>
              <a:ext cx="731798" cy="731798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Freeform: Shape 108">
              <a:extLst>
                <a:ext uri="{FF2B5EF4-FFF2-40B4-BE49-F238E27FC236}">
                  <a16:creationId xmlns:a16="http://schemas.microsoft.com/office/drawing/2014/main" id="{48E0E495-D014-4143-B6DF-5F595A511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6788" y="2408334"/>
              <a:ext cx="477523" cy="47752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4" name="Group 4">
            <a:extLst>
              <a:ext uri="{FF2B5EF4-FFF2-40B4-BE49-F238E27FC236}">
                <a16:creationId xmlns:a16="http://schemas.microsoft.com/office/drawing/2014/main" id="{85DC30F1-6D33-454F-BC76-5C8829F0D420}"/>
              </a:ext>
            </a:extLst>
          </p:cNvPr>
          <p:cNvGrpSpPr/>
          <p:nvPr/>
        </p:nvGrpSpPr>
        <p:grpSpPr>
          <a:xfrm>
            <a:off x="5982869" y="3906819"/>
            <a:ext cx="731798" cy="731798"/>
            <a:chOff x="5982869" y="3906819"/>
            <a:chExt cx="731798" cy="731798"/>
          </a:xfrm>
        </p:grpSpPr>
        <p:sp>
          <p:nvSpPr>
            <p:cNvPr id="39" name="Oval 86">
              <a:extLst>
                <a:ext uri="{FF2B5EF4-FFF2-40B4-BE49-F238E27FC236}">
                  <a16:creationId xmlns:a16="http://schemas.microsoft.com/office/drawing/2014/main" id="{9AF6C0C8-6D98-4119-8C69-CB23165A518C}"/>
                </a:ext>
              </a:extLst>
            </p:cNvPr>
            <p:cNvSpPr/>
            <p:nvPr/>
          </p:nvSpPr>
          <p:spPr>
            <a:xfrm>
              <a:off x="5982869" y="3906819"/>
              <a:ext cx="731798" cy="731798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109">
              <a:extLst>
                <a:ext uri="{FF2B5EF4-FFF2-40B4-BE49-F238E27FC236}">
                  <a16:creationId xmlns:a16="http://schemas.microsoft.com/office/drawing/2014/main" id="{D6FBAE15-4CA2-4C4A-956D-304F03E9F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007" y="4033957"/>
              <a:ext cx="477523" cy="47752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5" name="Group 1">
            <a:extLst>
              <a:ext uri="{FF2B5EF4-FFF2-40B4-BE49-F238E27FC236}">
                <a16:creationId xmlns:a16="http://schemas.microsoft.com/office/drawing/2014/main" id="{AF18A585-28F2-4604-8C42-27A81340EFE2}"/>
              </a:ext>
            </a:extLst>
          </p:cNvPr>
          <p:cNvGrpSpPr/>
          <p:nvPr/>
        </p:nvGrpSpPr>
        <p:grpSpPr>
          <a:xfrm>
            <a:off x="3452743" y="3376744"/>
            <a:ext cx="731798" cy="731798"/>
            <a:chOff x="3452743" y="3484756"/>
            <a:chExt cx="731798" cy="731798"/>
          </a:xfrm>
        </p:grpSpPr>
        <p:sp>
          <p:nvSpPr>
            <p:cNvPr id="37" name="Oval 62">
              <a:extLst>
                <a:ext uri="{FF2B5EF4-FFF2-40B4-BE49-F238E27FC236}">
                  <a16:creationId xmlns:a16="http://schemas.microsoft.com/office/drawing/2014/main" id="{1E924FB1-1CA2-46A2-81ED-5A16E2525BAC}"/>
                </a:ext>
              </a:extLst>
            </p:cNvPr>
            <p:cNvSpPr/>
            <p:nvPr/>
          </p:nvSpPr>
          <p:spPr>
            <a:xfrm>
              <a:off x="3452743" y="3484756"/>
              <a:ext cx="731798" cy="73179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110">
              <a:extLst>
                <a:ext uri="{FF2B5EF4-FFF2-40B4-BE49-F238E27FC236}">
                  <a16:creationId xmlns:a16="http://schemas.microsoft.com/office/drawing/2014/main" id="{D90B79C5-21FD-4281-8C5B-D0825D061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881" y="3608242"/>
              <a:ext cx="477523" cy="477523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6" name="Group 5">
            <a:extLst>
              <a:ext uri="{FF2B5EF4-FFF2-40B4-BE49-F238E27FC236}">
                <a16:creationId xmlns:a16="http://schemas.microsoft.com/office/drawing/2014/main" id="{426D9380-3A0E-4E21-831F-3F1C96FBA4CC}"/>
              </a:ext>
            </a:extLst>
          </p:cNvPr>
          <p:cNvGrpSpPr/>
          <p:nvPr/>
        </p:nvGrpSpPr>
        <p:grpSpPr>
          <a:xfrm>
            <a:off x="4441750" y="4632127"/>
            <a:ext cx="731798" cy="731798"/>
            <a:chOff x="4441750" y="4632127"/>
            <a:chExt cx="731798" cy="731798"/>
          </a:xfrm>
        </p:grpSpPr>
        <p:sp>
          <p:nvSpPr>
            <p:cNvPr id="35" name="Oval 83">
              <a:extLst>
                <a:ext uri="{FF2B5EF4-FFF2-40B4-BE49-F238E27FC236}">
                  <a16:creationId xmlns:a16="http://schemas.microsoft.com/office/drawing/2014/main" id="{27C3FD8F-6F4B-4C7B-A37B-83DE03C0B633}"/>
                </a:ext>
              </a:extLst>
            </p:cNvPr>
            <p:cNvSpPr/>
            <p:nvPr/>
          </p:nvSpPr>
          <p:spPr>
            <a:xfrm>
              <a:off x="4441750" y="4632127"/>
              <a:ext cx="731798" cy="731798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111">
              <a:extLst>
                <a:ext uri="{FF2B5EF4-FFF2-40B4-BE49-F238E27FC236}">
                  <a16:creationId xmlns:a16="http://schemas.microsoft.com/office/drawing/2014/main" id="{1B30E127-D9F7-47E2-A00F-98D631B58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888" y="4759265"/>
              <a:ext cx="477523" cy="477523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Group 3">
            <a:extLst>
              <a:ext uri="{FF2B5EF4-FFF2-40B4-BE49-F238E27FC236}">
                <a16:creationId xmlns:a16="http://schemas.microsoft.com/office/drawing/2014/main" id="{C956B74C-1E6B-4489-A3E1-A475EFB20DA9}"/>
              </a:ext>
            </a:extLst>
          </p:cNvPr>
          <p:cNvGrpSpPr/>
          <p:nvPr/>
        </p:nvGrpSpPr>
        <p:grpSpPr>
          <a:xfrm>
            <a:off x="8097312" y="1431845"/>
            <a:ext cx="731798" cy="731798"/>
            <a:chOff x="8097312" y="1431845"/>
            <a:chExt cx="731798" cy="731798"/>
          </a:xfrm>
        </p:grpSpPr>
        <p:sp>
          <p:nvSpPr>
            <p:cNvPr id="33" name="Oval 75">
              <a:extLst>
                <a:ext uri="{FF2B5EF4-FFF2-40B4-BE49-F238E27FC236}">
                  <a16:creationId xmlns:a16="http://schemas.microsoft.com/office/drawing/2014/main" id="{D0D7B3D4-1285-4E91-9243-2021821888A5}"/>
                </a:ext>
              </a:extLst>
            </p:cNvPr>
            <p:cNvSpPr/>
            <p:nvPr/>
          </p:nvSpPr>
          <p:spPr>
            <a:xfrm>
              <a:off x="8097312" y="1431845"/>
              <a:ext cx="731798" cy="731798"/>
            </a:xfrm>
            <a:prstGeom prst="ellipse">
              <a:avLst/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112">
              <a:extLst>
                <a:ext uri="{FF2B5EF4-FFF2-40B4-BE49-F238E27FC236}">
                  <a16:creationId xmlns:a16="http://schemas.microsoft.com/office/drawing/2014/main" id="{F693C848-BFB1-42D9-B209-406355C81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450" y="1558983"/>
              <a:ext cx="477523" cy="477523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8" name="Group 26">
            <a:extLst>
              <a:ext uri="{FF2B5EF4-FFF2-40B4-BE49-F238E27FC236}">
                <a16:creationId xmlns:a16="http://schemas.microsoft.com/office/drawing/2014/main" id="{274D014B-3490-45ED-930C-C39F18BE0620}"/>
              </a:ext>
            </a:extLst>
          </p:cNvPr>
          <p:cNvGrpSpPr/>
          <p:nvPr/>
        </p:nvGrpSpPr>
        <p:grpSpPr>
          <a:xfrm>
            <a:off x="1055440" y="3543882"/>
            <a:ext cx="2397303" cy="938300"/>
            <a:chOff x="8328246" y="2276873"/>
            <a:chExt cx="2198694" cy="938300"/>
          </a:xfrm>
        </p:grpSpPr>
        <p:sp>
          <p:nvSpPr>
            <p:cNvPr id="31" name="TextBox 27">
              <a:extLst>
                <a:ext uri="{FF2B5EF4-FFF2-40B4-BE49-F238E27FC236}">
                  <a16:creationId xmlns:a16="http://schemas.microsoft.com/office/drawing/2014/main" id="{2911977D-0837-4B28-B619-3ACF5C35F9CA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0" tIns="0" rIns="144000" bIns="0" anchor="t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2" name="TextBox 28">
              <a:extLst>
                <a:ext uri="{FF2B5EF4-FFF2-40B4-BE49-F238E27FC236}">
                  <a16:creationId xmlns:a16="http://schemas.microsoft.com/office/drawing/2014/main" id="{B0CC46C2-3E7D-4D6A-9AE2-45DECC06A2F1}"/>
                </a:ext>
              </a:extLst>
            </p:cNvPr>
            <p:cNvSpPr txBox="1">
              <a:spLocks/>
            </p:cNvSpPr>
            <p:nvPr/>
          </p:nvSpPr>
          <p:spPr>
            <a:xfrm>
              <a:off x="8328246" y="2596407"/>
              <a:ext cx="2198693" cy="618766"/>
            </a:xfrm>
            <a:prstGeom prst="rect">
              <a:avLst/>
            </a:prstGeom>
          </p:spPr>
          <p:txBody>
            <a:bodyPr vert="horz" wrap="square" lIns="0" tIns="0" rIns="14400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A81D4D86-0CEA-43E7-9164-BDE2D7ADC378}"/>
              </a:ext>
            </a:extLst>
          </p:cNvPr>
          <p:cNvGrpSpPr/>
          <p:nvPr/>
        </p:nvGrpSpPr>
        <p:grpSpPr>
          <a:xfrm>
            <a:off x="4359676" y="2994691"/>
            <a:ext cx="2397303" cy="864867"/>
            <a:chOff x="8328246" y="2276873"/>
            <a:chExt cx="2198694" cy="864867"/>
          </a:xfrm>
        </p:grpSpPr>
        <p:sp>
          <p:nvSpPr>
            <p:cNvPr id="29" name="TextBox 34">
              <a:extLst>
                <a:ext uri="{FF2B5EF4-FFF2-40B4-BE49-F238E27FC236}">
                  <a16:creationId xmlns:a16="http://schemas.microsoft.com/office/drawing/2014/main" id="{1FFADB68-C4BD-498E-8A8F-71F853DB1C74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0" name="TextBox 35">
              <a:extLst>
                <a:ext uri="{FF2B5EF4-FFF2-40B4-BE49-F238E27FC236}">
                  <a16:creationId xmlns:a16="http://schemas.microsoft.com/office/drawing/2014/main" id="{C149FB9A-4100-49E1-BEE0-5D1F6A4ACE08}"/>
                </a:ext>
              </a:extLst>
            </p:cNvPr>
            <p:cNvSpPr txBox="1">
              <a:spLocks/>
            </p:cNvSpPr>
            <p:nvPr/>
          </p:nvSpPr>
          <p:spPr>
            <a:xfrm>
              <a:off x="8328246" y="2596407"/>
              <a:ext cx="2198693" cy="545333"/>
            </a:xfrm>
            <a:prstGeom prst="rect">
              <a:avLst/>
            </a:prstGeom>
          </p:spPr>
          <p:txBody>
            <a:bodyPr vert="horz" wrap="square" lIns="144000" tIns="0" rIns="0" bIns="0" anchor="t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0" name="Group 36">
            <a:extLst>
              <a:ext uri="{FF2B5EF4-FFF2-40B4-BE49-F238E27FC236}">
                <a16:creationId xmlns:a16="http://schemas.microsoft.com/office/drawing/2014/main" id="{FB209AB6-4054-4E41-81E2-179FFD732153}"/>
              </a:ext>
            </a:extLst>
          </p:cNvPr>
          <p:cNvGrpSpPr/>
          <p:nvPr/>
        </p:nvGrpSpPr>
        <p:grpSpPr>
          <a:xfrm>
            <a:off x="6714667" y="4090781"/>
            <a:ext cx="2397303" cy="864867"/>
            <a:chOff x="8328246" y="2276873"/>
            <a:chExt cx="2198694" cy="864867"/>
          </a:xfrm>
        </p:grpSpPr>
        <p:sp>
          <p:nvSpPr>
            <p:cNvPr id="27" name="TextBox 37">
              <a:extLst>
                <a:ext uri="{FF2B5EF4-FFF2-40B4-BE49-F238E27FC236}">
                  <a16:creationId xmlns:a16="http://schemas.microsoft.com/office/drawing/2014/main" id="{64B484BF-B896-4ACF-8346-2B77838678B0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8" name="TextBox 38">
              <a:extLst>
                <a:ext uri="{FF2B5EF4-FFF2-40B4-BE49-F238E27FC236}">
                  <a16:creationId xmlns:a16="http://schemas.microsoft.com/office/drawing/2014/main" id="{E99E4061-3D36-4C73-887A-AAC24410B597}"/>
                </a:ext>
              </a:extLst>
            </p:cNvPr>
            <p:cNvSpPr txBox="1">
              <a:spLocks/>
            </p:cNvSpPr>
            <p:nvPr/>
          </p:nvSpPr>
          <p:spPr>
            <a:xfrm>
              <a:off x="8328246" y="2596407"/>
              <a:ext cx="2198693" cy="545333"/>
            </a:xfrm>
            <a:prstGeom prst="rect">
              <a:avLst/>
            </a:prstGeom>
          </p:spPr>
          <p:txBody>
            <a:bodyPr vert="horz" wrap="square" lIns="144000" tIns="0" rIns="0" bIns="0" anchor="t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1" name="Group 39">
            <a:extLst>
              <a:ext uri="{FF2B5EF4-FFF2-40B4-BE49-F238E27FC236}">
                <a16:creationId xmlns:a16="http://schemas.microsoft.com/office/drawing/2014/main" id="{B28837C3-B18C-4AAA-980E-E8872ABF1C38}"/>
              </a:ext>
            </a:extLst>
          </p:cNvPr>
          <p:cNvGrpSpPr/>
          <p:nvPr/>
        </p:nvGrpSpPr>
        <p:grpSpPr>
          <a:xfrm>
            <a:off x="7241448" y="2878087"/>
            <a:ext cx="2397303" cy="864867"/>
            <a:chOff x="8328246" y="2276873"/>
            <a:chExt cx="2198694" cy="864867"/>
          </a:xfrm>
        </p:grpSpPr>
        <p:sp>
          <p:nvSpPr>
            <p:cNvPr id="25" name="TextBox 40">
              <a:extLst>
                <a:ext uri="{FF2B5EF4-FFF2-40B4-BE49-F238E27FC236}">
                  <a16:creationId xmlns:a16="http://schemas.microsoft.com/office/drawing/2014/main" id="{44CD526B-BB2D-4D25-A9CF-4D0ACE6E2D10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TextBox 41">
              <a:extLst>
                <a:ext uri="{FF2B5EF4-FFF2-40B4-BE49-F238E27FC236}">
                  <a16:creationId xmlns:a16="http://schemas.microsoft.com/office/drawing/2014/main" id="{29F30A19-C62D-41F8-BA88-6B0747A99ECD}"/>
                </a:ext>
              </a:extLst>
            </p:cNvPr>
            <p:cNvSpPr txBox="1">
              <a:spLocks/>
            </p:cNvSpPr>
            <p:nvPr/>
          </p:nvSpPr>
          <p:spPr>
            <a:xfrm>
              <a:off x="8328246" y="2596407"/>
              <a:ext cx="2198693" cy="545333"/>
            </a:xfrm>
            <a:prstGeom prst="rect">
              <a:avLst/>
            </a:prstGeom>
          </p:spPr>
          <p:txBody>
            <a:bodyPr vert="horz" wrap="square" lIns="144000" tIns="0" rIns="0" bIns="0" anchor="t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2" name="Group 42">
            <a:extLst>
              <a:ext uri="{FF2B5EF4-FFF2-40B4-BE49-F238E27FC236}">
                <a16:creationId xmlns:a16="http://schemas.microsoft.com/office/drawing/2014/main" id="{77DAA457-18FE-424E-B2C6-EBC98AD3755B}"/>
              </a:ext>
            </a:extLst>
          </p:cNvPr>
          <p:cNvGrpSpPr/>
          <p:nvPr/>
        </p:nvGrpSpPr>
        <p:grpSpPr>
          <a:xfrm>
            <a:off x="8829110" y="1603885"/>
            <a:ext cx="2397303" cy="864867"/>
            <a:chOff x="8328246" y="2276873"/>
            <a:chExt cx="2198694" cy="864867"/>
          </a:xfrm>
        </p:grpSpPr>
        <p:sp>
          <p:nvSpPr>
            <p:cNvPr id="23" name="TextBox 43">
              <a:extLst>
                <a:ext uri="{FF2B5EF4-FFF2-40B4-BE49-F238E27FC236}">
                  <a16:creationId xmlns:a16="http://schemas.microsoft.com/office/drawing/2014/main" id="{18812EFA-D520-44A7-B254-720C35F99B3E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4" name="TextBox 44">
              <a:extLst>
                <a:ext uri="{FF2B5EF4-FFF2-40B4-BE49-F238E27FC236}">
                  <a16:creationId xmlns:a16="http://schemas.microsoft.com/office/drawing/2014/main" id="{12535679-7404-4DA7-B288-982B0754C4F6}"/>
                </a:ext>
              </a:extLst>
            </p:cNvPr>
            <p:cNvSpPr txBox="1">
              <a:spLocks/>
            </p:cNvSpPr>
            <p:nvPr/>
          </p:nvSpPr>
          <p:spPr>
            <a:xfrm>
              <a:off x="8328246" y="2596407"/>
              <a:ext cx="2198693" cy="545333"/>
            </a:xfrm>
            <a:prstGeom prst="rect">
              <a:avLst/>
            </a:prstGeom>
          </p:spPr>
          <p:txBody>
            <a:bodyPr vert="horz" wrap="square" lIns="144000" tIns="0" rIns="0" bIns="0" anchor="t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43" name="Title 6">
            <a:extLst>
              <a:ext uri="{FF2B5EF4-FFF2-40B4-BE49-F238E27FC236}">
                <a16:creationId xmlns:a16="http://schemas.microsoft.com/office/drawing/2014/main" id="{DBEB81EF-2D3E-405F-BFF7-BB627E70DD65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3E90B509-E5D0-4536-81D6-40684D249437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874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37">
            <a:extLst>
              <a:ext uri="{FF2B5EF4-FFF2-40B4-BE49-F238E27FC236}">
                <a16:creationId xmlns:a16="http://schemas.microsoft.com/office/drawing/2014/main" id="{15B3335B-CA94-406B-9C7D-E473763EC092}"/>
              </a:ext>
            </a:extLst>
          </p:cNvPr>
          <p:cNvSpPr>
            <a:spLocks/>
          </p:cNvSpPr>
          <p:nvPr/>
        </p:nvSpPr>
        <p:spPr bwMode="auto">
          <a:xfrm>
            <a:off x="5623430" y="3073815"/>
            <a:ext cx="968194" cy="1119971"/>
          </a:xfrm>
          <a:custGeom>
            <a:avLst/>
            <a:gdLst/>
            <a:ahLst/>
            <a:cxnLst>
              <a:cxn ang="0">
                <a:pos x="532" y="393"/>
              </a:cxn>
              <a:cxn ang="0">
                <a:pos x="532" y="393"/>
              </a:cxn>
              <a:cxn ang="0">
                <a:pos x="532" y="0"/>
              </a:cxn>
              <a:cxn ang="0">
                <a:pos x="0" y="0"/>
              </a:cxn>
              <a:cxn ang="0">
                <a:pos x="0" y="339"/>
              </a:cxn>
              <a:cxn ang="0">
                <a:pos x="0" y="339"/>
              </a:cxn>
              <a:cxn ang="0">
                <a:pos x="0" y="732"/>
              </a:cxn>
              <a:cxn ang="0">
                <a:pos x="532" y="732"/>
              </a:cxn>
              <a:cxn ang="0">
                <a:pos x="532" y="393"/>
              </a:cxn>
            </a:cxnLst>
            <a:rect l="0" t="0" r="r" b="b"/>
            <a:pathLst>
              <a:path w="532" h="732">
                <a:moveTo>
                  <a:pt x="532" y="393"/>
                </a:moveTo>
                <a:lnTo>
                  <a:pt x="532" y="393"/>
                </a:lnTo>
                <a:lnTo>
                  <a:pt x="532" y="0"/>
                </a:lnTo>
                <a:lnTo>
                  <a:pt x="0" y="0"/>
                </a:lnTo>
                <a:lnTo>
                  <a:pt x="0" y="339"/>
                </a:lnTo>
                <a:lnTo>
                  <a:pt x="0" y="339"/>
                </a:lnTo>
                <a:lnTo>
                  <a:pt x="0" y="732"/>
                </a:lnTo>
                <a:lnTo>
                  <a:pt x="532" y="732"/>
                </a:lnTo>
                <a:lnTo>
                  <a:pt x="532" y="39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Freeform: Shape 38">
            <a:extLst>
              <a:ext uri="{FF2B5EF4-FFF2-40B4-BE49-F238E27FC236}">
                <a16:creationId xmlns:a16="http://schemas.microsoft.com/office/drawing/2014/main" id="{52AFB9BC-C7D2-4A0E-87A5-9BE4644D12E0}"/>
              </a:ext>
            </a:extLst>
          </p:cNvPr>
          <p:cNvSpPr>
            <a:spLocks/>
          </p:cNvSpPr>
          <p:nvPr/>
        </p:nvSpPr>
        <p:spPr bwMode="auto">
          <a:xfrm>
            <a:off x="5623430" y="2132856"/>
            <a:ext cx="2893662" cy="940959"/>
          </a:xfrm>
          <a:custGeom>
            <a:avLst/>
            <a:gdLst/>
            <a:ahLst/>
            <a:cxnLst>
              <a:cxn ang="0">
                <a:pos x="1590" y="615"/>
              </a:cxn>
              <a:cxn ang="0">
                <a:pos x="0" y="615"/>
              </a:cxn>
              <a:cxn ang="0">
                <a:pos x="524" y="0"/>
              </a:cxn>
              <a:cxn ang="0">
                <a:pos x="1058" y="0"/>
              </a:cxn>
              <a:cxn ang="0">
                <a:pos x="1590" y="615"/>
              </a:cxn>
            </a:cxnLst>
            <a:rect l="0" t="0" r="r" b="b"/>
            <a:pathLst>
              <a:path w="1590" h="615">
                <a:moveTo>
                  <a:pt x="1590" y="615"/>
                </a:moveTo>
                <a:lnTo>
                  <a:pt x="0" y="615"/>
                </a:lnTo>
                <a:lnTo>
                  <a:pt x="524" y="0"/>
                </a:lnTo>
                <a:lnTo>
                  <a:pt x="1058" y="0"/>
                </a:lnTo>
                <a:lnTo>
                  <a:pt x="1590" y="61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en-US" altLang="zh-CN" sz="2400" b="1">
                <a:solidFill>
                  <a:srgbClr val="FFFFFF"/>
                </a:solidFill>
                <a:cs typeface="+mn-ea"/>
                <a:sym typeface="+mn-lt"/>
              </a:rPr>
              <a:t>02</a:t>
            </a:r>
            <a:br>
              <a:rPr lang="en-US" altLang="zh-CN" sz="2400" b="1">
                <a:solidFill>
                  <a:srgbClr val="FFFFFF"/>
                </a:solidFill>
                <a:cs typeface="+mn-ea"/>
                <a:sym typeface="+mn-lt"/>
              </a:rPr>
            </a:br>
            <a:r>
              <a:rPr lang="zh-CN" altLang="en-US" sz="2400" b="1">
                <a:solidFill>
                  <a:srgbClr val="FFFFFF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3" name="Freeform: Shape 39">
            <a:extLst>
              <a:ext uri="{FF2B5EF4-FFF2-40B4-BE49-F238E27FC236}">
                <a16:creationId xmlns:a16="http://schemas.microsoft.com/office/drawing/2014/main" id="{4E489C21-8E6E-4C2C-B450-687735C14A51}"/>
              </a:ext>
            </a:extLst>
          </p:cNvPr>
          <p:cNvSpPr>
            <a:spLocks/>
          </p:cNvSpPr>
          <p:nvPr/>
        </p:nvSpPr>
        <p:spPr bwMode="auto">
          <a:xfrm>
            <a:off x="7552538" y="3073815"/>
            <a:ext cx="964555" cy="1588155"/>
          </a:xfrm>
          <a:custGeom>
            <a:avLst/>
            <a:gdLst/>
            <a:ahLst/>
            <a:cxnLst>
              <a:cxn ang="0">
                <a:pos x="0" y="391"/>
              </a:cxn>
              <a:cxn ang="0">
                <a:pos x="0" y="0"/>
              </a:cxn>
              <a:cxn ang="0">
                <a:pos x="530" y="0"/>
              </a:cxn>
              <a:cxn ang="0">
                <a:pos x="530" y="1038"/>
              </a:cxn>
              <a:cxn ang="0">
                <a:pos x="0" y="391"/>
              </a:cxn>
            </a:cxnLst>
            <a:rect l="0" t="0" r="r" b="b"/>
            <a:pathLst>
              <a:path w="530" h="1038">
                <a:moveTo>
                  <a:pt x="0" y="391"/>
                </a:moveTo>
                <a:lnTo>
                  <a:pt x="0" y="0"/>
                </a:lnTo>
                <a:lnTo>
                  <a:pt x="530" y="0"/>
                </a:lnTo>
                <a:lnTo>
                  <a:pt x="530" y="1038"/>
                </a:lnTo>
                <a:lnTo>
                  <a:pt x="0" y="3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Freeform: Shape 40">
            <a:extLst>
              <a:ext uri="{FF2B5EF4-FFF2-40B4-BE49-F238E27FC236}">
                <a16:creationId xmlns:a16="http://schemas.microsoft.com/office/drawing/2014/main" id="{1AABECD8-F2BA-44A7-BF21-A934C6C85557}"/>
              </a:ext>
            </a:extLst>
          </p:cNvPr>
          <p:cNvSpPr>
            <a:spLocks/>
          </p:cNvSpPr>
          <p:nvPr/>
        </p:nvSpPr>
        <p:spPr bwMode="auto">
          <a:xfrm>
            <a:off x="3697962" y="4193787"/>
            <a:ext cx="2893662" cy="9378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90" y="0"/>
              </a:cxn>
              <a:cxn ang="0">
                <a:pos x="1066" y="613"/>
              </a:cxn>
              <a:cxn ang="0">
                <a:pos x="532" y="613"/>
              </a:cxn>
              <a:cxn ang="0">
                <a:pos x="0" y="0"/>
              </a:cxn>
            </a:cxnLst>
            <a:rect l="0" t="0" r="r" b="b"/>
            <a:pathLst>
              <a:path w="1590" h="613">
                <a:moveTo>
                  <a:pt x="0" y="0"/>
                </a:moveTo>
                <a:lnTo>
                  <a:pt x="1590" y="0"/>
                </a:lnTo>
                <a:lnTo>
                  <a:pt x="1066" y="613"/>
                </a:lnTo>
                <a:lnTo>
                  <a:pt x="532" y="6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en-US" altLang="zh-CN" sz="2400" b="1">
                <a:solidFill>
                  <a:srgbClr val="FFFFFF"/>
                </a:solidFill>
                <a:cs typeface="+mn-ea"/>
                <a:sym typeface="+mn-lt"/>
              </a:rPr>
              <a:t>01</a:t>
            </a:r>
            <a:br>
              <a:rPr lang="en-US" altLang="zh-CN" sz="2400" b="1">
                <a:solidFill>
                  <a:srgbClr val="FFFFFF"/>
                </a:solidFill>
                <a:cs typeface="+mn-ea"/>
                <a:sym typeface="+mn-lt"/>
              </a:rPr>
            </a:br>
            <a:r>
              <a:rPr lang="zh-CN" altLang="en-US" sz="2400" b="1">
                <a:solidFill>
                  <a:srgbClr val="FFFFFF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5" name="Freeform: Shape 41">
            <a:extLst>
              <a:ext uri="{FF2B5EF4-FFF2-40B4-BE49-F238E27FC236}">
                <a16:creationId xmlns:a16="http://schemas.microsoft.com/office/drawing/2014/main" id="{E9B59C72-A3EC-4F62-8201-E2D0E9FE8736}"/>
              </a:ext>
            </a:extLst>
          </p:cNvPr>
          <p:cNvSpPr>
            <a:spLocks/>
          </p:cNvSpPr>
          <p:nvPr/>
        </p:nvSpPr>
        <p:spPr bwMode="auto">
          <a:xfrm>
            <a:off x="3697962" y="2604101"/>
            <a:ext cx="968194" cy="1589686"/>
          </a:xfrm>
          <a:custGeom>
            <a:avLst/>
            <a:gdLst/>
            <a:ahLst/>
            <a:cxnLst>
              <a:cxn ang="0">
                <a:pos x="532" y="648"/>
              </a:cxn>
              <a:cxn ang="0">
                <a:pos x="532" y="1039"/>
              </a:cxn>
              <a:cxn ang="0">
                <a:pos x="0" y="1039"/>
              </a:cxn>
              <a:cxn ang="0">
                <a:pos x="0" y="0"/>
              </a:cxn>
              <a:cxn ang="0">
                <a:pos x="532" y="648"/>
              </a:cxn>
            </a:cxnLst>
            <a:rect l="0" t="0" r="r" b="b"/>
            <a:pathLst>
              <a:path w="532" h="1039">
                <a:moveTo>
                  <a:pt x="532" y="648"/>
                </a:moveTo>
                <a:lnTo>
                  <a:pt x="532" y="1039"/>
                </a:lnTo>
                <a:lnTo>
                  <a:pt x="0" y="1039"/>
                </a:lnTo>
                <a:lnTo>
                  <a:pt x="0" y="0"/>
                </a:lnTo>
                <a:lnTo>
                  <a:pt x="532" y="64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6" name="Group 42">
            <a:extLst>
              <a:ext uri="{FF2B5EF4-FFF2-40B4-BE49-F238E27FC236}">
                <a16:creationId xmlns:a16="http://schemas.microsoft.com/office/drawing/2014/main" id="{06B85F4D-A032-4135-BD24-B0D40F3FC2EC}"/>
              </a:ext>
            </a:extLst>
          </p:cNvPr>
          <p:cNvGrpSpPr/>
          <p:nvPr/>
        </p:nvGrpSpPr>
        <p:grpSpPr>
          <a:xfrm>
            <a:off x="4002452" y="3443581"/>
            <a:ext cx="359215" cy="419757"/>
            <a:chOff x="-213519" y="1123950"/>
            <a:chExt cx="282575" cy="330200"/>
          </a:xfrm>
          <a:solidFill>
            <a:schemeClr val="bg1"/>
          </a:solidFill>
        </p:grpSpPr>
        <p:sp>
          <p:nvSpPr>
            <p:cNvPr id="23" name="Freeform: Shape 43">
              <a:extLst>
                <a:ext uri="{FF2B5EF4-FFF2-40B4-BE49-F238E27FC236}">
                  <a16:creationId xmlns:a16="http://schemas.microsoft.com/office/drawing/2014/main" id="{5B97C5B6-17CE-4A9E-9872-8559AA089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3519" y="1149350"/>
              <a:ext cx="261938" cy="3048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5" y="13"/>
                </a:cxn>
                <a:cxn ang="0">
                  <a:pos x="15" y="77"/>
                </a:cxn>
                <a:cxn ang="0">
                  <a:pos x="71" y="77"/>
                </a:cxn>
                <a:cxn ang="0">
                  <a:pos x="82" y="49"/>
                </a:cxn>
                <a:cxn ang="0">
                  <a:pos x="40" y="49"/>
                </a:cxn>
                <a:cxn ang="0">
                  <a:pos x="40" y="0"/>
                </a:cxn>
              </a:cxnLst>
              <a:rect l="0" t="0" r="r" b="b"/>
              <a:pathLst>
                <a:path w="82" h="95">
                  <a:moveTo>
                    <a:pt x="40" y="0"/>
                  </a:moveTo>
                  <a:cubicBezTo>
                    <a:pt x="31" y="1"/>
                    <a:pt x="22" y="5"/>
                    <a:pt x="15" y="13"/>
                  </a:cubicBezTo>
                  <a:cubicBezTo>
                    <a:pt x="0" y="31"/>
                    <a:pt x="0" y="60"/>
                    <a:pt x="15" y="77"/>
                  </a:cubicBezTo>
                  <a:cubicBezTo>
                    <a:pt x="30" y="95"/>
                    <a:pt x="55" y="95"/>
                    <a:pt x="71" y="77"/>
                  </a:cubicBezTo>
                  <a:cubicBezTo>
                    <a:pt x="77" y="69"/>
                    <a:pt x="81" y="59"/>
                    <a:pt x="82" y="49"/>
                  </a:cubicBezTo>
                  <a:cubicBezTo>
                    <a:pt x="40" y="49"/>
                    <a:pt x="40" y="49"/>
                    <a:pt x="40" y="49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44">
              <a:extLst>
                <a:ext uri="{FF2B5EF4-FFF2-40B4-BE49-F238E27FC236}">
                  <a16:creationId xmlns:a16="http://schemas.microsoft.com/office/drawing/2014/main" id="{A4443E12-1C43-4656-972D-CDD3F7A83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057" y="1123950"/>
              <a:ext cx="138113" cy="160338"/>
            </a:xfrm>
            <a:custGeom>
              <a:avLst/>
              <a:gdLst/>
              <a:ahLst/>
              <a:cxnLst>
                <a:cxn ang="0">
                  <a:pos x="31" y="15"/>
                </a:cxn>
                <a:cxn ang="0">
                  <a:pos x="0" y="1"/>
                </a:cxn>
                <a:cxn ang="0">
                  <a:pos x="0" y="50"/>
                </a:cxn>
                <a:cxn ang="0">
                  <a:pos x="43" y="50"/>
                </a:cxn>
                <a:cxn ang="0">
                  <a:pos x="31" y="15"/>
                </a:cxn>
              </a:cxnLst>
              <a:rect l="0" t="0" r="r" b="b"/>
              <a:pathLst>
                <a:path w="43" h="50">
                  <a:moveTo>
                    <a:pt x="31" y="15"/>
                  </a:moveTo>
                  <a:cubicBezTo>
                    <a:pt x="23" y="5"/>
                    <a:pt x="11" y="0"/>
                    <a:pt x="0" y="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37"/>
                    <a:pt x="40" y="24"/>
                    <a:pt x="31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Group 45">
            <a:extLst>
              <a:ext uri="{FF2B5EF4-FFF2-40B4-BE49-F238E27FC236}">
                <a16:creationId xmlns:a16="http://schemas.microsoft.com/office/drawing/2014/main" id="{B1565D9D-0881-4280-A1C3-FE69614C2023}"/>
              </a:ext>
            </a:extLst>
          </p:cNvPr>
          <p:cNvGrpSpPr/>
          <p:nvPr/>
        </p:nvGrpSpPr>
        <p:grpSpPr>
          <a:xfrm>
            <a:off x="5971301" y="3491004"/>
            <a:ext cx="272438" cy="324908"/>
            <a:chOff x="1540668" y="1155700"/>
            <a:chExt cx="214313" cy="255588"/>
          </a:xfrm>
          <a:solidFill>
            <a:schemeClr val="bg1"/>
          </a:solidFill>
        </p:grpSpPr>
        <p:sp>
          <p:nvSpPr>
            <p:cNvPr id="19" name="Rectangle 46">
              <a:extLst>
                <a:ext uri="{FF2B5EF4-FFF2-40B4-BE49-F238E27FC236}">
                  <a16:creationId xmlns:a16="http://schemas.microsoft.com/office/drawing/2014/main" id="{F6D437E8-6B35-4E1F-A524-8D8926E9D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0668" y="1181100"/>
              <a:ext cx="85725" cy="1000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Rectangle 47">
              <a:extLst>
                <a:ext uri="{FF2B5EF4-FFF2-40B4-BE49-F238E27FC236}">
                  <a16:creationId xmlns:a16="http://schemas.microsoft.com/office/drawing/2014/main" id="{A51A5D45-3229-44CF-931D-8B92D40A8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618" y="1155700"/>
              <a:ext cx="106363" cy="1254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Rectangle 48">
              <a:extLst>
                <a:ext uri="{FF2B5EF4-FFF2-40B4-BE49-F238E27FC236}">
                  <a16:creationId xmlns:a16="http://schemas.microsoft.com/office/drawing/2014/main" id="{9BF9B0A2-6A1A-47EB-969A-3D60D93A2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0668" y="1309688"/>
              <a:ext cx="85725" cy="1016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Rectangle 49">
              <a:extLst>
                <a:ext uri="{FF2B5EF4-FFF2-40B4-BE49-F238E27FC236}">
                  <a16:creationId xmlns:a16="http://schemas.microsoft.com/office/drawing/2014/main" id="{F55BD9BE-3C05-4F88-97AE-CA92EB2C4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618" y="1309688"/>
              <a:ext cx="87313" cy="1016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8" name="Freeform: Shape 50">
            <a:extLst>
              <a:ext uri="{FF2B5EF4-FFF2-40B4-BE49-F238E27FC236}">
                <a16:creationId xmlns:a16="http://schemas.microsoft.com/office/drawing/2014/main" id="{DBDFF6BD-B0FD-4534-B1E2-43AC434D2A14}"/>
              </a:ext>
            </a:extLst>
          </p:cNvPr>
          <p:cNvSpPr>
            <a:spLocks/>
          </p:cNvSpPr>
          <p:nvPr/>
        </p:nvSpPr>
        <p:spPr bwMode="auto">
          <a:xfrm>
            <a:off x="7874379" y="3491005"/>
            <a:ext cx="320872" cy="324908"/>
          </a:xfrm>
          <a:custGeom>
            <a:avLst/>
            <a:gdLst/>
            <a:ahLst/>
            <a:cxnLst>
              <a:cxn ang="0">
                <a:pos x="79" y="14"/>
              </a:cxn>
              <a:cxn ang="0">
                <a:pos x="67" y="0"/>
              </a:cxn>
              <a:cxn ang="0">
                <a:pos x="56" y="14"/>
              </a:cxn>
              <a:cxn ang="0">
                <a:pos x="59" y="24"/>
              </a:cxn>
              <a:cxn ang="0">
                <a:pos x="46" y="61"/>
              </a:cxn>
              <a:cxn ang="0">
                <a:pos x="34" y="32"/>
              </a:cxn>
              <a:cxn ang="0">
                <a:pos x="25" y="31"/>
              </a:cxn>
              <a:cxn ang="0">
                <a:pos x="16" y="43"/>
              </a:cxn>
              <a:cxn ang="0">
                <a:pos x="12" y="42"/>
              </a:cxn>
              <a:cxn ang="0">
                <a:pos x="0" y="56"/>
              </a:cxn>
              <a:cxn ang="0">
                <a:pos x="12" y="70"/>
              </a:cxn>
              <a:cxn ang="0">
                <a:pos x="24" y="56"/>
              </a:cxn>
              <a:cxn ang="0">
                <a:pos x="24" y="53"/>
              </a:cxn>
              <a:cxn ang="0">
                <a:pos x="28" y="48"/>
              </a:cxn>
              <a:cxn ang="0">
                <a:pos x="41" y="80"/>
              </a:cxn>
              <a:cxn ang="0">
                <a:pos x="51" y="80"/>
              </a:cxn>
              <a:cxn ang="0">
                <a:pos x="71" y="27"/>
              </a:cxn>
              <a:cxn ang="0">
                <a:pos x="79" y="14"/>
              </a:cxn>
            </a:cxnLst>
            <a:rect l="0" t="0" r="r" b="b"/>
            <a:pathLst>
              <a:path w="79" h="80">
                <a:moveTo>
                  <a:pt x="79" y="14"/>
                </a:moveTo>
                <a:cubicBezTo>
                  <a:pt x="79" y="6"/>
                  <a:pt x="74" y="0"/>
                  <a:pt x="67" y="0"/>
                </a:cubicBezTo>
                <a:cubicBezTo>
                  <a:pt x="61" y="0"/>
                  <a:pt x="56" y="6"/>
                  <a:pt x="56" y="14"/>
                </a:cubicBezTo>
                <a:cubicBezTo>
                  <a:pt x="56" y="18"/>
                  <a:pt x="57" y="21"/>
                  <a:pt x="59" y="24"/>
                </a:cubicBezTo>
                <a:cubicBezTo>
                  <a:pt x="46" y="61"/>
                  <a:pt x="46" y="61"/>
                  <a:pt x="46" y="61"/>
                </a:cubicBezTo>
                <a:cubicBezTo>
                  <a:pt x="34" y="32"/>
                  <a:pt x="34" y="32"/>
                  <a:pt x="34" y="32"/>
                </a:cubicBezTo>
                <a:cubicBezTo>
                  <a:pt x="25" y="31"/>
                  <a:pt x="25" y="31"/>
                  <a:pt x="25" y="31"/>
                </a:cubicBezTo>
                <a:cubicBezTo>
                  <a:pt x="16" y="43"/>
                  <a:pt x="16" y="43"/>
                  <a:pt x="16" y="43"/>
                </a:cubicBezTo>
                <a:cubicBezTo>
                  <a:pt x="15" y="43"/>
                  <a:pt x="13" y="42"/>
                  <a:pt x="12" y="42"/>
                </a:cubicBezTo>
                <a:cubicBezTo>
                  <a:pt x="6" y="42"/>
                  <a:pt x="0" y="48"/>
                  <a:pt x="0" y="56"/>
                </a:cubicBezTo>
                <a:cubicBezTo>
                  <a:pt x="0" y="64"/>
                  <a:pt x="6" y="70"/>
                  <a:pt x="12" y="70"/>
                </a:cubicBezTo>
                <a:cubicBezTo>
                  <a:pt x="19" y="70"/>
                  <a:pt x="24" y="64"/>
                  <a:pt x="24" y="56"/>
                </a:cubicBezTo>
                <a:cubicBezTo>
                  <a:pt x="24" y="55"/>
                  <a:pt x="24" y="54"/>
                  <a:pt x="24" y="53"/>
                </a:cubicBezTo>
                <a:cubicBezTo>
                  <a:pt x="28" y="48"/>
                  <a:pt x="28" y="48"/>
                  <a:pt x="28" y="48"/>
                </a:cubicBezTo>
                <a:cubicBezTo>
                  <a:pt x="41" y="80"/>
                  <a:pt x="41" y="80"/>
                  <a:pt x="41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71" y="27"/>
                  <a:pt x="71" y="27"/>
                  <a:pt x="71" y="27"/>
                </a:cubicBezTo>
                <a:cubicBezTo>
                  <a:pt x="76" y="25"/>
                  <a:pt x="79" y="20"/>
                  <a:pt x="79" y="1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6390EDB5-0240-455A-9F02-A8B71B2D6E6C}"/>
              </a:ext>
            </a:extLst>
          </p:cNvPr>
          <p:cNvSpPr txBox="1">
            <a:spLocks/>
          </p:cNvSpPr>
          <p:nvPr/>
        </p:nvSpPr>
        <p:spPr bwMode="auto">
          <a:xfrm>
            <a:off x="8517093" y="3263188"/>
            <a:ext cx="2955770" cy="309958"/>
          </a:xfrm>
          <a:prstGeom prst="rect">
            <a:avLst/>
          </a:prstGeom>
          <a:noFill/>
          <a:extLst/>
        </p:spPr>
        <p:txBody>
          <a:bodyPr wrap="none" lIns="360000" tIns="0" rIns="360000" bIns="0" anchor="ctr" anchorCtr="0">
            <a:normAutofit/>
          </a:bodyPr>
          <a:lstStyle/>
          <a:p>
            <a:pPr algn="l" latinLnBrk="0"/>
            <a:r>
              <a:rPr lang="zh-CN" altLang="en-US" sz="1800">
                <a:solidFill>
                  <a:schemeClr val="accent2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A0443237-9820-4BBB-858A-2F4A9827C6F5}"/>
              </a:ext>
            </a:extLst>
          </p:cNvPr>
          <p:cNvSpPr txBox="1">
            <a:spLocks/>
          </p:cNvSpPr>
          <p:nvPr/>
        </p:nvSpPr>
        <p:spPr bwMode="auto">
          <a:xfrm>
            <a:off x="8517093" y="3563646"/>
            <a:ext cx="2955770" cy="556179"/>
          </a:xfrm>
          <a:prstGeom prst="rect">
            <a:avLst/>
          </a:prstGeom>
          <a:noFill/>
          <a:extLst/>
        </p:spPr>
        <p:txBody>
          <a:bodyPr wrap="square" lIns="360000" tIns="0" rIns="360000" bIns="0" anchor="ctr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050" b="0">
                <a:solidFill>
                  <a:schemeClr val="tx1"/>
                </a:solidFill>
                <a:effectLst/>
                <a:cs typeface="+mn-ea"/>
                <a:sym typeface="+mn-lt"/>
              </a:rPr>
            </a:br>
            <a:r>
              <a:rPr lang="zh-CN" altLang="en-US" sz="1050" b="0">
                <a:solidFill>
                  <a:schemeClr val="tx1"/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D788224E-982B-4C43-9D63-9106FC30CEF1}"/>
              </a:ext>
            </a:extLst>
          </p:cNvPr>
          <p:cNvSpPr txBox="1">
            <a:spLocks/>
          </p:cNvSpPr>
          <p:nvPr/>
        </p:nvSpPr>
        <p:spPr bwMode="auto">
          <a:xfrm>
            <a:off x="788995" y="3253688"/>
            <a:ext cx="3061212" cy="309958"/>
          </a:xfrm>
          <a:prstGeom prst="rect">
            <a:avLst/>
          </a:prstGeom>
          <a:noFill/>
          <a:extLst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80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8" name="TextBox 25">
            <a:extLst>
              <a:ext uri="{FF2B5EF4-FFF2-40B4-BE49-F238E27FC236}">
                <a16:creationId xmlns:a16="http://schemas.microsoft.com/office/drawing/2014/main" id="{CA97EEF2-2967-4C0A-9421-882F1BFFB357}"/>
              </a:ext>
            </a:extLst>
          </p:cNvPr>
          <p:cNvSpPr txBox="1">
            <a:spLocks/>
          </p:cNvSpPr>
          <p:nvPr/>
        </p:nvSpPr>
        <p:spPr bwMode="auto">
          <a:xfrm>
            <a:off x="788995" y="3563646"/>
            <a:ext cx="3061212" cy="556179"/>
          </a:xfrm>
          <a:prstGeom prst="rect">
            <a:avLst/>
          </a:prstGeom>
          <a:noFill/>
          <a:extLst/>
        </p:spPr>
        <p:txBody>
          <a:bodyPr wrap="square" lIns="0" tIns="0" rIns="36000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050" b="0">
                <a:solidFill>
                  <a:schemeClr val="tx1"/>
                </a:solidFill>
                <a:effectLst/>
                <a:cs typeface="+mn-ea"/>
                <a:sym typeface="+mn-lt"/>
              </a:rPr>
            </a:br>
            <a:r>
              <a:rPr lang="zh-CN" altLang="en-US" sz="1050" b="0">
                <a:solidFill>
                  <a:schemeClr val="tx1"/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25" name="Title 6">
            <a:extLst>
              <a:ext uri="{FF2B5EF4-FFF2-40B4-BE49-F238E27FC236}">
                <a16:creationId xmlns:a16="http://schemas.microsoft.com/office/drawing/2014/main" id="{2C41AB8A-0AEA-4FFA-B5BC-D3E7E1F23875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139B47EC-050C-4B6B-873D-7043ACD7740C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493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9" grpId="0"/>
      <p:bldP spid="10" grpId="0"/>
      <p:bldP spid="7" grpId="0"/>
      <p:bldP spid="8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>
            <a:hlinkClick r:id="rId16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PA_MH_Entry_2">
            <a:hlinkClick r:id="rId1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7" name="PA_MH_Number_3">
            <a:hlinkClick r:id="rId16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PA_MH_Entry_3">
            <a:hlinkClick r:id="rId16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9" name="PA_MH_Number_4">
            <a:hlinkClick r:id="rId16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PA_MH_Entry_4">
            <a:hlinkClick r:id="rId16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" name="PA_MH_Number_1">
            <a:hlinkClick r:id="rId16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8" name="PA_MH_Entry_1">
            <a:hlinkClick r:id="rId16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1" name="PA_MH_Others_1"/>
          <p:cNvSpPr/>
          <p:nvPr>
            <p:custDataLst>
              <p:tags r:id="rId11"/>
            </p:custDataLst>
          </p:nvPr>
        </p:nvSpPr>
        <p:spPr>
          <a:xfrm>
            <a:off x="1506241" y="763082"/>
            <a:ext cx="1317336" cy="1321695"/>
          </a:xfrm>
          <a:prstGeom prst="hex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bIns="180000" anchor="ctr">
            <a:noAutofit/>
          </a:bodyPr>
          <a:lstStyle/>
          <a:p>
            <a:pPr algn="ctr">
              <a:defRPr/>
            </a:pPr>
            <a:r>
              <a:rPr lang="zh-CN" altLang="en-US" sz="8800" b="1" kern="0" dirty="0">
                <a:ln>
                  <a:solidFill>
                    <a:srgbClr val="FFFFFF"/>
                  </a:solidFill>
                </a:ln>
                <a:cs typeface="+mn-ea"/>
                <a:sym typeface="+mn-lt"/>
              </a:rPr>
              <a:t>目</a:t>
            </a:r>
          </a:p>
        </p:txBody>
      </p:sp>
      <p:sp>
        <p:nvSpPr>
          <p:cNvPr id="22" name="PA_MH_Others_2"/>
          <p:cNvSpPr/>
          <p:nvPr>
            <p:custDataLst>
              <p:tags r:id="rId12"/>
            </p:custDataLst>
          </p:nvPr>
        </p:nvSpPr>
        <p:spPr>
          <a:xfrm>
            <a:off x="2477292" y="1864894"/>
            <a:ext cx="772342" cy="764498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5400" b="1" kern="0" dirty="0">
                <a:ln>
                  <a:solidFill>
                    <a:srgbClr val="FFFFFF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23" name="PA_MH_Others_3"/>
          <p:cNvSpPr txBox="1"/>
          <p:nvPr>
            <p:custDataLst>
              <p:tags r:id="rId13"/>
            </p:custDataLst>
          </p:nvPr>
        </p:nvSpPr>
        <p:spPr>
          <a:xfrm rot="5400000">
            <a:off x="356682" y="3422023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rgbClr val="A5D6DD"/>
                </a:solidFill>
                <a:cs typeface="+mn-ea"/>
                <a:sym typeface="+mn-lt"/>
              </a:rPr>
              <a:t>CONTENTS</a:t>
            </a:r>
            <a:endParaRPr lang="zh-CN" altLang="en-US" sz="3600" kern="0" spc="500" dirty="0">
              <a:solidFill>
                <a:srgbClr val="A5D6DD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6627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2">
            <a:extLst>
              <a:ext uri="{FF2B5EF4-FFF2-40B4-BE49-F238E27FC236}">
                <a16:creationId xmlns:a16="http://schemas.microsoft.com/office/drawing/2014/main" id="{08101762-D145-4FCB-ADA2-701ACA4E596F}"/>
              </a:ext>
            </a:extLst>
          </p:cNvPr>
          <p:cNvSpPr>
            <a:spLocks/>
          </p:cNvSpPr>
          <p:nvPr/>
        </p:nvSpPr>
        <p:spPr bwMode="auto">
          <a:xfrm>
            <a:off x="764933" y="1028700"/>
            <a:ext cx="5236975" cy="4537299"/>
          </a:xfrm>
          <a:custGeom>
            <a:avLst/>
            <a:gdLst>
              <a:gd name="T0" fmla="*/ 103 w 208"/>
              <a:gd name="T1" fmla="*/ 180 h 180"/>
              <a:gd name="T2" fmla="*/ 21 w 208"/>
              <a:gd name="T3" fmla="*/ 180 h 180"/>
              <a:gd name="T4" fmla="*/ 9 w 208"/>
              <a:gd name="T5" fmla="*/ 160 h 180"/>
              <a:gd name="T6" fmla="*/ 92 w 208"/>
              <a:gd name="T7" fmla="*/ 14 h 180"/>
              <a:gd name="T8" fmla="*/ 115 w 208"/>
              <a:gd name="T9" fmla="*/ 13 h 180"/>
              <a:gd name="T10" fmla="*/ 199 w 208"/>
              <a:gd name="T11" fmla="*/ 159 h 180"/>
              <a:gd name="T12" fmla="*/ 185 w 208"/>
              <a:gd name="T13" fmla="*/ 180 h 180"/>
              <a:gd name="T14" fmla="*/ 103 w 208"/>
              <a:gd name="T1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180">
                <a:moveTo>
                  <a:pt x="103" y="180"/>
                </a:moveTo>
                <a:cubicBezTo>
                  <a:pt x="76" y="180"/>
                  <a:pt x="49" y="180"/>
                  <a:pt x="21" y="180"/>
                </a:cubicBezTo>
                <a:cubicBezTo>
                  <a:pt x="4" y="180"/>
                  <a:pt x="0" y="175"/>
                  <a:pt x="9" y="160"/>
                </a:cubicBezTo>
                <a:cubicBezTo>
                  <a:pt x="36" y="111"/>
                  <a:pt x="64" y="63"/>
                  <a:pt x="92" y="14"/>
                </a:cubicBezTo>
                <a:cubicBezTo>
                  <a:pt x="99" y="1"/>
                  <a:pt x="107" y="0"/>
                  <a:pt x="115" y="13"/>
                </a:cubicBezTo>
                <a:cubicBezTo>
                  <a:pt x="143" y="62"/>
                  <a:pt x="171" y="110"/>
                  <a:pt x="199" y="159"/>
                </a:cubicBezTo>
                <a:cubicBezTo>
                  <a:pt x="208" y="175"/>
                  <a:pt x="205" y="180"/>
                  <a:pt x="185" y="180"/>
                </a:cubicBezTo>
                <a:cubicBezTo>
                  <a:pt x="158" y="180"/>
                  <a:pt x="131" y="180"/>
                  <a:pt x="103" y="18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Freeform: Shape 3">
            <a:extLst>
              <a:ext uri="{FF2B5EF4-FFF2-40B4-BE49-F238E27FC236}">
                <a16:creationId xmlns:a16="http://schemas.microsoft.com/office/drawing/2014/main" id="{36403F54-99D0-4129-B416-7CAAE1754FE2}"/>
              </a:ext>
            </a:extLst>
          </p:cNvPr>
          <p:cNvSpPr>
            <a:spLocks/>
          </p:cNvSpPr>
          <p:nvPr/>
        </p:nvSpPr>
        <p:spPr bwMode="auto">
          <a:xfrm>
            <a:off x="754823" y="1582662"/>
            <a:ext cx="4597589" cy="3983337"/>
          </a:xfrm>
          <a:custGeom>
            <a:avLst/>
            <a:gdLst>
              <a:gd name="T0" fmla="*/ 103 w 208"/>
              <a:gd name="T1" fmla="*/ 180 h 180"/>
              <a:gd name="T2" fmla="*/ 21 w 208"/>
              <a:gd name="T3" fmla="*/ 180 h 180"/>
              <a:gd name="T4" fmla="*/ 9 w 208"/>
              <a:gd name="T5" fmla="*/ 160 h 180"/>
              <a:gd name="T6" fmla="*/ 92 w 208"/>
              <a:gd name="T7" fmla="*/ 14 h 180"/>
              <a:gd name="T8" fmla="*/ 115 w 208"/>
              <a:gd name="T9" fmla="*/ 13 h 180"/>
              <a:gd name="T10" fmla="*/ 199 w 208"/>
              <a:gd name="T11" fmla="*/ 159 h 180"/>
              <a:gd name="T12" fmla="*/ 185 w 208"/>
              <a:gd name="T13" fmla="*/ 180 h 180"/>
              <a:gd name="T14" fmla="*/ 103 w 208"/>
              <a:gd name="T1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180">
                <a:moveTo>
                  <a:pt x="103" y="180"/>
                </a:moveTo>
                <a:cubicBezTo>
                  <a:pt x="76" y="180"/>
                  <a:pt x="49" y="180"/>
                  <a:pt x="21" y="180"/>
                </a:cubicBezTo>
                <a:cubicBezTo>
                  <a:pt x="4" y="180"/>
                  <a:pt x="0" y="175"/>
                  <a:pt x="9" y="160"/>
                </a:cubicBezTo>
                <a:cubicBezTo>
                  <a:pt x="36" y="111"/>
                  <a:pt x="64" y="63"/>
                  <a:pt x="92" y="14"/>
                </a:cubicBezTo>
                <a:cubicBezTo>
                  <a:pt x="99" y="1"/>
                  <a:pt x="107" y="0"/>
                  <a:pt x="115" y="13"/>
                </a:cubicBezTo>
                <a:cubicBezTo>
                  <a:pt x="143" y="62"/>
                  <a:pt x="171" y="110"/>
                  <a:pt x="199" y="159"/>
                </a:cubicBezTo>
                <a:cubicBezTo>
                  <a:pt x="208" y="175"/>
                  <a:pt x="205" y="180"/>
                  <a:pt x="185" y="180"/>
                </a:cubicBezTo>
                <a:cubicBezTo>
                  <a:pt x="158" y="180"/>
                  <a:pt x="131" y="180"/>
                  <a:pt x="103" y="18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0" name="Freeform: Shape 4">
            <a:extLst>
              <a:ext uri="{FF2B5EF4-FFF2-40B4-BE49-F238E27FC236}">
                <a16:creationId xmlns:a16="http://schemas.microsoft.com/office/drawing/2014/main" id="{5EA56DA0-80B1-4CFC-91C2-434E55EBB4A6}"/>
              </a:ext>
            </a:extLst>
          </p:cNvPr>
          <p:cNvSpPr>
            <a:spLocks/>
          </p:cNvSpPr>
          <p:nvPr/>
        </p:nvSpPr>
        <p:spPr bwMode="auto">
          <a:xfrm>
            <a:off x="744714" y="2148822"/>
            <a:ext cx="3944125" cy="3417177"/>
          </a:xfrm>
          <a:custGeom>
            <a:avLst/>
            <a:gdLst>
              <a:gd name="T0" fmla="*/ 103 w 208"/>
              <a:gd name="T1" fmla="*/ 180 h 180"/>
              <a:gd name="T2" fmla="*/ 21 w 208"/>
              <a:gd name="T3" fmla="*/ 180 h 180"/>
              <a:gd name="T4" fmla="*/ 9 w 208"/>
              <a:gd name="T5" fmla="*/ 160 h 180"/>
              <a:gd name="T6" fmla="*/ 92 w 208"/>
              <a:gd name="T7" fmla="*/ 14 h 180"/>
              <a:gd name="T8" fmla="*/ 115 w 208"/>
              <a:gd name="T9" fmla="*/ 13 h 180"/>
              <a:gd name="T10" fmla="*/ 199 w 208"/>
              <a:gd name="T11" fmla="*/ 159 h 180"/>
              <a:gd name="T12" fmla="*/ 185 w 208"/>
              <a:gd name="T13" fmla="*/ 180 h 180"/>
              <a:gd name="T14" fmla="*/ 103 w 208"/>
              <a:gd name="T1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180">
                <a:moveTo>
                  <a:pt x="103" y="180"/>
                </a:moveTo>
                <a:cubicBezTo>
                  <a:pt x="76" y="180"/>
                  <a:pt x="49" y="180"/>
                  <a:pt x="21" y="180"/>
                </a:cubicBezTo>
                <a:cubicBezTo>
                  <a:pt x="4" y="180"/>
                  <a:pt x="0" y="175"/>
                  <a:pt x="9" y="160"/>
                </a:cubicBezTo>
                <a:cubicBezTo>
                  <a:pt x="36" y="111"/>
                  <a:pt x="64" y="63"/>
                  <a:pt x="92" y="14"/>
                </a:cubicBezTo>
                <a:cubicBezTo>
                  <a:pt x="99" y="1"/>
                  <a:pt x="107" y="0"/>
                  <a:pt x="115" y="13"/>
                </a:cubicBezTo>
                <a:cubicBezTo>
                  <a:pt x="143" y="62"/>
                  <a:pt x="171" y="110"/>
                  <a:pt x="199" y="159"/>
                </a:cubicBezTo>
                <a:cubicBezTo>
                  <a:pt x="208" y="175"/>
                  <a:pt x="205" y="180"/>
                  <a:pt x="185" y="180"/>
                </a:cubicBezTo>
                <a:cubicBezTo>
                  <a:pt x="158" y="180"/>
                  <a:pt x="131" y="180"/>
                  <a:pt x="103" y="180"/>
                </a:cubicBezTo>
                <a:close/>
              </a:path>
            </a:pathLst>
          </a:custGeom>
          <a:solidFill>
            <a:schemeClr val="accent3"/>
          </a:solidFill>
          <a:ln w="57150">
            <a:solidFill>
              <a:schemeClr val="bg1"/>
            </a:solidFill>
          </a:ln>
          <a:effectLst/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1" name="Freeform: Shape 5">
            <a:extLst>
              <a:ext uri="{FF2B5EF4-FFF2-40B4-BE49-F238E27FC236}">
                <a16:creationId xmlns:a16="http://schemas.microsoft.com/office/drawing/2014/main" id="{C1441ED8-6FE7-48F9-8CF3-61B497D9FEC1}"/>
              </a:ext>
            </a:extLst>
          </p:cNvPr>
          <p:cNvSpPr>
            <a:spLocks/>
          </p:cNvSpPr>
          <p:nvPr/>
        </p:nvSpPr>
        <p:spPr bwMode="auto">
          <a:xfrm>
            <a:off x="734604" y="2725092"/>
            <a:ext cx="3278991" cy="2840907"/>
          </a:xfrm>
          <a:custGeom>
            <a:avLst/>
            <a:gdLst>
              <a:gd name="T0" fmla="*/ 103 w 208"/>
              <a:gd name="T1" fmla="*/ 180 h 180"/>
              <a:gd name="T2" fmla="*/ 21 w 208"/>
              <a:gd name="T3" fmla="*/ 180 h 180"/>
              <a:gd name="T4" fmla="*/ 9 w 208"/>
              <a:gd name="T5" fmla="*/ 160 h 180"/>
              <a:gd name="T6" fmla="*/ 92 w 208"/>
              <a:gd name="T7" fmla="*/ 14 h 180"/>
              <a:gd name="T8" fmla="*/ 115 w 208"/>
              <a:gd name="T9" fmla="*/ 13 h 180"/>
              <a:gd name="T10" fmla="*/ 199 w 208"/>
              <a:gd name="T11" fmla="*/ 159 h 180"/>
              <a:gd name="T12" fmla="*/ 185 w 208"/>
              <a:gd name="T13" fmla="*/ 180 h 180"/>
              <a:gd name="T14" fmla="*/ 103 w 208"/>
              <a:gd name="T1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180">
                <a:moveTo>
                  <a:pt x="103" y="180"/>
                </a:moveTo>
                <a:cubicBezTo>
                  <a:pt x="76" y="180"/>
                  <a:pt x="49" y="180"/>
                  <a:pt x="21" y="180"/>
                </a:cubicBezTo>
                <a:cubicBezTo>
                  <a:pt x="4" y="180"/>
                  <a:pt x="0" y="175"/>
                  <a:pt x="9" y="160"/>
                </a:cubicBezTo>
                <a:cubicBezTo>
                  <a:pt x="36" y="111"/>
                  <a:pt x="64" y="63"/>
                  <a:pt x="92" y="14"/>
                </a:cubicBezTo>
                <a:cubicBezTo>
                  <a:pt x="99" y="1"/>
                  <a:pt x="107" y="0"/>
                  <a:pt x="115" y="13"/>
                </a:cubicBezTo>
                <a:cubicBezTo>
                  <a:pt x="143" y="62"/>
                  <a:pt x="171" y="110"/>
                  <a:pt x="199" y="159"/>
                </a:cubicBezTo>
                <a:cubicBezTo>
                  <a:pt x="208" y="175"/>
                  <a:pt x="205" y="180"/>
                  <a:pt x="185" y="180"/>
                </a:cubicBezTo>
                <a:cubicBezTo>
                  <a:pt x="158" y="180"/>
                  <a:pt x="131" y="180"/>
                  <a:pt x="103" y="180"/>
                </a:cubicBezTo>
                <a:close/>
              </a:path>
            </a:pathLst>
          </a:custGeom>
          <a:solidFill>
            <a:schemeClr val="accent5"/>
          </a:solidFill>
          <a:ln w="57150">
            <a:solidFill>
              <a:schemeClr val="bg1"/>
            </a:solidFill>
          </a:ln>
          <a:effectLst/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E13DA647-8CA8-4CE9-8916-E2EC92BC8B13}"/>
              </a:ext>
            </a:extLst>
          </p:cNvPr>
          <p:cNvSpPr txBox="1"/>
          <p:nvPr/>
        </p:nvSpPr>
        <p:spPr>
          <a:xfrm>
            <a:off x="5352412" y="5099037"/>
            <a:ext cx="527709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43" name="TextBox 7">
            <a:extLst>
              <a:ext uri="{FF2B5EF4-FFF2-40B4-BE49-F238E27FC236}">
                <a16:creationId xmlns:a16="http://schemas.microsoft.com/office/drawing/2014/main" id="{7410DA26-CE02-49D6-A631-394FFC7F9C0F}"/>
              </a:ext>
            </a:extLst>
          </p:cNvPr>
          <p:cNvSpPr txBox="1"/>
          <p:nvPr/>
        </p:nvSpPr>
        <p:spPr>
          <a:xfrm>
            <a:off x="4674090" y="5099037"/>
            <a:ext cx="527709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4" name="TextBox 8">
            <a:extLst>
              <a:ext uri="{FF2B5EF4-FFF2-40B4-BE49-F238E27FC236}">
                <a16:creationId xmlns:a16="http://schemas.microsoft.com/office/drawing/2014/main" id="{A7F3C547-813F-49C0-9099-966FB89049C3}"/>
              </a:ext>
            </a:extLst>
          </p:cNvPr>
          <p:cNvSpPr txBox="1"/>
          <p:nvPr/>
        </p:nvSpPr>
        <p:spPr>
          <a:xfrm>
            <a:off x="3995770" y="5099037"/>
            <a:ext cx="527709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45" name="TextBox 9">
            <a:extLst>
              <a:ext uri="{FF2B5EF4-FFF2-40B4-BE49-F238E27FC236}">
                <a16:creationId xmlns:a16="http://schemas.microsoft.com/office/drawing/2014/main" id="{E198ADEC-EEFC-4B28-99F1-37B99C0C0998}"/>
              </a:ext>
            </a:extLst>
          </p:cNvPr>
          <p:cNvSpPr txBox="1"/>
          <p:nvPr/>
        </p:nvSpPr>
        <p:spPr>
          <a:xfrm>
            <a:off x="3317450" y="5099037"/>
            <a:ext cx="527709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10" name="Group 11">
            <a:extLst>
              <a:ext uri="{FF2B5EF4-FFF2-40B4-BE49-F238E27FC236}">
                <a16:creationId xmlns:a16="http://schemas.microsoft.com/office/drawing/2014/main" id="{3657914F-9E21-4841-A4DC-4660FE03CC05}"/>
              </a:ext>
            </a:extLst>
          </p:cNvPr>
          <p:cNvGrpSpPr/>
          <p:nvPr/>
        </p:nvGrpSpPr>
        <p:grpSpPr>
          <a:xfrm>
            <a:off x="6023992" y="1979625"/>
            <a:ext cx="5144231" cy="700515"/>
            <a:chOff x="5403632" y="1998273"/>
            <a:chExt cx="5144231" cy="700515"/>
          </a:xfrm>
        </p:grpSpPr>
        <p:grpSp>
          <p:nvGrpSpPr>
            <p:cNvPr id="32" name="Group 33">
              <a:extLst>
                <a:ext uri="{FF2B5EF4-FFF2-40B4-BE49-F238E27FC236}">
                  <a16:creationId xmlns:a16="http://schemas.microsoft.com/office/drawing/2014/main" id="{761ABA8B-63EC-4512-AAC4-DA042D1C924D}"/>
                </a:ext>
              </a:extLst>
            </p:cNvPr>
            <p:cNvGrpSpPr/>
            <p:nvPr/>
          </p:nvGrpSpPr>
          <p:grpSpPr>
            <a:xfrm>
              <a:off x="5403632" y="2028913"/>
              <a:ext cx="399214" cy="399214"/>
              <a:chOff x="0" y="0"/>
              <a:chExt cx="767929" cy="767929"/>
            </a:xfrm>
          </p:grpSpPr>
          <p:sp>
            <p:nvSpPr>
              <p:cNvPr id="36" name="Freeform: Shape 37">
                <a:extLst>
                  <a:ext uri="{FF2B5EF4-FFF2-40B4-BE49-F238E27FC236}">
                    <a16:creationId xmlns:a16="http://schemas.microsoft.com/office/drawing/2014/main" id="{6E5E4C5F-54A8-479A-B42F-CD78654008B7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Freeform: Shape 38">
                <a:extLst>
                  <a:ext uri="{FF2B5EF4-FFF2-40B4-BE49-F238E27FC236}">
                    <a16:creationId xmlns:a16="http://schemas.microsoft.com/office/drawing/2014/main" id="{7AFA7FA4-5A55-41F3-A9C8-82C83311A3C3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Group 34">
              <a:extLst>
                <a:ext uri="{FF2B5EF4-FFF2-40B4-BE49-F238E27FC236}">
                  <a16:creationId xmlns:a16="http://schemas.microsoft.com/office/drawing/2014/main" id="{357B6183-2D5E-490A-A453-852E2BD11E1B}"/>
                </a:ext>
              </a:extLst>
            </p:cNvPr>
            <p:cNvGrpSpPr/>
            <p:nvPr/>
          </p:nvGrpSpPr>
          <p:grpSpPr>
            <a:xfrm>
              <a:off x="5802845" y="1998273"/>
              <a:ext cx="4745018" cy="700515"/>
              <a:chOff x="6729846" y="3935367"/>
              <a:chExt cx="4745018" cy="700515"/>
            </a:xfrm>
          </p:grpSpPr>
          <p:sp>
            <p:nvSpPr>
              <p:cNvPr id="34" name="Rectangle 35">
                <a:extLst>
                  <a:ext uri="{FF2B5EF4-FFF2-40B4-BE49-F238E27FC236}">
                    <a16:creationId xmlns:a16="http://schemas.microsoft.com/office/drawing/2014/main" id="{553DCF77-31F0-49F0-8FE9-324C73075086}"/>
                  </a:ext>
                </a:extLst>
              </p:cNvPr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5" name="Rectangle 36">
                <a:extLst>
                  <a:ext uri="{FF2B5EF4-FFF2-40B4-BE49-F238E27FC236}">
                    <a16:creationId xmlns:a16="http://schemas.microsoft.com/office/drawing/2014/main" id="{45E085ED-3624-4CC0-AC86-B11983D9E7AB}"/>
                  </a:ext>
                </a:extLst>
              </p:cNvPr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9EEC6711-5573-4F07-85EB-217AEB0906E0}"/>
              </a:ext>
            </a:extLst>
          </p:cNvPr>
          <p:cNvGrpSpPr/>
          <p:nvPr/>
        </p:nvGrpSpPr>
        <p:grpSpPr>
          <a:xfrm>
            <a:off x="6023992" y="2867943"/>
            <a:ext cx="5155259" cy="700515"/>
            <a:chOff x="5403632" y="2988092"/>
            <a:chExt cx="5155259" cy="700515"/>
          </a:xfrm>
        </p:grpSpPr>
        <p:grpSp>
          <p:nvGrpSpPr>
            <p:cNvPr id="26" name="Group 27">
              <a:extLst>
                <a:ext uri="{FF2B5EF4-FFF2-40B4-BE49-F238E27FC236}">
                  <a16:creationId xmlns:a16="http://schemas.microsoft.com/office/drawing/2014/main" id="{9248DE66-CEA9-4054-B450-06EB80A99A4B}"/>
                </a:ext>
              </a:extLst>
            </p:cNvPr>
            <p:cNvGrpSpPr/>
            <p:nvPr/>
          </p:nvGrpSpPr>
          <p:grpSpPr>
            <a:xfrm>
              <a:off x="5403632" y="3066578"/>
              <a:ext cx="399214" cy="399214"/>
              <a:chOff x="0" y="0"/>
              <a:chExt cx="767929" cy="767929"/>
            </a:xfrm>
          </p:grpSpPr>
          <p:sp>
            <p:nvSpPr>
              <p:cNvPr id="30" name="Freeform: Shape 31">
                <a:extLst>
                  <a:ext uri="{FF2B5EF4-FFF2-40B4-BE49-F238E27FC236}">
                    <a16:creationId xmlns:a16="http://schemas.microsoft.com/office/drawing/2014/main" id="{E0E9E67E-23F8-4B30-B093-A856568A6F36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32">
                <a:extLst>
                  <a:ext uri="{FF2B5EF4-FFF2-40B4-BE49-F238E27FC236}">
                    <a16:creationId xmlns:a16="http://schemas.microsoft.com/office/drawing/2014/main" id="{3FA32D79-5909-44D8-82E3-8B46FDCCB88F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28">
              <a:extLst>
                <a:ext uri="{FF2B5EF4-FFF2-40B4-BE49-F238E27FC236}">
                  <a16:creationId xmlns:a16="http://schemas.microsoft.com/office/drawing/2014/main" id="{B1CB6058-F7CE-4D5B-B343-8E70E6361BCE}"/>
                </a:ext>
              </a:extLst>
            </p:cNvPr>
            <p:cNvGrpSpPr/>
            <p:nvPr/>
          </p:nvGrpSpPr>
          <p:grpSpPr>
            <a:xfrm>
              <a:off x="5813873" y="2988092"/>
              <a:ext cx="4745018" cy="700515"/>
              <a:chOff x="6729846" y="3935367"/>
              <a:chExt cx="4745018" cy="700515"/>
            </a:xfrm>
          </p:grpSpPr>
          <p:sp>
            <p:nvSpPr>
              <p:cNvPr id="28" name="Rectangle 29">
                <a:extLst>
                  <a:ext uri="{FF2B5EF4-FFF2-40B4-BE49-F238E27FC236}">
                    <a16:creationId xmlns:a16="http://schemas.microsoft.com/office/drawing/2014/main" id="{3F9E1B60-B079-42ED-9732-F0FD98F45B9F}"/>
                  </a:ext>
                </a:extLst>
              </p:cNvPr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9" name="Rectangle 30">
                <a:extLst>
                  <a:ext uri="{FF2B5EF4-FFF2-40B4-BE49-F238E27FC236}">
                    <a16:creationId xmlns:a16="http://schemas.microsoft.com/office/drawing/2014/main" id="{D0D1E582-5193-41EC-869C-073763E0C034}"/>
                  </a:ext>
                </a:extLst>
              </p:cNvPr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E48E674C-ED78-4A90-BA6F-8840FB4FAC0B}"/>
              </a:ext>
            </a:extLst>
          </p:cNvPr>
          <p:cNvGrpSpPr/>
          <p:nvPr/>
        </p:nvGrpSpPr>
        <p:grpSpPr>
          <a:xfrm>
            <a:off x="6023992" y="3756261"/>
            <a:ext cx="5144231" cy="700515"/>
            <a:chOff x="5403632" y="4279235"/>
            <a:chExt cx="5144231" cy="700515"/>
          </a:xfrm>
        </p:grpSpPr>
        <p:grpSp>
          <p:nvGrpSpPr>
            <p:cNvPr id="20" name="Group 21">
              <a:extLst>
                <a:ext uri="{FF2B5EF4-FFF2-40B4-BE49-F238E27FC236}">
                  <a16:creationId xmlns:a16="http://schemas.microsoft.com/office/drawing/2014/main" id="{B42FD008-6EFD-465E-91C9-6E7F33AAAF29}"/>
                </a:ext>
              </a:extLst>
            </p:cNvPr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24" name="Freeform: Shape 25">
                <a:extLst>
                  <a:ext uri="{FF2B5EF4-FFF2-40B4-BE49-F238E27FC236}">
                    <a16:creationId xmlns:a16="http://schemas.microsoft.com/office/drawing/2014/main" id="{389BEBDF-C4B1-465A-B0E2-4020677856F3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Freeform: Shape 26">
                <a:extLst>
                  <a:ext uri="{FF2B5EF4-FFF2-40B4-BE49-F238E27FC236}">
                    <a16:creationId xmlns:a16="http://schemas.microsoft.com/office/drawing/2014/main" id="{F0F41594-E69D-4858-BDD4-2CA66A75D24E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22">
              <a:extLst>
                <a:ext uri="{FF2B5EF4-FFF2-40B4-BE49-F238E27FC236}">
                  <a16:creationId xmlns:a16="http://schemas.microsoft.com/office/drawing/2014/main" id="{EA56BA80-4139-4DA1-AC2E-142C6D47D625}"/>
                </a:ext>
              </a:extLst>
            </p:cNvPr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22" name="Rectangle 23">
                <a:extLst>
                  <a:ext uri="{FF2B5EF4-FFF2-40B4-BE49-F238E27FC236}">
                    <a16:creationId xmlns:a16="http://schemas.microsoft.com/office/drawing/2014/main" id="{1C55A98C-EA07-4FCE-AE2E-619B0A0C6391}"/>
                  </a:ext>
                </a:extLst>
              </p:cNvPr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3" name="Rectangle 24">
                <a:extLst>
                  <a:ext uri="{FF2B5EF4-FFF2-40B4-BE49-F238E27FC236}">
                    <a16:creationId xmlns:a16="http://schemas.microsoft.com/office/drawing/2014/main" id="{5FF3EEA8-EA7B-4AA1-9308-C0F2598B01D1}"/>
                  </a:ext>
                </a:extLst>
              </p:cNvPr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13" name="Group 14">
            <a:extLst>
              <a:ext uri="{FF2B5EF4-FFF2-40B4-BE49-F238E27FC236}">
                <a16:creationId xmlns:a16="http://schemas.microsoft.com/office/drawing/2014/main" id="{83CEFFFC-573E-4C44-AFF7-F565486F939A}"/>
              </a:ext>
            </a:extLst>
          </p:cNvPr>
          <p:cNvGrpSpPr/>
          <p:nvPr/>
        </p:nvGrpSpPr>
        <p:grpSpPr>
          <a:xfrm>
            <a:off x="6023992" y="4644578"/>
            <a:ext cx="5144231" cy="700515"/>
            <a:chOff x="5403632" y="4279235"/>
            <a:chExt cx="5144231" cy="700515"/>
          </a:xfrm>
        </p:grpSpPr>
        <p:grpSp>
          <p:nvGrpSpPr>
            <p:cNvPr id="14" name="Group 15">
              <a:extLst>
                <a:ext uri="{FF2B5EF4-FFF2-40B4-BE49-F238E27FC236}">
                  <a16:creationId xmlns:a16="http://schemas.microsoft.com/office/drawing/2014/main" id="{12AB716E-C3D3-46B2-AE57-CEA8E0DD9387}"/>
                </a:ext>
              </a:extLst>
            </p:cNvPr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E31556B5-9BA3-4B4A-B8AC-E3751CA7AC3C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2F8E9E47-EBEE-49C0-B004-6C2FE41EC455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16">
              <a:extLst>
                <a:ext uri="{FF2B5EF4-FFF2-40B4-BE49-F238E27FC236}">
                  <a16:creationId xmlns:a16="http://schemas.microsoft.com/office/drawing/2014/main" id="{546EFC24-9364-45BE-B099-9D423E4FA8A7}"/>
                </a:ext>
              </a:extLst>
            </p:cNvPr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16" name="Rectangle 17">
                <a:extLst>
                  <a:ext uri="{FF2B5EF4-FFF2-40B4-BE49-F238E27FC236}">
                    <a16:creationId xmlns:a16="http://schemas.microsoft.com/office/drawing/2014/main" id="{84C798E1-1B15-4C8B-B298-C2433C8F7436}"/>
                  </a:ext>
                </a:extLst>
              </p:cNvPr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7" name="Rectangle 18">
                <a:extLst>
                  <a:ext uri="{FF2B5EF4-FFF2-40B4-BE49-F238E27FC236}">
                    <a16:creationId xmlns:a16="http://schemas.microsoft.com/office/drawing/2014/main" id="{933ACD5C-30DC-4049-9030-8ADBB9968AF1}"/>
                  </a:ext>
                </a:extLst>
              </p:cNvPr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sp>
        <p:nvSpPr>
          <p:cNvPr id="6" name="Rectangle 39">
            <a:extLst>
              <a:ext uri="{FF2B5EF4-FFF2-40B4-BE49-F238E27FC236}">
                <a16:creationId xmlns:a16="http://schemas.microsoft.com/office/drawing/2014/main" id="{B9D1C2C7-FBA1-443F-A605-F9D261ACDF86}"/>
              </a:ext>
            </a:extLst>
          </p:cNvPr>
          <p:cNvSpPr/>
          <p:nvPr/>
        </p:nvSpPr>
        <p:spPr>
          <a:xfrm rot="3600000">
            <a:off x="2154371" y="4029576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D988E0DA-1F2D-47D2-B178-E66B7C668F29}"/>
              </a:ext>
            </a:extLst>
          </p:cNvPr>
          <p:cNvSpPr/>
          <p:nvPr/>
        </p:nvSpPr>
        <p:spPr>
          <a:xfrm rot="3600000">
            <a:off x="2737415" y="3787039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825D7408-4182-4B1A-9FFA-77E7C505FB0B}"/>
              </a:ext>
            </a:extLst>
          </p:cNvPr>
          <p:cNvSpPr/>
          <p:nvPr/>
        </p:nvSpPr>
        <p:spPr>
          <a:xfrm rot="3600000">
            <a:off x="3228768" y="3544502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F0F2C42F-B537-4400-8501-17B2DB4605FD}"/>
              </a:ext>
            </a:extLst>
          </p:cNvPr>
          <p:cNvSpPr/>
          <p:nvPr/>
        </p:nvSpPr>
        <p:spPr>
          <a:xfrm rot="3600000">
            <a:off x="3720122" y="3239377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6" name="Title 6">
            <a:extLst>
              <a:ext uri="{FF2B5EF4-FFF2-40B4-BE49-F238E27FC236}">
                <a16:creationId xmlns:a16="http://schemas.microsoft.com/office/drawing/2014/main" id="{2E2ABCFB-ADAE-4173-83F6-A99520EA9FF9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F2794F23-B792-4CB7-8304-439E7F9E1A72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8375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6" grpId="0"/>
      <p:bldP spid="7" grpId="0"/>
      <p:bldP spid="8" grpId="0"/>
      <p:bldP spid="9" grpId="0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>
            <a:hlinkClick r:id="rId1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PA_MH_Entry_2">
            <a:hlinkClick r:id="rId1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7" name="PA_MH_Number_3">
            <a:hlinkClick r:id="rId15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PA_MH_Entry_3">
            <a:hlinkClick r:id="rId15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9" name="PA_MH_Number_4"/>
          <p:cNvSpPr/>
          <p:nvPr>
            <p:custDataLst>
              <p:tags r:id="rId6"/>
            </p:custDataLst>
          </p:nvPr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sz="28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PA_MH_Entry_4"/>
          <p:cNvSpPr/>
          <p:nvPr>
            <p:custDataLst>
              <p:tags r:id="rId7"/>
            </p:custDataLst>
          </p:nvPr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" name="PA_MH_Number_1">
            <a:hlinkClick r:id="rId15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8" name="PA_MH_Entry_1">
            <a:hlinkClick r:id="rId15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1" name="PA_MH_Others_1"/>
          <p:cNvSpPr/>
          <p:nvPr>
            <p:custDataLst>
              <p:tags r:id="rId10"/>
            </p:custDataLst>
          </p:nvPr>
        </p:nvSpPr>
        <p:spPr>
          <a:xfrm>
            <a:off x="1506241" y="763082"/>
            <a:ext cx="1317336" cy="1321695"/>
          </a:xfrm>
          <a:prstGeom prst="hex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bIns="180000" anchor="ctr">
            <a:noAutofit/>
          </a:bodyPr>
          <a:lstStyle/>
          <a:p>
            <a:pPr algn="ctr">
              <a:defRPr/>
            </a:pPr>
            <a:r>
              <a:rPr lang="zh-CN" altLang="en-US" sz="8800" b="1" kern="0" dirty="0">
                <a:ln>
                  <a:solidFill>
                    <a:srgbClr val="FFFFFF"/>
                  </a:solidFill>
                </a:ln>
                <a:cs typeface="+mn-ea"/>
                <a:sym typeface="+mn-lt"/>
              </a:rPr>
              <a:t>目</a:t>
            </a:r>
          </a:p>
        </p:txBody>
      </p:sp>
      <p:sp>
        <p:nvSpPr>
          <p:cNvPr id="22" name="PA_MH_Others_2"/>
          <p:cNvSpPr/>
          <p:nvPr>
            <p:custDataLst>
              <p:tags r:id="rId11"/>
            </p:custDataLst>
          </p:nvPr>
        </p:nvSpPr>
        <p:spPr>
          <a:xfrm>
            <a:off x="2477292" y="1864894"/>
            <a:ext cx="772342" cy="764498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5400" b="1" kern="0" dirty="0">
                <a:ln>
                  <a:solidFill>
                    <a:srgbClr val="FFFFFF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23" name="PA_MH_Others_3"/>
          <p:cNvSpPr txBox="1"/>
          <p:nvPr>
            <p:custDataLst>
              <p:tags r:id="rId12"/>
            </p:custDataLst>
          </p:nvPr>
        </p:nvSpPr>
        <p:spPr>
          <a:xfrm rot="5400000">
            <a:off x="356682" y="3422023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rgbClr val="A5D6DD"/>
                </a:solidFill>
                <a:cs typeface="+mn-ea"/>
                <a:sym typeface="+mn-lt"/>
              </a:rPr>
              <a:t>CONTENTS</a:t>
            </a:r>
            <a:endParaRPr lang="zh-CN" altLang="en-US" sz="3600" kern="0" spc="500" dirty="0">
              <a:solidFill>
                <a:srgbClr val="A5D6DD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689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6">
            <a:extLst>
              <a:ext uri="{FF2B5EF4-FFF2-40B4-BE49-F238E27FC236}">
                <a16:creationId xmlns:a16="http://schemas.microsoft.com/office/drawing/2014/main" id="{6CA9167C-66FC-42FD-888A-8493EB38283C}"/>
              </a:ext>
            </a:extLst>
          </p:cNvPr>
          <p:cNvSpPr/>
          <p:nvPr/>
        </p:nvSpPr>
        <p:spPr>
          <a:xfrm>
            <a:off x="2768548" y="3922253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Teardrop 3">
            <a:extLst>
              <a:ext uri="{FF2B5EF4-FFF2-40B4-BE49-F238E27FC236}">
                <a16:creationId xmlns:a16="http://schemas.microsoft.com/office/drawing/2014/main" id="{A0F5F1C0-A218-4014-9E75-059EE176C9C9}"/>
              </a:ext>
            </a:extLst>
          </p:cNvPr>
          <p:cNvSpPr/>
          <p:nvPr/>
        </p:nvSpPr>
        <p:spPr>
          <a:xfrm rot="8100000">
            <a:off x="2476500" y="2004064"/>
            <a:ext cx="1800994" cy="1800993"/>
          </a:xfrm>
          <a:prstGeom prst="teardrop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CD623C62-3B57-4D58-968B-63FB2788498E}"/>
              </a:ext>
            </a:extLst>
          </p:cNvPr>
          <p:cNvSpPr/>
          <p:nvPr/>
        </p:nvSpPr>
        <p:spPr>
          <a:xfrm>
            <a:off x="5487552" y="3922253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6D7003F8-4850-4905-8BE0-F20D5289418E}"/>
              </a:ext>
            </a:extLst>
          </p:cNvPr>
          <p:cNvSpPr/>
          <p:nvPr/>
        </p:nvSpPr>
        <p:spPr>
          <a:xfrm>
            <a:off x="8206555" y="3922253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Teardrop 4">
            <a:extLst>
              <a:ext uri="{FF2B5EF4-FFF2-40B4-BE49-F238E27FC236}">
                <a16:creationId xmlns:a16="http://schemas.microsoft.com/office/drawing/2014/main" id="{438CC905-DDE6-4DC3-86A3-7FA81431D72B}"/>
              </a:ext>
            </a:extLst>
          </p:cNvPr>
          <p:cNvSpPr/>
          <p:nvPr/>
        </p:nvSpPr>
        <p:spPr>
          <a:xfrm rot="8100000">
            <a:off x="5195503" y="2004064"/>
            <a:ext cx="1800994" cy="1800993"/>
          </a:xfrm>
          <a:prstGeom prst="teardrop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Teardrop 5">
            <a:extLst>
              <a:ext uri="{FF2B5EF4-FFF2-40B4-BE49-F238E27FC236}">
                <a16:creationId xmlns:a16="http://schemas.microsoft.com/office/drawing/2014/main" id="{E8B81C12-BB73-4456-896E-2E9DBF935ADA}"/>
              </a:ext>
            </a:extLst>
          </p:cNvPr>
          <p:cNvSpPr/>
          <p:nvPr/>
        </p:nvSpPr>
        <p:spPr>
          <a:xfrm rot="8100000">
            <a:off x="7914507" y="2004064"/>
            <a:ext cx="1800994" cy="1800993"/>
          </a:xfrm>
          <a:prstGeom prst="teardrop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B62400B8-98E1-4ECC-BE17-7A0B69701F06}"/>
              </a:ext>
            </a:extLst>
          </p:cNvPr>
          <p:cNvSpPr/>
          <p:nvPr/>
        </p:nvSpPr>
        <p:spPr>
          <a:xfrm>
            <a:off x="2643591" y="3020794"/>
            <a:ext cx="1512869" cy="243596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2" name="Freeform: Shape 11">
            <a:extLst>
              <a:ext uri="{FF2B5EF4-FFF2-40B4-BE49-F238E27FC236}">
                <a16:creationId xmlns:a16="http://schemas.microsoft.com/office/drawing/2014/main" id="{FA133C7D-D298-4D0D-B2D0-FB6783CF8FF8}"/>
              </a:ext>
            </a:extLst>
          </p:cNvPr>
          <p:cNvSpPr>
            <a:spLocks/>
          </p:cNvSpPr>
          <p:nvPr/>
        </p:nvSpPr>
        <p:spPr bwMode="auto">
          <a:xfrm>
            <a:off x="3246525" y="2260819"/>
            <a:ext cx="260941" cy="469694"/>
          </a:xfrm>
          <a:custGeom>
            <a:avLst/>
            <a:gdLst>
              <a:gd name="T0" fmla="*/ 159 w 159"/>
              <a:gd name="T1" fmla="*/ 50 h 286"/>
              <a:gd name="T2" fmla="*/ 114 w 159"/>
              <a:gd name="T3" fmla="*/ 50 h 286"/>
              <a:gd name="T4" fmla="*/ 114 w 159"/>
              <a:gd name="T5" fmla="*/ 50 h 286"/>
              <a:gd name="T6" fmla="*/ 111 w 159"/>
              <a:gd name="T7" fmla="*/ 51 h 286"/>
              <a:gd name="T8" fmla="*/ 107 w 159"/>
              <a:gd name="T9" fmla="*/ 54 h 286"/>
              <a:gd name="T10" fmla="*/ 103 w 159"/>
              <a:gd name="T11" fmla="*/ 60 h 286"/>
              <a:gd name="T12" fmla="*/ 102 w 159"/>
              <a:gd name="T13" fmla="*/ 66 h 286"/>
              <a:gd name="T14" fmla="*/ 102 w 159"/>
              <a:gd name="T15" fmla="*/ 99 h 286"/>
              <a:gd name="T16" fmla="*/ 159 w 159"/>
              <a:gd name="T17" fmla="*/ 99 h 286"/>
              <a:gd name="T18" fmla="*/ 159 w 159"/>
              <a:gd name="T19" fmla="*/ 146 h 286"/>
              <a:gd name="T20" fmla="*/ 102 w 159"/>
              <a:gd name="T21" fmla="*/ 146 h 286"/>
              <a:gd name="T22" fmla="*/ 102 w 159"/>
              <a:gd name="T23" fmla="*/ 286 h 286"/>
              <a:gd name="T24" fmla="*/ 50 w 159"/>
              <a:gd name="T25" fmla="*/ 286 h 286"/>
              <a:gd name="T26" fmla="*/ 50 w 159"/>
              <a:gd name="T27" fmla="*/ 146 h 286"/>
              <a:gd name="T28" fmla="*/ 0 w 159"/>
              <a:gd name="T29" fmla="*/ 146 h 286"/>
              <a:gd name="T30" fmla="*/ 0 w 159"/>
              <a:gd name="T31" fmla="*/ 99 h 286"/>
              <a:gd name="T32" fmla="*/ 50 w 159"/>
              <a:gd name="T33" fmla="*/ 99 h 286"/>
              <a:gd name="T34" fmla="*/ 50 w 159"/>
              <a:gd name="T35" fmla="*/ 71 h 286"/>
              <a:gd name="T36" fmla="*/ 50 w 159"/>
              <a:gd name="T37" fmla="*/ 71 h 286"/>
              <a:gd name="T38" fmla="*/ 50 w 159"/>
              <a:gd name="T39" fmla="*/ 64 h 286"/>
              <a:gd name="T40" fmla="*/ 51 w 159"/>
              <a:gd name="T41" fmla="*/ 57 h 286"/>
              <a:gd name="T42" fmla="*/ 52 w 159"/>
              <a:gd name="T43" fmla="*/ 50 h 286"/>
              <a:gd name="T44" fmla="*/ 54 w 159"/>
              <a:gd name="T45" fmla="*/ 43 h 286"/>
              <a:gd name="T46" fmla="*/ 57 w 159"/>
              <a:gd name="T47" fmla="*/ 37 h 286"/>
              <a:gd name="T48" fmla="*/ 60 w 159"/>
              <a:gd name="T49" fmla="*/ 31 h 286"/>
              <a:gd name="T50" fmla="*/ 63 w 159"/>
              <a:gd name="T51" fmla="*/ 26 h 286"/>
              <a:gd name="T52" fmla="*/ 67 w 159"/>
              <a:gd name="T53" fmla="*/ 21 h 286"/>
              <a:gd name="T54" fmla="*/ 72 w 159"/>
              <a:gd name="T55" fmla="*/ 16 h 286"/>
              <a:gd name="T56" fmla="*/ 78 w 159"/>
              <a:gd name="T57" fmla="*/ 12 h 286"/>
              <a:gd name="T58" fmla="*/ 83 w 159"/>
              <a:gd name="T59" fmla="*/ 8 h 286"/>
              <a:gd name="T60" fmla="*/ 88 w 159"/>
              <a:gd name="T61" fmla="*/ 5 h 286"/>
              <a:gd name="T62" fmla="*/ 94 w 159"/>
              <a:gd name="T63" fmla="*/ 3 h 286"/>
              <a:gd name="T64" fmla="*/ 100 w 159"/>
              <a:gd name="T65" fmla="*/ 1 h 286"/>
              <a:gd name="T66" fmla="*/ 108 w 159"/>
              <a:gd name="T67" fmla="*/ 0 h 286"/>
              <a:gd name="T68" fmla="*/ 114 w 159"/>
              <a:gd name="T69" fmla="*/ 0 h 286"/>
              <a:gd name="T70" fmla="*/ 159 w 159"/>
              <a:gd name="T71" fmla="*/ 0 h 286"/>
              <a:gd name="T72" fmla="*/ 159 w 159"/>
              <a:gd name="T73" fmla="*/ 5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9" h="286">
                <a:moveTo>
                  <a:pt x="159" y="50"/>
                </a:moveTo>
                <a:lnTo>
                  <a:pt x="114" y="50"/>
                </a:lnTo>
                <a:lnTo>
                  <a:pt x="114" y="50"/>
                </a:lnTo>
                <a:lnTo>
                  <a:pt x="111" y="51"/>
                </a:lnTo>
                <a:lnTo>
                  <a:pt x="107" y="54"/>
                </a:lnTo>
                <a:lnTo>
                  <a:pt x="103" y="60"/>
                </a:lnTo>
                <a:lnTo>
                  <a:pt x="102" y="66"/>
                </a:lnTo>
                <a:lnTo>
                  <a:pt x="102" y="99"/>
                </a:lnTo>
                <a:lnTo>
                  <a:pt x="159" y="99"/>
                </a:lnTo>
                <a:lnTo>
                  <a:pt x="159" y="146"/>
                </a:lnTo>
                <a:lnTo>
                  <a:pt x="102" y="146"/>
                </a:lnTo>
                <a:lnTo>
                  <a:pt x="102" y="286"/>
                </a:lnTo>
                <a:lnTo>
                  <a:pt x="50" y="286"/>
                </a:lnTo>
                <a:lnTo>
                  <a:pt x="50" y="146"/>
                </a:lnTo>
                <a:lnTo>
                  <a:pt x="0" y="146"/>
                </a:lnTo>
                <a:lnTo>
                  <a:pt x="0" y="99"/>
                </a:lnTo>
                <a:lnTo>
                  <a:pt x="50" y="99"/>
                </a:lnTo>
                <a:lnTo>
                  <a:pt x="50" y="71"/>
                </a:lnTo>
                <a:lnTo>
                  <a:pt x="50" y="71"/>
                </a:lnTo>
                <a:lnTo>
                  <a:pt x="50" y="64"/>
                </a:lnTo>
                <a:lnTo>
                  <a:pt x="51" y="57"/>
                </a:lnTo>
                <a:lnTo>
                  <a:pt x="52" y="50"/>
                </a:lnTo>
                <a:lnTo>
                  <a:pt x="54" y="43"/>
                </a:lnTo>
                <a:lnTo>
                  <a:pt x="57" y="37"/>
                </a:lnTo>
                <a:lnTo>
                  <a:pt x="60" y="31"/>
                </a:lnTo>
                <a:lnTo>
                  <a:pt x="63" y="26"/>
                </a:lnTo>
                <a:lnTo>
                  <a:pt x="67" y="21"/>
                </a:lnTo>
                <a:lnTo>
                  <a:pt x="72" y="16"/>
                </a:lnTo>
                <a:lnTo>
                  <a:pt x="78" y="12"/>
                </a:lnTo>
                <a:lnTo>
                  <a:pt x="83" y="8"/>
                </a:lnTo>
                <a:lnTo>
                  <a:pt x="88" y="5"/>
                </a:lnTo>
                <a:lnTo>
                  <a:pt x="94" y="3"/>
                </a:lnTo>
                <a:lnTo>
                  <a:pt x="100" y="1"/>
                </a:lnTo>
                <a:lnTo>
                  <a:pt x="108" y="0"/>
                </a:lnTo>
                <a:lnTo>
                  <a:pt x="114" y="0"/>
                </a:lnTo>
                <a:lnTo>
                  <a:pt x="159" y="0"/>
                </a:lnTo>
                <a:lnTo>
                  <a:pt x="159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DB7EFC63-EBB7-4BDD-983F-8EFDB553229C}"/>
              </a:ext>
            </a:extLst>
          </p:cNvPr>
          <p:cNvSpPr/>
          <p:nvPr/>
        </p:nvSpPr>
        <p:spPr>
          <a:xfrm>
            <a:off x="5317923" y="3020794"/>
            <a:ext cx="1512869" cy="243596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7C2079E4-F216-470B-BE5F-7C4D7322ED0D}"/>
              </a:ext>
            </a:extLst>
          </p:cNvPr>
          <p:cNvSpPr/>
          <p:nvPr/>
        </p:nvSpPr>
        <p:spPr>
          <a:xfrm>
            <a:off x="8058569" y="3020794"/>
            <a:ext cx="1512869" cy="243596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5" name="Freeform: Shape 16">
            <a:extLst>
              <a:ext uri="{FF2B5EF4-FFF2-40B4-BE49-F238E27FC236}">
                <a16:creationId xmlns:a16="http://schemas.microsoft.com/office/drawing/2014/main" id="{A9200D10-9AE4-45B1-BE0C-A05B384968D5}"/>
              </a:ext>
            </a:extLst>
          </p:cNvPr>
          <p:cNvSpPr>
            <a:spLocks/>
          </p:cNvSpPr>
          <p:nvPr/>
        </p:nvSpPr>
        <p:spPr bwMode="auto">
          <a:xfrm>
            <a:off x="8550022" y="2260819"/>
            <a:ext cx="529963" cy="528980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C6FB38F9-6505-4241-9C02-1C6904949548}"/>
              </a:ext>
            </a:extLst>
          </p:cNvPr>
          <p:cNvSpPr>
            <a:spLocks/>
          </p:cNvSpPr>
          <p:nvPr/>
        </p:nvSpPr>
        <p:spPr bwMode="auto">
          <a:xfrm>
            <a:off x="5828478" y="2289713"/>
            <a:ext cx="535045" cy="439761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0488DE63-456C-43E7-AD1F-FC3D7FF75410}"/>
              </a:ext>
            </a:extLst>
          </p:cNvPr>
          <p:cNvSpPr/>
          <p:nvPr/>
        </p:nvSpPr>
        <p:spPr>
          <a:xfrm>
            <a:off x="3143070" y="1412776"/>
            <a:ext cx="441146" cy="6463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3600" b="1">
                <a:solidFill>
                  <a:schemeClr val="accent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12D6CB41-EA99-4198-860A-24AEAB9CFDFF}"/>
              </a:ext>
            </a:extLst>
          </p:cNvPr>
          <p:cNvSpPr/>
          <p:nvPr/>
        </p:nvSpPr>
        <p:spPr>
          <a:xfrm>
            <a:off x="5875427" y="1412776"/>
            <a:ext cx="441146" cy="6463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3600" b="1">
                <a:solidFill>
                  <a:schemeClr val="accent2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B46E149B-5647-4CC9-9456-D8180FAD6736}"/>
              </a:ext>
            </a:extLst>
          </p:cNvPr>
          <p:cNvSpPr/>
          <p:nvPr/>
        </p:nvSpPr>
        <p:spPr>
          <a:xfrm>
            <a:off x="8594430" y="1412776"/>
            <a:ext cx="441146" cy="6463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3600" b="1">
                <a:solidFill>
                  <a:schemeClr val="accent3"/>
                </a:solidFill>
                <a:cs typeface="+mn-ea"/>
                <a:sym typeface="+mn-lt"/>
              </a:rPr>
              <a:t>3</a:t>
            </a:r>
          </a:p>
        </p:txBody>
      </p:sp>
      <p:grpSp>
        <p:nvGrpSpPr>
          <p:cNvPr id="6" name="Group 22">
            <a:extLst>
              <a:ext uri="{FF2B5EF4-FFF2-40B4-BE49-F238E27FC236}">
                <a16:creationId xmlns:a16="http://schemas.microsoft.com/office/drawing/2014/main" id="{2F9491F9-5A48-4708-81E7-6234166AA082}"/>
              </a:ext>
            </a:extLst>
          </p:cNvPr>
          <p:cNvGrpSpPr/>
          <p:nvPr/>
        </p:nvGrpSpPr>
        <p:grpSpPr>
          <a:xfrm>
            <a:off x="1770324" y="4873613"/>
            <a:ext cx="2213143" cy="857260"/>
            <a:chOff x="1732858" y="5001250"/>
            <a:chExt cx="2213143" cy="857260"/>
          </a:xfrm>
        </p:grpSpPr>
        <p:sp>
          <p:nvSpPr>
            <p:cNvPr id="13" name="TextBox 29">
              <a:extLst>
                <a:ext uri="{FF2B5EF4-FFF2-40B4-BE49-F238E27FC236}">
                  <a16:creationId xmlns:a16="http://schemas.microsoft.com/office/drawing/2014/main" id="{DA685D52-1C94-4EDE-B891-975BACA91C0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TextBox 30">
              <a:extLst>
                <a:ext uri="{FF2B5EF4-FFF2-40B4-BE49-F238E27FC236}">
                  <a16:creationId xmlns:a16="http://schemas.microsoft.com/office/drawing/2014/main" id="{D35F580C-E2AE-418C-A8FA-440345048B9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7" name="Group 23">
            <a:extLst>
              <a:ext uri="{FF2B5EF4-FFF2-40B4-BE49-F238E27FC236}">
                <a16:creationId xmlns:a16="http://schemas.microsoft.com/office/drawing/2014/main" id="{81E432A0-9250-48D9-B174-C0FAAC3242CB}"/>
              </a:ext>
            </a:extLst>
          </p:cNvPr>
          <p:cNvGrpSpPr/>
          <p:nvPr/>
        </p:nvGrpSpPr>
        <p:grpSpPr>
          <a:xfrm>
            <a:off x="4989428" y="4873613"/>
            <a:ext cx="2213143" cy="857260"/>
            <a:chOff x="1732858" y="5001250"/>
            <a:chExt cx="2213143" cy="857260"/>
          </a:xfrm>
        </p:grpSpPr>
        <p:sp>
          <p:nvSpPr>
            <p:cNvPr id="11" name="TextBox 27">
              <a:extLst>
                <a:ext uri="{FF2B5EF4-FFF2-40B4-BE49-F238E27FC236}">
                  <a16:creationId xmlns:a16="http://schemas.microsoft.com/office/drawing/2014/main" id="{E1416807-7319-41F7-BC46-110BDC036FE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28">
              <a:extLst>
                <a:ext uri="{FF2B5EF4-FFF2-40B4-BE49-F238E27FC236}">
                  <a16:creationId xmlns:a16="http://schemas.microsoft.com/office/drawing/2014/main" id="{B8FF8E28-C700-4A46-9943-59452EA9A17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8" name="Group 24">
            <a:extLst>
              <a:ext uri="{FF2B5EF4-FFF2-40B4-BE49-F238E27FC236}">
                <a16:creationId xmlns:a16="http://schemas.microsoft.com/office/drawing/2014/main" id="{716E6EF6-BC58-492F-871D-99C845803742}"/>
              </a:ext>
            </a:extLst>
          </p:cNvPr>
          <p:cNvGrpSpPr/>
          <p:nvPr/>
        </p:nvGrpSpPr>
        <p:grpSpPr>
          <a:xfrm>
            <a:off x="8208532" y="4873613"/>
            <a:ext cx="2213143" cy="857260"/>
            <a:chOff x="1732858" y="5001250"/>
            <a:chExt cx="2213143" cy="857260"/>
          </a:xfrm>
        </p:grpSpPr>
        <p:sp>
          <p:nvSpPr>
            <p:cNvPr id="9" name="TextBox 25">
              <a:extLst>
                <a:ext uri="{FF2B5EF4-FFF2-40B4-BE49-F238E27FC236}">
                  <a16:creationId xmlns:a16="http://schemas.microsoft.com/office/drawing/2014/main" id="{6C68EFD0-E499-48AD-8151-3E364875D82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TextBox 26">
              <a:extLst>
                <a:ext uri="{FF2B5EF4-FFF2-40B4-BE49-F238E27FC236}">
                  <a16:creationId xmlns:a16="http://schemas.microsoft.com/office/drawing/2014/main" id="{2BC1B386-6A60-4F46-A1A7-6B7932DBA3A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30" name="Title 6">
            <a:extLst>
              <a:ext uri="{FF2B5EF4-FFF2-40B4-BE49-F238E27FC236}">
                <a16:creationId xmlns:a16="http://schemas.microsoft.com/office/drawing/2014/main" id="{4BE2772D-D5B6-47E4-B6E3-D8AF11DD96E6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FEAC4683-7477-4CF8-9C57-0EDBB1DDD9CE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4871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/>
      <p:bldP spid="24" grpId="0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F6A2277-0F61-4D53-B76F-8CAC15F2E54D}"/>
              </a:ext>
            </a:extLst>
          </p:cNvPr>
          <p:cNvGrpSpPr/>
          <p:nvPr/>
        </p:nvGrpSpPr>
        <p:grpSpPr>
          <a:xfrm>
            <a:off x="4724175" y="1914463"/>
            <a:ext cx="2736304" cy="2754901"/>
            <a:chOff x="4727845" y="2051550"/>
            <a:chExt cx="2736304" cy="2754901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A32115FD-EAF0-4CEA-AEF2-A15660D17DA1}"/>
                </a:ext>
              </a:extLst>
            </p:cNvPr>
            <p:cNvGrpSpPr/>
            <p:nvPr/>
          </p:nvGrpSpPr>
          <p:grpSpPr>
            <a:xfrm>
              <a:off x="4727845" y="2051550"/>
              <a:ext cx="2736304" cy="2754901"/>
              <a:chOff x="4205790" y="1525945"/>
              <a:chExt cx="3780419" cy="3806110"/>
            </a:xfrm>
          </p:grpSpPr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5C17C719-A6C5-43EA-9D90-3DD7946839FB}"/>
                  </a:ext>
                </a:extLst>
              </p:cNvPr>
              <p:cNvSpPr/>
              <p:nvPr/>
            </p:nvSpPr>
            <p:spPr bwMode="auto">
              <a:xfrm>
                <a:off x="4875006" y="1525945"/>
                <a:ext cx="1029754" cy="2228557"/>
              </a:xfrm>
              <a:custGeom>
                <a:avLst/>
                <a:gdLst>
                  <a:gd name="connsiteX0" fmla="*/ 630070 w 1260140"/>
                  <a:gd name="connsiteY0" fmla="*/ 0 h 2727151"/>
                  <a:gd name="connsiteX1" fmla="*/ 1260140 w 1260140"/>
                  <a:gd name="connsiteY1" fmla="*/ 710927 h 2727151"/>
                  <a:gd name="connsiteX2" fmla="*/ 1080120 w 1260140"/>
                  <a:gd name="connsiteY2" fmla="*/ 710927 h 2727151"/>
                  <a:gd name="connsiteX3" fmla="*/ 1080120 w 1260140"/>
                  <a:gd name="connsiteY3" fmla="*/ 2727151 h 2727151"/>
                  <a:gd name="connsiteX4" fmla="*/ 180020 w 1260140"/>
                  <a:gd name="connsiteY4" fmla="*/ 2727151 h 2727151"/>
                  <a:gd name="connsiteX5" fmla="*/ 180020 w 1260140"/>
                  <a:gd name="connsiteY5" fmla="*/ 710927 h 2727151"/>
                  <a:gd name="connsiteX6" fmla="*/ 0 w 1260140"/>
                  <a:gd name="connsiteY6" fmla="*/ 710927 h 272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0140" h="2727151">
                    <a:moveTo>
                      <a:pt x="630070" y="0"/>
                    </a:moveTo>
                    <a:lnTo>
                      <a:pt x="1260140" y="710927"/>
                    </a:lnTo>
                    <a:lnTo>
                      <a:pt x="1080120" y="710927"/>
                    </a:lnTo>
                    <a:lnTo>
                      <a:pt x="1080120" y="2727151"/>
                    </a:lnTo>
                    <a:lnTo>
                      <a:pt x="180020" y="2727151"/>
                    </a:lnTo>
                    <a:lnTo>
                      <a:pt x="180020" y="710927"/>
                    </a:lnTo>
                    <a:lnTo>
                      <a:pt x="0" y="710927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354971DC-1A85-4E9C-A20D-D26C41E6D952}"/>
                  </a:ext>
                </a:extLst>
              </p:cNvPr>
              <p:cNvSpPr/>
              <p:nvPr/>
            </p:nvSpPr>
            <p:spPr bwMode="auto">
              <a:xfrm rot="5400000">
                <a:off x="6357054" y="1625180"/>
                <a:ext cx="1029754" cy="2228557"/>
              </a:xfrm>
              <a:custGeom>
                <a:avLst/>
                <a:gdLst>
                  <a:gd name="connsiteX0" fmla="*/ 0 w 1260141"/>
                  <a:gd name="connsiteY0" fmla="*/ 710928 h 2727151"/>
                  <a:gd name="connsiteX1" fmla="*/ 630071 w 1260141"/>
                  <a:gd name="connsiteY1" fmla="*/ 0 h 2727151"/>
                  <a:gd name="connsiteX2" fmla="*/ 1260141 w 1260141"/>
                  <a:gd name="connsiteY2" fmla="*/ 710928 h 2727151"/>
                  <a:gd name="connsiteX3" fmla="*/ 1080121 w 1260141"/>
                  <a:gd name="connsiteY3" fmla="*/ 710928 h 2727151"/>
                  <a:gd name="connsiteX4" fmla="*/ 1080121 w 1260141"/>
                  <a:gd name="connsiteY4" fmla="*/ 2727151 h 2727151"/>
                  <a:gd name="connsiteX5" fmla="*/ 180021 w 1260141"/>
                  <a:gd name="connsiteY5" fmla="*/ 2727151 h 2727151"/>
                  <a:gd name="connsiteX6" fmla="*/ 180021 w 1260141"/>
                  <a:gd name="connsiteY6" fmla="*/ 710928 h 272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0141" h="2727151">
                    <a:moveTo>
                      <a:pt x="0" y="710928"/>
                    </a:moveTo>
                    <a:lnTo>
                      <a:pt x="630071" y="0"/>
                    </a:lnTo>
                    <a:lnTo>
                      <a:pt x="1260141" y="710928"/>
                    </a:lnTo>
                    <a:lnTo>
                      <a:pt x="1080121" y="710928"/>
                    </a:lnTo>
                    <a:lnTo>
                      <a:pt x="1080121" y="2727151"/>
                    </a:lnTo>
                    <a:lnTo>
                      <a:pt x="180021" y="2727151"/>
                    </a:lnTo>
                    <a:lnTo>
                      <a:pt x="180021" y="71092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518D99C4-F712-4227-8327-05678F130A27}"/>
                  </a:ext>
                </a:extLst>
              </p:cNvPr>
              <p:cNvSpPr/>
              <p:nvPr/>
            </p:nvSpPr>
            <p:spPr bwMode="auto">
              <a:xfrm flipH="1" flipV="1">
                <a:off x="6287240" y="3103498"/>
                <a:ext cx="1029754" cy="2228557"/>
              </a:xfrm>
              <a:custGeom>
                <a:avLst/>
                <a:gdLst>
                  <a:gd name="connsiteX0" fmla="*/ 1080120 w 1260140"/>
                  <a:gd name="connsiteY0" fmla="*/ 2727151 h 2727151"/>
                  <a:gd name="connsiteX1" fmla="*/ 180020 w 1260140"/>
                  <a:gd name="connsiteY1" fmla="*/ 2727151 h 2727151"/>
                  <a:gd name="connsiteX2" fmla="*/ 180020 w 1260140"/>
                  <a:gd name="connsiteY2" fmla="*/ 710927 h 2727151"/>
                  <a:gd name="connsiteX3" fmla="*/ 0 w 1260140"/>
                  <a:gd name="connsiteY3" fmla="*/ 710927 h 2727151"/>
                  <a:gd name="connsiteX4" fmla="*/ 630070 w 1260140"/>
                  <a:gd name="connsiteY4" fmla="*/ 0 h 2727151"/>
                  <a:gd name="connsiteX5" fmla="*/ 1260140 w 1260140"/>
                  <a:gd name="connsiteY5" fmla="*/ 710927 h 2727151"/>
                  <a:gd name="connsiteX6" fmla="*/ 1080120 w 1260140"/>
                  <a:gd name="connsiteY6" fmla="*/ 710927 h 272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0140" h="2727151">
                    <a:moveTo>
                      <a:pt x="1080120" y="2727151"/>
                    </a:moveTo>
                    <a:lnTo>
                      <a:pt x="180020" y="2727151"/>
                    </a:lnTo>
                    <a:lnTo>
                      <a:pt x="180020" y="710927"/>
                    </a:lnTo>
                    <a:lnTo>
                      <a:pt x="0" y="710927"/>
                    </a:lnTo>
                    <a:lnTo>
                      <a:pt x="630070" y="0"/>
                    </a:lnTo>
                    <a:lnTo>
                      <a:pt x="1260140" y="710927"/>
                    </a:lnTo>
                    <a:lnTo>
                      <a:pt x="1080120" y="710927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D6B63D5E-6DD7-4870-A20F-8742D9F5FBCC}"/>
                  </a:ext>
                </a:extLst>
              </p:cNvPr>
              <p:cNvSpPr/>
              <p:nvPr/>
            </p:nvSpPr>
            <p:spPr bwMode="auto">
              <a:xfrm rot="5400000" flipH="1" flipV="1">
                <a:off x="4805192" y="3004262"/>
                <a:ext cx="1029754" cy="2228558"/>
              </a:xfrm>
              <a:custGeom>
                <a:avLst/>
                <a:gdLst>
                  <a:gd name="connsiteX0" fmla="*/ 1080120 w 1260140"/>
                  <a:gd name="connsiteY0" fmla="*/ 710928 h 2727152"/>
                  <a:gd name="connsiteX1" fmla="*/ 1080120 w 1260140"/>
                  <a:gd name="connsiteY1" fmla="*/ 2727152 h 2727152"/>
                  <a:gd name="connsiteX2" fmla="*/ 180020 w 1260140"/>
                  <a:gd name="connsiteY2" fmla="*/ 2727152 h 2727152"/>
                  <a:gd name="connsiteX3" fmla="*/ 180020 w 1260140"/>
                  <a:gd name="connsiteY3" fmla="*/ 710928 h 2727152"/>
                  <a:gd name="connsiteX4" fmla="*/ 1260140 w 1260140"/>
                  <a:gd name="connsiteY4" fmla="*/ 710928 h 2727152"/>
                  <a:gd name="connsiteX5" fmla="*/ 0 w 1260140"/>
                  <a:gd name="connsiteY5" fmla="*/ 710927 h 2727152"/>
                  <a:gd name="connsiteX6" fmla="*/ 630071 w 1260140"/>
                  <a:gd name="connsiteY6" fmla="*/ 0 h 272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0140" h="2727152">
                    <a:moveTo>
                      <a:pt x="1080120" y="710928"/>
                    </a:moveTo>
                    <a:lnTo>
                      <a:pt x="1080120" y="2727152"/>
                    </a:lnTo>
                    <a:lnTo>
                      <a:pt x="180020" y="2727152"/>
                    </a:lnTo>
                    <a:lnTo>
                      <a:pt x="180020" y="710928"/>
                    </a:lnTo>
                    <a:close/>
                    <a:moveTo>
                      <a:pt x="1260140" y="710928"/>
                    </a:moveTo>
                    <a:lnTo>
                      <a:pt x="0" y="710927"/>
                    </a:lnTo>
                    <a:lnTo>
                      <a:pt x="630071" y="0"/>
                    </a:ln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0" name="文本框 23">
              <a:extLst>
                <a:ext uri="{FF2B5EF4-FFF2-40B4-BE49-F238E27FC236}">
                  <a16:creationId xmlns:a16="http://schemas.microsoft.com/office/drawing/2014/main" id="{1117CD22-AC9D-492A-ACD8-BED8AA54E34F}"/>
                </a:ext>
              </a:extLst>
            </p:cNvPr>
            <p:cNvSpPr txBox="1"/>
            <p:nvPr/>
          </p:nvSpPr>
          <p:spPr>
            <a:xfrm>
              <a:off x="5369962" y="2714984"/>
              <a:ext cx="429886" cy="42983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1" name="文本框 24">
              <a:extLst>
                <a:ext uri="{FF2B5EF4-FFF2-40B4-BE49-F238E27FC236}">
                  <a16:creationId xmlns:a16="http://schemas.microsoft.com/office/drawing/2014/main" id="{202D868A-4D53-46C0-94F1-1644122AF6B6}"/>
                </a:ext>
              </a:extLst>
            </p:cNvPr>
            <p:cNvSpPr txBox="1"/>
            <p:nvPr/>
          </p:nvSpPr>
          <p:spPr>
            <a:xfrm>
              <a:off x="6392152" y="2714984"/>
              <a:ext cx="429886" cy="42983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2" name="文本框 25">
              <a:extLst>
                <a:ext uri="{FF2B5EF4-FFF2-40B4-BE49-F238E27FC236}">
                  <a16:creationId xmlns:a16="http://schemas.microsoft.com/office/drawing/2014/main" id="{A9E95A17-F7A1-4609-99CB-4C91F1EBFF40}"/>
                </a:ext>
              </a:extLst>
            </p:cNvPr>
            <p:cNvSpPr txBox="1"/>
            <p:nvPr/>
          </p:nvSpPr>
          <p:spPr>
            <a:xfrm>
              <a:off x="6392152" y="3713177"/>
              <a:ext cx="429886" cy="42983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3" name="文本框 26">
              <a:extLst>
                <a:ext uri="{FF2B5EF4-FFF2-40B4-BE49-F238E27FC236}">
                  <a16:creationId xmlns:a16="http://schemas.microsoft.com/office/drawing/2014/main" id="{3300CB7E-A1BB-4DA1-B76D-C137B9FF47AE}"/>
                </a:ext>
              </a:extLst>
            </p:cNvPr>
            <p:cNvSpPr txBox="1"/>
            <p:nvPr/>
          </p:nvSpPr>
          <p:spPr>
            <a:xfrm>
              <a:off x="5365509" y="3713177"/>
              <a:ext cx="429886" cy="42983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C2802CA-A54F-4792-BC53-D47000F7CDA6}"/>
              </a:ext>
            </a:extLst>
          </p:cNvPr>
          <p:cNvGrpSpPr/>
          <p:nvPr/>
        </p:nvGrpSpPr>
        <p:grpSpPr>
          <a:xfrm>
            <a:off x="6320988" y="4787682"/>
            <a:ext cx="576064" cy="576064"/>
            <a:chOff x="6320988" y="4787682"/>
            <a:chExt cx="576064" cy="576064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4C44A68C-CA4C-47B4-A70D-9CE3E85D7D7D}"/>
                </a:ext>
              </a:extLst>
            </p:cNvPr>
            <p:cNvSpPr/>
            <p:nvPr/>
          </p:nvSpPr>
          <p:spPr bwMode="auto">
            <a:xfrm>
              <a:off x="6320988" y="4787682"/>
              <a:ext cx="576064" cy="576064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D19948D5-FAC9-4001-BD3F-7C0AC000E97C}"/>
                </a:ext>
              </a:extLst>
            </p:cNvPr>
            <p:cNvSpPr>
              <a:spLocks/>
            </p:cNvSpPr>
            <p:nvPr/>
          </p:nvSpPr>
          <p:spPr>
            <a:xfrm>
              <a:off x="6462429" y="4929123"/>
              <a:ext cx="293182" cy="293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5E30557-4A0B-4AD2-A7D1-320771EDAA1F}"/>
              </a:ext>
            </a:extLst>
          </p:cNvPr>
          <p:cNvGrpSpPr/>
          <p:nvPr/>
        </p:nvGrpSpPr>
        <p:grpSpPr>
          <a:xfrm>
            <a:off x="7612620" y="2500534"/>
            <a:ext cx="576064" cy="576064"/>
            <a:chOff x="7612620" y="2500534"/>
            <a:chExt cx="576064" cy="576064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547AB296-94B3-4ACD-A26D-E26A800F08A9}"/>
                </a:ext>
              </a:extLst>
            </p:cNvPr>
            <p:cNvSpPr/>
            <p:nvPr/>
          </p:nvSpPr>
          <p:spPr bwMode="auto">
            <a:xfrm>
              <a:off x="7612620" y="2500534"/>
              <a:ext cx="576064" cy="576064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5C05A5A3-6F3B-482E-8594-94CA2D107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061" y="2641975"/>
              <a:ext cx="293182" cy="29318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98220BD7-F08F-4787-A497-CFE55FEA61D8}"/>
              </a:ext>
            </a:extLst>
          </p:cNvPr>
          <p:cNvGrpSpPr/>
          <p:nvPr/>
        </p:nvGrpSpPr>
        <p:grpSpPr>
          <a:xfrm>
            <a:off x="5294345" y="1220080"/>
            <a:ext cx="576064" cy="576064"/>
            <a:chOff x="5294345" y="1220080"/>
            <a:chExt cx="576064" cy="576064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F66C02FB-2A49-4685-BE03-CDD8E52121C7}"/>
                </a:ext>
              </a:extLst>
            </p:cNvPr>
            <p:cNvSpPr/>
            <p:nvPr/>
          </p:nvSpPr>
          <p:spPr bwMode="auto">
            <a:xfrm>
              <a:off x="5294345" y="1220080"/>
              <a:ext cx="576064" cy="57606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03079572-9600-4CBA-8722-42F1878D4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786" y="1361521"/>
              <a:ext cx="293182" cy="293182"/>
            </a:xfrm>
            <a:custGeom>
              <a:avLst/>
              <a:gdLst>
                <a:gd name="T0" fmla="+- 0 10800 98"/>
                <a:gd name="T1" fmla="*/ T0 w 21404"/>
                <a:gd name="T2" fmla="+- 0 10864 128"/>
                <a:gd name="T3" fmla="*/ 10864 h 21472"/>
                <a:gd name="T4" fmla="+- 0 10800 98"/>
                <a:gd name="T5" fmla="*/ T4 w 21404"/>
                <a:gd name="T6" fmla="+- 0 10864 128"/>
                <a:gd name="T7" fmla="*/ 10864 h 21472"/>
                <a:gd name="T8" fmla="+- 0 10800 98"/>
                <a:gd name="T9" fmla="*/ T8 w 21404"/>
                <a:gd name="T10" fmla="+- 0 10864 128"/>
                <a:gd name="T11" fmla="*/ 10864 h 21472"/>
                <a:gd name="T12" fmla="+- 0 10800 98"/>
                <a:gd name="T13" fmla="*/ T12 w 21404"/>
                <a:gd name="T14" fmla="+- 0 10864 128"/>
                <a:gd name="T15" fmla="*/ 10864 h 214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04" h="21472">
                  <a:moveTo>
                    <a:pt x="3386" y="13932"/>
                  </a:moveTo>
                  <a:cubicBezTo>
                    <a:pt x="4126" y="16483"/>
                    <a:pt x="4518" y="17503"/>
                    <a:pt x="6826" y="18467"/>
                  </a:cubicBezTo>
                  <a:cubicBezTo>
                    <a:pt x="8742" y="19998"/>
                    <a:pt x="9918" y="21472"/>
                    <a:pt x="10702" y="21472"/>
                  </a:cubicBezTo>
                  <a:cubicBezTo>
                    <a:pt x="11486" y="21472"/>
                    <a:pt x="12662" y="19998"/>
                    <a:pt x="14578" y="18978"/>
                  </a:cubicBezTo>
                  <a:cubicBezTo>
                    <a:pt x="16886" y="17503"/>
                    <a:pt x="16102" y="17503"/>
                    <a:pt x="16886" y="14499"/>
                  </a:cubicBezTo>
                  <a:cubicBezTo>
                    <a:pt x="10702" y="18467"/>
                    <a:pt x="10702" y="18467"/>
                    <a:pt x="10702" y="18467"/>
                  </a:cubicBezTo>
                  <a:lnTo>
                    <a:pt x="3386" y="13932"/>
                  </a:lnTo>
                  <a:close/>
                  <a:moveTo>
                    <a:pt x="21110" y="6902"/>
                  </a:moveTo>
                  <a:cubicBezTo>
                    <a:pt x="11834" y="382"/>
                    <a:pt x="11834" y="382"/>
                    <a:pt x="11834" y="382"/>
                  </a:cubicBezTo>
                  <a:cubicBezTo>
                    <a:pt x="11486" y="-128"/>
                    <a:pt x="10310" y="-128"/>
                    <a:pt x="9526" y="382"/>
                  </a:cubicBezTo>
                  <a:cubicBezTo>
                    <a:pt x="294" y="6902"/>
                    <a:pt x="294" y="6902"/>
                    <a:pt x="294" y="6902"/>
                  </a:cubicBezTo>
                  <a:cubicBezTo>
                    <a:pt x="-98" y="7412"/>
                    <a:pt x="-98" y="7922"/>
                    <a:pt x="294" y="8943"/>
                  </a:cubicBezTo>
                  <a:cubicBezTo>
                    <a:pt x="9526" y="15463"/>
                    <a:pt x="9526" y="15463"/>
                    <a:pt x="9526" y="15463"/>
                  </a:cubicBezTo>
                  <a:cubicBezTo>
                    <a:pt x="10310" y="15973"/>
                    <a:pt x="11486" y="15973"/>
                    <a:pt x="11834" y="15463"/>
                  </a:cubicBezTo>
                  <a:cubicBezTo>
                    <a:pt x="17670" y="10927"/>
                    <a:pt x="17670" y="10927"/>
                    <a:pt x="17670" y="10927"/>
                  </a:cubicBezTo>
                  <a:cubicBezTo>
                    <a:pt x="11486" y="8943"/>
                    <a:pt x="11486" y="8943"/>
                    <a:pt x="11486" y="8943"/>
                  </a:cubicBezTo>
                  <a:cubicBezTo>
                    <a:pt x="11094" y="8943"/>
                    <a:pt x="11094" y="9396"/>
                    <a:pt x="10702" y="9396"/>
                  </a:cubicBezTo>
                  <a:cubicBezTo>
                    <a:pt x="9526" y="9396"/>
                    <a:pt x="8742" y="8433"/>
                    <a:pt x="8742" y="7412"/>
                  </a:cubicBezTo>
                  <a:cubicBezTo>
                    <a:pt x="8742" y="6902"/>
                    <a:pt x="9526" y="5938"/>
                    <a:pt x="10702" y="5938"/>
                  </a:cubicBezTo>
                  <a:cubicBezTo>
                    <a:pt x="11486" y="5938"/>
                    <a:pt x="12270" y="6392"/>
                    <a:pt x="12662" y="6902"/>
                  </a:cubicBezTo>
                  <a:cubicBezTo>
                    <a:pt x="19194" y="9907"/>
                    <a:pt x="19194" y="9907"/>
                    <a:pt x="19194" y="9907"/>
                  </a:cubicBezTo>
                  <a:cubicBezTo>
                    <a:pt x="21110" y="8943"/>
                    <a:pt x="21110" y="8943"/>
                    <a:pt x="21110" y="8943"/>
                  </a:cubicBezTo>
                  <a:cubicBezTo>
                    <a:pt x="21502" y="7922"/>
                    <a:pt x="21502" y="7412"/>
                    <a:pt x="21110" y="6902"/>
                  </a:cubicBezTo>
                  <a:close/>
                  <a:moveTo>
                    <a:pt x="18410" y="19488"/>
                  </a:moveTo>
                  <a:cubicBezTo>
                    <a:pt x="18018" y="19998"/>
                    <a:pt x="19586" y="20508"/>
                    <a:pt x="19978" y="18978"/>
                  </a:cubicBezTo>
                  <a:cubicBezTo>
                    <a:pt x="20326" y="11948"/>
                    <a:pt x="19194" y="9907"/>
                    <a:pt x="19194" y="9907"/>
                  </a:cubicBezTo>
                  <a:cubicBezTo>
                    <a:pt x="17670" y="10927"/>
                    <a:pt x="17670" y="10927"/>
                    <a:pt x="17670" y="10927"/>
                  </a:cubicBezTo>
                  <a:cubicBezTo>
                    <a:pt x="17670" y="10927"/>
                    <a:pt x="19194" y="12458"/>
                    <a:pt x="18410" y="194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D35A8DF-C7E4-4CA0-AA44-89FD6F387381}"/>
              </a:ext>
            </a:extLst>
          </p:cNvPr>
          <p:cNvGrpSpPr/>
          <p:nvPr/>
        </p:nvGrpSpPr>
        <p:grpSpPr>
          <a:xfrm>
            <a:off x="3995977" y="3498727"/>
            <a:ext cx="576064" cy="576064"/>
            <a:chOff x="3995977" y="3498727"/>
            <a:chExt cx="576064" cy="576064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A45656D7-F009-4898-9054-BA587DF31837}"/>
                </a:ext>
              </a:extLst>
            </p:cNvPr>
            <p:cNvSpPr/>
            <p:nvPr/>
          </p:nvSpPr>
          <p:spPr bwMode="auto">
            <a:xfrm>
              <a:off x="3995977" y="3498727"/>
              <a:ext cx="576064" cy="576064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13D02966-F49A-4716-8026-BC6DA6B1E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418" y="3640168"/>
              <a:ext cx="293182" cy="2931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413" y="19459"/>
                  </a:moveTo>
                  <a:cubicBezTo>
                    <a:pt x="3413" y="20724"/>
                    <a:pt x="4778" y="21600"/>
                    <a:pt x="6046" y="21600"/>
                  </a:cubicBezTo>
                  <a:cubicBezTo>
                    <a:pt x="7363" y="21600"/>
                    <a:pt x="8191" y="20724"/>
                    <a:pt x="8191" y="19459"/>
                  </a:cubicBezTo>
                  <a:cubicBezTo>
                    <a:pt x="8191" y="18146"/>
                    <a:pt x="7363" y="16832"/>
                    <a:pt x="6046" y="16832"/>
                  </a:cubicBezTo>
                  <a:cubicBezTo>
                    <a:pt x="4778" y="16832"/>
                    <a:pt x="3413" y="18146"/>
                    <a:pt x="3413" y="19459"/>
                  </a:cubicBezTo>
                  <a:close/>
                  <a:moveTo>
                    <a:pt x="15554" y="19459"/>
                  </a:moveTo>
                  <a:cubicBezTo>
                    <a:pt x="15554" y="20724"/>
                    <a:pt x="16822" y="21600"/>
                    <a:pt x="18138" y="21600"/>
                  </a:cubicBezTo>
                  <a:cubicBezTo>
                    <a:pt x="19455" y="21600"/>
                    <a:pt x="20332" y="20724"/>
                    <a:pt x="20332" y="19459"/>
                  </a:cubicBezTo>
                  <a:cubicBezTo>
                    <a:pt x="20332" y="18146"/>
                    <a:pt x="19455" y="16832"/>
                    <a:pt x="18138" y="16832"/>
                  </a:cubicBezTo>
                  <a:cubicBezTo>
                    <a:pt x="16822" y="16832"/>
                    <a:pt x="15554" y="18146"/>
                    <a:pt x="15554" y="19459"/>
                  </a:cubicBezTo>
                  <a:close/>
                  <a:moveTo>
                    <a:pt x="7753" y="13816"/>
                  </a:moveTo>
                  <a:cubicBezTo>
                    <a:pt x="21161" y="9924"/>
                    <a:pt x="21161" y="9924"/>
                    <a:pt x="21161" y="9924"/>
                  </a:cubicBezTo>
                  <a:cubicBezTo>
                    <a:pt x="21600" y="9924"/>
                    <a:pt x="21600" y="9486"/>
                    <a:pt x="21600" y="9097"/>
                  </a:cubicBezTo>
                  <a:cubicBezTo>
                    <a:pt x="21600" y="2627"/>
                    <a:pt x="21600" y="2627"/>
                    <a:pt x="21600" y="2627"/>
                  </a:cubicBezTo>
                  <a:cubicBezTo>
                    <a:pt x="4778" y="2627"/>
                    <a:pt x="4778" y="2627"/>
                    <a:pt x="4778" y="2627"/>
                  </a:cubicBezTo>
                  <a:cubicBezTo>
                    <a:pt x="4778" y="486"/>
                    <a:pt x="4778" y="486"/>
                    <a:pt x="4778" y="486"/>
                  </a:cubicBezTo>
                  <a:lnTo>
                    <a:pt x="4340" y="0"/>
                  </a:lnTo>
                  <a:cubicBezTo>
                    <a:pt x="439" y="0"/>
                    <a:pt x="439" y="0"/>
                    <a:pt x="439" y="0"/>
                  </a:cubicBezTo>
                  <a:cubicBezTo>
                    <a:pt x="0" y="0"/>
                    <a:pt x="0" y="486"/>
                    <a:pt x="0" y="486"/>
                  </a:cubicBezTo>
                  <a:cubicBezTo>
                    <a:pt x="0" y="2627"/>
                    <a:pt x="0" y="2627"/>
                    <a:pt x="0" y="2627"/>
                  </a:cubicBezTo>
                  <a:cubicBezTo>
                    <a:pt x="2194" y="2627"/>
                    <a:pt x="2194" y="2627"/>
                    <a:pt x="2194" y="2627"/>
                  </a:cubicBezTo>
                  <a:cubicBezTo>
                    <a:pt x="4778" y="13378"/>
                    <a:pt x="4778" y="13378"/>
                    <a:pt x="4778" y="13378"/>
                  </a:cubicBezTo>
                  <a:cubicBezTo>
                    <a:pt x="4778" y="14692"/>
                    <a:pt x="4778" y="14692"/>
                    <a:pt x="4778" y="14692"/>
                  </a:cubicBezTo>
                  <a:cubicBezTo>
                    <a:pt x="4778" y="16443"/>
                    <a:pt x="4778" y="16443"/>
                    <a:pt x="4778" y="16443"/>
                  </a:cubicBezTo>
                  <a:cubicBezTo>
                    <a:pt x="4778" y="16832"/>
                    <a:pt x="5168" y="16832"/>
                    <a:pt x="5168" y="16832"/>
                  </a:cubicBezTo>
                  <a:cubicBezTo>
                    <a:pt x="6046" y="16832"/>
                    <a:pt x="6046" y="16832"/>
                    <a:pt x="6046" y="16832"/>
                  </a:cubicBezTo>
                  <a:cubicBezTo>
                    <a:pt x="18138" y="16832"/>
                    <a:pt x="18138" y="16832"/>
                    <a:pt x="18138" y="16832"/>
                  </a:cubicBezTo>
                  <a:cubicBezTo>
                    <a:pt x="21161" y="16832"/>
                    <a:pt x="21161" y="16832"/>
                    <a:pt x="21161" y="16832"/>
                  </a:cubicBezTo>
                  <a:cubicBezTo>
                    <a:pt x="21600" y="16832"/>
                    <a:pt x="21600" y="16832"/>
                    <a:pt x="21600" y="16443"/>
                  </a:cubicBezTo>
                  <a:cubicBezTo>
                    <a:pt x="21600" y="14692"/>
                    <a:pt x="21600" y="14692"/>
                    <a:pt x="21600" y="14692"/>
                  </a:cubicBezTo>
                  <a:cubicBezTo>
                    <a:pt x="8191" y="14692"/>
                    <a:pt x="8191" y="14692"/>
                    <a:pt x="8191" y="14692"/>
                  </a:cubicBezTo>
                  <a:cubicBezTo>
                    <a:pt x="6485" y="14692"/>
                    <a:pt x="6485" y="13816"/>
                    <a:pt x="7753" y="138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07EDAB3-B2DE-4CEB-BBC8-29527A1B4B36}"/>
              </a:ext>
            </a:extLst>
          </p:cNvPr>
          <p:cNvGrpSpPr/>
          <p:nvPr/>
        </p:nvGrpSpPr>
        <p:grpSpPr>
          <a:xfrm>
            <a:off x="6006214" y="1218273"/>
            <a:ext cx="2041029" cy="857260"/>
            <a:chOff x="1732858" y="5001250"/>
            <a:chExt cx="2213143" cy="857260"/>
          </a:xfrm>
        </p:grpSpPr>
        <p:sp>
          <p:nvSpPr>
            <p:cNvPr id="19" name="文本框 39">
              <a:extLst>
                <a:ext uri="{FF2B5EF4-FFF2-40B4-BE49-F238E27FC236}">
                  <a16:creationId xmlns:a16="http://schemas.microsoft.com/office/drawing/2014/main" id="{9B532B44-4E35-4EFC-A395-B273541272E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文本框 40">
              <a:extLst>
                <a:ext uri="{FF2B5EF4-FFF2-40B4-BE49-F238E27FC236}">
                  <a16:creationId xmlns:a16="http://schemas.microsoft.com/office/drawing/2014/main" id="{F1B17FA8-57FC-41D9-9147-24749D31067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2BB2616-E1BC-411E-BEC4-31D755C32EA9}"/>
              </a:ext>
            </a:extLst>
          </p:cNvPr>
          <p:cNvGrpSpPr/>
          <p:nvPr/>
        </p:nvGrpSpPr>
        <p:grpSpPr>
          <a:xfrm>
            <a:off x="8332754" y="2500534"/>
            <a:ext cx="2041029" cy="857260"/>
            <a:chOff x="1732858" y="5001250"/>
            <a:chExt cx="2213143" cy="857260"/>
          </a:xfrm>
        </p:grpSpPr>
        <p:sp>
          <p:nvSpPr>
            <p:cNvPr id="17" name="文本框 42">
              <a:extLst>
                <a:ext uri="{FF2B5EF4-FFF2-40B4-BE49-F238E27FC236}">
                  <a16:creationId xmlns:a16="http://schemas.microsoft.com/office/drawing/2014/main" id="{F4AAC5E0-9EAE-4621-93DE-7C5435B05FF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14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文本框 43">
              <a:extLst>
                <a:ext uri="{FF2B5EF4-FFF2-40B4-BE49-F238E27FC236}">
                  <a16:creationId xmlns:a16="http://schemas.microsoft.com/office/drawing/2014/main" id="{446BCF75-14A1-4D2C-BEB9-0F5674AC457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19BF55B-AC27-45FE-9F48-24DC74B98542}"/>
              </a:ext>
            </a:extLst>
          </p:cNvPr>
          <p:cNvGrpSpPr/>
          <p:nvPr/>
        </p:nvGrpSpPr>
        <p:grpSpPr>
          <a:xfrm>
            <a:off x="4156747" y="4782467"/>
            <a:ext cx="2041029" cy="857260"/>
            <a:chOff x="1732858" y="5001250"/>
            <a:chExt cx="2213143" cy="857260"/>
          </a:xfrm>
        </p:grpSpPr>
        <p:sp>
          <p:nvSpPr>
            <p:cNvPr id="15" name="文本框 45">
              <a:extLst>
                <a:ext uri="{FF2B5EF4-FFF2-40B4-BE49-F238E27FC236}">
                  <a16:creationId xmlns:a16="http://schemas.microsoft.com/office/drawing/2014/main" id="{5F60D2A2-7612-411A-9D0D-34732D1CFCC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1400" b="1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文本框 46">
              <a:extLst>
                <a:ext uri="{FF2B5EF4-FFF2-40B4-BE49-F238E27FC236}">
                  <a16:creationId xmlns:a16="http://schemas.microsoft.com/office/drawing/2014/main" id="{F35A15FF-EEFE-4F47-808C-B029C4DA5AD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B6E282D-7F5C-407C-84D0-5AD03EAB9D24}"/>
              </a:ext>
            </a:extLst>
          </p:cNvPr>
          <p:cNvGrpSpPr/>
          <p:nvPr/>
        </p:nvGrpSpPr>
        <p:grpSpPr>
          <a:xfrm>
            <a:off x="1818217" y="3498727"/>
            <a:ext cx="2041029" cy="857260"/>
            <a:chOff x="1732858" y="5001250"/>
            <a:chExt cx="2213143" cy="857260"/>
          </a:xfrm>
        </p:grpSpPr>
        <p:sp>
          <p:nvSpPr>
            <p:cNvPr id="13" name="文本框 48">
              <a:extLst>
                <a:ext uri="{FF2B5EF4-FFF2-40B4-BE49-F238E27FC236}">
                  <a16:creationId xmlns:a16="http://schemas.microsoft.com/office/drawing/2014/main" id="{2F48867C-980E-4E8C-AF89-D6E80138C29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1400" b="1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文本框 49">
              <a:extLst>
                <a:ext uri="{FF2B5EF4-FFF2-40B4-BE49-F238E27FC236}">
                  <a16:creationId xmlns:a16="http://schemas.microsoft.com/office/drawing/2014/main" id="{5CE86DF5-84B2-44BA-A55E-5E46E661973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38" name="Title 6">
            <a:extLst>
              <a:ext uri="{FF2B5EF4-FFF2-40B4-BE49-F238E27FC236}">
                <a16:creationId xmlns:a16="http://schemas.microsoft.com/office/drawing/2014/main" id="{29269364-A55E-4D87-8624-78A948CAC290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EAB92B5-E43C-48F4-B68E-AFF67D0CDB2D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99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5">
            <a:extLst>
              <a:ext uri="{FF2B5EF4-FFF2-40B4-BE49-F238E27FC236}">
                <a16:creationId xmlns:a16="http://schemas.microsoft.com/office/drawing/2014/main" id="{286CBE33-7D66-41F4-8441-09771E858EC3}"/>
              </a:ext>
            </a:extLst>
          </p:cNvPr>
          <p:cNvGrpSpPr/>
          <p:nvPr/>
        </p:nvGrpSpPr>
        <p:grpSpPr>
          <a:xfrm>
            <a:off x="5231904" y="1232756"/>
            <a:ext cx="2737172" cy="2906696"/>
            <a:chOff x="6290203" y="1210379"/>
            <a:chExt cx="2737172" cy="2906696"/>
          </a:xfrm>
        </p:grpSpPr>
        <p:sp>
          <p:nvSpPr>
            <p:cNvPr id="24" name="Freeform: Shape 4">
              <a:extLst>
                <a:ext uri="{FF2B5EF4-FFF2-40B4-BE49-F238E27FC236}">
                  <a16:creationId xmlns:a16="http://schemas.microsoft.com/office/drawing/2014/main" id="{763A024B-14E0-4101-9C2C-84BE677B5C6A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7988290" y="3077990"/>
              <a:ext cx="1402709" cy="675461"/>
            </a:xfrm>
            <a:custGeom>
              <a:avLst/>
              <a:gdLst>
                <a:gd name="T0" fmla="*/ 0 w 1273"/>
                <a:gd name="T1" fmla="*/ 0 h 613"/>
                <a:gd name="T2" fmla="*/ 1273 w 1273"/>
                <a:gd name="T3" fmla="*/ 613 h 613"/>
                <a:gd name="T4" fmla="*/ 985 w 1273"/>
                <a:gd name="T5" fmla="*/ 52 h 613"/>
                <a:gd name="T6" fmla="*/ 0 w 1273"/>
                <a:gd name="T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3" h="613">
                  <a:moveTo>
                    <a:pt x="0" y="0"/>
                  </a:moveTo>
                  <a:lnTo>
                    <a:pt x="1273" y="613"/>
                  </a:lnTo>
                  <a:lnTo>
                    <a:pt x="985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5">
              <a:extLst>
                <a:ext uri="{FF2B5EF4-FFF2-40B4-BE49-F238E27FC236}">
                  <a16:creationId xmlns:a16="http://schemas.microsoft.com/office/drawing/2014/main" id="{3B8D23F1-88AB-499B-8562-1368D6175E61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7104069" y="2256328"/>
              <a:ext cx="2402126" cy="776835"/>
            </a:xfrm>
            <a:custGeom>
              <a:avLst/>
              <a:gdLst>
                <a:gd name="T0" fmla="*/ 0 w 2180"/>
                <a:gd name="T1" fmla="*/ 705 h 705"/>
                <a:gd name="T2" fmla="*/ 2180 w 2180"/>
                <a:gd name="T3" fmla="*/ 346 h 705"/>
                <a:gd name="T4" fmla="*/ 1588 w 2180"/>
                <a:gd name="T5" fmla="*/ 0 h 705"/>
                <a:gd name="T6" fmla="*/ 0 w 2180"/>
                <a:gd name="T7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0" h="705">
                  <a:moveTo>
                    <a:pt x="0" y="705"/>
                  </a:moveTo>
                  <a:lnTo>
                    <a:pt x="2180" y="346"/>
                  </a:lnTo>
                  <a:lnTo>
                    <a:pt x="1588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6">
              <a:extLst>
                <a:ext uri="{FF2B5EF4-FFF2-40B4-BE49-F238E27FC236}">
                  <a16:creationId xmlns:a16="http://schemas.microsoft.com/office/drawing/2014/main" id="{C2ACCF19-1B70-44F9-808C-E041E55DE3F5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7156745" y="1974269"/>
              <a:ext cx="1970699" cy="442920"/>
            </a:xfrm>
            <a:custGeom>
              <a:avLst/>
              <a:gdLst>
                <a:gd name="T0" fmla="*/ 0 w 1785"/>
                <a:gd name="T1" fmla="*/ 397 h 397"/>
                <a:gd name="T2" fmla="*/ 1785 w 1785"/>
                <a:gd name="T3" fmla="*/ 34 h 397"/>
                <a:gd name="T4" fmla="*/ 919 w 1785"/>
                <a:gd name="T5" fmla="*/ 0 h 397"/>
                <a:gd name="T6" fmla="*/ 0 w 1785"/>
                <a:gd name="T7" fmla="*/ 397 h 397"/>
                <a:gd name="connsiteX0" fmla="*/ 0 w 9675"/>
                <a:gd name="connsiteY0" fmla="*/ 10000 h 10000"/>
                <a:gd name="connsiteX1" fmla="*/ 9675 w 9675"/>
                <a:gd name="connsiteY1" fmla="*/ 2770 h 10000"/>
                <a:gd name="connsiteX2" fmla="*/ 5148 w 9675"/>
                <a:gd name="connsiteY2" fmla="*/ 0 h 10000"/>
                <a:gd name="connsiteX3" fmla="*/ 0 w 9675"/>
                <a:gd name="connsiteY3" fmla="*/ 10000 h 10000"/>
                <a:gd name="connsiteX0" fmla="*/ 0 w 10371"/>
                <a:gd name="connsiteY0" fmla="*/ 10000 h 10000"/>
                <a:gd name="connsiteX1" fmla="*/ 10371 w 10371"/>
                <a:gd name="connsiteY1" fmla="*/ 805 h 10000"/>
                <a:gd name="connsiteX2" fmla="*/ 5321 w 10371"/>
                <a:gd name="connsiteY2" fmla="*/ 0 h 10000"/>
                <a:gd name="connsiteX3" fmla="*/ 0 w 10371"/>
                <a:gd name="connsiteY3" fmla="*/ 10000 h 10000"/>
                <a:gd name="connsiteX0" fmla="*/ 0 w 10362"/>
                <a:gd name="connsiteY0" fmla="*/ 10000 h 10000"/>
                <a:gd name="connsiteX1" fmla="*/ 10362 w 10362"/>
                <a:gd name="connsiteY1" fmla="*/ 843 h 10000"/>
                <a:gd name="connsiteX2" fmla="*/ 5321 w 10362"/>
                <a:gd name="connsiteY2" fmla="*/ 0 h 10000"/>
                <a:gd name="connsiteX3" fmla="*/ 0 w 10362"/>
                <a:gd name="connsiteY3" fmla="*/ 10000 h 10000"/>
                <a:gd name="connsiteX0" fmla="*/ 0 w 10362"/>
                <a:gd name="connsiteY0" fmla="*/ 10000 h 10000"/>
                <a:gd name="connsiteX1" fmla="*/ 10362 w 10362"/>
                <a:gd name="connsiteY1" fmla="*/ 843 h 10000"/>
                <a:gd name="connsiteX2" fmla="*/ 5321 w 10362"/>
                <a:gd name="connsiteY2" fmla="*/ 0 h 10000"/>
                <a:gd name="connsiteX3" fmla="*/ 0 w 10362"/>
                <a:gd name="connsiteY3" fmla="*/ 10000 h 10000"/>
                <a:gd name="connsiteX0" fmla="*/ 0 w 10362"/>
                <a:gd name="connsiteY0" fmla="*/ 10000 h 10000"/>
                <a:gd name="connsiteX1" fmla="*/ 10362 w 10362"/>
                <a:gd name="connsiteY1" fmla="*/ 1221 h 10000"/>
                <a:gd name="connsiteX2" fmla="*/ 5321 w 10362"/>
                <a:gd name="connsiteY2" fmla="*/ 0 h 10000"/>
                <a:gd name="connsiteX3" fmla="*/ 0 w 10362"/>
                <a:gd name="connsiteY3" fmla="*/ 10000 h 10000"/>
                <a:gd name="connsiteX0" fmla="*/ 0 w 10345"/>
                <a:gd name="connsiteY0" fmla="*/ 10000 h 10000"/>
                <a:gd name="connsiteX1" fmla="*/ 10345 w 10345"/>
                <a:gd name="connsiteY1" fmla="*/ 768 h 10000"/>
                <a:gd name="connsiteX2" fmla="*/ 5321 w 10345"/>
                <a:gd name="connsiteY2" fmla="*/ 0 h 10000"/>
                <a:gd name="connsiteX3" fmla="*/ 0 w 10345"/>
                <a:gd name="connsiteY3" fmla="*/ 10000 h 10000"/>
                <a:gd name="connsiteX0" fmla="*/ 0 w 10345"/>
                <a:gd name="connsiteY0" fmla="*/ 10000 h 10000"/>
                <a:gd name="connsiteX1" fmla="*/ 10345 w 10345"/>
                <a:gd name="connsiteY1" fmla="*/ 806 h 10000"/>
                <a:gd name="connsiteX2" fmla="*/ 5321 w 10345"/>
                <a:gd name="connsiteY2" fmla="*/ 0 h 10000"/>
                <a:gd name="connsiteX3" fmla="*/ 0 w 10345"/>
                <a:gd name="connsiteY3" fmla="*/ 10000 h 10000"/>
                <a:gd name="connsiteX0" fmla="*/ 0 w 10371"/>
                <a:gd name="connsiteY0" fmla="*/ 10000 h 10000"/>
                <a:gd name="connsiteX1" fmla="*/ 10371 w 10371"/>
                <a:gd name="connsiteY1" fmla="*/ 1599 h 10000"/>
                <a:gd name="connsiteX2" fmla="*/ 5321 w 10371"/>
                <a:gd name="connsiteY2" fmla="*/ 0 h 10000"/>
                <a:gd name="connsiteX3" fmla="*/ 0 w 10371"/>
                <a:gd name="connsiteY3" fmla="*/ 10000 h 10000"/>
                <a:gd name="connsiteX0" fmla="*/ 0 w 10354"/>
                <a:gd name="connsiteY0" fmla="*/ 10000 h 10000"/>
                <a:gd name="connsiteX1" fmla="*/ 10354 w 10354"/>
                <a:gd name="connsiteY1" fmla="*/ 806 h 10000"/>
                <a:gd name="connsiteX2" fmla="*/ 5321 w 10354"/>
                <a:gd name="connsiteY2" fmla="*/ 0 h 10000"/>
                <a:gd name="connsiteX3" fmla="*/ 0 w 10354"/>
                <a:gd name="connsiteY3" fmla="*/ 10000 h 10000"/>
                <a:gd name="connsiteX0" fmla="*/ 0 w 10356"/>
                <a:gd name="connsiteY0" fmla="*/ 10000 h 10125"/>
                <a:gd name="connsiteX1" fmla="*/ 5420 w 10356"/>
                <a:gd name="connsiteY1" fmla="*/ 5932 h 10125"/>
                <a:gd name="connsiteX2" fmla="*/ 10354 w 10356"/>
                <a:gd name="connsiteY2" fmla="*/ 806 h 10125"/>
                <a:gd name="connsiteX3" fmla="*/ 5321 w 10356"/>
                <a:gd name="connsiteY3" fmla="*/ 0 h 10125"/>
                <a:gd name="connsiteX4" fmla="*/ 0 w 10356"/>
                <a:gd name="connsiteY4" fmla="*/ 10000 h 1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6" h="10125">
                  <a:moveTo>
                    <a:pt x="0" y="10000"/>
                  </a:moveTo>
                  <a:cubicBezTo>
                    <a:pt x="97" y="10812"/>
                    <a:pt x="3694" y="7464"/>
                    <a:pt x="5420" y="5932"/>
                  </a:cubicBezTo>
                  <a:cubicBezTo>
                    <a:pt x="7146" y="4400"/>
                    <a:pt x="10451" y="1618"/>
                    <a:pt x="10354" y="806"/>
                  </a:cubicBezTo>
                  <a:lnTo>
                    <a:pt x="5321" y="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7">
              <a:extLst>
                <a:ext uri="{FF2B5EF4-FFF2-40B4-BE49-F238E27FC236}">
                  <a16:creationId xmlns:a16="http://schemas.microsoft.com/office/drawing/2014/main" id="{55D8E325-DEC4-4A20-B974-683D98E282B8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6881080" y="1893763"/>
              <a:ext cx="1966878" cy="1153683"/>
            </a:xfrm>
            <a:custGeom>
              <a:avLst/>
              <a:gdLst>
                <a:gd name="T0" fmla="*/ 395 w 1785"/>
                <a:gd name="T1" fmla="*/ 1047 h 1047"/>
                <a:gd name="T2" fmla="*/ 1785 w 1785"/>
                <a:gd name="T3" fmla="*/ 0 h 1047"/>
                <a:gd name="T4" fmla="*/ 0 w 1785"/>
                <a:gd name="T5" fmla="*/ 363 h 1047"/>
                <a:gd name="T6" fmla="*/ 395 w 1785"/>
                <a:gd name="T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5" h="1047">
                  <a:moveTo>
                    <a:pt x="395" y="1047"/>
                  </a:moveTo>
                  <a:lnTo>
                    <a:pt x="1785" y="0"/>
                  </a:lnTo>
                  <a:lnTo>
                    <a:pt x="0" y="363"/>
                  </a:lnTo>
                  <a:lnTo>
                    <a:pt x="395" y="10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8">
              <a:extLst>
                <a:ext uri="{FF2B5EF4-FFF2-40B4-BE49-F238E27FC236}">
                  <a16:creationId xmlns:a16="http://schemas.microsoft.com/office/drawing/2014/main" id="{DA845F8F-01AA-43BB-99F0-5C66C7828A3F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6456760" y="1171643"/>
              <a:ext cx="1258142" cy="1591256"/>
            </a:xfrm>
            <a:custGeom>
              <a:avLst/>
              <a:gdLst>
                <a:gd name="T0" fmla="*/ 982 w 982"/>
                <a:gd name="T1" fmla="*/ 1242 h 1242"/>
                <a:gd name="T2" fmla="*/ 0 w 982"/>
                <a:gd name="T3" fmla="*/ 981 h 1242"/>
                <a:gd name="T4" fmla="*/ 265 w 982"/>
                <a:gd name="T5" fmla="*/ 0 h 1242"/>
                <a:gd name="T6" fmla="*/ 982 w 982"/>
                <a:gd name="T7" fmla="*/ 1242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2" h="1242">
                  <a:moveTo>
                    <a:pt x="982" y="1242"/>
                  </a:moveTo>
                  <a:lnTo>
                    <a:pt x="0" y="981"/>
                  </a:lnTo>
                  <a:lnTo>
                    <a:pt x="265" y="0"/>
                  </a:lnTo>
                  <a:lnTo>
                    <a:pt x="982" y="12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" name="TextBox 9">
            <a:extLst>
              <a:ext uri="{FF2B5EF4-FFF2-40B4-BE49-F238E27FC236}">
                <a16:creationId xmlns:a16="http://schemas.microsoft.com/office/drawing/2014/main" id="{BF863EC2-48A2-4EAA-A647-8D3FAE2F49DD}"/>
              </a:ext>
            </a:extLst>
          </p:cNvPr>
          <p:cNvSpPr txBox="1">
            <a:spLocks/>
          </p:cNvSpPr>
          <p:nvPr/>
        </p:nvSpPr>
        <p:spPr bwMode="auto">
          <a:xfrm>
            <a:off x="4936655" y="3405157"/>
            <a:ext cx="2308324" cy="4616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>
            <a:normAutofit/>
            <a:sp3d/>
          </a:bodyPr>
          <a:lstStyle/>
          <a:p>
            <a:pPr algn="ctr">
              <a:defRPr/>
            </a:pPr>
            <a:r>
              <a:rPr lang="zh-CN" altLang="en-US" sz="3000" b="1">
                <a:cs typeface="+mn-ea"/>
                <a:sym typeface="+mn-lt"/>
              </a:rPr>
              <a:t>标题文本预设</a:t>
            </a:r>
          </a:p>
        </p:txBody>
      </p:sp>
      <p:grpSp>
        <p:nvGrpSpPr>
          <p:cNvPr id="6" name="Group 26">
            <a:extLst>
              <a:ext uri="{FF2B5EF4-FFF2-40B4-BE49-F238E27FC236}">
                <a16:creationId xmlns:a16="http://schemas.microsoft.com/office/drawing/2014/main" id="{A84B239E-1AE5-4987-B4B3-7F54140777E2}"/>
              </a:ext>
            </a:extLst>
          </p:cNvPr>
          <p:cNvGrpSpPr/>
          <p:nvPr/>
        </p:nvGrpSpPr>
        <p:grpSpPr>
          <a:xfrm>
            <a:off x="4212557" y="3072063"/>
            <a:ext cx="2737172" cy="2906695"/>
            <a:chOff x="5270856" y="3049686"/>
            <a:chExt cx="2737172" cy="2906695"/>
          </a:xfrm>
        </p:grpSpPr>
        <p:sp>
          <p:nvSpPr>
            <p:cNvPr id="19" name="Freeform: Shape 17">
              <a:extLst>
                <a:ext uri="{FF2B5EF4-FFF2-40B4-BE49-F238E27FC236}">
                  <a16:creationId xmlns:a16="http://schemas.microsoft.com/office/drawing/2014/main" id="{2E844C62-771A-4868-8635-E89BF4DADC16}"/>
                </a:ext>
              </a:extLst>
            </p:cNvPr>
            <p:cNvSpPr>
              <a:spLocks/>
            </p:cNvSpPr>
            <p:nvPr/>
          </p:nvSpPr>
          <p:spPr bwMode="auto">
            <a:xfrm rot="2700000" flipH="1" flipV="1">
              <a:off x="4907232" y="3413310"/>
              <a:ext cx="1402709" cy="675461"/>
            </a:xfrm>
            <a:custGeom>
              <a:avLst/>
              <a:gdLst>
                <a:gd name="T0" fmla="*/ 0 w 1273"/>
                <a:gd name="T1" fmla="*/ 0 h 613"/>
                <a:gd name="T2" fmla="*/ 1273 w 1273"/>
                <a:gd name="T3" fmla="*/ 613 h 613"/>
                <a:gd name="T4" fmla="*/ 985 w 1273"/>
                <a:gd name="T5" fmla="*/ 52 h 613"/>
                <a:gd name="T6" fmla="*/ 0 w 1273"/>
                <a:gd name="T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3" h="613">
                  <a:moveTo>
                    <a:pt x="0" y="0"/>
                  </a:moveTo>
                  <a:lnTo>
                    <a:pt x="1273" y="613"/>
                  </a:lnTo>
                  <a:lnTo>
                    <a:pt x="985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18">
              <a:extLst>
                <a:ext uri="{FF2B5EF4-FFF2-40B4-BE49-F238E27FC236}">
                  <a16:creationId xmlns:a16="http://schemas.microsoft.com/office/drawing/2014/main" id="{5485375E-79C8-4660-9F3B-8B85C07BB160}"/>
                </a:ext>
              </a:extLst>
            </p:cNvPr>
            <p:cNvSpPr>
              <a:spLocks/>
            </p:cNvSpPr>
            <p:nvPr/>
          </p:nvSpPr>
          <p:spPr bwMode="auto">
            <a:xfrm rot="2700000" flipH="1" flipV="1">
              <a:off x="4792037" y="4133598"/>
              <a:ext cx="2402125" cy="776836"/>
            </a:xfrm>
            <a:custGeom>
              <a:avLst/>
              <a:gdLst>
                <a:gd name="T0" fmla="*/ 0 w 2180"/>
                <a:gd name="T1" fmla="*/ 705 h 705"/>
                <a:gd name="T2" fmla="*/ 2180 w 2180"/>
                <a:gd name="T3" fmla="*/ 346 h 705"/>
                <a:gd name="T4" fmla="*/ 1588 w 2180"/>
                <a:gd name="T5" fmla="*/ 0 h 705"/>
                <a:gd name="T6" fmla="*/ 0 w 2180"/>
                <a:gd name="T7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0" h="705">
                  <a:moveTo>
                    <a:pt x="0" y="705"/>
                  </a:moveTo>
                  <a:lnTo>
                    <a:pt x="2180" y="346"/>
                  </a:lnTo>
                  <a:lnTo>
                    <a:pt x="1588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id="{31895F75-5B06-4CCD-BDC9-7ACDCDE87B79}"/>
                </a:ext>
              </a:extLst>
            </p:cNvPr>
            <p:cNvSpPr>
              <a:spLocks/>
            </p:cNvSpPr>
            <p:nvPr/>
          </p:nvSpPr>
          <p:spPr bwMode="auto">
            <a:xfrm rot="2700000" flipH="1" flipV="1">
              <a:off x="5170787" y="4749572"/>
              <a:ext cx="1970698" cy="442920"/>
            </a:xfrm>
            <a:custGeom>
              <a:avLst/>
              <a:gdLst>
                <a:gd name="T0" fmla="*/ 0 w 1785"/>
                <a:gd name="T1" fmla="*/ 397 h 397"/>
                <a:gd name="T2" fmla="*/ 1785 w 1785"/>
                <a:gd name="T3" fmla="*/ 34 h 397"/>
                <a:gd name="T4" fmla="*/ 919 w 1785"/>
                <a:gd name="T5" fmla="*/ 0 h 397"/>
                <a:gd name="T6" fmla="*/ 0 w 1785"/>
                <a:gd name="T7" fmla="*/ 397 h 397"/>
                <a:gd name="connsiteX0" fmla="*/ 0 w 9675"/>
                <a:gd name="connsiteY0" fmla="*/ 10000 h 10000"/>
                <a:gd name="connsiteX1" fmla="*/ 9675 w 9675"/>
                <a:gd name="connsiteY1" fmla="*/ 2770 h 10000"/>
                <a:gd name="connsiteX2" fmla="*/ 5148 w 9675"/>
                <a:gd name="connsiteY2" fmla="*/ 0 h 10000"/>
                <a:gd name="connsiteX3" fmla="*/ 0 w 9675"/>
                <a:gd name="connsiteY3" fmla="*/ 10000 h 10000"/>
                <a:gd name="connsiteX0" fmla="*/ 0 w 10371"/>
                <a:gd name="connsiteY0" fmla="*/ 10000 h 10000"/>
                <a:gd name="connsiteX1" fmla="*/ 10371 w 10371"/>
                <a:gd name="connsiteY1" fmla="*/ 805 h 10000"/>
                <a:gd name="connsiteX2" fmla="*/ 5321 w 10371"/>
                <a:gd name="connsiteY2" fmla="*/ 0 h 10000"/>
                <a:gd name="connsiteX3" fmla="*/ 0 w 10371"/>
                <a:gd name="connsiteY3" fmla="*/ 10000 h 10000"/>
                <a:gd name="connsiteX0" fmla="*/ 0 w 10362"/>
                <a:gd name="connsiteY0" fmla="*/ 10000 h 10000"/>
                <a:gd name="connsiteX1" fmla="*/ 10362 w 10362"/>
                <a:gd name="connsiteY1" fmla="*/ 843 h 10000"/>
                <a:gd name="connsiteX2" fmla="*/ 5321 w 10362"/>
                <a:gd name="connsiteY2" fmla="*/ 0 h 10000"/>
                <a:gd name="connsiteX3" fmla="*/ 0 w 10362"/>
                <a:gd name="connsiteY3" fmla="*/ 10000 h 10000"/>
                <a:gd name="connsiteX0" fmla="*/ 0 w 10362"/>
                <a:gd name="connsiteY0" fmla="*/ 10000 h 10000"/>
                <a:gd name="connsiteX1" fmla="*/ 10362 w 10362"/>
                <a:gd name="connsiteY1" fmla="*/ 843 h 10000"/>
                <a:gd name="connsiteX2" fmla="*/ 5321 w 10362"/>
                <a:gd name="connsiteY2" fmla="*/ 0 h 10000"/>
                <a:gd name="connsiteX3" fmla="*/ 0 w 10362"/>
                <a:gd name="connsiteY3" fmla="*/ 10000 h 10000"/>
                <a:gd name="connsiteX0" fmla="*/ 0 w 10362"/>
                <a:gd name="connsiteY0" fmla="*/ 10000 h 10000"/>
                <a:gd name="connsiteX1" fmla="*/ 10362 w 10362"/>
                <a:gd name="connsiteY1" fmla="*/ 1221 h 10000"/>
                <a:gd name="connsiteX2" fmla="*/ 5321 w 10362"/>
                <a:gd name="connsiteY2" fmla="*/ 0 h 10000"/>
                <a:gd name="connsiteX3" fmla="*/ 0 w 10362"/>
                <a:gd name="connsiteY3" fmla="*/ 10000 h 10000"/>
                <a:gd name="connsiteX0" fmla="*/ 0 w 10345"/>
                <a:gd name="connsiteY0" fmla="*/ 10000 h 10000"/>
                <a:gd name="connsiteX1" fmla="*/ 10345 w 10345"/>
                <a:gd name="connsiteY1" fmla="*/ 768 h 10000"/>
                <a:gd name="connsiteX2" fmla="*/ 5321 w 10345"/>
                <a:gd name="connsiteY2" fmla="*/ 0 h 10000"/>
                <a:gd name="connsiteX3" fmla="*/ 0 w 10345"/>
                <a:gd name="connsiteY3" fmla="*/ 10000 h 10000"/>
                <a:gd name="connsiteX0" fmla="*/ 0 w 10345"/>
                <a:gd name="connsiteY0" fmla="*/ 10000 h 10000"/>
                <a:gd name="connsiteX1" fmla="*/ 10345 w 10345"/>
                <a:gd name="connsiteY1" fmla="*/ 806 h 10000"/>
                <a:gd name="connsiteX2" fmla="*/ 5321 w 10345"/>
                <a:gd name="connsiteY2" fmla="*/ 0 h 10000"/>
                <a:gd name="connsiteX3" fmla="*/ 0 w 10345"/>
                <a:gd name="connsiteY3" fmla="*/ 10000 h 10000"/>
                <a:gd name="connsiteX0" fmla="*/ 0 w 10371"/>
                <a:gd name="connsiteY0" fmla="*/ 10000 h 10000"/>
                <a:gd name="connsiteX1" fmla="*/ 10371 w 10371"/>
                <a:gd name="connsiteY1" fmla="*/ 1599 h 10000"/>
                <a:gd name="connsiteX2" fmla="*/ 5321 w 10371"/>
                <a:gd name="connsiteY2" fmla="*/ 0 h 10000"/>
                <a:gd name="connsiteX3" fmla="*/ 0 w 10371"/>
                <a:gd name="connsiteY3" fmla="*/ 10000 h 10000"/>
                <a:gd name="connsiteX0" fmla="*/ 0 w 10354"/>
                <a:gd name="connsiteY0" fmla="*/ 10000 h 10000"/>
                <a:gd name="connsiteX1" fmla="*/ 10354 w 10354"/>
                <a:gd name="connsiteY1" fmla="*/ 806 h 10000"/>
                <a:gd name="connsiteX2" fmla="*/ 5321 w 10354"/>
                <a:gd name="connsiteY2" fmla="*/ 0 h 10000"/>
                <a:gd name="connsiteX3" fmla="*/ 0 w 10354"/>
                <a:gd name="connsiteY3" fmla="*/ 10000 h 10000"/>
                <a:gd name="connsiteX0" fmla="*/ 0 w 10356"/>
                <a:gd name="connsiteY0" fmla="*/ 10000 h 10125"/>
                <a:gd name="connsiteX1" fmla="*/ 5420 w 10356"/>
                <a:gd name="connsiteY1" fmla="*/ 5932 h 10125"/>
                <a:gd name="connsiteX2" fmla="*/ 10354 w 10356"/>
                <a:gd name="connsiteY2" fmla="*/ 806 h 10125"/>
                <a:gd name="connsiteX3" fmla="*/ 5321 w 10356"/>
                <a:gd name="connsiteY3" fmla="*/ 0 h 10125"/>
                <a:gd name="connsiteX4" fmla="*/ 0 w 10356"/>
                <a:gd name="connsiteY4" fmla="*/ 10000 h 1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6" h="10125">
                  <a:moveTo>
                    <a:pt x="0" y="10000"/>
                  </a:moveTo>
                  <a:cubicBezTo>
                    <a:pt x="97" y="10812"/>
                    <a:pt x="3694" y="7464"/>
                    <a:pt x="5420" y="5932"/>
                  </a:cubicBezTo>
                  <a:cubicBezTo>
                    <a:pt x="7146" y="4400"/>
                    <a:pt x="10451" y="1618"/>
                    <a:pt x="10354" y="806"/>
                  </a:cubicBezTo>
                  <a:lnTo>
                    <a:pt x="5321" y="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id="{593D37D7-0CC3-43B2-AD23-7F3C7A1EED85}"/>
                </a:ext>
              </a:extLst>
            </p:cNvPr>
            <p:cNvSpPr>
              <a:spLocks/>
            </p:cNvSpPr>
            <p:nvPr/>
          </p:nvSpPr>
          <p:spPr bwMode="auto">
            <a:xfrm rot="2700000" flipH="1" flipV="1">
              <a:off x="5450273" y="4119315"/>
              <a:ext cx="1966877" cy="1153683"/>
            </a:xfrm>
            <a:custGeom>
              <a:avLst/>
              <a:gdLst>
                <a:gd name="T0" fmla="*/ 395 w 1785"/>
                <a:gd name="T1" fmla="*/ 1047 h 1047"/>
                <a:gd name="T2" fmla="*/ 1785 w 1785"/>
                <a:gd name="T3" fmla="*/ 0 h 1047"/>
                <a:gd name="T4" fmla="*/ 0 w 1785"/>
                <a:gd name="T5" fmla="*/ 363 h 1047"/>
                <a:gd name="T6" fmla="*/ 395 w 1785"/>
                <a:gd name="T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5" h="1047">
                  <a:moveTo>
                    <a:pt x="395" y="1047"/>
                  </a:moveTo>
                  <a:lnTo>
                    <a:pt x="1785" y="0"/>
                  </a:lnTo>
                  <a:lnTo>
                    <a:pt x="0" y="363"/>
                  </a:lnTo>
                  <a:lnTo>
                    <a:pt x="395" y="104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21">
              <a:extLst>
                <a:ext uri="{FF2B5EF4-FFF2-40B4-BE49-F238E27FC236}">
                  <a16:creationId xmlns:a16="http://schemas.microsoft.com/office/drawing/2014/main" id="{509EEBA5-AF63-4062-8CF3-0CF79A463E50}"/>
                </a:ext>
              </a:extLst>
            </p:cNvPr>
            <p:cNvSpPr>
              <a:spLocks/>
            </p:cNvSpPr>
            <p:nvPr/>
          </p:nvSpPr>
          <p:spPr bwMode="auto">
            <a:xfrm rot="2700000" flipH="1" flipV="1">
              <a:off x="6583329" y="4403861"/>
              <a:ext cx="1258142" cy="1591256"/>
            </a:xfrm>
            <a:custGeom>
              <a:avLst/>
              <a:gdLst>
                <a:gd name="T0" fmla="*/ 982 w 982"/>
                <a:gd name="T1" fmla="*/ 1242 h 1242"/>
                <a:gd name="T2" fmla="*/ 0 w 982"/>
                <a:gd name="T3" fmla="*/ 981 h 1242"/>
                <a:gd name="T4" fmla="*/ 265 w 982"/>
                <a:gd name="T5" fmla="*/ 0 h 1242"/>
                <a:gd name="T6" fmla="*/ 982 w 982"/>
                <a:gd name="T7" fmla="*/ 1242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2" h="1242">
                  <a:moveTo>
                    <a:pt x="982" y="1242"/>
                  </a:moveTo>
                  <a:lnTo>
                    <a:pt x="0" y="981"/>
                  </a:lnTo>
                  <a:lnTo>
                    <a:pt x="265" y="0"/>
                  </a:lnTo>
                  <a:lnTo>
                    <a:pt x="982" y="12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24">
            <a:extLst>
              <a:ext uri="{FF2B5EF4-FFF2-40B4-BE49-F238E27FC236}">
                <a16:creationId xmlns:a16="http://schemas.microsoft.com/office/drawing/2014/main" id="{5F705A4A-65A1-4663-BE0D-D9F956BE37D9}"/>
              </a:ext>
            </a:extLst>
          </p:cNvPr>
          <p:cNvGrpSpPr/>
          <p:nvPr/>
        </p:nvGrpSpPr>
        <p:grpSpPr>
          <a:xfrm>
            <a:off x="2008839" y="1680265"/>
            <a:ext cx="3223065" cy="677109"/>
            <a:chOff x="1523492" y="2837077"/>
            <a:chExt cx="2327662" cy="677109"/>
          </a:xfrm>
        </p:grpSpPr>
        <p:sp>
          <p:nvSpPr>
            <p:cNvPr id="17" name="TextBox 31">
              <a:extLst>
                <a:ext uri="{FF2B5EF4-FFF2-40B4-BE49-F238E27FC236}">
                  <a16:creationId xmlns:a16="http://schemas.microsoft.com/office/drawing/2014/main" id="{6BA011DC-AC5D-4FEF-AFB3-22F9CC17904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74784" y="2837077"/>
              <a:ext cx="107637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360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14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 </a:t>
              </a:r>
            </a:p>
          </p:txBody>
        </p:sp>
        <p:sp>
          <p:nvSpPr>
            <p:cNvPr id="18" name="TextBox 32">
              <a:extLst>
                <a:ext uri="{FF2B5EF4-FFF2-40B4-BE49-F238E27FC236}">
                  <a16:creationId xmlns:a16="http://schemas.microsoft.com/office/drawing/2014/main" id="{5905F371-AB5C-46C3-A7CF-F3CCAC97EF0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23492" y="3052521"/>
              <a:ext cx="23276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360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id="{10B98AC1-78FF-483E-8430-0B520AC23EC3}"/>
              </a:ext>
            </a:extLst>
          </p:cNvPr>
          <p:cNvGrpSpPr/>
          <p:nvPr/>
        </p:nvGrpSpPr>
        <p:grpSpPr>
          <a:xfrm>
            <a:off x="6949728" y="4949167"/>
            <a:ext cx="3148199" cy="677109"/>
            <a:chOff x="1523492" y="2837077"/>
            <a:chExt cx="2327662" cy="677109"/>
          </a:xfrm>
        </p:grpSpPr>
        <p:sp>
          <p:nvSpPr>
            <p:cNvPr id="15" name="TextBox 34">
              <a:extLst>
                <a:ext uri="{FF2B5EF4-FFF2-40B4-BE49-F238E27FC236}">
                  <a16:creationId xmlns:a16="http://schemas.microsoft.com/office/drawing/2014/main" id="{9C0407D3-5852-40A5-B591-E2F4AF4003D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23492" y="2837077"/>
              <a:ext cx="12632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0" tIns="0" rIns="216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14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 </a:t>
              </a:r>
            </a:p>
          </p:txBody>
        </p:sp>
        <p:sp>
          <p:nvSpPr>
            <p:cNvPr id="16" name="TextBox 35">
              <a:extLst>
                <a:ext uri="{FF2B5EF4-FFF2-40B4-BE49-F238E27FC236}">
                  <a16:creationId xmlns:a16="http://schemas.microsoft.com/office/drawing/2014/main" id="{70D9E678-385A-4762-8DFC-60B812DCE36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23492" y="3052521"/>
              <a:ext cx="23276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60000" tIns="0" rIns="216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9" name="Group 23">
            <a:extLst>
              <a:ext uri="{FF2B5EF4-FFF2-40B4-BE49-F238E27FC236}">
                <a16:creationId xmlns:a16="http://schemas.microsoft.com/office/drawing/2014/main" id="{C6500F9F-376A-4689-AE35-F2F9D7DBE6EA}"/>
              </a:ext>
            </a:extLst>
          </p:cNvPr>
          <p:cNvGrpSpPr/>
          <p:nvPr/>
        </p:nvGrpSpPr>
        <p:grpSpPr>
          <a:xfrm>
            <a:off x="8324664" y="2218106"/>
            <a:ext cx="3148199" cy="677109"/>
            <a:chOff x="1523492" y="2837077"/>
            <a:chExt cx="2327662" cy="677109"/>
          </a:xfrm>
        </p:grpSpPr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2DC89CD8-E72C-4C2F-A4B7-B6C51483F8D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23492" y="2837077"/>
              <a:ext cx="12632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0" tIns="0" rIns="216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14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 </a:t>
              </a:r>
            </a:p>
          </p:txBody>
        </p:sp>
        <p:sp>
          <p:nvSpPr>
            <p:cNvPr id="14" name="TextBox 28">
              <a:extLst>
                <a:ext uri="{FF2B5EF4-FFF2-40B4-BE49-F238E27FC236}">
                  <a16:creationId xmlns:a16="http://schemas.microsoft.com/office/drawing/2014/main" id="{8888B54A-D69F-43D2-A4E0-304708CCDE6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23492" y="3052521"/>
              <a:ext cx="23276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60000" tIns="0" rIns="216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0" name="Group 29">
            <a:extLst>
              <a:ext uri="{FF2B5EF4-FFF2-40B4-BE49-F238E27FC236}">
                <a16:creationId xmlns:a16="http://schemas.microsoft.com/office/drawing/2014/main" id="{008C3090-78B5-4924-800D-B1B327D72EEF}"/>
              </a:ext>
            </a:extLst>
          </p:cNvPr>
          <p:cNvGrpSpPr/>
          <p:nvPr/>
        </p:nvGrpSpPr>
        <p:grpSpPr>
          <a:xfrm>
            <a:off x="719138" y="4617409"/>
            <a:ext cx="3223065" cy="677109"/>
            <a:chOff x="1523492" y="2837077"/>
            <a:chExt cx="2327662" cy="677109"/>
          </a:xfrm>
        </p:grpSpPr>
        <p:sp>
          <p:nvSpPr>
            <p:cNvPr id="11" name="TextBox 30">
              <a:extLst>
                <a:ext uri="{FF2B5EF4-FFF2-40B4-BE49-F238E27FC236}">
                  <a16:creationId xmlns:a16="http://schemas.microsoft.com/office/drawing/2014/main" id="{F1F9E132-4945-4B63-8D00-D2FEAD01B30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74784" y="2837077"/>
              <a:ext cx="107637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360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14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 </a:t>
              </a:r>
            </a:p>
          </p:txBody>
        </p:sp>
        <p:sp>
          <p:nvSpPr>
            <p:cNvPr id="12" name="TextBox 36">
              <a:extLst>
                <a:ext uri="{FF2B5EF4-FFF2-40B4-BE49-F238E27FC236}">
                  <a16:creationId xmlns:a16="http://schemas.microsoft.com/office/drawing/2014/main" id="{15F53948-53B0-43DB-94AB-DD04F2877CC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23492" y="3052521"/>
              <a:ext cx="23276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360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29" name="Title 6">
            <a:extLst>
              <a:ext uri="{FF2B5EF4-FFF2-40B4-BE49-F238E27FC236}">
                <a16:creationId xmlns:a16="http://schemas.microsoft.com/office/drawing/2014/main" id="{4FDA65FB-50B2-4B10-8A3B-61041E219EBB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67127B12-DBC3-49AB-A7CA-28AF8E4DD404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046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972B623D-8887-41D3-B17A-C7D47F19E040}"/>
              </a:ext>
            </a:extLst>
          </p:cNvPr>
          <p:cNvGrpSpPr/>
          <p:nvPr/>
        </p:nvGrpSpPr>
        <p:grpSpPr>
          <a:xfrm>
            <a:off x="3890061" y="1882667"/>
            <a:ext cx="1893873" cy="1895504"/>
            <a:chOff x="3859987" y="1882666"/>
            <a:chExt cx="1893873" cy="1895504"/>
          </a:xfrm>
          <a:solidFill>
            <a:schemeClr val="accent3">
              <a:alpha val="41000"/>
            </a:schemeClr>
          </a:solidFill>
        </p:grpSpPr>
        <p:sp>
          <p:nvSpPr>
            <p:cNvPr id="32" name="Oval 2">
              <a:extLst>
                <a:ext uri="{FF2B5EF4-FFF2-40B4-BE49-F238E27FC236}">
                  <a16:creationId xmlns:a16="http://schemas.microsoft.com/office/drawing/2014/main" id="{73CE7CB0-9238-401E-8A4F-CF759C053816}"/>
                </a:ext>
              </a:extLst>
            </p:cNvPr>
            <p:cNvSpPr/>
            <p:nvPr/>
          </p:nvSpPr>
          <p:spPr>
            <a:xfrm>
              <a:off x="4066261" y="1965197"/>
              <a:ext cx="1523869" cy="1523869"/>
            </a:xfrm>
            <a:prstGeom prst="ellipse">
              <a:avLst/>
            </a:prstGeom>
            <a:solidFill>
              <a:schemeClr val="accent3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A76E0379-3072-4353-8E6F-356FB390710C}"/>
                </a:ext>
              </a:extLst>
            </p:cNvPr>
            <p:cNvSpPr/>
            <p:nvPr/>
          </p:nvSpPr>
          <p:spPr>
            <a:xfrm>
              <a:off x="4716136" y="1882666"/>
              <a:ext cx="922997" cy="9229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Oval 4">
              <a:extLst>
                <a:ext uri="{FF2B5EF4-FFF2-40B4-BE49-F238E27FC236}">
                  <a16:creationId xmlns:a16="http://schemas.microsoft.com/office/drawing/2014/main" id="{D887BCD0-5E6E-4A81-8545-8C97E4D26532}"/>
                </a:ext>
              </a:extLst>
            </p:cNvPr>
            <p:cNvSpPr/>
            <p:nvPr/>
          </p:nvSpPr>
          <p:spPr>
            <a:xfrm>
              <a:off x="3859987" y="2649356"/>
              <a:ext cx="1128814" cy="11288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Oval 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EB77E5E-4E40-4811-B57C-C107FCABA1F8}"/>
                </a:ext>
              </a:extLst>
            </p:cNvPr>
            <p:cNvSpPr/>
            <p:nvPr/>
          </p:nvSpPr>
          <p:spPr>
            <a:xfrm>
              <a:off x="5166081" y="3008397"/>
              <a:ext cx="587779" cy="5877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id="{BAC18373-F79D-4294-A3CA-AA4CA56065B0}"/>
              </a:ext>
            </a:extLst>
          </p:cNvPr>
          <p:cNvGrpSpPr/>
          <p:nvPr/>
        </p:nvGrpSpPr>
        <p:grpSpPr>
          <a:xfrm>
            <a:off x="6383698" y="1882667"/>
            <a:ext cx="1893873" cy="1895504"/>
            <a:chOff x="3859987" y="1882666"/>
            <a:chExt cx="1893873" cy="1895504"/>
          </a:xfrm>
          <a:solidFill>
            <a:schemeClr val="accent4">
              <a:alpha val="41000"/>
            </a:schemeClr>
          </a:solidFill>
        </p:grpSpPr>
        <p:sp>
          <p:nvSpPr>
            <p:cNvPr id="28" name="Oval 7">
              <a:extLst>
                <a:ext uri="{FF2B5EF4-FFF2-40B4-BE49-F238E27FC236}">
                  <a16:creationId xmlns:a16="http://schemas.microsoft.com/office/drawing/2014/main" id="{6A094826-29D3-4724-80B8-00D0807C025A}"/>
                </a:ext>
              </a:extLst>
            </p:cNvPr>
            <p:cNvSpPr/>
            <p:nvPr/>
          </p:nvSpPr>
          <p:spPr>
            <a:xfrm>
              <a:off x="4066261" y="1965197"/>
              <a:ext cx="1523869" cy="1523869"/>
            </a:xfrm>
            <a:prstGeom prst="ellipse">
              <a:avLst/>
            </a:prstGeom>
            <a:solidFill>
              <a:schemeClr val="accent4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Oval 8">
              <a:extLst>
                <a:ext uri="{FF2B5EF4-FFF2-40B4-BE49-F238E27FC236}">
                  <a16:creationId xmlns:a16="http://schemas.microsoft.com/office/drawing/2014/main" id="{677542F2-3F31-48AB-A401-62E14A900202}"/>
                </a:ext>
              </a:extLst>
            </p:cNvPr>
            <p:cNvSpPr/>
            <p:nvPr/>
          </p:nvSpPr>
          <p:spPr>
            <a:xfrm>
              <a:off x="4716136" y="1882666"/>
              <a:ext cx="922997" cy="9229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Oval 9">
              <a:extLst>
                <a:ext uri="{FF2B5EF4-FFF2-40B4-BE49-F238E27FC236}">
                  <a16:creationId xmlns:a16="http://schemas.microsoft.com/office/drawing/2014/main" id="{5BADF322-5F1E-4801-90D8-9AB5BD93EBAF}"/>
                </a:ext>
              </a:extLst>
            </p:cNvPr>
            <p:cNvSpPr/>
            <p:nvPr/>
          </p:nvSpPr>
          <p:spPr>
            <a:xfrm>
              <a:off x="3859987" y="2649356"/>
              <a:ext cx="1128814" cy="11288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Oval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BFF0FDC-2215-4C7E-B407-58208395187C}"/>
                </a:ext>
              </a:extLst>
            </p:cNvPr>
            <p:cNvSpPr/>
            <p:nvPr/>
          </p:nvSpPr>
          <p:spPr>
            <a:xfrm>
              <a:off x="5166081" y="3008397"/>
              <a:ext cx="587779" cy="5877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Group 11">
            <a:extLst>
              <a:ext uri="{FF2B5EF4-FFF2-40B4-BE49-F238E27FC236}">
                <a16:creationId xmlns:a16="http://schemas.microsoft.com/office/drawing/2014/main" id="{88C1B7E7-5DA9-4231-820E-DB5A792E9E04}"/>
              </a:ext>
            </a:extLst>
          </p:cNvPr>
          <p:cNvGrpSpPr/>
          <p:nvPr/>
        </p:nvGrpSpPr>
        <p:grpSpPr>
          <a:xfrm>
            <a:off x="9215940" y="1882667"/>
            <a:ext cx="1893873" cy="1895504"/>
            <a:chOff x="3859987" y="1882666"/>
            <a:chExt cx="1893873" cy="1895504"/>
          </a:xfrm>
          <a:solidFill>
            <a:schemeClr val="accent5">
              <a:alpha val="41000"/>
            </a:schemeClr>
          </a:solidFill>
        </p:grpSpPr>
        <p:sp>
          <p:nvSpPr>
            <p:cNvPr id="24" name="Oval 12">
              <a:extLst>
                <a:ext uri="{FF2B5EF4-FFF2-40B4-BE49-F238E27FC236}">
                  <a16:creationId xmlns:a16="http://schemas.microsoft.com/office/drawing/2014/main" id="{7DB54A03-1B83-4696-8C98-2B25E945EE5A}"/>
                </a:ext>
              </a:extLst>
            </p:cNvPr>
            <p:cNvSpPr/>
            <p:nvPr/>
          </p:nvSpPr>
          <p:spPr>
            <a:xfrm>
              <a:off x="4066261" y="1965197"/>
              <a:ext cx="1523869" cy="1523869"/>
            </a:xfrm>
            <a:prstGeom prst="ellipse">
              <a:avLst/>
            </a:prstGeom>
            <a:solidFill>
              <a:schemeClr val="accent5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Oval 13">
              <a:extLst>
                <a:ext uri="{FF2B5EF4-FFF2-40B4-BE49-F238E27FC236}">
                  <a16:creationId xmlns:a16="http://schemas.microsoft.com/office/drawing/2014/main" id="{992C5A4A-4A45-4F28-BB98-18CF81205CFA}"/>
                </a:ext>
              </a:extLst>
            </p:cNvPr>
            <p:cNvSpPr/>
            <p:nvPr/>
          </p:nvSpPr>
          <p:spPr>
            <a:xfrm>
              <a:off x="4716136" y="1882666"/>
              <a:ext cx="922997" cy="9229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D364E2D3-85F9-4EB0-8751-A8FA95108064}"/>
                </a:ext>
              </a:extLst>
            </p:cNvPr>
            <p:cNvSpPr/>
            <p:nvPr/>
          </p:nvSpPr>
          <p:spPr>
            <a:xfrm>
              <a:off x="3859987" y="2649356"/>
              <a:ext cx="1128814" cy="11288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Oval 1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9A95628-DADB-4878-A075-6680F7D3CC69}"/>
                </a:ext>
              </a:extLst>
            </p:cNvPr>
            <p:cNvSpPr/>
            <p:nvPr/>
          </p:nvSpPr>
          <p:spPr>
            <a:xfrm>
              <a:off x="5166081" y="3008397"/>
              <a:ext cx="587779" cy="5877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16">
            <a:extLst>
              <a:ext uri="{FF2B5EF4-FFF2-40B4-BE49-F238E27FC236}">
                <a16:creationId xmlns:a16="http://schemas.microsoft.com/office/drawing/2014/main" id="{3C754742-99F3-4896-AC83-84110C760FFC}"/>
              </a:ext>
            </a:extLst>
          </p:cNvPr>
          <p:cNvGrpSpPr/>
          <p:nvPr/>
        </p:nvGrpSpPr>
        <p:grpSpPr>
          <a:xfrm>
            <a:off x="1142265" y="1882667"/>
            <a:ext cx="1893873" cy="1895504"/>
            <a:chOff x="1137679" y="1882666"/>
            <a:chExt cx="1893873" cy="1895504"/>
          </a:xfrm>
        </p:grpSpPr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B7A774F1-0447-4936-8932-D195CA7D3761}"/>
                </a:ext>
              </a:extLst>
            </p:cNvPr>
            <p:cNvSpPr/>
            <p:nvPr/>
          </p:nvSpPr>
          <p:spPr>
            <a:xfrm>
              <a:off x="1343953" y="1965197"/>
              <a:ext cx="1523869" cy="1523869"/>
            </a:xfrm>
            <a:prstGeom prst="ellipse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Oval 18">
              <a:extLst>
                <a:ext uri="{FF2B5EF4-FFF2-40B4-BE49-F238E27FC236}">
                  <a16:creationId xmlns:a16="http://schemas.microsoft.com/office/drawing/2014/main" id="{520FF5F5-6048-4FB4-94E5-75307B9E7561}"/>
                </a:ext>
              </a:extLst>
            </p:cNvPr>
            <p:cNvSpPr/>
            <p:nvPr/>
          </p:nvSpPr>
          <p:spPr>
            <a:xfrm>
              <a:off x="1993828" y="1882666"/>
              <a:ext cx="922997" cy="922997"/>
            </a:xfrm>
            <a:prstGeom prst="ellipse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Oval 19">
              <a:extLst>
                <a:ext uri="{FF2B5EF4-FFF2-40B4-BE49-F238E27FC236}">
                  <a16:creationId xmlns:a16="http://schemas.microsoft.com/office/drawing/2014/main" id="{68E37580-33EC-47D1-AB78-8BC650243977}"/>
                </a:ext>
              </a:extLst>
            </p:cNvPr>
            <p:cNvSpPr/>
            <p:nvPr/>
          </p:nvSpPr>
          <p:spPr>
            <a:xfrm>
              <a:off x="1137679" y="2649356"/>
              <a:ext cx="1128814" cy="1128814"/>
            </a:xfrm>
            <a:prstGeom prst="ellipse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Oval 2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D54F7BF-C1D3-435E-83BF-0D9BC8967AE4}"/>
                </a:ext>
              </a:extLst>
            </p:cNvPr>
            <p:cNvSpPr/>
            <p:nvPr/>
          </p:nvSpPr>
          <p:spPr>
            <a:xfrm>
              <a:off x="2443773" y="3008397"/>
              <a:ext cx="587779" cy="587779"/>
            </a:xfrm>
            <a:prstGeom prst="ellipse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8" name="Freeform: Shape 21">
            <a:extLst>
              <a:ext uri="{FF2B5EF4-FFF2-40B4-BE49-F238E27FC236}">
                <a16:creationId xmlns:a16="http://schemas.microsoft.com/office/drawing/2014/main" id="{0178A5DF-6E78-49D5-8FDA-E3E36CBD5DDE}"/>
              </a:ext>
            </a:extLst>
          </p:cNvPr>
          <p:cNvSpPr>
            <a:spLocks/>
          </p:cNvSpPr>
          <p:nvPr/>
        </p:nvSpPr>
        <p:spPr bwMode="auto">
          <a:xfrm>
            <a:off x="1785801" y="2435150"/>
            <a:ext cx="646619" cy="646620"/>
          </a:xfrm>
          <a:custGeom>
            <a:avLst/>
            <a:gdLst>
              <a:gd name="T0" fmla="*/ 20 w 176"/>
              <a:gd name="T1" fmla="*/ 16 h 176"/>
              <a:gd name="T2" fmla="*/ 16 w 176"/>
              <a:gd name="T3" fmla="*/ 20 h 176"/>
              <a:gd name="T4" fmla="*/ 20 w 176"/>
              <a:gd name="T5" fmla="*/ 24 h 176"/>
              <a:gd name="T6" fmla="*/ 24 w 176"/>
              <a:gd name="T7" fmla="*/ 20 h 176"/>
              <a:gd name="T8" fmla="*/ 20 w 176"/>
              <a:gd name="T9" fmla="*/ 16 h 176"/>
              <a:gd name="T10" fmla="*/ 36 w 176"/>
              <a:gd name="T11" fmla="*/ 16 h 176"/>
              <a:gd name="T12" fmla="*/ 32 w 176"/>
              <a:gd name="T13" fmla="*/ 20 h 176"/>
              <a:gd name="T14" fmla="*/ 36 w 176"/>
              <a:gd name="T15" fmla="*/ 24 h 176"/>
              <a:gd name="T16" fmla="*/ 40 w 176"/>
              <a:gd name="T17" fmla="*/ 20 h 176"/>
              <a:gd name="T18" fmla="*/ 36 w 176"/>
              <a:gd name="T19" fmla="*/ 16 h 176"/>
              <a:gd name="T20" fmla="*/ 52 w 176"/>
              <a:gd name="T21" fmla="*/ 16 h 176"/>
              <a:gd name="T22" fmla="*/ 48 w 176"/>
              <a:gd name="T23" fmla="*/ 20 h 176"/>
              <a:gd name="T24" fmla="*/ 52 w 176"/>
              <a:gd name="T25" fmla="*/ 24 h 176"/>
              <a:gd name="T26" fmla="*/ 56 w 176"/>
              <a:gd name="T27" fmla="*/ 20 h 176"/>
              <a:gd name="T28" fmla="*/ 52 w 176"/>
              <a:gd name="T29" fmla="*/ 16 h 176"/>
              <a:gd name="T30" fmla="*/ 160 w 176"/>
              <a:gd name="T31" fmla="*/ 0 h 176"/>
              <a:gd name="T32" fmla="*/ 16 w 176"/>
              <a:gd name="T33" fmla="*/ 0 h 176"/>
              <a:gd name="T34" fmla="*/ 0 w 176"/>
              <a:gd name="T35" fmla="*/ 16 h 176"/>
              <a:gd name="T36" fmla="*/ 0 w 176"/>
              <a:gd name="T37" fmla="*/ 160 h 176"/>
              <a:gd name="T38" fmla="*/ 16 w 176"/>
              <a:gd name="T39" fmla="*/ 176 h 176"/>
              <a:gd name="T40" fmla="*/ 160 w 176"/>
              <a:gd name="T41" fmla="*/ 176 h 176"/>
              <a:gd name="T42" fmla="*/ 176 w 176"/>
              <a:gd name="T43" fmla="*/ 160 h 176"/>
              <a:gd name="T44" fmla="*/ 176 w 176"/>
              <a:gd name="T45" fmla="*/ 16 h 176"/>
              <a:gd name="T46" fmla="*/ 160 w 176"/>
              <a:gd name="T47" fmla="*/ 0 h 176"/>
              <a:gd name="T48" fmla="*/ 168 w 176"/>
              <a:gd name="T49" fmla="*/ 160 h 176"/>
              <a:gd name="T50" fmla="*/ 160 w 176"/>
              <a:gd name="T51" fmla="*/ 168 h 176"/>
              <a:gd name="T52" fmla="*/ 16 w 176"/>
              <a:gd name="T53" fmla="*/ 168 h 176"/>
              <a:gd name="T54" fmla="*/ 8 w 176"/>
              <a:gd name="T55" fmla="*/ 160 h 176"/>
              <a:gd name="T56" fmla="*/ 8 w 176"/>
              <a:gd name="T57" fmla="*/ 40 h 176"/>
              <a:gd name="T58" fmla="*/ 168 w 176"/>
              <a:gd name="T59" fmla="*/ 40 h 176"/>
              <a:gd name="T60" fmla="*/ 168 w 176"/>
              <a:gd name="T61" fmla="*/ 160 h 176"/>
              <a:gd name="T62" fmla="*/ 168 w 176"/>
              <a:gd name="T63" fmla="*/ 32 h 176"/>
              <a:gd name="T64" fmla="*/ 8 w 176"/>
              <a:gd name="T65" fmla="*/ 32 h 176"/>
              <a:gd name="T66" fmla="*/ 8 w 176"/>
              <a:gd name="T67" fmla="*/ 16 h 176"/>
              <a:gd name="T68" fmla="*/ 16 w 176"/>
              <a:gd name="T69" fmla="*/ 8 h 176"/>
              <a:gd name="T70" fmla="*/ 160 w 176"/>
              <a:gd name="T71" fmla="*/ 8 h 176"/>
              <a:gd name="T72" fmla="*/ 168 w 176"/>
              <a:gd name="T73" fmla="*/ 16 h 176"/>
              <a:gd name="T74" fmla="*/ 168 w 176"/>
              <a:gd name="T75" fmla="*/ 32 h 176"/>
              <a:gd name="T76" fmla="*/ 156 w 176"/>
              <a:gd name="T77" fmla="*/ 16 h 176"/>
              <a:gd name="T78" fmla="*/ 68 w 176"/>
              <a:gd name="T79" fmla="*/ 16 h 176"/>
              <a:gd name="T80" fmla="*/ 64 w 176"/>
              <a:gd name="T81" fmla="*/ 20 h 176"/>
              <a:gd name="T82" fmla="*/ 68 w 176"/>
              <a:gd name="T83" fmla="*/ 24 h 176"/>
              <a:gd name="T84" fmla="*/ 156 w 176"/>
              <a:gd name="T85" fmla="*/ 24 h 176"/>
              <a:gd name="T86" fmla="*/ 160 w 176"/>
              <a:gd name="T87" fmla="*/ 20 h 176"/>
              <a:gd name="T88" fmla="*/ 156 w 176"/>
              <a:gd name="T89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20" y="16"/>
                </a:move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cubicBezTo>
                  <a:pt x="22" y="24"/>
                  <a:pt x="24" y="22"/>
                  <a:pt x="24" y="20"/>
                </a:cubicBezTo>
                <a:cubicBezTo>
                  <a:pt x="24" y="18"/>
                  <a:pt x="22" y="16"/>
                  <a:pt x="20" y="16"/>
                </a:cubicBezTo>
                <a:moveTo>
                  <a:pt x="36" y="16"/>
                </a:moveTo>
                <a:cubicBezTo>
                  <a:pt x="34" y="16"/>
                  <a:pt x="32" y="18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8"/>
                  <a:pt x="38" y="16"/>
                  <a:pt x="36" y="16"/>
                </a:cubicBezTo>
                <a:moveTo>
                  <a:pt x="52" y="16"/>
                </a:moveTo>
                <a:cubicBezTo>
                  <a:pt x="50" y="16"/>
                  <a:pt x="48" y="18"/>
                  <a:pt x="48" y="20"/>
                </a:cubicBezTo>
                <a:cubicBezTo>
                  <a:pt x="48" y="22"/>
                  <a:pt x="50" y="24"/>
                  <a:pt x="52" y="24"/>
                </a:cubicBezTo>
                <a:cubicBezTo>
                  <a:pt x="54" y="24"/>
                  <a:pt x="56" y="22"/>
                  <a:pt x="56" y="20"/>
                </a:cubicBezTo>
                <a:cubicBezTo>
                  <a:pt x="56" y="18"/>
                  <a:pt x="54" y="16"/>
                  <a:pt x="52" y="16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40"/>
                  <a:pt x="8" y="40"/>
                  <a:pt x="8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60"/>
                </a:lnTo>
                <a:close/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32"/>
                </a:lnTo>
                <a:close/>
                <a:moveTo>
                  <a:pt x="156" y="16"/>
                </a:moveTo>
                <a:cubicBezTo>
                  <a:pt x="68" y="16"/>
                  <a:pt x="68" y="16"/>
                  <a:pt x="68" y="16"/>
                </a:cubicBezTo>
                <a:cubicBezTo>
                  <a:pt x="66" y="16"/>
                  <a:pt x="64" y="18"/>
                  <a:pt x="64" y="20"/>
                </a:cubicBezTo>
                <a:cubicBezTo>
                  <a:pt x="64" y="22"/>
                  <a:pt x="66" y="24"/>
                  <a:pt x="68" y="24"/>
                </a:cubicBez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Freeform: Shape 22">
            <a:extLst>
              <a:ext uri="{FF2B5EF4-FFF2-40B4-BE49-F238E27FC236}">
                <a16:creationId xmlns:a16="http://schemas.microsoft.com/office/drawing/2014/main" id="{F47643A5-17BE-4DCE-BD10-41C936656EC1}"/>
              </a:ext>
            </a:extLst>
          </p:cNvPr>
          <p:cNvSpPr>
            <a:spLocks/>
          </p:cNvSpPr>
          <p:nvPr/>
        </p:nvSpPr>
        <p:spPr bwMode="auto">
          <a:xfrm>
            <a:off x="4606777" y="2435150"/>
            <a:ext cx="520795" cy="646620"/>
          </a:xfrm>
          <a:custGeom>
            <a:avLst/>
            <a:gdLst>
              <a:gd name="T0" fmla="*/ 84 w 144"/>
              <a:gd name="T1" fmla="*/ 132 h 176"/>
              <a:gd name="T2" fmla="*/ 36 w 144"/>
              <a:gd name="T3" fmla="*/ 132 h 176"/>
              <a:gd name="T4" fmla="*/ 32 w 144"/>
              <a:gd name="T5" fmla="*/ 136 h 176"/>
              <a:gd name="T6" fmla="*/ 36 w 144"/>
              <a:gd name="T7" fmla="*/ 140 h 176"/>
              <a:gd name="T8" fmla="*/ 84 w 144"/>
              <a:gd name="T9" fmla="*/ 140 h 176"/>
              <a:gd name="T10" fmla="*/ 88 w 144"/>
              <a:gd name="T11" fmla="*/ 136 h 176"/>
              <a:gd name="T12" fmla="*/ 84 w 144"/>
              <a:gd name="T13" fmla="*/ 132 h 176"/>
              <a:gd name="T14" fmla="*/ 36 w 144"/>
              <a:gd name="T15" fmla="*/ 44 h 176"/>
              <a:gd name="T16" fmla="*/ 56 w 144"/>
              <a:gd name="T17" fmla="*/ 44 h 176"/>
              <a:gd name="T18" fmla="*/ 60 w 144"/>
              <a:gd name="T19" fmla="*/ 40 h 176"/>
              <a:gd name="T20" fmla="*/ 56 w 144"/>
              <a:gd name="T21" fmla="*/ 36 h 176"/>
              <a:gd name="T22" fmla="*/ 36 w 144"/>
              <a:gd name="T23" fmla="*/ 36 h 176"/>
              <a:gd name="T24" fmla="*/ 32 w 144"/>
              <a:gd name="T25" fmla="*/ 40 h 176"/>
              <a:gd name="T26" fmla="*/ 36 w 144"/>
              <a:gd name="T27" fmla="*/ 44 h 176"/>
              <a:gd name="T28" fmla="*/ 108 w 144"/>
              <a:gd name="T29" fmla="*/ 100 h 176"/>
              <a:gd name="T30" fmla="*/ 36 w 144"/>
              <a:gd name="T31" fmla="*/ 100 h 176"/>
              <a:gd name="T32" fmla="*/ 32 w 144"/>
              <a:gd name="T33" fmla="*/ 104 h 176"/>
              <a:gd name="T34" fmla="*/ 36 w 144"/>
              <a:gd name="T35" fmla="*/ 108 h 176"/>
              <a:gd name="T36" fmla="*/ 108 w 144"/>
              <a:gd name="T37" fmla="*/ 108 h 176"/>
              <a:gd name="T38" fmla="*/ 112 w 144"/>
              <a:gd name="T39" fmla="*/ 104 h 176"/>
              <a:gd name="T40" fmla="*/ 108 w 144"/>
              <a:gd name="T41" fmla="*/ 100 h 176"/>
              <a:gd name="T42" fmla="*/ 32 w 144"/>
              <a:gd name="T43" fmla="*/ 72 h 176"/>
              <a:gd name="T44" fmla="*/ 36 w 144"/>
              <a:gd name="T45" fmla="*/ 76 h 176"/>
              <a:gd name="T46" fmla="*/ 108 w 144"/>
              <a:gd name="T47" fmla="*/ 76 h 176"/>
              <a:gd name="T48" fmla="*/ 112 w 144"/>
              <a:gd name="T49" fmla="*/ 72 h 176"/>
              <a:gd name="T50" fmla="*/ 108 w 144"/>
              <a:gd name="T51" fmla="*/ 68 h 176"/>
              <a:gd name="T52" fmla="*/ 36 w 144"/>
              <a:gd name="T53" fmla="*/ 68 h 176"/>
              <a:gd name="T54" fmla="*/ 32 w 144"/>
              <a:gd name="T55" fmla="*/ 72 h 176"/>
              <a:gd name="T56" fmla="*/ 104 w 144"/>
              <a:gd name="T57" fmla="*/ 0 h 176"/>
              <a:gd name="T58" fmla="*/ 16 w 144"/>
              <a:gd name="T59" fmla="*/ 0 h 176"/>
              <a:gd name="T60" fmla="*/ 0 w 144"/>
              <a:gd name="T61" fmla="*/ 16 h 176"/>
              <a:gd name="T62" fmla="*/ 0 w 144"/>
              <a:gd name="T63" fmla="*/ 160 h 176"/>
              <a:gd name="T64" fmla="*/ 16 w 144"/>
              <a:gd name="T65" fmla="*/ 176 h 176"/>
              <a:gd name="T66" fmla="*/ 128 w 144"/>
              <a:gd name="T67" fmla="*/ 176 h 176"/>
              <a:gd name="T68" fmla="*/ 144 w 144"/>
              <a:gd name="T69" fmla="*/ 160 h 176"/>
              <a:gd name="T70" fmla="*/ 144 w 144"/>
              <a:gd name="T71" fmla="*/ 44 h 176"/>
              <a:gd name="T72" fmla="*/ 104 w 144"/>
              <a:gd name="T73" fmla="*/ 0 h 176"/>
              <a:gd name="T74" fmla="*/ 136 w 144"/>
              <a:gd name="T75" fmla="*/ 160 h 176"/>
              <a:gd name="T76" fmla="*/ 128 w 144"/>
              <a:gd name="T77" fmla="*/ 168 h 176"/>
              <a:gd name="T78" fmla="*/ 16 w 144"/>
              <a:gd name="T79" fmla="*/ 168 h 176"/>
              <a:gd name="T80" fmla="*/ 8 w 144"/>
              <a:gd name="T81" fmla="*/ 160 h 176"/>
              <a:gd name="T82" fmla="*/ 8 w 144"/>
              <a:gd name="T83" fmla="*/ 16 h 176"/>
              <a:gd name="T84" fmla="*/ 16 w 144"/>
              <a:gd name="T85" fmla="*/ 8 h 176"/>
              <a:gd name="T86" fmla="*/ 88 w 144"/>
              <a:gd name="T87" fmla="*/ 8 h 176"/>
              <a:gd name="T88" fmla="*/ 88 w 144"/>
              <a:gd name="T89" fmla="*/ 48 h 176"/>
              <a:gd name="T90" fmla="*/ 96 w 144"/>
              <a:gd name="T91" fmla="*/ 56 h 176"/>
              <a:gd name="T92" fmla="*/ 136 w 144"/>
              <a:gd name="T93" fmla="*/ 56 h 176"/>
              <a:gd name="T94" fmla="*/ 136 w 144"/>
              <a:gd name="T95" fmla="*/ 160 h 176"/>
              <a:gd name="T96" fmla="*/ 96 w 144"/>
              <a:gd name="T97" fmla="*/ 48 h 176"/>
              <a:gd name="T98" fmla="*/ 96 w 144"/>
              <a:gd name="T99" fmla="*/ 8 h 176"/>
              <a:gd name="T100" fmla="*/ 100 w 144"/>
              <a:gd name="T101" fmla="*/ 8 h 176"/>
              <a:gd name="T102" fmla="*/ 136 w 144"/>
              <a:gd name="T103" fmla="*/ 48 h 176"/>
              <a:gd name="T104" fmla="*/ 96 w 144"/>
              <a:gd name="T105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" h="176">
                <a:moveTo>
                  <a:pt x="84" y="132"/>
                </a:moveTo>
                <a:cubicBezTo>
                  <a:pt x="36" y="132"/>
                  <a:pt x="36" y="132"/>
                  <a:pt x="36" y="132"/>
                </a:cubicBezTo>
                <a:cubicBezTo>
                  <a:pt x="34" y="132"/>
                  <a:pt x="32" y="134"/>
                  <a:pt x="32" y="136"/>
                </a:cubicBezTo>
                <a:cubicBezTo>
                  <a:pt x="32" y="138"/>
                  <a:pt x="34" y="140"/>
                  <a:pt x="36" y="140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40"/>
                  <a:pt x="88" y="138"/>
                  <a:pt x="88" y="136"/>
                </a:cubicBezTo>
                <a:cubicBezTo>
                  <a:pt x="88" y="134"/>
                  <a:pt x="86" y="132"/>
                  <a:pt x="84" y="132"/>
                </a:cubicBezTo>
                <a:moveTo>
                  <a:pt x="36" y="44"/>
                </a:moveTo>
                <a:cubicBezTo>
                  <a:pt x="56" y="44"/>
                  <a:pt x="56" y="44"/>
                  <a:pt x="56" y="44"/>
                </a:cubicBezTo>
                <a:cubicBezTo>
                  <a:pt x="58" y="44"/>
                  <a:pt x="60" y="42"/>
                  <a:pt x="60" y="40"/>
                </a:cubicBezTo>
                <a:cubicBezTo>
                  <a:pt x="60" y="38"/>
                  <a:pt x="58" y="36"/>
                  <a:pt x="5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6"/>
                  <a:pt x="32" y="38"/>
                  <a:pt x="32" y="40"/>
                </a:cubicBezTo>
                <a:cubicBezTo>
                  <a:pt x="32" y="42"/>
                  <a:pt x="34" y="44"/>
                  <a:pt x="36" y="44"/>
                </a:cubicBezTo>
                <a:moveTo>
                  <a:pt x="108" y="100"/>
                </a:moveTo>
                <a:cubicBezTo>
                  <a:pt x="36" y="100"/>
                  <a:pt x="36" y="100"/>
                  <a:pt x="36" y="100"/>
                </a:cubicBezTo>
                <a:cubicBezTo>
                  <a:pt x="34" y="100"/>
                  <a:pt x="32" y="102"/>
                  <a:pt x="32" y="104"/>
                </a:cubicBezTo>
                <a:cubicBezTo>
                  <a:pt x="32" y="106"/>
                  <a:pt x="34" y="108"/>
                  <a:pt x="36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10" y="108"/>
                  <a:pt x="112" y="106"/>
                  <a:pt x="112" y="104"/>
                </a:cubicBezTo>
                <a:cubicBezTo>
                  <a:pt x="112" y="102"/>
                  <a:pt x="110" y="100"/>
                  <a:pt x="108" y="100"/>
                </a:cubicBezTo>
                <a:moveTo>
                  <a:pt x="32" y="72"/>
                </a:moveTo>
                <a:cubicBezTo>
                  <a:pt x="32" y="74"/>
                  <a:pt x="34" y="76"/>
                  <a:pt x="36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10" y="76"/>
                  <a:pt x="112" y="74"/>
                  <a:pt x="112" y="72"/>
                </a:cubicBezTo>
                <a:cubicBezTo>
                  <a:pt x="112" y="70"/>
                  <a:pt x="110" y="68"/>
                  <a:pt x="108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4" y="68"/>
                  <a:pt x="32" y="70"/>
                  <a:pt x="32" y="72"/>
                </a:cubicBezTo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Freeform: Shape 23">
            <a:extLst>
              <a:ext uri="{FF2B5EF4-FFF2-40B4-BE49-F238E27FC236}">
                <a16:creationId xmlns:a16="http://schemas.microsoft.com/office/drawing/2014/main" id="{CDF5554F-A4A4-4BFA-9317-B3E4EF8078DC}"/>
              </a:ext>
            </a:extLst>
          </p:cNvPr>
          <p:cNvSpPr>
            <a:spLocks/>
          </p:cNvSpPr>
          <p:nvPr/>
        </p:nvSpPr>
        <p:spPr bwMode="auto">
          <a:xfrm>
            <a:off x="6986025" y="2435150"/>
            <a:ext cx="790000" cy="646620"/>
          </a:xfrm>
          <a:custGeom>
            <a:avLst/>
            <a:gdLst>
              <a:gd name="T0" fmla="*/ 108 w 176"/>
              <a:gd name="T1" fmla="*/ 24 h 144"/>
              <a:gd name="T2" fmla="*/ 108 w 176"/>
              <a:gd name="T3" fmla="*/ 16 h 144"/>
              <a:gd name="T4" fmla="*/ 64 w 176"/>
              <a:gd name="T5" fmla="*/ 20 h 144"/>
              <a:gd name="T6" fmla="*/ 88 w 176"/>
              <a:gd name="T7" fmla="*/ 56 h 144"/>
              <a:gd name="T8" fmla="*/ 88 w 176"/>
              <a:gd name="T9" fmla="*/ 104 h 144"/>
              <a:gd name="T10" fmla="*/ 88 w 176"/>
              <a:gd name="T11" fmla="*/ 56 h 144"/>
              <a:gd name="T12" fmla="*/ 72 w 176"/>
              <a:gd name="T13" fmla="*/ 80 h 144"/>
              <a:gd name="T14" fmla="*/ 104 w 176"/>
              <a:gd name="T15" fmla="*/ 80 h 144"/>
              <a:gd name="T16" fmla="*/ 88 w 176"/>
              <a:gd name="T17" fmla="*/ 40 h 144"/>
              <a:gd name="T18" fmla="*/ 88 w 176"/>
              <a:gd name="T19" fmla="*/ 120 h 144"/>
              <a:gd name="T20" fmla="*/ 88 w 176"/>
              <a:gd name="T21" fmla="*/ 40 h 144"/>
              <a:gd name="T22" fmla="*/ 56 w 176"/>
              <a:gd name="T23" fmla="*/ 80 h 144"/>
              <a:gd name="T24" fmla="*/ 120 w 176"/>
              <a:gd name="T25" fmla="*/ 80 h 144"/>
              <a:gd name="T26" fmla="*/ 148 w 176"/>
              <a:gd name="T27" fmla="*/ 64 h 144"/>
              <a:gd name="T28" fmla="*/ 148 w 176"/>
              <a:gd name="T29" fmla="*/ 72 h 144"/>
              <a:gd name="T30" fmla="*/ 148 w 176"/>
              <a:gd name="T31" fmla="*/ 64 h 144"/>
              <a:gd name="T32" fmla="*/ 136 w 176"/>
              <a:gd name="T33" fmla="*/ 44 h 144"/>
              <a:gd name="T34" fmla="*/ 160 w 176"/>
              <a:gd name="T35" fmla="*/ 44 h 144"/>
              <a:gd name="T36" fmla="*/ 148 w 176"/>
              <a:gd name="T37" fmla="*/ 48 h 144"/>
              <a:gd name="T38" fmla="*/ 148 w 176"/>
              <a:gd name="T39" fmla="*/ 40 h 144"/>
              <a:gd name="T40" fmla="*/ 148 w 176"/>
              <a:gd name="T41" fmla="*/ 48 h 144"/>
              <a:gd name="T42" fmla="*/ 144 w 176"/>
              <a:gd name="T43" fmla="*/ 16 h 144"/>
              <a:gd name="T44" fmla="*/ 88 w 176"/>
              <a:gd name="T45" fmla="*/ 0 h 144"/>
              <a:gd name="T46" fmla="*/ 32 w 176"/>
              <a:gd name="T47" fmla="*/ 16 h 144"/>
              <a:gd name="T48" fmla="*/ 0 w 176"/>
              <a:gd name="T49" fmla="*/ 32 h 144"/>
              <a:gd name="T50" fmla="*/ 16 w 176"/>
              <a:gd name="T51" fmla="*/ 144 h 144"/>
              <a:gd name="T52" fmla="*/ 176 w 176"/>
              <a:gd name="T53" fmla="*/ 128 h 144"/>
              <a:gd name="T54" fmla="*/ 160 w 176"/>
              <a:gd name="T55" fmla="*/ 16 h 144"/>
              <a:gd name="T56" fmla="*/ 133 w 176"/>
              <a:gd name="T57" fmla="*/ 96 h 144"/>
              <a:gd name="T58" fmla="*/ 168 w 176"/>
              <a:gd name="T59" fmla="*/ 104 h 144"/>
              <a:gd name="T60" fmla="*/ 160 w 176"/>
              <a:gd name="T61" fmla="*/ 136 h 144"/>
              <a:gd name="T62" fmla="*/ 8 w 176"/>
              <a:gd name="T63" fmla="*/ 128 h 144"/>
              <a:gd name="T64" fmla="*/ 46 w 176"/>
              <a:gd name="T65" fmla="*/ 104 h 144"/>
              <a:gd name="T66" fmla="*/ 8 w 176"/>
              <a:gd name="T67" fmla="*/ 96 h 144"/>
              <a:gd name="T68" fmla="*/ 16 w 176"/>
              <a:gd name="T69" fmla="*/ 24 h 144"/>
              <a:gd name="T70" fmla="*/ 60 w 176"/>
              <a:gd name="T71" fmla="*/ 8 h 144"/>
              <a:gd name="T72" fmla="*/ 116 w 176"/>
              <a:gd name="T73" fmla="*/ 8 h 144"/>
              <a:gd name="T74" fmla="*/ 160 w 176"/>
              <a:gd name="T75" fmla="*/ 24 h 144"/>
              <a:gd name="T76" fmla="*/ 168 w 176"/>
              <a:gd name="T77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44">
                <a:moveTo>
                  <a:pt x="68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10" y="24"/>
                  <a:pt x="112" y="22"/>
                  <a:pt x="112" y="20"/>
                </a:cubicBezTo>
                <a:cubicBezTo>
                  <a:pt x="112" y="18"/>
                  <a:pt x="110" y="16"/>
                  <a:pt x="108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6" y="16"/>
                  <a:pt x="64" y="18"/>
                  <a:pt x="64" y="20"/>
                </a:cubicBezTo>
                <a:cubicBezTo>
                  <a:pt x="64" y="22"/>
                  <a:pt x="66" y="24"/>
                  <a:pt x="68" y="24"/>
                </a:cubicBezTo>
                <a:moveTo>
                  <a:pt x="88" y="56"/>
                </a:moveTo>
                <a:cubicBezTo>
                  <a:pt x="75" y="56"/>
                  <a:pt x="64" y="67"/>
                  <a:pt x="64" y="80"/>
                </a:cubicBezTo>
                <a:cubicBezTo>
                  <a:pt x="64" y="93"/>
                  <a:pt x="75" y="104"/>
                  <a:pt x="88" y="104"/>
                </a:cubicBezTo>
                <a:cubicBezTo>
                  <a:pt x="101" y="104"/>
                  <a:pt x="112" y="93"/>
                  <a:pt x="112" y="80"/>
                </a:cubicBezTo>
                <a:cubicBezTo>
                  <a:pt x="112" y="67"/>
                  <a:pt x="101" y="56"/>
                  <a:pt x="88" y="56"/>
                </a:cubicBezTo>
                <a:moveTo>
                  <a:pt x="88" y="96"/>
                </a:moveTo>
                <a:cubicBezTo>
                  <a:pt x="79" y="96"/>
                  <a:pt x="72" y="89"/>
                  <a:pt x="72" y="80"/>
                </a:cubicBezTo>
                <a:cubicBezTo>
                  <a:pt x="72" y="71"/>
                  <a:pt x="79" y="64"/>
                  <a:pt x="88" y="64"/>
                </a:cubicBezTo>
                <a:cubicBezTo>
                  <a:pt x="97" y="64"/>
                  <a:pt x="104" y="71"/>
                  <a:pt x="104" y="80"/>
                </a:cubicBezTo>
                <a:cubicBezTo>
                  <a:pt x="104" y="89"/>
                  <a:pt x="97" y="96"/>
                  <a:pt x="88" y="96"/>
                </a:cubicBezTo>
                <a:moveTo>
                  <a:pt x="88" y="40"/>
                </a:moveTo>
                <a:cubicBezTo>
                  <a:pt x="66" y="40"/>
                  <a:pt x="48" y="58"/>
                  <a:pt x="48" y="80"/>
                </a:cubicBezTo>
                <a:cubicBezTo>
                  <a:pt x="48" y="102"/>
                  <a:pt x="66" y="120"/>
                  <a:pt x="88" y="120"/>
                </a:cubicBezTo>
                <a:cubicBezTo>
                  <a:pt x="110" y="120"/>
                  <a:pt x="128" y="102"/>
                  <a:pt x="128" y="80"/>
                </a:cubicBezTo>
                <a:cubicBezTo>
                  <a:pt x="128" y="58"/>
                  <a:pt x="110" y="40"/>
                  <a:pt x="88" y="40"/>
                </a:cubicBezTo>
                <a:moveTo>
                  <a:pt x="88" y="112"/>
                </a:moveTo>
                <a:cubicBezTo>
                  <a:pt x="70" y="112"/>
                  <a:pt x="56" y="98"/>
                  <a:pt x="56" y="80"/>
                </a:cubicBezTo>
                <a:cubicBezTo>
                  <a:pt x="56" y="62"/>
                  <a:pt x="70" y="48"/>
                  <a:pt x="88" y="48"/>
                </a:cubicBezTo>
                <a:cubicBezTo>
                  <a:pt x="106" y="48"/>
                  <a:pt x="120" y="62"/>
                  <a:pt x="120" y="80"/>
                </a:cubicBezTo>
                <a:cubicBezTo>
                  <a:pt x="120" y="98"/>
                  <a:pt x="106" y="112"/>
                  <a:pt x="88" y="112"/>
                </a:cubicBezTo>
                <a:moveTo>
                  <a:pt x="148" y="64"/>
                </a:moveTo>
                <a:cubicBezTo>
                  <a:pt x="146" y="64"/>
                  <a:pt x="144" y="66"/>
                  <a:pt x="144" y="68"/>
                </a:cubicBezTo>
                <a:cubicBezTo>
                  <a:pt x="144" y="70"/>
                  <a:pt x="146" y="72"/>
                  <a:pt x="148" y="72"/>
                </a:cubicBezTo>
                <a:cubicBezTo>
                  <a:pt x="150" y="72"/>
                  <a:pt x="152" y="70"/>
                  <a:pt x="152" y="68"/>
                </a:cubicBezTo>
                <a:cubicBezTo>
                  <a:pt x="152" y="66"/>
                  <a:pt x="150" y="64"/>
                  <a:pt x="148" y="64"/>
                </a:cubicBezTo>
                <a:moveTo>
                  <a:pt x="148" y="32"/>
                </a:moveTo>
                <a:cubicBezTo>
                  <a:pt x="141" y="32"/>
                  <a:pt x="136" y="37"/>
                  <a:pt x="136" y="44"/>
                </a:cubicBezTo>
                <a:cubicBezTo>
                  <a:pt x="136" y="51"/>
                  <a:pt x="141" y="56"/>
                  <a:pt x="148" y="56"/>
                </a:cubicBezTo>
                <a:cubicBezTo>
                  <a:pt x="155" y="56"/>
                  <a:pt x="160" y="51"/>
                  <a:pt x="160" y="44"/>
                </a:cubicBezTo>
                <a:cubicBezTo>
                  <a:pt x="160" y="37"/>
                  <a:pt x="155" y="32"/>
                  <a:pt x="148" y="32"/>
                </a:cubicBezTo>
                <a:moveTo>
                  <a:pt x="148" y="48"/>
                </a:moveTo>
                <a:cubicBezTo>
                  <a:pt x="146" y="48"/>
                  <a:pt x="144" y="46"/>
                  <a:pt x="144" y="44"/>
                </a:cubicBezTo>
                <a:cubicBezTo>
                  <a:pt x="144" y="42"/>
                  <a:pt x="146" y="40"/>
                  <a:pt x="148" y="40"/>
                </a:cubicBezTo>
                <a:cubicBezTo>
                  <a:pt x="150" y="40"/>
                  <a:pt x="152" y="42"/>
                  <a:pt x="152" y="44"/>
                </a:cubicBezTo>
                <a:cubicBezTo>
                  <a:pt x="152" y="46"/>
                  <a:pt x="150" y="48"/>
                  <a:pt x="148" y="48"/>
                </a:cubicBezTo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32" y="16"/>
                  <a:pt x="132" y="0"/>
                  <a:pt x="116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4" y="0"/>
                  <a:pt x="44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96"/>
                </a:moveTo>
                <a:cubicBezTo>
                  <a:pt x="133" y="96"/>
                  <a:pt x="133" y="96"/>
                  <a:pt x="133" y="96"/>
                </a:cubicBezTo>
                <a:cubicBezTo>
                  <a:pt x="132" y="99"/>
                  <a:pt x="131" y="101"/>
                  <a:pt x="130" y="104"/>
                </a:cubicBezTo>
                <a:cubicBezTo>
                  <a:pt x="168" y="104"/>
                  <a:pt x="168" y="104"/>
                  <a:pt x="168" y="104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04"/>
                  <a:pt x="8" y="104"/>
                  <a:pt x="8" y="104"/>
                </a:cubicBezTo>
                <a:cubicBezTo>
                  <a:pt x="46" y="104"/>
                  <a:pt x="46" y="104"/>
                  <a:pt x="46" y="104"/>
                </a:cubicBezTo>
                <a:cubicBezTo>
                  <a:pt x="45" y="101"/>
                  <a:pt x="44" y="99"/>
                  <a:pt x="43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48" y="24"/>
                  <a:pt x="48" y="8"/>
                  <a:pt x="60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28" y="8"/>
                  <a:pt x="128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lnTo>
                  <a:pt x="168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Freeform: Shape 24">
            <a:extLst>
              <a:ext uri="{FF2B5EF4-FFF2-40B4-BE49-F238E27FC236}">
                <a16:creationId xmlns:a16="http://schemas.microsoft.com/office/drawing/2014/main" id="{5C29142E-503F-4DCF-BEC5-47EA15546F2E}"/>
              </a:ext>
            </a:extLst>
          </p:cNvPr>
          <p:cNvSpPr>
            <a:spLocks/>
          </p:cNvSpPr>
          <p:nvPr/>
        </p:nvSpPr>
        <p:spPr bwMode="auto">
          <a:xfrm>
            <a:off x="9787389" y="2421150"/>
            <a:ext cx="725937" cy="660620"/>
          </a:xfrm>
          <a:custGeom>
            <a:avLst/>
            <a:gdLst>
              <a:gd name="T0" fmla="*/ 104 w 176"/>
              <a:gd name="T1" fmla="*/ 28 h 160"/>
              <a:gd name="T2" fmla="*/ 108 w 176"/>
              <a:gd name="T3" fmla="*/ 48 h 160"/>
              <a:gd name="T4" fmla="*/ 112 w 176"/>
              <a:gd name="T5" fmla="*/ 28 h 160"/>
              <a:gd name="T6" fmla="*/ 132 w 176"/>
              <a:gd name="T7" fmla="*/ 24 h 160"/>
              <a:gd name="T8" fmla="*/ 112 w 176"/>
              <a:gd name="T9" fmla="*/ 20 h 160"/>
              <a:gd name="T10" fmla="*/ 108 w 176"/>
              <a:gd name="T11" fmla="*/ 0 h 160"/>
              <a:gd name="T12" fmla="*/ 104 w 176"/>
              <a:gd name="T13" fmla="*/ 20 h 160"/>
              <a:gd name="T14" fmla="*/ 84 w 176"/>
              <a:gd name="T15" fmla="*/ 24 h 160"/>
              <a:gd name="T16" fmla="*/ 160 w 176"/>
              <a:gd name="T17" fmla="*/ 133 h 160"/>
              <a:gd name="T18" fmla="*/ 176 w 176"/>
              <a:gd name="T19" fmla="*/ 61 h 160"/>
              <a:gd name="T20" fmla="*/ 176 w 176"/>
              <a:gd name="T21" fmla="*/ 60 h 160"/>
              <a:gd name="T22" fmla="*/ 44 w 176"/>
              <a:gd name="T23" fmla="*/ 56 h 160"/>
              <a:gd name="T24" fmla="*/ 38 w 176"/>
              <a:gd name="T25" fmla="*/ 35 h 160"/>
              <a:gd name="T26" fmla="*/ 4 w 176"/>
              <a:gd name="T27" fmla="*/ 32 h 160"/>
              <a:gd name="T28" fmla="*/ 4 w 176"/>
              <a:gd name="T29" fmla="*/ 40 h 160"/>
              <a:gd name="T30" fmla="*/ 56 w 176"/>
              <a:gd name="T31" fmla="*/ 133 h 160"/>
              <a:gd name="T32" fmla="*/ 58 w 176"/>
              <a:gd name="T33" fmla="*/ 136 h 160"/>
              <a:gd name="T34" fmla="*/ 72 w 176"/>
              <a:gd name="T35" fmla="*/ 160 h 160"/>
              <a:gd name="T36" fmla="*/ 86 w 176"/>
              <a:gd name="T37" fmla="*/ 136 h 160"/>
              <a:gd name="T38" fmla="*/ 128 w 176"/>
              <a:gd name="T39" fmla="*/ 144 h 160"/>
              <a:gd name="T40" fmla="*/ 160 w 176"/>
              <a:gd name="T41" fmla="*/ 144 h 160"/>
              <a:gd name="T42" fmla="*/ 160 w 176"/>
              <a:gd name="T43" fmla="*/ 133 h 160"/>
              <a:gd name="T44" fmla="*/ 167 w 176"/>
              <a:gd name="T45" fmla="*/ 64 h 160"/>
              <a:gd name="T46" fmla="*/ 142 w 176"/>
              <a:gd name="T47" fmla="*/ 80 h 160"/>
              <a:gd name="T48" fmla="*/ 46 w 176"/>
              <a:gd name="T49" fmla="*/ 64 h 160"/>
              <a:gd name="T50" fmla="*/ 74 w 176"/>
              <a:gd name="T51" fmla="*/ 80 h 160"/>
              <a:gd name="T52" fmla="*/ 46 w 176"/>
              <a:gd name="T53" fmla="*/ 64 h 160"/>
              <a:gd name="T54" fmla="*/ 52 w 176"/>
              <a:gd name="T55" fmla="*/ 88 h 160"/>
              <a:gd name="T56" fmla="*/ 77 w 176"/>
              <a:gd name="T57" fmla="*/ 104 h 160"/>
              <a:gd name="T58" fmla="*/ 59 w 176"/>
              <a:gd name="T59" fmla="*/ 112 h 160"/>
              <a:gd name="T60" fmla="*/ 80 w 176"/>
              <a:gd name="T61" fmla="*/ 128 h 160"/>
              <a:gd name="T62" fmla="*/ 59 w 176"/>
              <a:gd name="T63" fmla="*/ 112 h 160"/>
              <a:gd name="T64" fmla="*/ 64 w 176"/>
              <a:gd name="T65" fmla="*/ 144 h 160"/>
              <a:gd name="T66" fmla="*/ 80 w 176"/>
              <a:gd name="T67" fmla="*/ 144 h 160"/>
              <a:gd name="T68" fmla="*/ 104 w 176"/>
              <a:gd name="T69" fmla="*/ 128 h 160"/>
              <a:gd name="T70" fmla="*/ 86 w 176"/>
              <a:gd name="T71" fmla="*/ 112 h 160"/>
              <a:gd name="T72" fmla="*/ 104 w 176"/>
              <a:gd name="T73" fmla="*/ 128 h 160"/>
              <a:gd name="T74" fmla="*/ 85 w 176"/>
              <a:gd name="T75" fmla="*/ 104 h 160"/>
              <a:gd name="T76" fmla="*/ 104 w 176"/>
              <a:gd name="T77" fmla="*/ 88 h 160"/>
              <a:gd name="T78" fmla="*/ 104 w 176"/>
              <a:gd name="T79" fmla="*/ 80 h 160"/>
              <a:gd name="T80" fmla="*/ 80 w 176"/>
              <a:gd name="T81" fmla="*/ 64 h 160"/>
              <a:gd name="T82" fmla="*/ 104 w 176"/>
              <a:gd name="T83" fmla="*/ 80 h 160"/>
              <a:gd name="T84" fmla="*/ 112 w 176"/>
              <a:gd name="T85" fmla="*/ 128 h 160"/>
              <a:gd name="T86" fmla="*/ 130 w 176"/>
              <a:gd name="T87" fmla="*/ 112 h 160"/>
              <a:gd name="T88" fmla="*/ 131 w 176"/>
              <a:gd name="T89" fmla="*/ 104 h 160"/>
              <a:gd name="T90" fmla="*/ 112 w 176"/>
              <a:gd name="T91" fmla="*/ 88 h 160"/>
              <a:gd name="T92" fmla="*/ 131 w 176"/>
              <a:gd name="T93" fmla="*/ 104 h 160"/>
              <a:gd name="T94" fmla="*/ 112 w 176"/>
              <a:gd name="T95" fmla="*/ 80 h 160"/>
              <a:gd name="T96" fmla="*/ 136 w 176"/>
              <a:gd name="T97" fmla="*/ 64 h 160"/>
              <a:gd name="T98" fmla="*/ 144 w 176"/>
              <a:gd name="T99" fmla="*/ 152 h 160"/>
              <a:gd name="T100" fmla="*/ 144 w 176"/>
              <a:gd name="T101" fmla="*/ 136 h 160"/>
              <a:gd name="T102" fmla="*/ 144 w 176"/>
              <a:gd name="T103" fmla="*/ 152 h 160"/>
              <a:gd name="T104" fmla="*/ 136 w 176"/>
              <a:gd name="T105" fmla="*/ 128 h 160"/>
              <a:gd name="T106" fmla="*/ 156 w 176"/>
              <a:gd name="T107" fmla="*/ 112 h 160"/>
              <a:gd name="T108" fmla="*/ 139 w 176"/>
              <a:gd name="T109" fmla="*/ 104 h 160"/>
              <a:gd name="T110" fmla="*/ 162 w 176"/>
              <a:gd name="T111" fmla="*/ 88 h 160"/>
              <a:gd name="T112" fmla="*/ 139 w 176"/>
              <a:gd name="T113" fmla="*/ 10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60">
                <a:moveTo>
                  <a:pt x="88" y="28"/>
                </a:moveTo>
                <a:cubicBezTo>
                  <a:pt x="104" y="28"/>
                  <a:pt x="104" y="28"/>
                  <a:pt x="104" y="28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46"/>
                  <a:pt x="106" y="48"/>
                  <a:pt x="108" y="48"/>
                </a:cubicBezTo>
                <a:cubicBezTo>
                  <a:pt x="110" y="48"/>
                  <a:pt x="112" y="46"/>
                  <a:pt x="112" y="44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30" y="28"/>
                  <a:pt x="132" y="26"/>
                  <a:pt x="132" y="24"/>
                </a:cubicBezTo>
                <a:cubicBezTo>
                  <a:pt x="132" y="22"/>
                  <a:pt x="130" y="20"/>
                  <a:pt x="128" y="20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2" y="4"/>
                  <a:pt x="112" y="4"/>
                  <a:pt x="112" y="4"/>
                </a:cubicBezTo>
                <a:cubicBezTo>
                  <a:pt x="112" y="2"/>
                  <a:pt x="110" y="0"/>
                  <a:pt x="108" y="0"/>
                </a:cubicBezTo>
                <a:cubicBezTo>
                  <a:pt x="106" y="0"/>
                  <a:pt x="104" y="2"/>
                  <a:pt x="104" y="4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88" y="20"/>
                  <a:pt x="88" y="20"/>
                  <a:pt x="88" y="20"/>
                </a:cubicBezTo>
                <a:cubicBezTo>
                  <a:pt x="86" y="20"/>
                  <a:pt x="84" y="22"/>
                  <a:pt x="84" y="24"/>
                </a:cubicBezTo>
                <a:cubicBezTo>
                  <a:pt x="84" y="26"/>
                  <a:pt x="86" y="28"/>
                  <a:pt x="88" y="28"/>
                </a:cubicBezTo>
                <a:moveTo>
                  <a:pt x="160" y="133"/>
                </a:moveTo>
                <a:cubicBezTo>
                  <a:pt x="160" y="133"/>
                  <a:pt x="160" y="133"/>
                  <a:pt x="160" y="133"/>
                </a:cubicBezTo>
                <a:cubicBezTo>
                  <a:pt x="176" y="61"/>
                  <a:pt x="176" y="61"/>
                  <a:pt x="176" y="61"/>
                </a:cubicBezTo>
                <a:cubicBezTo>
                  <a:pt x="176" y="61"/>
                  <a:pt x="176" y="61"/>
                  <a:pt x="176" y="61"/>
                </a:cubicBezTo>
                <a:cubicBezTo>
                  <a:pt x="176" y="61"/>
                  <a:pt x="176" y="60"/>
                  <a:pt x="176" y="60"/>
                </a:cubicBezTo>
                <a:cubicBezTo>
                  <a:pt x="176" y="58"/>
                  <a:pt x="174" y="56"/>
                  <a:pt x="172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3"/>
                  <a:pt x="36" y="32"/>
                  <a:pt x="3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2" y="32"/>
                  <a:pt x="0" y="34"/>
                  <a:pt x="0" y="36"/>
                </a:cubicBezTo>
                <a:cubicBezTo>
                  <a:pt x="0" y="38"/>
                  <a:pt x="2" y="40"/>
                  <a:pt x="4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7" y="134"/>
                  <a:pt x="57" y="135"/>
                  <a:pt x="58" y="136"/>
                </a:cubicBezTo>
                <a:cubicBezTo>
                  <a:pt x="57" y="138"/>
                  <a:pt x="56" y="141"/>
                  <a:pt x="56" y="144"/>
                </a:cubicBezTo>
                <a:cubicBezTo>
                  <a:pt x="56" y="153"/>
                  <a:pt x="63" y="160"/>
                  <a:pt x="72" y="160"/>
                </a:cubicBezTo>
                <a:cubicBezTo>
                  <a:pt x="81" y="160"/>
                  <a:pt x="88" y="153"/>
                  <a:pt x="88" y="144"/>
                </a:cubicBezTo>
                <a:cubicBezTo>
                  <a:pt x="88" y="141"/>
                  <a:pt x="87" y="138"/>
                  <a:pt x="86" y="136"/>
                </a:cubicBezTo>
                <a:cubicBezTo>
                  <a:pt x="130" y="136"/>
                  <a:pt x="130" y="136"/>
                  <a:pt x="130" y="136"/>
                </a:cubicBezTo>
                <a:cubicBezTo>
                  <a:pt x="129" y="138"/>
                  <a:pt x="128" y="141"/>
                  <a:pt x="128" y="144"/>
                </a:cubicBezTo>
                <a:cubicBezTo>
                  <a:pt x="128" y="153"/>
                  <a:pt x="135" y="160"/>
                  <a:pt x="144" y="160"/>
                </a:cubicBezTo>
                <a:cubicBezTo>
                  <a:pt x="153" y="160"/>
                  <a:pt x="160" y="153"/>
                  <a:pt x="160" y="144"/>
                </a:cubicBezTo>
                <a:cubicBezTo>
                  <a:pt x="160" y="141"/>
                  <a:pt x="159" y="138"/>
                  <a:pt x="158" y="136"/>
                </a:cubicBezTo>
                <a:cubicBezTo>
                  <a:pt x="159" y="135"/>
                  <a:pt x="160" y="134"/>
                  <a:pt x="160" y="133"/>
                </a:cubicBezTo>
                <a:moveTo>
                  <a:pt x="144" y="64"/>
                </a:moveTo>
                <a:cubicBezTo>
                  <a:pt x="167" y="64"/>
                  <a:pt x="167" y="64"/>
                  <a:pt x="167" y="64"/>
                </a:cubicBezTo>
                <a:cubicBezTo>
                  <a:pt x="163" y="80"/>
                  <a:pt x="163" y="80"/>
                  <a:pt x="163" y="80"/>
                </a:cubicBezTo>
                <a:cubicBezTo>
                  <a:pt x="142" y="80"/>
                  <a:pt x="142" y="80"/>
                  <a:pt x="142" y="80"/>
                </a:cubicBezTo>
                <a:lnTo>
                  <a:pt x="144" y="64"/>
                </a:lnTo>
                <a:close/>
                <a:moveTo>
                  <a:pt x="46" y="64"/>
                </a:moveTo>
                <a:cubicBezTo>
                  <a:pt x="72" y="64"/>
                  <a:pt x="72" y="64"/>
                  <a:pt x="72" y="64"/>
                </a:cubicBezTo>
                <a:cubicBezTo>
                  <a:pt x="74" y="80"/>
                  <a:pt x="74" y="80"/>
                  <a:pt x="74" y="80"/>
                </a:cubicBezTo>
                <a:cubicBezTo>
                  <a:pt x="50" y="80"/>
                  <a:pt x="50" y="80"/>
                  <a:pt x="50" y="80"/>
                </a:cubicBezTo>
                <a:lnTo>
                  <a:pt x="46" y="64"/>
                </a:lnTo>
                <a:close/>
                <a:moveTo>
                  <a:pt x="57" y="104"/>
                </a:moveTo>
                <a:cubicBezTo>
                  <a:pt x="52" y="88"/>
                  <a:pt x="52" y="88"/>
                  <a:pt x="52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7" y="104"/>
                  <a:pt x="77" y="104"/>
                  <a:pt x="77" y="104"/>
                </a:cubicBezTo>
                <a:lnTo>
                  <a:pt x="57" y="104"/>
                </a:lnTo>
                <a:close/>
                <a:moveTo>
                  <a:pt x="59" y="112"/>
                </a:moveTo>
                <a:cubicBezTo>
                  <a:pt x="78" y="112"/>
                  <a:pt x="78" y="112"/>
                  <a:pt x="78" y="112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63" y="128"/>
                  <a:pt x="63" y="128"/>
                  <a:pt x="63" y="128"/>
                </a:cubicBezTo>
                <a:lnTo>
                  <a:pt x="59" y="112"/>
                </a:lnTo>
                <a:close/>
                <a:moveTo>
                  <a:pt x="72" y="152"/>
                </a:moveTo>
                <a:cubicBezTo>
                  <a:pt x="68" y="152"/>
                  <a:pt x="64" y="148"/>
                  <a:pt x="64" y="144"/>
                </a:cubicBezTo>
                <a:cubicBezTo>
                  <a:pt x="64" y="140"/>
                  <a:pt x="68" y="136"/>
                  <a:pt x="72" y="136"/>
                </a:cubicBezTo>
                <a:cubicBezTo>
                  <a:pt x="76" y="136"/>
                  <a:pt x="80" y="140"/>
                  <a:pt x="80" y="144"/>
                </a:cubicBezTo>
                <a:cubicBezTo>
                  <a:pt x="80" y="148"/>
                  <a:pt x="76" y="152"/>
                  <a:pt x="72" y="152"/>
                </a:cubicBezTo>
                <a:moveTo>
                  <a:pt x="104" y="128"/>
                </a:moveTo>
                <a:cubicBezTo>
                  <a:pt x="88" y="128"/>
                  <a:pt x="88" y="128"/>
                  <a:pt x="88" y="128"/>
                </a:cubicBezTo>
                <a:cubicBezTo>
                  <a:pt x="86" y="112"/>
                  <a:pt x="86" y="112"/>
                  <a:pt x="86" y="112"/>
                </a:cubicBezTo>
                <a:cubicBezTo>
                  <a:pt x="104" y="112"/>
                  <a:pt x="104" y="112"/>
                  <a:pt x="104" y="112"/>
                </a:cubicBezTo>
                <a:lnTo>
                  <a:pt x="104" y="128"/>
                </a:lnTo>
                <a:close/>
                <a:moveTo>
                  <a:pt x="104" y="104"/>
                </a:moveTo>
                <a:cubicBezTo>
                  <a:pt x="85" y="104"/>
                  <a:pt x="85" y="104"/>
                  <a:pt x="85" y="104"/>
                </a:cubicBezTo>
                <a:cubicBezTo>
                  <a:pt x="83" y="88"/>
                  <a:pt x="83" y="88"/>
                  <a:pt x="83" y="88"/>
                </a:cubicBezTo>
                <a:cubicBezTo>
                  <a:pt x="104" y="88"/>
                  <a:pt x="104" y="88"/>
                  <a:pt x="104" y="88"/>
                </a:cubicBezTo>
                <a:lnTo>
                  <a:pt x="104" y="104"/>
                </a:lnTo>
                <a:close/>
                <a:moveTo>
                  <a:pt x="104" y="80"/>
                </a:moveTo>
                <a:cubicBezTo>
                  <a:pt x="82" y="80"/>
                  <a:pt x="82" y="80"/>
                  <a:pt x="82" y="80"/>
                </a:cubicBezTo>
                <a:cubicBezTo>
                  <a:pt x="80" y="64"/>
                  <a:pt x="80" y="64"/>
                  <a:pt x="80" y="64"/>
                </a:cubicBezTo>
                <a:cubicBezTo>
                  <a:pt x="104" y="64"/>
                  <a:pt x="104" y="64"/>
                  <a:pt x="104" y="64"/>
                </a:cubicBezTo>
                <a:lnTo>
                  <a:pt x="104" y="80"/>
                </a:lnTo>
                <a:close/>
                <a:moveTo>
                  <a:pt x="128" y="128"/>
                </a:moveTo>
                <a:cubicBezTo>
                  <a:pt x="112" y="128"/>
                  <a:pt x="112" y="128"/>
                  <a:pt x="112" y="128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30" y="112"/>
                  <a:pt x="130" y="112"/>
                  <a:pt x="130" y="112"/>
                </a:cubicBezTo>
                <a:lnTo>
                  <a:pt x="128" y="128"/>
                </a:lnTo>
                <a:close/>
                <a:moveTo>
                  <a:pt x="131" y="104"/>
                </a:moveTo>
                <a:cubicBezTo>
                  <a:pt x="112" y="104"/>
                  <a:pt x="112" y="104"/>
                  <a:pt x="112" y="104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33" y="88"/>
                  <a:pt x="133" y="88"/>
                  <a:pt x="133" y="88"/>
                </a:cubicBezTo>
                <a:lnTo>
                  <a:pt x="131" y="104"/>
                </a:lnTo>
                <a:close/>
                <a:moveTo>
                  <a:pt x="134" y="80"/>
                </a:moveTo>
                <a:cubicBezTo>
                  <a:pt x="112" y="80"/>
                  <a:pt x="112" y="80"/>
                  <a:pt x="112" y="80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136" y="64"/>
                  <a:pt x="136" y="64"/>
                  <a:pt x="136" y="64"/>
                </a:cubicBezTo>
                <a:lnTo>
                  <a:pt x="134" y="80"/>
                </a:lnTo>
                <a:close/>
                <a:moveTo>
                  <a:pt x="144" y="152"/>
                </a:moveTo>
                <a:cubicBezTo>
                  <a:pt x="140" y="152"/>
                  <a:pt x="136" y="148"/>
                  <a:pt x="136" y="144"/>
                </a:cubicBezTo>
                <a:cubicBezTo>
                  <a:pt x="136" y="140"/>
                  <a:pt x="140" y="136"/>
                  <a:pt x="144" y="136"/>
                </a:cubicBezTo>
                <a:cubicBezTo>
                  <a:pt x="148" y="136"/>
                  <a:pt x="152" y="140"/>
                  <a:pt x="152" y="144"/>
                </a:cubicBezTo>
                <a:cubicBezTo>
                  <a:pt x="152" y="148"/>
                  <a:pt x="148" y="152"/>
                  <a:pt x="144" y="152"/>
                </a:cubicBezTo>
                <a:moveTo>
                  <a:pt x="153" y="128"/>
                </a:moveTo>
                <a:cubicBezTo>
                  <a:pt x="136" y="128"/>
                  <a:pt x="136" y="128"/>
                  <a:pt x="136" y="128"/>
                </a:cubicBezTo>
                <a:cubicBezTo>
                  <a:pt x="138" y="112"/>
                  <a:pt x="138" y="112"/>
                  <a:pt x="138" y="112"/>
                </a:cubicBezTo>
                <a:cubicBezTo>
                  <a:pt x="156" y="112"/>
                  <a:pt x="156" y="112"/>
                  <a:pt x="156" y="112"/>
                </a:cubicBezTo>
                <a:lnTo>
                  <a:pt x="153" y="128"/>
                </a:lnTo>
                <a:close/>
                <a:moveTo>
                  <a:pt x="139" y="104"/>
                </a:moveTo>
                <a:cubicBezTo>
                  <a:pt x="141" y="88"/>
                  <a:pt x="141" y="88"/>
                  <a:pt x="141" y="88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8" y="104"/>
                  <a:pt x="158" y="104"/>
                  <a:pt x="158" y="104"/>
                </a:cubicBezTo>
                <a:lnTo>
                  <a:pt x="139" y="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DF51E1AF-0A74-460A-90FC-000E1CCC318E}"/>
              </a:ext>
            </a:extLst>
          </p:cNvPr>
          <p:cNvSpPr txBox="1"/>
          <p:nvPr/>
        </p:nvSpPr>
        <p:spPr>
          <a:xfrm>
            <a:off x="818517" y="4489446"/>
            <a:ext cx="2640371" cy="60016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5EB78884-6063-4CBC-B976-03F4DCAC5C35}"/>
              </a:ext>
            </a:extLst>
          </p:cNvPr>
          <p:cNvSpPr txBox="1"/>
          <p:nvPr/>
        </p:nvSpPr>
        <p:spPr>
          <a:xfrm>
            <a:off x="1430817" y="398894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F28F1CF0-E1A5-4A07-9822-7AD035EBB866}"/>
              </a:ext>
            </a:extLst>
          </p:cNvPr>
          <p:cNvSpPr txBox="1"/>
          <p:nvPr/>
        </p:nvSpPr>
        <p:spPr>
          <a:xfrm>
            <a:off x="3584600" y="4489446"/>
            <a:ext cx="2640371" cy="60016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7E065A77-3A5A-4B38-A499-4853DA50A160}"/>
              </a:ext>
            </a:extLst>
          </p:cNvPr>
          <p:cNvSpPr txBox="1"/>
          <p:nvPr/>
        </p:nvSpPr>
        <p:spPr>
          <a:xfrm>
            <a:off x="4240062" y="398894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3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" name="TextBox 29">
            <a:extLst>
              <a:ext uri="{FF2B5EF4-FFF2-40B4-BE49-F238E27FC236}">
                <a16:creationId xmlns:a16="http://schemas.microsoft.com/office/drawing/2014/main" id="{45B2F626-C3AE-41D7-9564-1022194B09DA}"/>
              </a:ext>
            </a:extLst>
          </p:cNvPr>
          <p:cNvSpPr txBox="1"/>
          <p:nvPr/>
        </p:nvSpPr>
        <p:spPr>
          <a:xfrm>
            <a:off x="6191113" y="4489446"/>
            <a:ext cx="2640371" cy="60016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17" name="TextBox 30">
            <a:extLst>
              <a:ext uri="{FF2B5EF4-FFF2-40B4-BE49-F238E27FC236}">
                <a16:creationId xmlns:a16="http://schemas.microsoft.com/office/drawing/2014/main" id="{EF875511-230B-4A14-ABB2-7BD97EE67660}"/>
              </a:ext>
            </a:extLst>
          </p:cNvPr>
          <p:cNvSpPr txBox="1"/>
          <p:nvPr/>
        </p:nvSpPr>
        <p:spPr>
          <a:xfrm>
            <a:off x="6803411" y="398894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4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8" name="TextBox 31">
            <a:extLst>
              <a:ext uri="{FF2B5EF4-FFF2-40B4-BE49-F238E27FC236}">
                <a16:creationId xmlns:a16="http://schemas.microsoft.com/office/drawing/2014/main" id="{8EF4EE32-70F8-4B9E-AF1B-7C8174C5AA53}"/>
              </a:ext>
            </a:extLst>
          </p:cNvPr>
          <p:cNvSpPr txBox="1"/>
          <p:nvPr/>
        </p:nvSpPr>
        <p:spPr>
          <a:xfrm>
            <a:off x="8863961" y="4489446"/>
            <a:ext cx="2640371" cy="60016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19" name="TextBox 32">
            <a:extLst>
              <a:ext uri="{FF2B5EF4-FFF2-40B4-BE49-F238E27FC236}">
                <a16:creationId xmlns:a16="http://schemas.microsoft.com/office/drawing/2014/main" id="{E3E9AF4A-312F-4EEF-B463-B1C8FB99DE04}"/>
              </a:ext>
            </a:extLst>
          </p:cNvPr>
          <p:cNvSpPr txBox="1"/>
          <p:nvPr/>
        </p:nvSpPr>
        <p:spPr>
          <a:xfrm>
            <a:off x="9534667" y="398894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5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6" name="Title 6">
            <a:extLst>
              <a:ext uri="{FF2B5EF4-FFF2-40B4-BE49-F238E27FC236}">
                <a16:creationId xmlns:a16="http://schemas.microsoft.com/office/drawing/2014/main" id="{FFE0A4D0-8F86-4596-B4FD-A821DF528A62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73398695-6862-439F-B516-641FBEB7D3E3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130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36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B10113D2-CA6E-43DF-82E4-CF17A9EFB6CE}"/>
              </a:ext>
            </a:extLst>
          </p:cNvPr>
          <p:cNvSpPr>
            <a:spLocks/>
          </p:cNvSpPr>
          <p:nvPr/>
        </p:nvSpPr>
        <p:spPr bwMode="auto">
          <a:xfrm>
            <a:off x="5634904" y="4172481"/>
            <a:ext cx="1468072" cy="1944157"/>
          </a:xfrm>
          <a:custGeom>
            <a:avLst/>
            <a:gdLst/>
            <a:ahLst/>
            <a:cxnLst>
              <a:cxn ang="0">
                <a:pos x="885" y="361"/>
              </a:cxn>
              <a:cxn ang="0">
                <a:pos x="840" y="315"/>
              </a:cxn>
              <a:cxn ang="0">
                <a:pos x="379" y="777"/>
              </a:cxn>
              <a:cxn ang="0">
                <a:pos x="379" y="1172"/>
              </a:cxn>
              <a:cxn ang="0">
                <a:pos x="0" y="1172"/>
              </a:cxn>
              <a:cxn ang="0">
                <a:pos x="0" y="620"/>
              </a:cxn>
              <a:cxn ang="0">
                <a:pos x="572" y="49"/>
              </a:cxn>
              <a:cxn ang="0">
                <a:pos x="523" y="0"/>
              </a:cxn>
              <a:cxn ang="0">
                <a:pos x="885" y="0"/>
              </a:cxn>
              <a:cxn ang="0">
                <a:pos x="885" y="361"/>
              </a:cxn>
            </a:cxnLst>
            <a:rect l="0" t="0" r="r" b="b"/>
            <a:pathLst>
              <a:path w="885" h="1172">
                <a:moveTo>
                  <a:pt x="885" y="361"/>
                </a:moveTo>
                <a:lnTo>
                  <a:pt x="840" y="315"/>
                </a:lnTo>
                <a:lnTo>
                  <a:pt x="379" y="777"/>
                </a:lnTo>
                <a:lnTo>
                  <a:pt x="379" y="1172"/>
                </a:lnTo>
                <a:lnTo>
                  <a:pt x="0" y="1172"/>
                </a:lnTo>
                <a:lnTo>
                  <a:pt x="0" y="620"/>
                </a:lnTo>
                <a:lnTo>
                  <a:pt x="572" y="49"/>
                </a:lnTo>
                <a:lnTo>
                  <a:pt x="523" y="0"/>
                </a:lnTo>
                <a:lnTo>
                  <a:pt x="885" y="0"/>
                </a:lnTo>
                <a:lnTo>
                  <a:pt x="885" y="36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014DBB5-AFE5-417E-A2FE-13B2D0BC6D45}"/>
              </a:ext>
            </a:extLst>
          </p:cNvPr>
          <p:cNvSpPr/>
          <p:nvPr/>
        </p:nvSpPr>
        <p:spPr>
          <a:xfrm rot="18900000">
            <a:off x="5752205" y="4691000"/>
            <a:ext cx="1361341" cy="33637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  <a:cs typeface="+mn-ea"/>
                <a:sym typeface="+mn-lt"/>
              </a:rPr>
              <a:t>标题文本预设 </a:t>
            </a:r>
            <a:r>
              <a:rPr lang="en-US" altLang="zh-CN" sz="1200" b="1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9" name="Freeform: Shape 16">
            <a:extLst>
              <a:ext uri="{FF2B5EF4-FFF2-40B4-BE49-F238E27FC236}">
                <a16:creationId xmlns:a16="http://schemas.microsoft.com/office/drawing/2014/main" id="{17AE63FD-A1A0-4834-A0A0-E73593328AE3}"/>
              </a:ext>
            </a:extLst>
          </p:cNvPr>
          <p:cNvSpPr>
            <a:spLocks/>
          </p:cNvSpPr>
          <p:nvPr/>
        </p:nvSpPr>
        <p:spPr bwMode="auto">
          <a:xfrm>
            <a:off x="5298160" y="3412737"/>
            <a:ext cx="1219246" cy="1257399"/>
          </a:xfrm>
          <a:custGeom>
            <a:avLst/>
            <a:gdLst/>
            <a:ahLst/>
            <a:cxnLst>
              <a:cxn ang="0">
                <a:pos x="316" y="49"/>
              </a:cxn>
              <a:cxn ang="0">
                <a:pos x="711" y="442"/>
              </a:cxn>
              <a:cxn ang="0">
                <a:pos x="686" y="465"/>
              </a:cxn>
              <a:cxn ang="0">
                <a:pos x="735" y="514"/>
              </a:cxn>
              <a:cxn ang="0">
                <a:pos x="493" y="758"/>
              </a:cxn>
              <a:cxn ang="0">
                <a:pos x="49" y="316"/>
              </a:cxn>
              <a:cxn ang="0">
                <a:pos x="0" y="363"/>
              </a:cxn>
              <a:cxn ang="0">
                <a:pos x="0" y="0"/>
              </a:cxn>
              <a:cxn ang="0">
                <a:pos x="364" y="0"/>
              </a:cxn>
              <a:cxn ang="0">
                <a:pos x="316" y="49"/>
              </a:cxn>
            </a:cxnLst>
            <a:rect l="0" t="0" r="r" b="b"/>
            <a:pathLst>
              <a:path w="735" h="758">
                <a:moveTo>
                  <a:pt x="316" y="49"/>
                </a:moveTo>
                <a:lnTo>
                  <a:pt x="711" y="442"/>
                </a:lnTo>
                <a:lnTo>
                  <a:pt x="686" y="465"/>
                </a:lnTo>
                <a:lnTo>
                  <a:pt x="735" y="514"/>
                </a:lnTo>
                <a:lnTo>
                  <a:pt x="493" y="758"/>
                </a:lnTo>
                <a:lnTo>
                  <a:pt x="49" y="316"/>
                </a:lnTo>
                <a:lnTo>
                  <a:pt x="0" y="363"/>
                </a:lnTo>
                <a:lnTo>
                  <a:pt x="0" y="0"/>
                </a:lnTo>
                <a:lnTo>
                  <a:pt x="364" y="0"/>
                </a:lnTo>
                <a:lnTo>
                  <a:pt x="316" y="49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6EAF433E-8E32-4ABF-BB30-19800E015023}"/>
              </a:ext>
            </a:extLst>
          </p:cNvPr>
          <p:cNvSpPr/>
          <p:nvPr/>
        </p:nvSpPr>
        <p:spPr>
          <a:xfrm rot="2700000">
            <a:off x="5264884" y="3888075"/>
            <a:ext cx="1361343" cy="33637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标题文本预设 </a:t>
            </a:r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1" name="Freeform: Shape 19">
            <a:extLst>
              <a:ext uri="{FF2B5EF4-FFF2-40B4-BE49-F238E27FC236}">
                <a16:creationId xmlns:a16="http://schemas.microsoft.com/office/drawing/2014/main" id="{46D6F44B-577E-476E-B7B8-46DE6CBFEAD6}"/>
              </a:ext>
            </a:extLst>
          </p:cNvPr>
          <p:cNvSpPr>
            <a:spLocks/>
          </p:cNvSpPr>
          <p:nvPr/>
        </p:nvSpPr>
        <p:spPr bwMode="auto">
          <a:xfrm>
            <a:off x="5895339" y="2659621"/>
            <a:ext cx="1207633" cy="1239150"/>
          </a:xfrm>
          <a:custGeom>
            <a:avLst/>
            <a:gdLst/>
            <a:ahLst/>
            <a:cxnLst>
              <a:cxn ang="0">
                <a:pos x="728" y="350"/>
              </a:cxn>
              <a:cxn ang="0">
                <a:pos x="684" y="306"/>
              </a:cxn>
              <a:cxn ang="0">
                <a:pos x="241" y="747"/>
              </a:cxn>
              <a:cxn ang="0">
                <a:pos x="0" y="507"/>
              </a:cxn>
              <a:cxn ang="0">
                <a:pos x="42" y="460"/>
              </a:cxn>
              <a:cxn ang="0">
                <a:pos x="21" y="439"/>
              </a:cxn>
              <a:cxn ang="0">
                <a:pos x="419" y="42"/>
              </a:cxn>
              <a:cxn ang="0">
                <a:pos x="377" y="0"/>
              </a:cxn>
              <a:cxn ang="0">
                <a:pos x="728" y="0"/>
              </a:cxn>
              <a:cxn ang="0">
                <a:pos x="728" y="350"/>
              </a:cxn>
            </a:cxnLst>
            <a:rect l="0" t="0" r="r" b="b"/>
            <a:pathLst>
              <a:path w="728" h="747">
                <a:moveTo>
                  <a:pt x="728" y="350"/>
                </a:moveTo>
                <a:lnTo>
                  <a:pt x="684" y="306"/>
                </a:lnTo>
                <a:lnTo>
                  <a:pt x="241" y="747"/>
                </a:lnTo>
                <a:lnTo>
                  <a:pt x="0" y="507"/>
                </a:lnTo>
                <a:lnTo>
                  <a:pt x="42" y="460"/>
                </a:lnTo>
                <a:lnTo>
                  <a:pt x="21" y="439"/>
                </a:lnTo>
                <a:lnTo>
                  <a:pt x="419" y="42"/>
                </a:lnTo>
                <a:lnTo>
                  <a:pt x="377" y="0"/>
                </a:lnTo>
                <a:lnTo>
                  <a:pt x="728" y="0"/>
                </a:lnTo>
                <a:lnTo>
                  <a:pt x="728" y="35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9E71008B-27BE-4ABE-A510-9FAC6081681C}"/>
              </a:ext>
            </a:extLst>
          </p:cNvPr>
          <p:cNvSpPr/>
          <p:nvPr/>
        </p:nvSpPr>
        <p:spPr>
          <a:xfrm rot="18900000">
            <a:off x="5947301" y="3005327"/>
            <a:ext cx="1361340" cy="33637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  <a:cs typeface="+mn-ea"/>
                <a:sym typeface="+mn-lt"/>
              </a:rPr>
              <a:t>标题文本预设 </a:t>
            </a:r>
            <a:r>
              <a:rPr lang="en-US" altLang="zh-CN" sz="1200" b="1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D80F305-0E94-4D07-A0A4-3CC11995C82A}"/>
              </a:ext>
            </a:extLst>
          </p:cNvPr>
          <p:cNvSpPr>
            <a:spLocks/>
          </p:cNvSpPr>
          <p:nvPr/>
        </p:nvSpPr>
        <p:spPr bwMode="auto">
          <a:xfrm>
            <a:off x="5301479" y="1891580"/>
            <a:ext cx="1207634" cy="1247446"/>
          </a:xfrm>
          <a:custGeom>
            <a:avLst/>
            <a:gdLst/>
            <a:ahLst/>
            <a:cxnLst>
              <a:cxn ang="0">
                <a:pos x="313" y="41"/>
              </a:cxn>
              <a:cxn ang="0">
                <a:pos x="709" y="437"/>
              </a:cxn>
              <a:cxn ang="0">
                <a:pos x="682" y="463"/>
              </a:cxn>
              <a:cxn ang="0">
                <a:pos x="728" y="509"/>
              </a:cxn>
              <a:cxn ang="0">
                <a:pos x="483" y="752"/>
              </a:cxn>
              <a:cxn ang="0">
                <a:pos x="41" y="312"/>
              </a:cxn>
              <a:cxn ang="0">
                <a:pos x="0" y="352"/>
              </a:cxn>
              <a:cxn ang="0">
                <a:pos x="0" y="0"/>
              </a:cxn>
              <a:cxn ang="0">
                <a:pos x="349" y="0"/>
              </a:cxn>
              <a:cxn ang="0">
                <a:pos x="313" y="41"/>
              </a:cxn>
            </a:cxnLst>
            <a:rect l="0" t="0" r="r" b="b"/>
            <a:pathLst>
              <a:path w="728" h="752">
                <a:moveTo>
                  <a:pt x="313" y="41"/>
                </a:moveTo>
                <a:lnTo>
                  <a:pt x="709" y="437"/>
                </a:lnTo>
                <a:lnTo>
                  <a:pt x="682" y="463"/>
                </a:lnTo>
                <a:lnTo>
                  <a:pt x="728" y="509"/>
                </a:lnTo>
                <a:lnTo>
                  <a:pt x="483" y="752"/>
                </a:lnTo>
                <a:lnTo>
                  <a:pt x="41" y="312"/>
                </a:lnTo>
                <a:lnTo>
                  <a:pt x="0" y="352"/>
                </a:lnTo>
                <a:lnTo>
                  <a:pt x="0" y="0"/>
                </a:lnTo>
                <a:lnTo>
                  <a:pt x="349" y="0"/>
                </a:lnTo>
                <a:lnTo>
                  <a:pt x="313" y="41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7070E5-FE08-47A6-A6FC-8D69915B05FC}"/>
              </a:ext>
            </a:extLst>
          </p:cNvPr>
          <p:cNvSpPr/>
          <p:nvPr/>
        </p:nvSpPr>
        <p:spPr>
          <a:xfrm rot="2700000">
            <a:off x="5197558" y="2280071"/>
            <a:ext cx="1361341" cy="33637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  <a:cs typeface="+mn-ea"/>
                <a:sym typeface="+mn-lt"/>
              </a:rPr>
              <a:t>标题文本预设 </a:t>
            </a:r>
            <a:r>
              <a:rPr lang="en-US" altLang="zh-CN" sz="1200" b="1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5036BF5-9F8F-4B47-AE2D-6FB3FDEEFF10}"/>
              </a:ext>
            </a:extLst>
          </p:cNvPr>
          <p:cNvSpPr txBox="1"/>
          <p:nvPr/>
        </p:nvSpPr>
        <p:spPr>
          <a:xfrm>
            <a:off x="2349513" y="2181993"/>
            <a:ext cx="2862281" cy="507832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algn="r" defTabSz="914356">
              <a:lnSpc>
                <a:spcPct val="120000"/>
              </a:lnSpc>
              <a:defRPr/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D83076B-2618-4742-B266-A3E62D182BDE}"/>
              </a:ext>
            </a:extLst>
          </p:cNvPr>
          <p:cNvSpPr/>
          <p:nvPr/>
        </p:nvSpPr>
        <p:spPr>
          <a:xfrm>
            <a:off x="3835284" y="1764250"/>
            <a:ext cx="1376513" cy="461666"/>
          </a:xfrm>
          <a:prstGeom prst="rect">
            <a:avLst/>
          </a:prstGeom>
        </p:spPr>
        <p:txBody>
          <a:bodyPr wrap="none" lIns="72000" rIns="72000">
            <a:normAutofit/>
          </a:bodyPr>
          <a:lstStyle/>
          <a:p>
            <a:pPr algn="r" defTabSz="914356">
              <a:defRPr/>
            </a:pPr>
            <a:r>
              <a:rPr lang="zh-CN" altLang="en-US" sz="1600" b="1">
                <a:solidFill>
                  <a:schemeClr val="accent4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128CA197-9DB6-496D-9F46-157E5C3C90CC}"/>
              </a:ext>
            </a:extLst>
          </p:cNvPr>
          <p:cNvSpPr txBox="1"/>
          <p:nvPr/>
        </p:nvSpPr>
        <p:spPr>
          <a:xfrm>
            <a:off x="2349512" y="3696943"/>
            <a:ext cx="2862282" cy="507832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algn="r" defTabSz="914356">
              <a:lnSpc>
                <a:spcPct val="120000"/>
              </a:lnSpc>
              <a:defRPr/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4A352B71-AE39-4E32-88EE-144C256F7851}"/>
              </a:ext>
            </a:extLst>
          </p:cNvPr>
          <p:cNvSpPr/>
          <p:nvPr/>
        </p:nvSpPr>
        <p:spPr>
          <a:xfrm>
            <a:off x="3835283" y="3279200"/>
            <a:ext cx="1376513" cy="461666"/>
          </a:xfrm>
          <a:prstGeom prst="rect">
            <a:avLst/>
          </a:prstGeom>
        </p:spPr>
        <p:txBody>
          <a:bodyPr wrap="none" lIns="72000" rIns="72000">
            <a:normAutofit/>
          </a:bodyPr>
          <a:lstStyle/>
          <a:p>
            <a:pPr algn="r" defTabSz="914356">
              <a:defRPr/>
            </a:pPr>
            <a:r>
              <a:rPr lang="zh-CN" altLang="en-US" sz="1600" b="1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1" name="TextBox 28">
            <a:extLst>
              <a:ext uri="{FF2B5EF4-FFF2-40B4-BE49-F238E27FC236}">
                <a16:creationId xmlns:a16="http://schemas.microsoft.com/office/drawing/2014/main" id="{C0AD4C43-4B2B-46A5-813F-7F9A6E8ABB5F}"/>
              </a:ext>
            </a:extLst>
          </p:cNvPr>
          <p:cNvSpPr txBox="1"/>
          <p:nvPr/>
        </p:nvSpPr>
        <p:spPr>
          <a:xfrm>
            <a:off x="7139649" y="2907861"/>
            <a:ext cx="2862281" cy="507832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defTabSz="914356">
              <a:lnSpc>
                <a:spcPct val="120000"/>
              </a:lnSpc>
              <a:defRPr/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415AAE6B-6511-45CB-8311-546E1E4F1A41}"/>
              </a:ext>
            </a:extLst>
          </p:cNvPr>
          <p:cNvSpPr/>
          <p:nvPr/>
        </p:nvSpPr>
        <p:spPr>
          <a:xfrm>
            <a:off x="7139649" y="2490118"/>
            <a:ext cx="1376513" cy="461666"/>
          </a:xfrm>
          <a:prstGeom prst="rect">
            <a:avLst/>
          </a:prstGeom>
        </p:spPr>
        <p:txBody>
          <a:bodyPr wrap="none" lIns="72000" rIns="72000">
            <a:normAutofit/>
          </a:bodyPr>
          <a:lstStyle/>
          <a:p>
            <a:pPr defTabSz="914356">
              <a:defRPr/>
            </a:pPr>
            <a:r>
              <a:rPr lang="zh-CN" altLang="en-US" sz="1600" b="1">
                <a:solidFill>
                  <a:schemeClr val="accent3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" name="TextBox 31">
            <a:extLst>
              <a:ext uri="{FF2B5EF4-FFF2-40B4-BE49-F238E27FC236}">
                <a16:creationId xmlns:a16="http://schemas.microsoft.com/office/drawing/2014/main" id="{AE0D88CC-2ACB-4B06-B497-4BDC24279397}"/>
              </a:ext>
            </a:extLst>
          </p:cNvPr>
          <p:cNvSpPr txBox="1"/>
          <p:nvPr/>
        </p:nvSpPr>
        <p:spPr>
          <a:xfrm>
            <a:off x="7139649" y="4422811"/>
            <a:ext cx="2862281" cy="507832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defTabSz="914356">
              <a:lnSpc>
                <a:spcPct val="120000"/>
              </a:lnSpc>
              <a:defRPr/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0" name="Rectangle 32">
            <a:extLst>
              <a:ext uri="{FF2B5EF4-FFF2-40B4-BE49-F238E27FC236}">
                <a16:creationId xmlns:a16="http://schemas.microsoft.com/office/drawing/2014/main" id="{C0C6DE0A-2D52-46CE-876E-50B5A1B05116}"/>
              </a:ext>
            </a:extLst>
          </p:cNvPr>
          <p:cNvSpPr/>
          <p:nvPr/>
        </p:nvSpPr>
        <p:spPr>
          <a:xfrm>
            <a:off x="7139649" y="4005068"/>
            <a:ext cx="1376513" cy="461666"/>
          </a:xfrm>
          <a:prstGeom prst="rect">
            <a:avLst/>
          </a:prstGeom>
        </p:spPr>
        <p:txBody>
          <a:bodyPr wrap="none" lIns="72000" rIns="72000">
            <a:normAutofit/>
          </a:bodyPr>
          <a:lstStyle/>
          <a:p>
            <a:pPr defTabSz="914356">
              <a:defRPr/>
            </a:pPr>
            <a:r>
              <a:rPr lang="zh-CN" altLang="en-US" sz="1600" b="1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5" name="Title 6">
            <a:extLst>
              <a:ext uri="{FF2B5EF4-FFF2-40B4-BE49-F238E27FC236}">
                <a16:creationId xmlns:a16="http://schemas.microsoft.com/office/drawing/2014/main" id="{D810EE33-228F-4CE0-84B9-B5500CEF4100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9CBB55E-A429-4E5E-A8DE-B9ABA6D1CDBA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6563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15" grpId="0"/>
      <p:bldP spid="16" grpId="0"/>
      <p:bldP spid="13" grpId="0"/>
      <p:bldP spid="14" grpId="0"/>
      <p:bldP spid="11" grpId="0"/>
      <p:bldP spid="12" grpId="0"/>
      <p:bldP spid="9" grpId="0"/>
      <p:bldP spid="10" grpId="0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1B9A210-CA33-4B88-95A1-44F7533133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r="6132"/>
          <a:stretch/>
        </p:blipFill>
        <p:spPr>
          <a:xfrm rot="5400000">
            <a:off x="2666999" y="-2666999"/>
            <a:ext cx="6858001" cy="12192001"/>
          </a:xfrm>
          <a:prstGeom prst="rect">
            <a:avLst/>
          </a:prstGeom>
        </p:spPr>
      </p:pic>
      <p:cxnSp>
        <p:nvCxnSpPr>
          <p:cNvPr id="99" name="[动画大师]_Straight Connector 4">
            <a:extLst>
              <a:ext uri="{FF2B5EF4-FFF2-40B4-BE49-F238E27FC236}">
                <a16:creationId xmlns:a16="http://schemas.microsoft.com/office/drawing/2014/main" id="{30280235-553C-4EC9-B08A-1EF9C8628886}"/>
              </a:ext>
            </a:extLst>
          </p:cNvPr>
          <p:cNvCxnSpPr/>
          <p:nvPr/>
        </p:nvCxnSpPr>
        <p:spPr>
          <a:xfrm>
            <a:off x="0" y="2867310"/>
            <a:ext cx="10023894" cy="0"/>
          </a:xfrm>
          <a:prstGeom prst="line">
            <a:avLst/>
          </a:prstGeom>
          <a:ln>
            <a:solidFill>
              <a:srgbClr val="FEE39A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[动画大师]_Straight Connector 4">
            <a:extLst>
              <a:ext uri="{FF2B5EF4-FFF2-40B4-BE49-F238E27FC236}">
                <a16:creationId xmlns:a16="http://schemas.microsoft.com/office/drawing/2014/main" id="{35D6CFEC-236A-4727-9A23-C6E94CA8408F}"/>
              </a:ext>
            </a:extLst>
          </p:cNvPr>
          <p:cNvCxnSpPr/>
          <p:nvPr/>
        </p:nvCxnSpPr>
        <p:spPr>
          <a:xfrm>
            <a:off x="12192000" y="4283155"/>
            <a:ext cx="10023894" cy="0"/>
          </a:xfrm>
          <a:prstGeom prst="line">
            <a:avLst/>
          </a:prstGeom>
          <a:ln w="12700">
            <a:solidFill>
              <a:srgbClr val="FEE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[动画大师]_Straight Connector 2">
            <a:extLst>
              <a:ext uri="{FF2B5EF4-FFF2-40B4-BE49-F238E27FC236}">
                <a16:creationId xmlns:a16="http://schemas.microsoft.com/office/drawing/2014/main" id="{C3C6355D-6A1D-40A7-960A-844C8AE872F3}"/>
              </a:ext>
            </a:extLst>
          </p:cNvPr>
          <p:cNvCxnSpPr/>
          <p:nvPr/>
        </p:nvCxnSpPr>
        <p:spPr>
          <a:xfrm flipH="1">
            <a:off x="-7953829" y="594617"/>
            <a:ext cx="7953829" cy="0"/>
          </a:xfrm>
          <a:prstGeom prst="line">
            <a:avLst/>
          </a:prstGeom>
          <a:ln>
            <a:solidFill>
              <a:srgbClr val="FEE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[动画大师]_Straight Connector 4">
            <a:extLst>
              <a:ext uri="{FF2B5EF4-FFF2-40B4-BE49-F238E27FC236}">
                <a16:creationId xmlns:a16="http://schemas.microsoft.com/office/drawing/2014/main" id="{BE6D4844-5394-4360-8CE9-142D1A69A6C4}"/>
              </a:ext>
            </a:extLst>
          </p:cNvPr>
          <p:cNvCxnSpPr/>
          <p:nvPr/>
        </p:nvCxnSpPr>
        <p:spPr>
          <a:xfrm>
            <a:off x="12192000" y="2070897"/>
            <a:ext cx="6096000" cy="0"/>
          </a:xfrm>
          <a:prstGeom prst="line">
            <a:avLst/>
          </a:prstGeom>
          <a:ln w="6350">
            <a:solidFill>
              <a:srgbClr val="FEE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PA_文本框 9">
            <a:extLst>
              <a:ext uri="{FF2B5EF4-FFF2-40B4-BE49-F238E27FC236}">
                <a16:creationId xmlns:a16="http://schemas.microsoft.com/office/drawing/2014/main" id="{3AFCB909-6057-4915-810B-6A21A2DBF31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743738" y="3614110"/>
            <a:ext cx="4704523" cy="750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867" dirty="0">
                <a:solidFill>
                  <a:srgbClr val="A5D6DD"/>
                </a:solidFill>
                <a:cs typeface="+mn-ea"/>
                <a:sym typeface="+mn-lt"/>
              </a:rPr>
              <a:t>INSERT THE TITLE OF YOUR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ko-KR" sz="1867" dirty="0">
                <a:solidFill>
                  <a:srgbClr val="A5D6DD"/>
                </a:solidFill>
                <a:cs typeface="+mn-ea"/>
                <a:sym typeface="+mn-lt"/>
              </a:rPr>
              <a:t>PRESENTATION HERE    </a:t>
            </a:r>
          </a:p>
        </p:txBody>
      </p:sp>
      <p:sp>
        <p:nvSpPr>
          <p:cNvPr id="107" name="PA_圆角矩形 1">
            <a:extLst>
              <a:ext uri="{FF2B5EF4-FFF2-40B4-BE49-F238E27FC236}">
                <a16:creationId xmlns:a16="http://schemas.microsoft.com/office/drawing/2014/main" id="{DC46038A-23B6-45EA-AEBC-9C4DC79FA2B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12188" y="4796694"/>
            <a:ext cx="1567623" cy="387076"/>
          </a:xfrm>
          <a:prstGeom prst="roundRect">
            <a:avLst>
              <a:gd name="adj" fmla="val 50000"/>
            </a:avLst>
          </a:prstGeom>
          <a:solidFill>
            <a:srgbClr val="F6E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2018.01.01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6" name="PA_文本框 1">
            <a:extLst>
              <a:ext uri="{FF2B5EF4-FFF2-40B4-BE49-F238E27FC236}">
                <a16:creationId xmlns:a16="http://schemas.microsoft.com/office/drawing/2014/main" id="{F9C5D15A-4D02-40E0-90DE-D5F891E90BA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28898" y="1611207"/>
            <a:ext cx="693420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01083E"/>
                </a:solidFill>
                <a:cs typeface="+mn-ea"/>
                <a:sym typeface="+mn-lt"/>
              </a:rPr>
              <a:t>感谢聆听</a:t>
            </a:r>
            <a:endParaRPr lang="en-US" altLang="ko-KR" sz="6600" b="1" dirty="0">
              <a:solidFill>
                <a:srgbClr val="01083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641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875E-6 4.44444E-6 L 0.63216 4.44444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15" y="0"/>
                                    </p:animMotion>
                                    <p:set>
                                      <p:cBhvr additive="base" accumulate="none">
                                        <p:cTn id="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.63216 -2.22222E-6 L 1.70573 -2.22222E-6 " pathEditMode="relative" rAng="0" ptsTypes="AA">
                                      <p:cBhvr additive="base" accumulate="none" from="" to="">
                                        <p:cTn id="8" dur="5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72" y="0"/>
                                    </p:animMotion>
                                    <p:set>
                                      <p:cBhvr additive="base" accumulate="none">
                                        <p:cTn id="9" dur="7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2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xit" presetSubtype="8" repeatCount="2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2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29167E-6 2.96296E-6 L -0.80938 2.96296E-6 " pathEditMode="relative" rAng="0" ptsTypes="AA">
                                      <p:cBhvr additive="base" accumulate="none">
                                        <p:cTn id="19" dur="4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69" y="0"/>
                                    </p:animMotion>
                                    <p:set>
                                      <p:cBhvr additive="base" accumulate="none">
                                        <p:cTn id="20" dur="5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-0.80938 -2.22222E-6 L -2.00625 -2.22222E-6 " pathEditMode="relative">
                                      <p:cBhvr additive="base" accumulate="none" from="" to="">
                                        <p:cTn id="21" dur="60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set>
                                      <p:cBhvr additive="base" accumulate="none">
                                        <p:cTn id="22" dur="700" fill="hold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-3.33333E-6 L -0.48307 -3.33333E-6 " pathEditMode="relative" rAng="0" ptsTypes="AA">
                                      <p:cBhvr additive="base" accumulate="non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54" y="0"/>
                                    </p:animMotion>
                                    <p:set>
                                      <p:cBhvr additive="base" accumulate="none">
                                        <p:cTn id="25" dur="3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-0.80938 -2.22222E-6 L -2.00625 -2.22222E-6 " pathEditMode="relative">
                                      <p:cBhvr additive="base" accumulate="none" from="" to="">
                                        <p:cTn id="26" dur="5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set>
                                      <p:cBhvr additive="base" accumulate="none">
                                        <p:cTn id="27" dur="50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7" grpId="0" animBg="1"/>
      <p:bldP spid="1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/>
          <p:cNvSpPr/>
          <p:nvPr>
            <p:custDataLst>
              <p:tags r:id="rId2"/>
            </p:custDataLst>
          </p:nvPr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PA_MH_Entry_2"/>
          <p:cNvSpPr/>
          <p:nvPr>
            <p:custDataLst>
              <p:tags r:id="rId3"/>
            </p:custDataLst>
          </p:nvPr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7" name="PA_MH_Number_3"/>
          <p:cNvSpPr/>
          <p:nvPr>
            <p:custDataLst>
              <p:tags r:id="rId4"/>
            </p:custDataLst>
          </p:nvPr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PA_MH_Entry_3"/>
          <p:cNvSpPr/>
          <p:nvPr>
            <p:custDataLst>
              <p:tags r:id="rId5"/>
            </p:custDataLst>
          </p:nvPr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9" name="PA_MH_Number_4"/>
          <p:cNvSpPr/>
          <p:nvPr>
            <p:custDataLst>
              <p:tags r:id="rId6"/>
            </p:custDataLst>
          </p:nvPr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PA_MH_Entry_4"/>
          <p:cNvSpPr/>
          <p:nvPr>
            <p:custDataLst>
              <p:tags r:id="rId7"/>
            </p:custDataLst>
          </p:nvPr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" name="PA_MH_Number_1"/>
          <p:cNvSpPr/>
          <p:nvPr>
            <p:custDataLst>
              <p:tags r:id="rId8"/>
            </p:custDataLst>
          </p:nvPr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sz="28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8" name="PA_MH_Entry_1"/>
          <p:cNvSpPr/>
          <p:nvPr>
            <p:custDataLst>
              <p:tags r:id="rId9"/>
            </p:custDataLst>
          </p:nvPr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1" name="PA_MH_Others_1"/>
          <p:cNvSpPr/>
          <p:nvPr>
            <p:custDataLst>
              <p:tags r:id="rId10"/>
            </p:custDataLst>
          </p:nvPr>
        </p:nvSpPr>
        <p:spPr>
          <a:xfrm>
            <a:off x="1506241" y="763082"/>
            <a:ext cx="1317336" cy="1321695"/>
          </a:xfrm>
          <a:prstGeom prst="hex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bIns="180000" anchor="ctr">
            <a:noAutofit/>
          </a:bodyPr>
          <a:lstStyle/>
          <a:p>
            <a:pPr algn="ctr">
              <a:defRPr/>
            </a:pPr>
            <a:r>
              <a:rPr lang="zh-CN" altLang="en-US" sz="8800" b="1" kern="0" dirty="0">
                <a:ln>
                  <a:solidFill>
                    <a:srgbClr val="FFFFFF"/>
                  </a:solidFill>
                </a:ln>
                <a:cs typeface="+mn-ea"/>
                <a:sym typeface="+mn-lt"/>
              </a:rPr>
              <a:t>目</a:t>
            </a:r>
          </a:p>
        </p:txBody>
      </p:sp>
      <p:sp>
        <p:nvSpPr>
          <p:cNvPr id="22" name="PA_MH_Others_2"/>
          <p:cNvSpPr/>
          <p:nvPr>
            <p:custDataLst>
              <p:tags r:id="rId11"/>
            </p:custDataLst>
          </p:nvPr>
        </p:nvSpPr>
        <p:spPr>
          <a:xfrm>
            <a:off x="2477292" y="1864894"/>
            <a:ext cx="772342" cy="764498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5400" b="1" kern="0" dirty="0">
                <a:ln>
                  <a:solidFill>
                    <a:srgbClr val="FFFFFF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23" name="PA_MH_Others_3"/>
          <p:cNvSpPr txBox="1"/>
          <p:nvPr>
            <p:custDataLst>
              <p:tags r:id="rId12"/>
            </p:custDataLst>
          </p:nvPr>
        </p:nvSpPr>
        <p:spPr>
          <a:xfrm rot="5400000">
            <a:off x="356682" y="3422023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rgbClr val="A5D6DD"/>
                </a:solidFill>
                <a:cs typeface="+mn-ea"/>
                <a:sym typeface="+mn-lt"/>
              </a:rPr>
              <a:t>CONTENTS</a:t>
            </a:r>
            <a:endParaRPr lang="zh-CN" altLang="en-US" sz="3600" kern="0" spc="500" dirty="0">
              <a:solidFill>
                <a:srgbClr val="A5D6DD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764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B021B0A6-DA6E-469C-8001-4FB13A5D33F6}"/>
              </a:ext>
            </a:extLst>
          </p:cNvPr>
          <p:cNvGrpSpPr/>
          <p:nvPr/>
        </p:nvGrpSpPr>
        <p:grpSpPr>
          <a:xfrm>
            <a:off x="2329923" y="1232756"/>
            <a:ext cx="1515742" cy="1400986"/>
            <a:chOff x="1193800" y="840388"/>
            <a:chExt cx="1673945" cy="1547212"/>
          </a:xfrm>
        </p:grpSpPr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EC9C4104-9DA7-4D0A-9AB2-50975A9D74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93800" y="840388"/>
              <a:ext cx="1253637" cy="1155569"/>
            </a:xfrm>
            <a:custGeom>
              <a:avLst/>
              <a:gdLst>
                <a:gd name="connsiteX0" fmla="*/ 4805268 w 5554132"/>
                <a:gd name="connsiteY0" fmla="*/ 313 h 5119649"/>
                <a:gd name="connsiteX1" fmla="*/ 5490256 w 5554132"/>
                <a:gd name="connsiteY1" fmla="*/ 64567 h 5119649"/>
                <a:gd name="connsiteX2" fmla="*/ 5278097 w 5554132"/>
                <a:gd name="connsiteY2" fmla="*/ 1505924 h 5119649"/>
                <a:gd name="connsiteX3" fmla="*/ 3358319 w 5554132"/>
                <a:gd name="connsiteY3" fmla="*/ 2683807 h 5119649"/>
                <a:gd name="connsiteX4" fmla="*/ 3117700 w 5554132"/>
                <a:gd name="connsiteY4" fmla="*/ 3884938 h 5119649"/>
                <a:gd name="connsiteX5" fmla="*/ 3197906 w 5554132"/>
                <a:gd name="connsiteY5" fmla="*/ 4654695 h 5119649"/>
                <a:gd name="connsiteX6" fmla="*/ 2716668 w 5554132"/>
                <a:gd name="connsiteY6" fmla="*/ 5119649 h 5119649"/>
                <a:gd name="connsiteX7" fmla="*/ 0 w 5554132"/>
                <a:gd name="connsiteY7" fmla="*/ 2451330 h 5119649"/>
                <a:gd name="connsiteX8" fmla="*/ 450191 w 5554132"/>
                <a:gd name="connsiteY8" fmla="*/ 1895969 h 5119649"/>
                <a:gd name="connsiteX9" fmla="*/ 1399731 w 5554132"/>
                <a:gd name="connsiteY9" fmla="*/ 2231769 h 5119649"/>
                <a:gd name="connsiteX10" fmla="*/ 2582128 w 5554132"/>
                <a:gd name="connsiteY10" fmla="*/ 2089700 h 5119649"/>
                <a:gd name="connsiteX11" fmla="*/ 3891303 w 5554132"/>
                <a:gd name="connsiteY11" fmla="*/ 263464 h 5119649"/>
                <a:gd name="connsiteX12" fmla="*/ 4805268 w 5554132"/>
                <a:gd name="connsiteY12" fmla="*/ 313 h 5119649"/>
                <a:gd name="connsiteX13" fmla="*/ 4796632 w 5554132"/>
                <a:gd name="connsiteY13" fmla="*/ 453987 h 5119649"/>
                <a:gd name="connsiteX14" fmla="*/ 4552950 w 5554132"/>
                <a:gd name="connsiteY14" fmla="*/ 695287 h 5119649"/>
                <a:gd name="connsiteX15" fmla="*/ 4796632 w 5554132"/>
                <a:gd name="connsiteY15" fmla="*/ 936587 h 5119649"/>
                <a:gd name="connsiteX16" fmla="*/ 5040314 w 5554132"/>
                <a:gd name="connsiteY16" fmla="*/ 695287 h 5119649"/>
                <a:gd name="connsiteX17" fmla="*/ 4796632 w 5554132"/>
                <a:gd name="connsiteY17" fmla="*/ 453987 h 511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54132" h="5119649">
                  <a:moveTo>
                    <a:pt x="4805268" y="313"/>
                  </a:moveTo>
                  <a:cubicBezTo>
                    <a:pt x="5166843" y="5156"/>
                    <a:pt x="5490256" y="64567"/>
                    <a:pt x="5490256" y="64567"/>
                  </a:cubicBezTo>
                  <a:cubicBezTo>
                    <a:pt x="5490256" y="64567"/>
                    <a:pt x="5730875" y="1020306"/>
                    <a:pt x="5278097" y="1505924"/>
                  </a:cubicBezTo>
                  <a:cubicBezTo>
                    <a:pt x="3358319" y="2683807"/>
                    <a:pt x="3358319" y="2683807"/>
                    <a:pt x="3358319" y="2683807"/>
                  </a:cubicBezTo>
                  <a:cubicBezTo>
                    <a:pt x="3358319" y="2683807"/>
                    <a:pt x="2507096" y="3267583"/>
                    <a:pt x="3117700" y="3884938"/>
                  </a:cubicBezTo>
                  <a:cubicBezTo>
                    <a:pt x="3117700" y="3884938"/>
                    <a:pt x="3715366" y="4192325"/>
                    <a:pt x="3197906" y="4654695"/>
                  </a:cubicBezTo>
                  <a:cubicBezTo>
                    <a:pt x="3197906" y="4654695"/>
                    <a:pt x="2724430" y="5109317"/>
                    <a:pt x="2716668" y="5119649"/>
                  </a:cubicBezTo>
                  <a:cubicBezTo>
                    <a:pt x="0" y="2451330"/>
                    <a:pt x="0" y="2451330"/>
                    <a:pt x="0" y="2451330"/>
                  </a:cubicBezTo>
                  <a:cubicBezTo>
                    <a:pt x="12937" y="2438415"/>
                    <a:pt x="450191" y="1895969"/>
                    <a:pt x="450191" y="1895969"/>
                  </a:cubicBezTo>
                  <a:cubicBezTo>
                    <a:pt x="450191" y="1895969"/>
                    <a:pt x="809826" y="1418100"/>
                    <a:pt x="1399731" y="2231769"/>
                  </a:cubicBezTo>
                  <a:cubicBezTo>
                    <a:pt x="2222493" y="2893037"/>
                    <a:pt x="2582128" y="2089700"/>
                    <a:pt x="2582128" y="2089700"/>
                  </a:cubicBezTo>
                  <a:cubicBezTo>
                    <a:pt x="3891303" y="263464"/>
                    <a:pt x="3891303" y="263464"/>
                    <a:pt x="3891303" y="263464"/>
                  </a:cubicBezTo>
                  <a:cubicBezTo>
                    <a:pt x="4043954" y="45194"/>
                    <a:pt x="4443692" y="-4530"/>
                    <a:pt x="4805268" y="313"/>
                  </a:cubicBezTo>
                  <a:close/>
                  <a:moveTo>
                    <a:pt x="4796632" y="453987"/>
                  </a:moveTo>
                  <a:cubicBezTo>
                    <a:pt x="4662050" y="453987"/>
                    <a:pt x="4552950" y="562021"/>
                    <a:pt x="4552950" y="695287"/>
                  </a:cubicBezTo>
                  <a:cubicBezTo>
                    <a:pt x="4552950" y="828553"/>
                    <a:pt x="4662050" y="936587"/>
                    <a:pt x="4796632" y="936587"/>
                  </a:cubicBezTo>
                  <a:cubicBezTo>
                    <a:pt x="4931214" y="936587"/>
                    <a:pt x="5040314" y="828553"/>
                    <a:pt x="5040314" y="695287"/>
                  </a:cubicBezTo>
                  <a:cubicBezTo>
                    <a:pt x="5040314" y="562021"/>
                    <a:pt x="4931214" y="453987"/>
                    <a:pt x="4796632" y="45398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B300C2CC-C3AE-45A7-B92C-8AC3196C47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80577" y="1444863"/>
              <a:ext cx="987168" cy="942737"/>
            </a:xfrm>
            <a:custGeom>
              <a:avLst/>
              <a:gdLst>
                <a:gd name="T0" fmla="*/ 650 w 1691"/>
                <a:gd name="T1" fmla="*/ 0 h 1617"/>
                <a:gd name="T2" fmla="*/ 0 w 1691"/>
                <a:gd name="T3" fmla="*/ 579 h 1617"/>
                <a:gd name="T4" fmla="*/ 47 w 1691"/>
                <a:gd name="T5" fmla="*/ 658 h 1617"/>
                <a:gd name="T6" fmla="*/ 377 w 1691"/>
                <a:gd name="T7" fmla="*/ 390 h 1617"/>
                <a:gd name="T8" fmla="*/ 92 w 1691"/>
                <a:gd name="T9" fmla="*/ 680 h 1617"/>
                <a:gd name="T10" fmla="*/ 144 w 1691"/>
                <a:gd name="T11" fmla="*/ 739 h 1617"/>
                <a:gd name="T12" fmla="*/ 542 w 1691"/>
                <a:gd name="T13" fmla="*/ 316 h 1617"/>
                <a:gd name="T14" fmla="*/ 159 w 1691"/>
                <a:gd name="T15" fmla="*/ 762 h 1617"/>
                <a:gd name="T16" fmla="*/ 459 w 1691"/>
                <a:gd name="T17" fmla="*/ 554 h 1617"/>
                <a:gd name="T18" fmla="*/ 212 w 1691"/>
                <a:gd name="T19" fmla="*/ 792 h 1617"/>
                <a:gd name="T20" fmla="*/ 249 w 1691"/>
                <a:gd name="T21" fmla="*/ 829 h 1617"/>
                <a:gd name="T22" fmla="*/ 392 w 1691"/>
                <a:gd name="T23" fmla="*/ 710 h 1617"/>
                <a:gd name="T24" fmla="*/ 287 w 1691"/>
                <a:gd name="T25" fmla="*/ 866 h 1617"/>
                <a:gd name="T26" fmla="*/ 324 w 1691"/>
                <a:gd name="T27" fmla="*/ 910 h 1617"/>
                <a:gd name="T28" fmla="*/ 699 w 1691"/>
                <a:gd name="T29" fmla="*/ 412 h 1617"/>
                <a:gd name="T30" fmla="*/ 354 w 1691"/>
                <a:gd name="T31" fmla="*/ 940 h 1617"/>
                <a:gd name="T32" fmla="*/ 384 w 1691"/>
                <a:gd name="T33" fmla="*/ 985 h 1617"/>
                <a:gd name="T34" fmla="*/ 609 w 1691"/>
                <a:gd name="T35" fmla="*/ 739 h 1617"/>
                <a:gd name="T36" fmla="*/ 422 w 1691"/>
                <a:gd name="T37" fmla="*/ 1007 h 1617"/>
                <a:gd name="T38" fmla="*/ 759 w 1691"/>
                <a:gd name="T39" fmla="*/ 635 h 1617"/>
                <a:gd name="T40" fmla="*/ 459 w 1691"/>
                <a:gd name="T41" fmla="*/ 1044 h 1617"/>
                <a:gd name="T42" fmla="*/ 489 w 1691"/>
                <a:gd name="T43" fmla="*/ 1067 h 1617"/>
                <a:gd name="T44" fmla="*/ 752 w 1691"/>
                <a:gd name="T45" fmla="*/ 754 h 1617"/>
                <a:gd name="T46" fmla="*/ 534 w 1691"/>
                <a:gd name="T47" fmla="*/ 1096 h 1617"/>
                <a:gd name="T48" fmla="*/ 556 w 1691"/>
                <a:gd name="T49" fmla="*/ 1128 h 1617"/>
                <a:gd name="T50" fmla="*/ 992 w 1691"/>
                <a:gd name="T51" fmla="*/ 635 h 1617"/>
                <a:gd name="T52" fmla="*/ 587 w 1691"/>
                <a:gd name="T53" fmla="*/ 1156 h 1617"/>
                <a:gd name="T54" fmla="*/ 624 w 1691"/>
                <a:gd name="T55" fmla="*/ 1193 h 1617"/>
                <a:gd name="T56" fmla="*/ 744 w 1691"/>
                <a:gd name="T57" fmla="*/ 1059 h 1617"/>
                <a:gd name="T58" fmla="*/ 662 w 1691"/>
                <a:gd name="T59" fmla="*/ 1238 h 1617"/>
                <a:gd name="T60" fmla="*/ 939 w 1691"/>
                <a:gd name="T61" fmla="*/ 925 h 1617"/>
                <a:gd name="T62" fmla="*/ 699 w 1691"/>
                <a:gd name="T63" fmla="*/ 1260 h 1617"/>
                <a:gd name="T64" fmla="*/ 729 w 1691"/>
                <a:gd name="T65" fmla="*/ 1304 h 1617"/>
                <a:gd name="T66" fmla="*/ 1007 w 1691"/>
                <a:gd name="T67" fmla="*/ 1059 h 1617"/>
                <a:gd name="T68" fmla="*/ 767 w 1691"/>
                <a:gd name="T69" fmla="*/ 1334 h 1617"/>
                <a:gd name="T70" fmla="*/ 789 w 1691"/>
                <a:gd name="T71" fmla="*/ 1371 h 1617"/>
                <a:gd name="T72" fmla="*/ 1292 w 1691"/>
                <a:gd name="T73" fmla="*/ 933 h 1617"/>
                <a:gd name="T74" fmla="*/ 819 w 1691"/>
                <a:gd name="T75" fmla="*/ 1416 h 1617"/>
                <a:gd name="T76" fmla="*/ 864 w 1691"/>
                <a:gd name="T77" fmla="*/ 1461 h 1617"/>
                <a:gd name="T78" fmla="*/ 1247 w 1691"/>
                <a:gd name="T79" fmla="*/ 1119 h 1617"/>
                <a:gd name="T80" fmla="*/ 917 w 1691"/>
                <a:gd name="T81" fmla="*/ 1498 h 1617"/>
                <a:gd name="T82" fmla="*/ 954 w 1691"/>
                <a:gd name="T83" fmla="*/ 1527 h 1617"/>
                <a:gd name="T84" fmla="*/ 1419 w 1691"/>
                <a:gd name="T85" fmla="*/ 1037 h 1617"/>
                <a:gd name="T86" fmla="*/ 999 w 1691"/>
                <a:gd name="T87" fmla="*/ 1565 h 1617"/>
                <a:gd name="T88" fmla="*/ 1037 w 1691"/>
                <a:gd name="T89" fmla="*/ 1617 h 1617"/>
                <a:gd name="T90" fmla="*/ 1691 w 1691"/>
                <a:gd name="T91" fmla="*/ 988 h 1617"/>
                <a:gd name="T92" fmla="*/ 650 w 1691"/>
                <a:gd name="T93" fmla="*/ 0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1" h="1617">
                  <a:moveTo>
                    <a:pt x="650" y="0"/>
                  </a:moveTo>
                  <a:cubicBezTo>
                    <a:pt x="0" y="579"/>
                    <a:pt x="0" y="579"/>
                    <a:pt x="0" y="579"/>
                  </a:cubicBezTo>
                  <a:cubicBezTo>
                    <a:pt x="47" y="658"/>
                    <a:pt x="47" y="658"/>
                    <a:pt x="47" y="658"/>
                  </a:cubicBezTo>
                  <a:cubicBezTo>
                    <a:pt x="377" y="390"/>
                    <a:pt x="377" y="390"/>
                    <a:pt x="377" y="390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144" y="739"/>
                    <a:pt x="144" y="739"/>
                    <a:pt x="144" y="739"/>
                  </a:cubicBezTo>
                  <a:cubicBezTo>
                    <a:pt x="542" y="316"/>
                    <a:pt x="542" y="316"/>
                    <a:pt x="542" y="316"/>
                  </a:cubicBezTo>
                  <a:cubicBezTo>
                    <a:pt x="159" y="762"/>
                    <a:pt x="159" y="762"/>
                    <a:pt x="159" y="762"/>
                  </a:cubicBezTo>
                  <a:cubicBezTo>
                    <a:pt x="459" y="554"/>
                    <a:pt x="459" y="554"/>
                    <a:pt x="459" y="554"/>
                  </a:cubicBezTo>
                  <a:cubicBezTo>
                    <a:pt x="212" y="792"/>
                    <a:pt x="212" y="792"/>
                    <a:pt x="212" y="792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392" y="710"/>
                    <a:pt x="392" y="710"/>
                    <a:pt x="392" y="710"/>
                  </a:cubicBezTo>
                  <a:cubicBezTo>
                    <a:pt x="287" y="866"/>
                    <a:pt x="287" y="866"/>
                    <a:pt x="287" y="866"/>
                  </a:cubicBezTo>
                  <a:cubicBezTo>
                    <a:pt x="324" y="910"/>
                    <a:pt x="324" y="910"/>
                    <a:pt x="324" y="910"/>
                  </a:cubicBezTo>
                  <a:cubicBezTo>
                    <a:pt x="699" y="412"/>
                    <a:pt x="699" y="412"/>
                    <a:pt x="699" y="412"/>
                  </a:cubicBezTo>
                  <a:cubicBezTo>
                    <a:pt x="354" y="940"/>
                    <a:pt x="354" y="940"/>
                    <a:pt x="354" y="940"/>
                  </a:cubicBezTo>
                  <a:cubicBezTo>
                    <a:pt x="384" y="985"/>
                    <a:pt x="384" y="985"/>
                    <a:pt x="384" y="985"/>
                  </a:cubicBezTo>
                  <a:cubicBezTo>
                    <a:pt x="609" y="739"/>
                    <a:pt x="609" y="739"/>
                    <a:pt x="609" y="739"/>
                  </a:cubicBezTo>
                  <a:cubicBezTo>
                    <a:pt x="422" y="1007"/>
                    <a:pt x="422" y="1007"/>
                    <a:pt x="422" y="1007"/>
                  </a:cubicBezTo>
                  <a:cubicBezTo>
                    <a:pt x="759" y="635"/>
                    <a:pt x="759" y="635"/>
                    <a:pt x="759" y="635"/>
                  </a:cubicBezTo>
                  <a:cubicBezTo>
                    <a:pt x="459" y="1044"/>
                    <a:pt x="459" y="1044"/>
                    <a:pt x="459" y="1044"/>
                  </a:cubicBezTo>
                  <a:cubicBezTo>
                    <a:pt x="489" y="1067"/>
                    <a:pt x="489" y="1067"/>
                    <a:pt x="489" y="1067"/>
                  </a:cubicBezTo>
                  <a:cubicBezTo>
                    <a:pt x="752" y="754"/>
                    <a:pt x="752" y="754"/>
                    <a:pt x="752" y="754"/>
                  </a:cubicBezTo>
                  <a:cubicBezTo>
                    <a:pt x="534" y="1096"/>
                    <a:pt x="534" y="1096"/>
                    <a:pt x="534" y="1096"/>
                  </a:cubicBezTo>
                  <a:cubicBezTo>
                    <a:pt x="556" y="1128"/>
                    <a:pt x="556" y="1128"/>
                    <a:pt x="556" y="1128"/>
                  </a:cubicBezTo>
                  <a:cubicBezTo>
                    <a:pt x="992" y="635"/>
                    <a:pt x="992" y="635"/>
                    <a:pt x="992" y="635"/>
                  </a:cubicBezTo>
                  <a:cubicBezTo>
                    <a:pt x="587" y="1156"/>
                    <a:pt x="587" y="1156"/>
                    <a:pt x="587" y="1156"/>
                  </a:cubicBezTo>
                  <a:cubicBezTo>
                    <a:pt x="624" y="1193"/>
                    <a:pt x="624" y="1193"/>
                    <a:pt x="624" y="1193"/>
                  </a:cubicBezTo>
                  <a:cubicBezTo>
                    <a:pt x="744" y="1059"/>
                    <a:pt x="744" y="1059"/>
                    <a:pt x="744" y="1059"/>
                  </a:cubicBezTo>
                  <a:cubicBezTo>
                    <a:pt x="662" y="1238"/>
                    <a:pt x="662" y="1238"/>
                    <a:pt x="662" y="1238"/>
                  </a:cubicBezTo>
                  <a:cubicBezTo>
                    <a:pt x="939" y="925"/>
                    <a:pt x="939" y="925"/>
                    <a:pt x="939" y="925"/>
                  </a:cubicBezTo>
                  <a:cubicBezTo>
                    <a:pt x="699" y="1260"/>
                    <a:pt x="699" y="1260"/>
                    <a:pt x="699" y="1260"/>
                  </a:cubicBezTo>
                  <a:cubicBezTo>
                    <a:pt x="729" y="1304"/>
                    <a:pt x="729" y="1304"/>
                    <a:pt x="729" y="1304"/>
                  </a:cubicBezTo>
                  <a:cubicBezTo>
                    <a:pt x="1007" y="1059"/>
                    <a:pt x="1007" y="1059"/>
                    <a:pt x="1007" y="1059"/>
                  </a:cubicBezTo>
                  <a:cubicBezTo>
                    <a:pt x="767" y="1334"/>
                    <a:pt x="767" y="1334"/>
                    <a:pt x="767" y="1334"/>
                  </a:cubicBezTo>
                  <a:cubicBezTo>
                    <a:pt x="789" y="1371"/>
                    <a:pt x="789" y="1371"/>
                    <a:pt x="789" y="1371"/>
                  </a:cubicBezTo>
                  <a:cubicBezTo>
                    <a:pt x="1292" y="933"/>
                    <a:pt x="1292" y="933"/>
                    <a:pt x="1292" y="933"/>
                  </a:cubicBezTo>
                  <a:cubicBezTo>
                    <a:pt x="1262" y="940"/>
                    <a:pt x="819" y="1416"/>
                    <a:pt x="819" y="1416"/>
                  </a:cubicBezTo>
                  <a:cubicBezTo>
                    <a:pt x="864" y="1461"/>
                    <a:pt x="864" y="1461"/>
                    <a:pt x="864" y="1461"/>
                  </a:cubicBezTo>
                  <a:cubicBezTo>
                    <a:pt x="1247" y="1119"/>
                    <a:pt x="1247" y="1119"/>
                    <a:pt x="1247" y="1119"/>
                  </a:cubicBezTo>
                  <a:cubicBezTo>
                    <a:pt x="917" y="1498"/>
                    <a:pt x="917" y="1498"/>
                    <a:pt x="917" y="1498"/>
                  </a:cubicBezTo>
                  <a:cubicBezTo>
                    <a:pt x="954" y="1527"/>
                    <a:pt x="954" y="1527"/>
                    <a:pt x="954" y="1527"/>
                  </a:cubicBezTo>
                  <a:cubicBezTo>
                    <a:pt x="1419" y="1037"/>
                    <a:pt x="1419" y="1037"/>
                    <a:pt x="1419" y="1037"/>
                  </a:cubicBezTo>
                  <a:cubicBezTo>
                    <a:pt x="999" y="1565"/>
                    <a:pt x="999" y="1565"/>
                    <a:pt x="999" y="1565"/>
                  </a:cubicBezTo>
                  <a:cubicBezTo>
                    <a:pt x="1037" y="1617"/>
                    <a:pt x="1037" y="1617"/>
                    <a:pt x="1037" y="1617"/>
                  </a:cubicBezTo>
                  <a:cubicBezTo>
                    <a:pt x="1691" y="988"/>
                    <a:pt x="1691" y="988"/>
                    <a:pt x="1691" y="988"/>
                  </a:cubicBezTo>
                  <a:cubicBezTo>
                    <a:pt x="650" y="0"/>
                    <a:pt x="650" y="0"/>
                    <a:pt x="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09108AA-5DB0-44E2-A58A-81B314C5B202}"/>
              </a:ext>
            </a:extLst>
          </p:cNvPr>
          <p:cNvGrpSpPr/>
          <p:nvPr/>
        </p:nvGrpSpPr>
        <p:grpSpPr>
          <a:xfrm>
            <a:off x="2329923" y="2633742"/>
            <a:ext cx="1515742" cy="1400986"/>
            <a:chOff x="1193800" y="2387600"/>
            <a:chExt cx="1673945" cy="1547212"/>
          </a:xfrm>
        </p:grpSpPr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B2362E57-E457-454E-B5CC-910C52E1E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93800" y="2387600"/>
              <a:ext cx="1253637" cy="1155569"/>
            </a:xfrm>
            <a:custGeom>
              <a:avLst/>
              <a:gdLst>
                <a:gd name="connsiteX0" fmla="*/ 4805268 w 5554132"/>
                <a:gd name="connsiteY0" fmla="*/ 313 h 5119649"/>
                <a:gd name="connsiteX1" fmla="*/ 5490256 w 5554132"/>
                <a:gd name="connsiteY1" fmla="*/ 64567 h 5119649"/>
                <a:gd name="connsiteX2" fmla="*/ 5278097 w 5554132"/>
                <a:gd name="connsiteY2" fmla="*/ 1505924 h 5119649"/>
                <a:gd name="connsiteX3" fmla="*/ 3358319 w 5554132"/>
                <a:gd name="connsiteY3" fmla="*/ 2683807 h 5119649"/>
                <a:gd name="connsiteX4" fmla="*/ 3117700 w 5554132"/>
                <a:gd name="connsiteY4" fmla="*/ 3884938 h 5119649"/>
                <a:gd name="connsiteX5" fmla="*/ 3197906 w 5554132"/>
                <a:gd name="connsiteY5" fmla="*/ 4654695 h 5119649"/>
                <a:gd name="connsiteX6" fmla="*/ 2716668 w 5554132"/>
                <a:gd name="connsiteY6" fmla="*/ 5119649 h 5119649"/>
                <a:gd name="connsiteX7" fmla="*/ 0 w 5554132"/>
                <a:gd name="connsiteY7" fmla="*/ 2451330 h 5119649"/>
                <a:gd name="connsiteX8" fmla="*/ 450191 w 5554132"/>
                <a:gd name="connsiteY8" fmla="*/ 1895969 h 5119649"/>
                <a:gd name="connsiteX9" fmla="*/ 1399731 w 5554132"/>
                <a:gd name="connsiteY9" fmla="*/ 2231769 h 5119649"/>
                <a:gd name="connsiteX10" fmla="*/ 2582128 w 5554132"/>
                <a:gd name="connsiteY10" fmla="*/ 2089700 h 5119649"/>
                <a:gd name="connsiteX11" fmla="*/ 3891303 w 5554132"/>
                <a:gd name="connsiteY11" fmla="*/ 263464 h 5119649"/>
                <a:gd name="connsiteX12" fmla="*/ 4805268 w 5554132"/>
                <a:gd name="connsiteY12" fmla="*/ 313 h 5119649"/>
                <a:gd name="connsiteX13" fmla="*/ 4796632 w 5554132"/>
                <a:gd name="connsiteY13" fmla="*/ 453987 h 5119649"/>
                <a:gd name="connsiteX14" fmla="*/ 4552950 w 5554132"/>
                <a:gd name="connsiteY14" fmla="*/ 695287 h 5119649"/>
                <a:gd name="connsiteX15" fmla="*/ 4796632 w 5554132"/>
                <a:gd name="connsiteY15" fmla="*/ 936587 h 5119649"/>
                <a:gd name="connsiteX16" fmla="*/ 5040314 w 5554132"/>
                <a:gd name="connsiteY16" fmla="*/ 695287 h 5119649"/>
                <a:gd name="connsiteX17" fmla="*/ 4796632 w 5554132"/>
                <a:gd name="connsiteY17" fmla="*/ 453987 h 511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54132" h="5119649">
                  <a:moveTo>
                    <a:pt x="4805268" y="313"/>
                  </a:moveTo>
                  <a:cubicBezTo>
                    <a:pt x="5166843" y="5156"/>
                    <a:pt x="5490256" y="64567"/>
                    <a:pt x="5490256" y="64567"/>
                  </a:cubicBezTo>
                  <a:cubicBezTo>
                    <a:pt x="5490256" y="64567"/>
                    <a:pt x="5730875" y="1020306"/>
                    <a:pt x="5278097" y="1505924"/>
                  </a:cubicBezTo>
                  <a:cubicBezTo>
                    <a:pt x="3358319" y="2683807"/>
                    <a:pt x="3358319" y="2683807"/>
                    <a:pt x="3358319" y="2683807"/>
                  </a:cubicBezTo>
                  <a:cubicBezTo>
                    <a:pt x="3358319" y="2683807"/>
                    <a:pt x="2507096" y="3267583"/>
                    <a:pt x="3117700" y="3884938"/>
                  </a:cubicBezTo>
                  <a:cubicBezTo>
                    <a:pt x="3117700" y="3884938"/>
                    <a:pt x="3715366" y="4192325"/>
                    <a:pt x="3197906" y="4654695"/>
                  </a:cubicBezTo>
                  <a:cubicBezTo>
                    <a:pt x="3197906" y="4654695"/>
                    <a:pt x="2724430" y="5109317"/>
                    <a:pt x="2716668" y="5119649"/>
                  </a:cubicBezTo>
                  <a:cubicBezTo>
                    <a:pt x="0" y="2451330"/>
                    <a:pt x="0" y="2451330"/>
                    <a:pt x="0" y="2451330"/>
                  </a:cubicBezTo>
                  <a:cubicBezTo>
                    <a:pt x="12937" y="2438415"/>
                    <a:pt x="450191" y="1895969"/>
                    <a:pt x="450191" y="1895969"/>
                  </a:cubicBezTo>
                  <a:cubicBezTo>
                    <a:pt x="450191" y="1895969"/>
                    <a:pt x="809826" y="1418100"/>
                    <a:pt x="1399731" y="2231769"/>
                  </a:cubicBezTo>
                  <a:cubicBezTo>
                    <a:pt x="2222493" y="2893037"/>
                    <a:pt x="2582128" y="2089700"/>
                    <a:pt x="2582128" y="2089700"/>
                  </a:cubicBezTo>
                  <a:cubicBezTo>
                    <a:pt x="3891303" y="263464"/>
                    <a:pt x="3891303" y="263464"/>
                    <a:pt x="3891303" y="263464"/>
                  </a:cubicBezTo>
                  <a:cubicBezTo>
                    <a:pt x="4043954" y="45194"/>
                    <a:pt x="4443692" y="-4530"/>
                    <a:pt x="4805268" y="313"/>
                  </a:cubicBezTo>
                  <a:close/>
                  <a:moveTo>
                    <a:pt x="4796632" y="453987"/>
                  </a:moveTo>
                  <a:cubicBezTo>
                    <a:pt x="4662050" y="453987"/>
                    <a:pt x="4552950" y="562021"/>
                    <a:pt x="4552950" y="695287"/>
                  </a:cubicBezTo>
                  <a:cubicBezTo>
                    <a:pt x="4552950" y="828553"/>
                    <a:pt x="4662050" y="936587"/>
                    <a:pt x="4796632" y="936587"/>
                  </a:cubicBezTo>
                  <a:cubicBezTo>
                    <a:pt x="4931214" y="936587"/>
                    <a:pt x="5040314" y="828553"/>
                    <a:pt x="5040314" y="695287"/>
                  </a:cubicBezTo>
                  <a:cubicBezTo>
                    <a:pt x="5040314" y="562021"/>
                    <a:pt x="4931214" y="453987"/>
                    <a:pt x="4796632" y="45398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536138BB-93B0-468F-BB81-20832355A6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80577" y="2992075"/>
              <a:ext cx="987168" cy="942737"/>
            </a:xfrm>
            <a:custGeom>
              <a:avLst/>
              <a:gdLst>
                <a:gd name="T0" fmla="*/ 650 w 1691"/>
                <a:gd name="T1" fmla="*/ 0 h 1617"/>
                <a:gd name="T2" fmla="*/ 0 w 1691"/>
                <a:gd name="T3" fmla="*/ 579 h 1617"/>
                <a:gd name="T4" fmla="*/ 47 w 1691"/>
                <a:gd name="T5" fmla="*/ 658 h 1617"/>
                <a:gd name="T6" fmla="*/ 377 w 1691"/>
                <a:gd name="T7" fmla="*/ 390 h 1617"/>
                <a:gd name="T8" fmla="*/ 92 w 1691"/>
                <a:gd name="T9" fmla="*/ 680 h 1617"/>
                <a:gd name="T10" fmla="*/ 144 w 1691"/>
                <a:gd name="T11" fmla="*/ 739 h 1617"/>
                <a:gd name="T12" fmla="*/ 542 w 1691"/>
                <a:gd name="T13" fmla="*/ 316 h 1617"/>
                <a:gd name="T14" fmla="*/ 159 w 1691"/>
                <a:gd name="T15" fmla="*/ 762 h 1617"/>
                <a:gd name="T16" fmla="*/ 459 w 1691"/>
                <a:gd name="T17" fmla="*/ 554 h 1617"/>
                <a:gd name="T18" fmla="*/ 212 w 1691"/>
                <a:gd name="T19" fmla="*/ 792 h 1617"/>
                <a:gd name="T20" fmla="*/ 249 w 1691"/>
                <a:gd name="T21" fmla="*/ 829 h 1617"/>
                <a:gd name="T22" fmla="*/ 392 w 1691"/>
                <a:gd name="T23" fmla="*/ 710 h 1617"/>
                <a:gd name="T24" fmla="*/ 287 w 1691"/>
                <a:gd name="T25" fmla="*/ 866 h 1617"/>
                <a:gd name="T26" fmla="*/ 324 w 1691"/>
                <a:gd name="T27" fmla="*/ 910 h 1617"/>
                <a:gd name="T28" fmla="*/ 699 w 1691"/>
                <a:gd name="T29" fmla="*/ 412 h 1617"/>
                <a:gd name="T30" fmla="*/ 354 w 1691"/>
                <a:gd name="T31" fmla="*/ 940 h 1617"/>
                <a:gd name="T32" fmla="*/ 384 w 1691"/>
                <a:gd name="T33" fmla="*/ 985 h 1617"/>
                <a:gd name="T34" fmla="*/ 609 w 1691"/>
                <a:gd name="T35" fmla="*/ 739 h 1617"/>
                <a:gd name="T36" fmla="*/ 422 w 1691"/>
                <a:gd name="T37" fmla="*/ 1007 h 1617"/>
                <a:gd name="T38" fmla="*/ 759 w 1691"/>
                <a:gd name="T39" fmla="*/ 635 h 1617"/>
                <a:gd name="T40" fmla="*/ 459 w 1691"/>
                <a:gd name="T41" fmla="*/ 1044 h 1617"/>
                <a:gd name="T42" fmla="*/ 489 w 1691"/>
                <a:gd name="T43" fmla="*/ 1067 h 1617"/>
                <a:gd name="T44" fmla="*/ 752 w 1691"/>
                <a:gd name="T45" fmla="*/ 754 h 1617"/>
                <a:gd name="T46" fmla="*/ 534 w 1691"/>
                <a:gd name="T47" fmla="*/ 1096 h 1617"/>
                <a:gd name="T48" fmla="*/ 556 w 1691"/>
                <a:gd name="T49" fmla="*/ 1128 h 1617"/>
                <a:gd name="T50" fmla="*/ 992 w 1691"/>
                <a:gd name="T51" fmla="*/ 635 h 1617"/>
                <a:gd name="T52" fmla="*/ 587 w 1691"/>
                <a:gd name="T53" fmla="*/ 1156 h 1617"/>
                <a:gd name="T54" fmla="*/ 624 w 1691"/>
                <a:gd name="T55" fmla="*/ 1193 h 1617"/>
                <a:gd name="T56" fmla="*/ 744 w 1691"/>
                <a:gd name="T57" fmla="*/ 1059 h 1617"/>
                <a:gd name="T58" fmla="*/ 662 w 1691"/>
                <a:gd name="T59" fmla="*/ 1238 h 1617"/>
                <a:gd name="T60" fmla="*/ 939 w 1691"/>
                <a:gd name="T61" fmla="*/ 925 h 1617"/>
                <a:gd name="T62" fmla="*/ 699 w 1691"/>
                <a:gd name="T63" fmla="*/ 1260 h 1617"/>
                <a:gd name="T64" fmla="*/ 729 w 1691"/>
                <a:gd name="T65" fmla="*/ 1304 h 1617"/>
                <a:gd name="T66" fmla="*/ 1007 w 1691"/>
                <a:gd name="T67" fmla="*/ 1059 h 1617"/>
                <a:gd name="T68" fmla="*/ 767 w 1691"/>
                <a:gd name="T69" fmla="*/ 1334 h 1617"/>
                <a:gd name="T70" fmla="*/ 789 w 1691"/>
                <a:gd name="T71" fmla="*/ 1371 h 1617"/>
                <a:gd name="T72" fmla="*/ 1292 w 1691"/>
                <a:gd name="T73" fmla="*/ 933 h 1617"/>
                <a:gd name="T74" fmla="*/ 819 w 1691"/>
                <a:gd name="T75" fmla="*/ 1416 h 1617"/>
                <a:gd name="T76" fmla="*/ 864 w 1691"/>
                <a:gd name="T77" fmla="*/ 1461 h 1617"/>
                <a:gd name="T78" fmla="*/ 1247 w 1691"/>
                <a:gd name="T79" fmla="*/ 1119 h 1617"/>
                <a:gd name="T80" fmla="*/ 917 w 1691"/>
                <a:gd name="T81" fmla="*/ 1498 h 1617"/>
                <a:gd name="T82" fmla="*/ 954 w 1691"/>
                <a:gd name="T83" fmla="*/ 1527 h 1617"/>
                <a:gd name="T84" fmla="*/ 1419 w 1691"/>
                <a:gd name="T85" fmla="*/ 1037 h 1617"/>
                <a:gd name="T86" fmla="*/ 999 w 1691"/>
                <a:gd name="T87" fmla="*/ 1565 h 1617"/>
                <a:gd name="T88" fmla="*/ 1037 w 1691"/>
                <a:gd name="T89" fmla="*/ 1617 h 1617"/>
                <a:gd name="T90" fmla="*/ 1691 w 1691"/>
                <a:gd name="T91" fmla="*/ 988 h 1617"/>
                <a:gd name="T92" fmla="*/ 650 w 1691"/>
                <a:gd name="T93" fmla="*/ 0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1" h="1617">
                  <a:moveTo>
                    <a:pt x="650" y="0"/>
                  </a:moveTo>
                  <a:cubicBezTo>
                    <a:pt x="0" y="579"/>
                    <a:pt x="0" y="579"/>
                    <a:pt x="0" y="579"/>
                  </a:cubicBezTo>
                  <a:cubicBezTo>
                    <a:pt x="47" y="658"/>
                    <a:pt x="47" y="658"/>
                    <a:pt x="47" y="658"/>
                  </a:cubicBezTo>
                  <a:cubicBezTo>
                    <a:pt x="377" y="390"/>
                    <a:pt x="377" y="390"/>
                    <a:pt x="377" y="390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144" y="739"/>
                    <a:pt x="144" y="739"/>
                    <a:pt x="144" y="739"/>
                  </a:cubicBezTo>
                  <a:cubicBezTo>
                    <a:pt x="542" y="316"/>
                    <a:pt x="542" y="316"/>
                    <a:pt x="542" y="316"/>
                  </a:cubicBezTo>
                  <a:cubicBezTo>
                    <a:pt x="159" y="762"/>
                    <a:pt x="159" y="762"/>
                    <a:pt x="159" y="762"/>
                  </a:cubicBezTo>
                  <a:cubicBezTo>
                    <a:pt x="459" y="554"/>
                    <a:pt x="459" y="554"/>
                    <a:pt x="459" y="554"/>
                  </a:cubicBezTo>
                  <a:cubicBezTo>
                    <a:pt x="212" y="792"/>
                    <a:pt x="212" y="792"/>
                    <a:pt x="212" y="792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392" y="710"/>
                    <a:pt x="392" y="710"/>
                    <a:pt x="392" y="710"/>
                  </a:cubicBezTo>
                  <a:cubicBezTo>
                    <a:pt x="287" y="866"/>
                    <a:pt x="287" y="866"/>
                    <a:pt x="287" y="866"/>
                  </a:cubicBezTo>
                  <a:cubicBezTo>
                    <a:pt x="324" y="910"/>
                    <a:pt x="324" y="910"/>
                    <a:pt x="324" y="910"/>
                  </a:cubicBezTo>
                  <a:cubicBezTo>
                    <a:pt x="699" y="412"/>
                    <a:pt x="699" y="412"/>
                    <a:pt x="699" y="412"/>
                  </a:cubicBezTo>
                  <a:cubicBezTo>
                    <a:pt x="354" y="940"/>
                    <a:pt x="354" y="940"/>
                    <a:pt x="354" y="940"/>
                  </a:cubicBezTo>
                  <a:cubicBezTo>
                    <a:pt x="384" y="985"/>
                    <a:pt x="384" y="985"/>
                    <a:pt x="384" y="985"/>
                  </a:cubicBezTo>
                  <a:cubicBezTo>
                    <a:pt x="609" y="739"/>
                    <a:pt x="609" y="739"/>
                    <a:pt x="609" y="739"/>
                  </a:cubicBezTo>
                  <a:cubicBezTo>
                    <a:pt x="422" y="1007"/>
                    <a:pt x="422" y="1007"/>
                    <a:pt x="422" y="1007"/>
                  </a:cubicBezTo>
                  <a:cubicBezTo>
                    <a:pt x="759" y="635"/>
                    <a:pt x="759" y="635"/>
                    <a:pt x="759" y="635"/>
                  </a:cubicBezTo>
                  <a:cubicBezTo>
                    <a:pt x="459" y="1044"/>
                    <a:pt x="459" y="1044"/>
                    <a:pt x="459" y="1044"/>
                  </a:cubicBezTo>
                  <a:cubicBezTo>
                    <a:pt x="489" y="1067"/>
                    <a:pt x="489" y="1067"/>
                    <a:pt x="489" y="1067"/>
                  </a:cubicBezTo>
                  <a:cubicBezTo>
                    <a:pt x="752" y="754"/>
                    <a:pt x="752" y="754"/>
                    <a:pt x="752" y="754"/>
                  </a:cubicBezTo>
                  <a:cubicBezTo>
                    <a:pt x="534" y="1096"/>
                    <a:pt x="534" y="1096"/>
                    <a:pt x="534" y="1096"/>
                  </a:cubicBezTo>
                  <a:cubicBezTo>
                    <a:pt x="556" y="1128"/>
                    <a:pt x="556" y="1128"/>
                    <a:pt x="556" y="1128"/>
                  </a:cubicBezTo>
                  <a:cubicBezTo>
                    <a:pt x="992" y="635"/>
                    <a:pt x="992" y="635"/>
                    <a:pt x="992" y="635"/>
                  </a:cubicBezTo>
                  <a:cubicBezTo>
                    <a:pt x="587" y="1156"/>
                    <a:pt x="587" y="1156"/>
                    <a:pt x="587" y="1156"/>
                  </a:cubicBezTo>
                  <a:cubicBezTo>
                    <a:pt x="624" y="1193"/>
                    <a:pt x="624" y="1193"/>
                    <a:pt x="624" y="1193"/>
                  </a:cubicBezTo>
                  <a:cubicBezTo>
                    <a:pt x="744" y="1059"/>
                    <a:pt x="744" y="1059"/>
                    <a:pt x="744" y="1059"/>
                  </a:cubicBezTo>
                  <a:cubicBezTo>
                    <a:pt x="662" y="1238"/>
                    <a:pt x="662" y="1238"/>
                    <a:pt x="662" y="1238"/>
                  </a:cubicBezTo>
                  <a:cubicBezTo>
                    <a:pt x="939" y="925"/>
                    <a:pt x="939" y="925"/>
                    <a:pt x="939" y="925"/>
                  </a:cubicBezTo>
                  <a:cubicBezTo>
                    <a:pt x="699" y="1260"/>
                    <a:pt x="699" y="1260"/>
                    <a:pt x="699" y="1260"/>
                  </a:cubicBezTo>
                  <a:cubicBezTo>
                    <a:pt x="729" y="1304"/>
                    <a:pt x="729" y="1304"/>
                    <a:pt x="729" y="1304"/>
                  </a:cubicBezTo>
                  <a:cubicBezTo>
                    <a:pt x="1007" y="1059"/>
                    <a:pt x="1007" y="1059"/>
                    <a:pt x="1007" y="1059"/>
                  </a:cubicBezTo>
                  <a:cubicBezTo>
                    <a:pt x="767" y="1334"/>
                    <a:pt x="767" y="1334"/>
                    <a:pt x="767" y="1334"/>
                  </a:cubicBezTo>
                  <a:cubicBezTo>
                    <a:pt x="789" y="1371"/>
                    <a:pt x="789" y="1371"/>
                    <a:pt x="789" y="1371"/>
                  </a:cubicBezTo>
                  <a:cubicBezTo>
                    <a:pt x="1292" y="933"/>
                    <a:pt x="1292" y="933"/>
                    <a:pt x="1292" y="933"/>
                  </a:cubicBezTo>
                  <a:cubicBezTo>
                    <a:pt x="1262" y="940"/>
                    <a:pt x="819" y="1416"/>
                    <a:pt x="819" y="1416"/>
                  </a:cubicBezTo>
                  <a:cubicBezTo>
                    <a:pt x="864" y="1461"/>
                    <a:pt x="864" y="1461"/>
                    <a:pt x="864" y="1461"/>
                  </a:cubicBezTo>
                  <a:cubicBezTo>
                    <a:pt x="1247" y="1119"/>
                    <a:pt x="1247" y="1119"/>
                    <a:pt x="1247" y="1119"/>
                  </a:cubicBezTo>
                  <a:cubicBezTo>
                    <a:pt x="917" y="1498"/>
                    <a:pt x="917" y="1498"/>
                    <a:pt x="917" y="1498"/>
                  </a:cubicBezTo>
                  <a:cubicBezTo>
                    <a:pt x="954" y="1527"/>
                    <a:pt x="954" y="1527"/>
                    <a:pt x="954" y="1527"/>
                  </a:cubicBezTo>
                  <a:cubicBezTo>
                    <a:pt x="1419" y="1037"/>
                    <a:pt x="1419" y="1037"/>
                    <a:pt x="1419" y="1037"/>
                  </a:cubicBezTo>
                  <a:cubicBezTo>
                    <a:pt x="999" y="1565"/>
                    <a:pt x="999" y="1565"/>
                    <a:pt x="999" y="1565"/>
                  </a:cubicBezTo>
                  <a:cubicBezTo>
                    <a:pt x="1037" y="1617"/>
                    <a:pt x="1037" y="1617"/>
                    <a:pt x="1037" y="1617"/>
                  </a:cubicBezTo>
                  <a:cubicBezTo>
                    <a:pt x="1691" y="988"/>
                    <a:pt x="1691" y="988"/>
                    <a:pt x="1691" y="988"/>
                  </a:cubicBezTo>
                  <a:cubicBezTo>
                    <a:pt x="650" y="0"/>
                    <a:pt x="650" y="0"/>
                    <a:pt x="6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9071B0D-C731-4A2D-B4BA-1A040E6AA03E}"/>
              </a:ext>
            </a:extLst>
          </p:cNvPr>
          <p:cNvGrpSpPr/>
          <p:nvPr/>
        </p:nvGrpSpPr>
        <p:grpSpPr>
          <a:xfrm>
            <a:off x="2329923" y="4034728"/>
            <a:ext cx="1515742" cy="1400986"/>
            <a:chOff x="1193800" y="3934812"/>
            <a:chExt cx="1673945" cy="1547212"/>
          </a:xfrm>
        </p:grpSpPr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A5897D5-314B-4F1A-9EE0-BB137F9936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93800" y="3934812"/>
              <a:ext cx="1253637" cy="1155569"/>
            </a:xfrm>
            <a:custGeom>
              <a:avLst/>
              <a:gdLst>
                <a:gd name="connsiteX0" fmla="*/ 4805268 w 5554132"/>
                <a:gd name="connsiteY0" fmla="*/ 313 h 5119649"/>
                <a:gd name="connsiteX1" fmla="*/ 5490256 w 5554132"/>
                <a:gd name="connsiteY1" fmla="*/ 64567 h 5119649"/>
                <a:gd name="connsiteX2" fmla="*/ 5278097 w 5554132"/>
                <a:gd name="connsiteY2" fmla="*/ 1505924 h 5119649"/>
                <a:gd name="connsiteX3" fmla="*/ 3358319 w 5554132"/>
                <a:gd name="connsiteY3" fmla="*/ 2683807 h 5119649"/>
                <a:gd name="connsiteX4" fmla="*/ 3117700 w 5554132"/>
                <a:gd name="connsiteY4" fmla="*/ 3884938 h 5119649"/>
                <a:gd name="connsiteX5" fmla="*/ 3197906 w 5554132"/>
                <a:gd name="connsiteY5" fmla="*/ 4654695 h 5119649"/>
                <a:gd name="connsiteX6" fmla="*/ 2716668 w 5554132"/>
                <a:gd name="connsiteY6" fmla="*/ 5119649 h 5119649"/>
                <a:gd name="connsiteX7" fmla="*/ 0 w 5554132"/>
                <a:gd name="connsiteY7" fmla="*/ 2451330 h 5119649"/>
                <a:gd name="connsiteX8" fmla="*/ 450191 w 5554132"/>
                <a:gd name="connsiteY8" fmla="*/ 1895969 h 5119649"/>
                <a:gd name="connsiteX9" fmla="*/ 1399731 w 5554132"/>
                <a:gd name="connsiteY9" fmla="*/ 2231769 h 5119649"/>
                <a:gd name="connsiteX10" fmla="*/ 2582128 w 5554132"/>
                <a:gd name="connsiteY10" fmla="*/ 2089700 h 5119649"/>
                <a:gd name="connsiteX11" fmla="*/ 3891303 w 5554132"/>
                <a:gd name="connsiteY11" fmla="*/ 263464 h 5119649"/>
                <a:gd name="connsiteX12" fmla="*/ 4805268 w 5554132"/>
                <a:gd name="connsiteY12" fmla="*/ 313 h 5119649"/>
                <a:gd name="connsiteX13" fmla="*/ 4796632 w 5554132"/>
                <a:gd name="connsiteY13" fmla="*/ 453987 h 5119649"/>
                <a:gd name="connsiteX14" fmla="*/ 4552950 w 5554132"/>
                <a:gd name="connsiteY14" fmla="*/ 695287 h 5119649"/>
                <a:gd name="connsiteX15" fmla="*/ 4796632 w 5554132"/>
                <a:gd name="connsiteY15" fmla="*/ 936587 h 5119649"/>
                <a:gd name="connsiteX16" fmla="*/ 5040314 w 5554132"/>
                <a:gd name="connsiteY16" fmla="*/ 695287 h 5119649"/>
                <a:gd name="connsiteX17" fmla="*/ 4796632 w 5554132"/>
                <a:gd name="connsiteY17" fmla="*/ 453987 h 511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54132" h="5119649">
                  <a:moveTo>
                    <a:pt x="4805268" y="313"/>
                  </a:moveTo>
                  <a:cubicBezTo>
                    <a:pt x="5166843" y="5156"/>
                    <a:pt x="5490256" y="64567"/>
                    <a:pt x="5490256" y="64567"/>
                  </a:cubicBezTo>
                  <a:cubicBezTo>
                    <a:pt x="5490256" y="64567"/>
                    <a:pt x="5730875" y="1020306"/>
                    <a:pt x="5278097" y="1505924"/>
                  </a:cubicBezTo>
                  <a:cubicBezTo>
                    <a:pt x="3358319" y="2683807"/>
                    <a:pt x="3358319" y="2683807"/>
                    <a:pt x="3358319" y="2683807"/>
                  </a:cubicBezTo>
                  <a:cubicBezTo>
                    <a:pt x="3358319" y="2683807"/>
                    <a:pt x="2507096" y="3267583"/>
                    <a:pt x="3117700" y="3884938"/>
                  </a:cubicBezTo>
                  <a:cubicBezTo>
                    <a:pt x="3117700" y="3884938"/>
                    <a:pt x="3715366" y="4192325"/>
                    <a:pt x="3197906" y="4654695"/>
                  </a:cubicBezTo>
                  <a:cubicBezTo>
                    <a:pt x="3197906" y="4654695"/>
                    <a:pt x="2724430" y="5109317"/>
                    <a:pt x="2716668" y="5119649"/>
                  </a:cubicBezTo>
                  <a:cubicBezTo>
                    <a:pt x="0" y="2451330"/>
                    <a:pt x="0" y="2451330"/>
                    <a:pt x="0" y="2451330"/>
                  </a:cubicBezTo>
                  <a:cubicBezTo>
                    <a:pt x="12937" y="2438415"/>
                    <a:pt x="450191" y="1895969"/>
                    <a:pt x="450191" y="1895969"/>
                  </a:cubicBezTo>
                  <a:cubicBezTo>
                    <a:pt x="450191" y="1895969"/>
                    <a:pt x="809826" y="1418100"/>
                    <a:pt x="1399731" y="2231769"/>
                  </a:cubicBezTo>
                  <a:cubicBezTo>
                    <a:pt x="2222493" y="2893037"/>
                    <a:pt x="2582128" y="2089700"/>
                    <a:pt x="2582128" y="2089700"/>
                  </a:cubicBezTo>
                  <a:cubicBezTo>
                    <a:pt x="3891303" y="263464"/>
                    <a:pt x="3891303" y="263464"/>
                    <a:pt x="3891303" y="263464"/>
                  </a:cubicBezTo>
                  <a:cubicBezTo>
                    <a:pt x="4043954" y="45194"/>
                    <a:pt x="4443692" y="-4530"/>
                    <a:pt x="4805268" y="313"/>
                  </a:cubicBezTo>
                  <a:close/>
                  <a:moveTo>
                    <a:pt x="4796632" y="453987"/>
                  </a:moveTo>
                  <a:cubicBezTo>
                    <a:pt x="4662050" y="453987"/>
                    <a:pt x="4552950" y="562021"/>
                    <a:pt x="4552950" y="695287"/>
                  </a:cubicBezTo>
                  <a:cubicBezTo>
                    <a:pt x="4552950" y="828553"/>
                    <a:pt x="4662050" y="936587"/>
                    <a:pt x="4796632" y="936587"/>
                  </a:cubicBezTo>
                  <a:cubicBezTo>
                    <a:pt x="4931214" y="936587"/>
                    <a:pt x="5040314" y="828553"/>
                    <a:pt x="5040314" y="695287"/>
                  </a:cubicBezTo>
                  <a:cubicBezTo>
                    <a:pt x="5040314" y="562021"/>
                    <a:pt x="4931214" y="453987"/>
                    <a:pt x="4796632" y="45398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1CF2E9C1-3E6E-4F46-8DB3-D6B1E5C41A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80577" y="4539287"/>
              <a:ext cx="987168" cy="942737"/>
            </a:xfrm>
            <a:custGeom>
              <a:avLst/>
              <a:gdLst>
                <a:gd name="T0" fmla="*/ 650 w 1691"/>
                <a:gd name="T1" fmla="*/ 0 h 1617"/>
                <a:gd name="T2" fmla="*/ 0 w 1691"/>
                <a:gd name="T3" fmla="*/ 579 h 1617"/>
                <a:gd name="T4" fmla="*/ 47 w 1691"/>
                <a:gd name="T5" fmla="*/ 658 h 1617"/>
                <a:gd name="T6" fmla="*/ 377 w 1691"/>
                <a:gd name="T7" fmla="*/ 390 h 1617"/>
                <a:gd name="T8" fmla="*/ 92 w 1691"/>
                <a:gd name="T9" fmla="*/ 680 h 1617"/>
                <a:gd name="T10" fmla="*/ 144 w 1691"/>
                <a:gd name="T11" fmla="*/ 739 h 1617"/>
                <a:gd name="T12" fmla="*/ 542 w 1691"/>
                <a:gd name="T13" fmla="*/ 316 h 1617"/>
                <a:gd name="T14" fmla="*/ 159 w 1691"/>
                <a:gd name="T15" fmla="*/ 762 h 1617"/>
                <a:gd name="T16" fmla="*/ 459 w 1691"/>
                <a:gd name="T17" fmla="*/ 554 h 1617"/>
                <a:gd name="T18" fmla="*/ 212 w 1691"/>
                <a:gd name="T19" fmla="*/ 792 h 1617"/>
                <a:gd name="T20" fmla="*/ 249 w 1691"/>
                <a:gd name="T21" fmla="*/ 829 h 1617"/>
                <a:gd name="T22" fmla="*/ 392 w 1691"/>
                <a:gd name="T23" fmla="*/ 710 h 1617"/>
                <a:gd name="T24" fmla="*/ 287 w 1691"/>
                <a:gd name="T25" fmla="*/ 866 h 1617"/>
                <a:gd name="T26" fmla="*/ 324 w 1691"/>
                <a:gd name="T27" fmla="*/ 910 h 1617"/>
                <a:gd name="T28" fmla="*/ 699 w 1691"/>
                <a:gd name="T29" fmla="*/ 412 h 1617"/>
                <a:gd name="T30" fmla="*/ 354 w 1691"/>
                <a:gd name="T31" fmla="*/ 940 h 1617"/>
                <a:gd name="T32" fmla="*/ 384 w 1691"/>
                <a:gd name="T33" fmla="*/ 985 h 1617"/>
                <a:gd name="T34" fmla="*/ 609 w 1691"/>
                <a:gd name="T35" fmla="*/ 739 h 1617"/>
                <a:gd name="T36" fmla="*/ 422 w 1691"/>
                <a:gd name="T37" fmla="*/ 1007 h 1617"/>
                <a:gd name="T38" fmla="*/ 759 w 1691"/>
                <a:gd name="T39" fmla="*/ 635 h 1617"/>
                <a:gd name="T40" fmla="*/ 459 w 1691"/>
                <a:gd name="T41" fmla="*/ 1044 h 1617"/>
                <a:gd name="T42" fmla="*/ 489 w 1691"/>
                <a:gd name="T43" fmla="*/ 1067 h 1617"/>
                <a:gd name="T44" fmla="*/ 752 w 1691"/>
                <a:gd name="T45" fmla="*/ 754 h 1617"/>
                <a:gd name="T46" fmla="*/ 534 w 1691"/>
                <a:gd name="T47" fmla="*/ 1096 h 1617"/>
                <a:gd name="T48" fmla="*/ 556 w 1691"/>
                <a:gd name="T49" fmla="*/ 1128 h 1617"/>
                <a:gd name="T50" fmla="*/ 992 w 1691"/>
                <a:gd name="T51" fmla="*/ 635 h 1617"/>
                <a:gd name="T52" fmla="*/ 587 w 1691"/>
                <a:gd name="T53" fmla="*/ 1156 h 1617"/>
                <a:gd name="T54" fmla="*/ 624 w 1691"/>
                <a:gd name="T55" fmla="*/ 1193 h 1617"/>
                <a:gd name="T56" fmla="*/ 744 w 1691"/>
                <a:gd name="T57" fmla="*/ 1059 h 1617"/>
                <a:gd name="T58" fmla="*/ 662 w 1691"/>
                <a:gd name="T59" fmla="*/ 1238 h 1617"/>
                <a:gd name="T60" fmla="*/ 939 w 1691"/>
                <a:gd name="T61" fmla="*/ 925 h 1617"/>
                <a:gd name="T62" fmla="*/ 699 w 1691"/>
                <a:gd name="T63" fmla="*/ 1260 h 1617"/>
                <a:gd name="T64" fmla="*/ 729 w 1691"/>
                <a:gd name="T65" fmla="*/ 1304 h 1617"/>
                <a:gd name="T66" fmla="*/ 1007 w 1691"/>
                <a:gd name="T67" fmla="*/ 1059 h 1617"/>
                <a:gd name="T68" fmla="*/ 767 w 1691"/>
                <a:gd name="T69" fmla="*/ 1334 h 1617"/>
                <a:gd name="T70" fmla="*/ 789 w 1691"/>
                <a:gd name="T71" fmla="*/ 1371 h 1617"/>
                <a:gd name="T72" fmla="*/ 1292 w 1691"/>
                <a:gd name="T73" fmla="*/ 933 h 1617"/>
                <a:gd name="T74" fmla="*/ 819 w 1691"/>
                <a:gd name="T75" fmla="*/ 1416 h 1617"/>
                <a:gd name="T76" fmla="*/ 864 w 1691"/>
                <a:gd name="T77" fmla="*/ 1461 h 1617"/>
                <a:gd name="T78" fmla="*/ 1247 w 1691"/>
                <a:gd name="T79" fmla="*/ 1119 h 1617"/>
                <a:gd name="T80" fmla="*/ 917 w 1691"/>
                <a:gd name="T81" fmla="*/ 1498 h 1617"/>
                <a:gd name="T82" fmla="*/ 954 w 1691"/>
                <a:gd name="T83" fmla="*/ 1527 h 1617"/>
                <a:gd name="T84" fmla="*/ 1419 w 1691"/>
                <a:gd name="T85" fmla="*/ 1037 h 1617"/>
                <a:gd name="T86" fmla="*/ 999 w 1691"/>
                <a:gd name="T87" fmla="*/ 1565 h 1617"/>
                <a:gd name="T88" fmla="*/ 1037 w 1691"/>
                <a:gd name="T89" fmla="*/ 1617 h 1617"/>
                <a:gd name="T90" fmla="*/ 1691 w 1691"/>
                <a:gd name="T91" fmla="*/ 988 h 1617"/>
                <a:gd name="T92" fmla="*/ 650 w 1691"/>
                <a:gd name="T93" fmla="*/ 0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1" h="1617">
                  <a:moveTo>
                    <a:pt x="650" y="0"/>
                  </a:moveTo>
                  <a:cubicBezTo>
                    <a:pt x="0" y="579"/>
                    <a:pt x="0" y="579"/>
                    <a:pt x="0" y="579"/>
                  </a:cubicBezTo>
                  <a:cubicBezTo>
                    <a:pt x="47" y="658"/>
                    <a:pt x="47" y="658"/>
                    <a:pt x="47" y="658"/>
                  </a:cubicBezTo>
                  <a:cubicBezTo>
                    <a:pt x="377" y="390"/>
                    <a:pt x="377" y="390"/>
                    <a:pt x="377" y="390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144" y="739"/>
                    <a:pt x="144" y="739"/>
                    <a:pt x="144" y="739"/>
                  </a:cubicBezTo>
                  <a:cubicBezTo>
                    <a:pt x="542" y="316"/>
                    <a:pt x="542" y="316"/>
                    <a:pt x="542" y="316"/>
                  </a:cubicBezTo>
                  <a:cubicBezTo>
                    <a:pt x="159" y="762"/>
                    <a:pt x="159" y="762"/>
                    <a:pt x="159" y="762"/>
                  </a:cubicBezTo>
                  <a:cubicBezTo>
                    <a:pt x="459" y="554"/>
                    <a:pt x="459" y="554"/>
                    <a:pt x="459" y="554"/>
                  </a:cubicBezTo>
                  <a:cubicBezTo>
                    <a:pt x="212" y="792"/>
                    <a:pt x="212" y="792"/>
                    <a:pt x="212" y="792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392" y="710"/>
                    <a:pt x="392" y="710"/>
                    <a:pt x="392" y="710"/>
                  </a:cubicBezTo>
                  <a:cubicBezTo>
                    <a:pt x="287" y="866"/>
                    <a:pt x="287" y="866"/>
                    <a:pt x="287" y="866"/>
                  </a:cubicBezTo>
                  <a:cubicBezTo>
                    <a:pt x="324" y="910"/>
                    <a:pt x="324" y="910"/>
                    <a:pt x="324" y="910"/>
                  </a:cubicBezTo>
                  <a:cubicBezTo>
                    <a:pt x="699" y="412"/>
                    <a:pt x="699" y="412"/>
                    <a:pt x="699" y="412"/>
                  </a:cubicBezTo>
                  <a:cubicBezTo>
                    <a:pt x="354" y="940"/>
                    <a:pt x="354" y="940"/>
                    <a:pt x="354" y="940"/>
                  </a:cubicBezTo>
                  <a:cubicBezTo>
                    <a:pt x="384" y="985"/>
                    <a:pt x="384" y="985"/>
                    <a:pt x="384" y="985"/>
                  </a:cubicBezTo>
                  <a:cubicBezTo>
                    <a:pt x="609" y="739"/>
                    <a:pt x="609" y="739"/>
                    <a:pt x="609" y="739"/>
                  </a:cubicBezTo>
                  <a:cubicBezTo>
                    <a:pt x="422" y="1007"/>
                    <a:pt x="422" y="1007"/>
                    <a:pt x="422" y="1007"/>
                  </a:cubicBezTo>
                  <a:cubicBezTo>
                    <a:pt x="759" y="635"/>
                    <a:pt x="759" y="635"/>
                    <a:pt x="759" y="635"/>
                  </a:cubicBezTo>
                  <a:cubicBezTo>
                    <a:pt x="459" y="1044"/>
                    <a:pt x="459" y="1044"/>
                    <a:pt x="459" y="1044"/>
                  </a:cubicBezTo>
                  <a:cubicBezTo>
                    <a:pt x="489" y="1067"/>
                    <a:pt x="489" y="1067"/>
                    <a:pt x="489" y="1067"/>
                  </a:cubicBezTo>
                  <a:cubicBezTo>
                    <a:pt x="752" y="754"/>
                    <a:pt x="752" y="754"/>
                    <a:pt x="752" y="754"/>
                  </a:cubicBezTo>
                  <a:cubicBezTo>
                    <a:pt x="534" y="1096"/>
                    <a:pt x="534" y="1096"/>
                    <a:pt x="534" y="1096"/>
                  </a:cubicBezTo>
                  <a:cubicBezTo>
                    <a:pt x="556" y="1128"/>
                    <a:pt x="556" y="1128"/>
                    <a:pt x="556" y="1128"/>
                  </a:cubicBezTo>
                  <a:cubicBezTo>
                    <a:pt x="992" y="635"/>
                    <a:pt x="992" y="635"/>
                    <a:pt x="992" y="635"/>
                  </a:cubicBezTo>
                  <a:cubicBezTo>
                    <a:pt x="587" y="1156"/>
                    <a:pt x="587" y="1156"/>
                    <a:pt x="587" y="1156"/>
                  </a:cubicBezTo>
                  <a:cubicBezTo>
                    <a:pt x="624" y="1193"/>
                    <a:pt x="624" y="1193"/>
                    <a:pt x="624" y="1193"/>
                  </a:cubicBezTo>
                  <a:cubicBezTo>
                    <a:pt x="744" y="1059"/>
                    <a:pt x="744" y="1059"/>
                    <a:pt x="744" y="1059"/>
                  </a:cubicBezTo>
                  <a:cubicBezTo>
                    <a:pt x="662" y="1238"/>
                    <a:pt x="662" y="1238"/>
                    <a:pt x="662" y="1238"/>
                  </a:cubicBezTo>
                  <a:cubicBezTo>
                    <a:pt x="939" y="925"/>
                    <a:pt x="939" y="925"/>
                    <a:pt x="939" y="925"/>
                  </a:cubicBezTo>
                  <a:cubicBezTo>
                    <a:pt x="699" y="1260"/>
                    <a:pt x="699" y="1260"/>
                    <a:pt x="699" y="1260"/>
                  </a:cubicBezTo>
                  <a:cubicBezTo>
                    <a:pt x="729" y="1304"/>
                    <a:pt x="729" y="1304"/>
                    <a:pt x="729" y="1304"/>
                  </a:cubicBezTo>
                  <a:cubicBezTo>
                    <a:pt x="1007" y="1059"/>
                    <a:pt x="1007" y="1059"/>
                    <a:pt x="1007" y="1059"/>
                  </a:cubicBezTo>
                  <a:cubicBezTo>
                    <a:pt x="767" y="1334"/>
                    <a:pt x="767" y="1334"/>
                    <a:pt x="767" y="1334"/>
                  </a:cubicBezTo>
                  <a:cubicBezTo>
                    <a:pt x="789" y="1371"/>
                    <a:pt x="789" y="1371"/>
                    <a:pt x="789" y="1371"/>
                  </a:cubicBezTo>
                  <a:cubicBezTo>
                    <a:pt x="1292" y="933"/>
                    <a:pt x="1292" y="933"/>
                    <a:pt x="1292" y="933"/>
                  </a:cubicBezTo>
                  <a:cubicBezTo>
                    <a:pt x="1262" y="940"/>
                    <a:pt x="819" y="1416"/>
                    <a:pt x="819" y="1416"/>
                  </a:cubicBezTo>
                  <a:cubicBezTo>
                    <a:pt x="864" y="1461"/>
                    <a:pt x="864" y="1461"/>
                    <a:pt x="864" y="1461"/>
                  </a:cubicBezTo>
                  <a:cubicBezTo>
                    <a:pt x="1247" y="1119"/>
                    <a:pt x="1247" y="1119"/>
                    <a:pt x="1247" y="1119"/>
                  </a:cubicBezTo>
                  <a:cubicBezTo>
                    <a:pt x="917" y="1498"/>
                    <a:pt x="917" y="1498"/>
                    <a:pt x="917" y="1498"/>
                  </a:cubicBezTo>
                  <a:cubicBezTo>
                    <a:pt x="954" y="1527"/>
                    <a:pt x="954" y="1527"/>
                    <a:pt x="954" y="1527"/>
                  </a:cubicBezTo>
                  <a:cubicBezTo>
                    <a:pt x="1419" y="1037"/>
                    <a:pt x="1419" y="1037"/>
                    <a:pt x="1419" y="1037"/>
                  </a:cubicBezTo>
                  <a:cubicBezTo>
                    <a:pt x="999" y="1565"/>
                    <a:pt x="999" y="1565"/>
                    <a:pt x="999" y="1565"/>
                  </a:cubicBezTo>
                  <a:cubicBezTo>
                    <a:pt x="1037" y="1617"/>
                    <a:pt x="1037" y="1617"/>
                    <a:pt x="1037" y="1617"/>
                  </a:cubicBezTo>
                  <a:cubicBezTo>
                    <a:pt x="1691" y="988"/>
                    <a:pt x="1691" y="988"/>
                    <a:pt x="1691" y="988"/>
                  </a:cubicBezTo>
                  <a:cubicBezTo>
                    <a:pt x="650" y="0"/>
                    <a:pt x="650" y="0"/>
                    <a:pt x="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2AA125C-469F-4941-B803-9AD259BE0F43}"/>
              </a:ext>
            </a:extLst>
          </p:cNvPr>
          <p:cNvGrpSpPr/>
          <p:nvPr/>
        </p:nvGrpSpPr>
        <p:grpSpPr>
          <a:xfrm>
            <a:off x="3305559" y="2097567"/>
            <a:ext cx="1746926" cy="785562"/>
            <a:chOff x="2271266" y="1795463"/>
            <a:chExt cx="1929259" cy="867554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96F81183-1948-45E3-B150-EFD85585AF80}"/>
                </a:ext>
              </a:extLst>
            </p:cNvPr>
            <p:cNvSpPr/>
            <p:nvPr/>
          </p:nvSpPr>
          <p:spPr>
            <a:xfrm>
              <a:off x="2271266" y="1795463"/>
              <a:ext cx="1736212" cy="867554"/>
            </a:xfrm>
            <a:custGeom>
              <a:avLst/>
              <a:gdLst>
                <a:gd name="connsiteX0" fmla="*/ 627788 w 1736212"/>
                <a:gd name="connsiteY0" fmla="*/ 0 h 867554"/>
                <a:gd name="connsiteX1" fmla="*/ 1736212 w 1736212"/>
                <a:gd name="connsiteY1" fmla="*/ 0 h 867554"/>
                <a:gd name="connsiteX2" fmla="*/ 1727862 w 1736212"/>
                <a:gd name="connsiteY2" fmla="*/ 44850 h 867554"/>
                <a:gd name="connsiteX3" fmla="*/ 649123 w 1736212"/>
                <a:gd name="connsiteY3" fmla="*/ 866972 h 867554"/>
                <a:gd name="connsiteX4" fmla="*/ 55413 w 1736212"/>
                <a:gd name="connsiteY4" fmla="*/ 664221 h 867554"/>
                <a:gd name="connsiteX5" fmla="*/ 0 w 1736212"/>
                <a:gd name="connsiteY5" fmla="*/ 619894 h 867554"/>
                <a:gd name="connsiteX6" fmla="*/ 627788 w 1736212"/>
                <a:gd name="connsiteY6" fmla="*/ 0 h 86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6212" h="867554">
                  <a:moveTo>
                    <a:pt x="627788" y="0"/>
                  </a:moveTo>
                  <a:lnTo>
                    <a:pt x="1736212" y="0"/>
                  </a:lnTo>
                  <a:lnTo>
                    <a:pt x="1727862" y="44850"/>
                  </a:lnTo>
                  <a:cubicBezTo>
                    <a:pt x="1611897" y="530341"/>
                    <a:pt x="1167445" y="883889"/>
                    <a:pt x="649123" y="866972"/>
                  </a:cubicBezTo>
                  <a:cubicBezTo>
                    <a:pt x="426985" y="859722"/>
                    <a:pt x="222823" y="785458"/>
                    <a:pt x="55413" y="664221"/>
                  </a:cubicBezTo>
                  <a:lnTo>
                    <a:pt x="0" y="619894"/>
                  </a:lnTo>
                  <a:lnTo>
                    <a:pt x="627788" y="0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A9E44916-9EF2-4BAA-A2ED-B8AD2451CEE7}"/>
                </a:ext>
              </a:extLst>
            </p:cNvPr>
            <p:cNvSpPr/>
            <p:nvPr/>
          </p:nvSpPr>
          <p:spPr>
            <a:xfrm>
              <a:off x="2957513" y="1795463"/>
              <a:ext cx="1243012" cy="867554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B710C0F-9064-4976-A744-3D199E947FAF}"/>
              </a:ext>
            </a:extLst>
          </p:cNvPr>
          <p:cNvGrpSpPr/>
          <p:nvPr/>
        </p:nvGrpSpPr>
        <p:grpSpPr>
          <a:xfrm>
            <a:off x="3305559" y="3501280"/>
            <a:ext cx="1746926" cy="785562"/>
            <a:chOff x="2271266" y="1795463"/>
            <a:chExt cx="1929259" cy="867554"/>
          </a:xfrm>
          <a:solidFill>
            <a:schemeClr val="accent2"/>
          </a:solidFill>
        </p:grpSpPr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174D9F76-A2F5-41EB-96BF-3A916243AFB7}"/>
                </a:ext>
              </a:extLst>
            </p:cNvPr>
            <p:cNvSpPr/>
            <p:nvPr/>
          </p:nvSpPr>
          <p:spPr>
            <a:xfrm>
              <a:off x="2271266" y="1795463"/>
              <a:ext cx="1736212" cy="867554"/>
            </a:xfrm>
            <a:custGeom>
              <a:avLst/>
              <a:gdLst>
                <a:gd name="connsiteX0" fmla="*/ 627788 w 1736212"/>
                <a:gd name="connsiteY0" fmla="*/ 0 h 867554"/>
                <a:gd name="connsiteX1" fmla="*/ 1736212 w 1736212"/>
                <a:gd name="connsiteY1" fmla="*/ 0 h 867554"/>
                <a:gd name="connsiteX2" fmla="*/ 1727862 w 1736212"/>
                <a:gd name="connsiteY2" fmla="*/ 44850 h 867554"/>
                <a:gd name="connsiteX3" fmla="*/ 649123 w 1736212"/>
                <a:gd name="connsiteY3" fmla="*/ 866972 h 867554"/>
                <a:gd name="connsiteX4" fmla="*/ 55413 w 1736212"/>
                <a:gd name="connsiteY4" fmla="*/ 664221 h 867554"/>
                <a:gd name="connsiteX5" fmla="*/ 0 w 1736212"/>
                <a:gd name="connsiteY5" fmla="*/ 619894 h 867554"/>
                <a:gd name="connsiteX6" fmla="*/ 627788 w 1736212"/>
                <a:gd name="connsiteY6" fmla="*/ 0 h 86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6212" h="867554">
                  <a:moveTo>
                    <a:pt x="627788" y="0"/>
                  </a:moveTo>
                  <a:lnTo>
                    <a:pt x="1736212" y="0"/>
                  </a:lnTo>
                  <a:lnTo>
                    <a:pt x="1727862" y="44850"/>
                  </a:lnTo>
                  <a:cubicBezTo>
                    <a:pt x="1611897" y="530341"/>
                    <a:pt x="1167445" y="883889"/>
                    <a:pt x="649123" y="866972"/>
                  </a:cubicBezTo>
                  <a:cubicBezTo>
                    <a:pt x="426985" y="859722"/>
                    <a:pt x="222823" y="785458"/>
                    <a:pt x="55413" y="664221"/>
                  </a:cubicBezTo>
                  <a:lnTo>
                    <a:pt x="0" y="619894"/>
                  </a:lnTo>
                  <a:lnTo>
                    <a:pt x="627788" y="0"/>
                  </a:lnTo>
                  <a:close/>
                </a:path>
              </a:pathLst>
            </a:cu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7F464D80-C155-4C7D-98BB-20B809BFC1CB}"/>
                </a:ext>
              </a:extLst>
            </p:cNvPr>
            <p:cNvSpPr/>
            <p:nvPr/>
          </p:nvSpPr>
          <p:spPr>
            <a:xfrm>
              <a:off x="2957513" y="1795463"/>
              <a:ext cx="1243012" cy="867554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6A45DC2-264E-47D5-ACA3-579B9FF2B557}"/>
              </a:ext>
            </a:extLst>
          </p:cNvPr>
          <p:cNvGrpSpPr/>
          <p:nvPr/>
        </p:nvGrpSpPr>
        <p:grpSpPr>
          <a:xfrm>
            <a:off x="3305559" y="4896368"/>
            <a:ext cx="1746926" cy="785562"/>
            <a:chOff x="2271266" y="1795463"/>
            <a:chExt cx="1929259" cy="867554"/>
          </a:xfrm>
          <a:solidFill>
            <a:schemeClr val="accent4"/>
          </a:solidFill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AA877AA4-A2BC-495E-BC7C-21E4658D9C3A}"/>
                </a:ext>
              </a:extLst>
            </p:cNvPr>
            <p:cNvSpPr/>
            <p:nvPr/>
          </p:nvSpPr>
          <p:spPr>
            <a:xfrm>
              <a:off x="2271266" y="1795463"/>
              <a:ext cx="1736212" cy="867554"/>
            </a:xfrm>
            <a:custGeom>
              <a:avLst/>
              <a:gdLst>
                <a:gd name="connsiteX0" fmla="*/ 627788 w 1736212"/>
                <a:gd name="connsiteY0" fmla="*/ 0 h 867554"/>
                <a:gd name="connsiteX1" fmla="*/ 1736212 w 1736212"/>
                <a:gd name="connsiteY1" fmla="*/ 0 h 867554"/>
                <a:gd name="connsiteX2" fmla="*/ 1727862 w 1736212"/>
                <a:gd name="connsiteY2" fmla="*/ 44850 h 867554"/>
                <a:gd name="connsiteX3" fmla="*/ 649123 w 1736212"/>
                <a:gd name="connsiteY3" fmla="*/ 866972 h 867554"/>
                <a:gd name="connsiteX4" fmla="*/ 55413 w 1736212"/>
                <a:gd name="connsiteY4" fmla="*/ 664221 h 867554"/>
                <a:gd name="connsiteX5" fmla="*/ 0 w 1736212"/>
                <a:gd name="connsiteY5" fmla="*/ 619894 h 867554"/>
                <a:gd name="connsiteX6" fmla="*/ 627788 w 1736212"/>
                <a:gd name="connsiteY6" fmla="*/ 0 h 86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6212" h="867554">
                  <a:moveTo>
                    <a:pt x="627788" y="0"/>
                  </a:moveTo>
                  <a:lnTo>
                    <a:pt x="1736212" y="0"/>
                  </a:lnTo>
                  <a:lnTo>
                    <a:pt x="1727862" y="44850"/>
                  </a:lnTo>
                  <a:cubicBezTo>
                    <a:pt x="1611897" y="530341"/>
                    <a:pt x="1167445" y="883889"/>
                    <a:pt x="649123" y="866972"/>
                  </a:cubicBezTo>
                  <a:cubicBezTo>
                    <a:pt x="426985" y="859722"/>
                    <a:pt x="222823" y="785458"/>
                    <a:pt x="55413" y="664221"/>
                  </a:cubicBezTo>
                  <a:lnTo>
                    <a:pt x="0" y="619894"/>
                  </a:lnTo>
                  <a:lnTo>
                    <a:pt x="627788" y="0"/>
                  </a:lnTo>
                  <a:close/>
                </a:path>
              </a:pathLst>
            </a:cu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4B7672B-28F5-4B59-A9A8-7265C053FA47}"/>
                </a:ext>
              </a:extLst>
            </p:cNvPr>
            <p:cNvSpPr/>
            <p:nvPr/>
          </p:nvSpPr>
          <p:spPr>
            <a:xfrm>
              <a:off x="2957513" y="1795463"/>
              <a:ext cx="1243012" cy="867554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E920B89B-B00D-4CBE-B620-C3EFA6126DF0}"/>
              </a:ext>
            </a:extLst>
          </p:cNvPr>
          <p:cNvSpPr/>
          <p:nvPr/>
        </p:nvSpPr>
        <p:spPr>
          <a:xfrm>
            <a:off x="5052485" y="2097567"/>
            <a:ext cx="836100" cy="78556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FFCF267-0ABB-4DDC-8416-9233C4EC2C3C}"/>
              </a:ext>
            </a:extLst>
          </p:cNvPr>
          <p:cNvSpPr/>
          <p:nvPr/>
        </p:nvSpPr>
        <p:spPr>
          <a:xfrm>
            <a:off x="5052485" y="3501280"/>
            <a:ext cx="836100" cy="78556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15CDB23-4A82-45BF-AD33-265384AD7894}"/>
              </a:ext>
            </a:extLst>
          </p:cNvPr>
          <p:cNvSpPr/>
          <p:nvPr/>
        </p:nvSpPr>
        <p:spPr>
          <a:xfrm>
            <a:off x="5052485" y="4896368"/>
            <a:ext cx="836100" cy="78556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74AD3777-DF55-44CC-8086-5DED0F610013}"/>
              </a:ext>
            </a:extLst>
          </p:cNvPr>
          <p:cNvSpPr>
            <a:spLocks/>
          </p:cNvSpPr>
          <p:nvPr/>
        </p:nvSpPr>
        <p:spPr bwMode="auto">
          <a:xfrm>
            <a:off x="4305238" y="5044735"/>
            <a:ext cx="492483" cy="491569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C428F9FA-302B-4C4C-BE29-00637C286522}"/>
              </a:ext>
            </a:extLst>
          </p:cNvPr>
          <p:cNvSpPr>
            <a:spLocks/>
          </p:cNvSpPr>
          <p:nvPr/>
        </p:nvSpPr>
        <p:spPr bwMode="auto">
          <a:xfrm>
            <a:off x="4295636" y="3683779"/>
            <a:ext cx="511688" cy="420564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C8431B0A-ACEC-40D2-B5F6-E5D28C1B8FD5}"/>
              </a:ext>
            </a:extLst>
          </p:cNvPr>
          <p:cNvSpPr>
            <a:spLocks noChangeAspect="1"/>
          </p:cNvSpPr>
          <p:nvPr/>
        </p:nvSpPr>
        <p:spPr bwMode="auto">
          <a:xfrm>
            <a:off x="4280107" y="2217022"/>
            <a:ext cx="542746" cy="542172"/>
          </a:xfrm>
          <a:custGeom>
            <a:avLst/>
            <a:gdLst>
              <a:gd name="T0" fmla="*/ 374 w 400"/>
              <a:gd name="T1" fmla="*/ 100 h 400"/>
              <a:gd name="T2" fmla="*/ 301 w 400"/>
              <a:gd name="T3" fmla="*/ 27 h 400"/>
              <a:gd name="T4" fmla="*/ 200 w 400"/>
              <a:gd name="T5" fmla="*/ 0 h 400"/>
              <a:gd name="T6" fmla="*/ 100 w 400"/>
              <a:gd name="T7" fmla="*/ 27 h 400"/>
              <a:gd name="T8" fmla="*/ 27 w 400"/>
              <a:gd name="T9" fmla="*/ 100 h 400"/>
              <a:gd name="T10" fmla="*/ 0 w 400"/>
              <a:gd name="T11" fmla="*/ 200 h 400"/>
              <a:gd name="T12" fmla="*/ 27 w 400"/>
              <a:gd name="T13" fmla="*/ 301 h 400"/>
              <a:gd name="T14" fmla="*/ 100 w 400"/>
              <a:gd name="T15" fmla="*/ 374 h 400"/>
              <a:gd name="T16" fmla="*/ 200 w 400"/>
              <a:gd name="T17" fmla="*/ 400 h 400"/>
              <a:gd name="T18" fmla="*/ 301 w 400"/>
              <a:gd name="T19" fmla="*/ 374 h 400"/>
              <a:gd name="T20" fmla="*/ 374 w 400"/>
              <a:gd name="T21" fmla="*/ 301 h 400"/>
              <a:gd name="T22" fmla="*/ 400 w 400"/>
              <a:gd name="T23" fmla="*/ 200 h 400"/>
              <a:gd name="T24" fmla="*/ 374 w 400"/>
              <a:gd name="T25" fmla="*/ 100 h 400"/>
              <a:gd name="T26" fmla="*/ 330 w 400"/>
              <a:gd name="T27" fmla="*/ 170 h 400"/>
              <a:gd name="T28" fmla="*/ 188 w 400"/>
              <a:gd name="T29" fmla="*/ 311 h 400"/>
              <a:gd name="T30" fmla="*/ 176 w 400"/>
              <a:gd name="T31" fmla="*/ 316 h 400"/>
              <a:gd name="T32" fmla="*/ 165 w 400"/>
              <a:gd name="T33" fmla="*/ 311 h 400"/>
              <a:gd name="T34" fmla="*/ 70 w 400"/>
              <a:gd name="T35" fmla="*/ 217 h 400"/>
              <a:gd name="T36" fmla="*/ 66 w 400"/>
              <a:gd name="T37" fmla="*/ 205 h 400"/>
              <a:gd name="T38" fmla="*/ 70 w 400"/>
              <a:gd name="T39" fmla="*/ 193 h 400"/>
              <a:gd name="T40" fmla="*/ 94 w 400"/>
              <a:gd name="T41" fmla="*/ 170 h 400"/>
              <a:gd name="T42" fmla="*/ 106 w 400"/>
              <a:gd name="T43" fmla="*/ 165 h 400"/>
              <a:gd name="T44" fmla="*/ 118 w 400"/>
              <a:gd name="T45" fmla="*/ 170 h 400"/>
              <a:gd name="T46" fmla="*/ 176 w 400"/>
              <a:gd name="T47" fmla="*/ 229 h 400"/>
              <a:gd name="T48" fmla="*/ 283 w 400"/>
              <a:gd name="T49" fmla="*/ 123 h 400"/>
              <a:gd name="T50" fmla="*/ 295 w 400"/>
              <a:gd name="T51" fmla="*/ 118 h 400"/>
              <a:gd name="T52" fmla="*/ 306 w 400"/>
              <a:gd name="T53" fmla="*/ 123 h 400"/>
              <a:gd name="T54" fmla="*/ 330 w 400"/>
              <a:gd name="T55" fmla="*/ 146 h 400"/>
              <a:gd name="T56" fmla="*/ 335 w 400"/>
              <a:gd name="T57" fmla="*/ 158 h 400"/>
              <a:gd name="T58" fmla="*/ 330 w 400"/>
              <a:gd name="T59" fmla="*/ 170 h 400"/>
              <a:gd name="T60" fmla="*/ 330 w 400"/>
              <a:gd name="T61" fmla="*/ 170 h 400"/>
              <a:gd name="T62" fmla="*/ 330 w 400"/>
              <a:gd name="T63" fmla="*/ 17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400">
                <a:moveTo>
                  <a:pt x="374" y="100"/>
                </a:moveTo>
                <a:cubicBezTo>
                  <a:pt x="356" y="69"/>
                  <a:pt x="331" y="45"/>
                  <a:pt x="301" y="27"/>
                </a:cubicBezTo>
                <a:cubicBezTo>
                  <a:pt x="270" y="9"/>
                  <a:pt x="237" y="0"/>
                  <a:pt x="200" y="0"/>
                </a:cubicBezTo>
                <a:cubicBezTo>
                  <a:pt x="164" y="0"/>
                  <a:pt x="130" y="9"/>
                  <a:pt x="100" y="27"/>
                </a:cubicBezTo>
                <a:cubicBezTo>
                  <a:pt x="69" y="45"/>
                  <a:pt x="45" y="69"/>
                  <a:pt x="27" y="100"/>
                </a:cubicBezTo>
                <a:cubicBezTo>
                  <a:pt x="9" y="130"/>
                  <a:pt x="0" y="164"/>
                  <a:pt x="0" y="200"/>
                </a:cubicBezTo>
                <a:cubicBezTo>
                  <a:pt x="0" y="237"/>
                  <a:pt x="9" y="270"/>
                  <a:pt x="27" y="301"/>
                </a:cubicBezTo>
                <a:cubicBezTo>
                  <a:pt x="45" y="331"/>
                  <a:pt x="69" y="356"/>
                  <a:pt x="100" y="374"/>
                </a:cubicBezTo>
                <a:cubicBezTo>
                  <a:pt x="130" y="391"/>
                  <a:pt x="164" y="400"/>
                  <a:pt x="200" y="400"/>
                </a:cubicBezTo>
                <a:cubicBezTo>
                  <a:pt x="237" y="400"/>
                  <a:pt x="270" y="391"/>
                  <a:pt x="301" y="374"/>
                </a:cubicBezTo>
                <a:cubicBezTo>
                  <a:pt x="331" y="356"/>
                  <a:pt x="356" y="331"/>
                  <a:pt x="374" y="301"/>
                </a:cubicBezTo>
                <a:cubicBezTo>
                  <a:pt x="392" y="270"/>
                  <a:pt x="400" y="237"/>
                  <a:pt x="400" y="200"/>
                </a:cubicBezTo>
                <a:cubicBezTo>
                  <a:pt x="400" y="164"/>
                  <a:pt x="392" y="130"/>
                  <a:pt x="374" y="100"/>
                </a:cubicBezTo>
                <a:close/>
                <a:moveTo>
                  <a:pt x="330" y="170"/>
                </a:moveTo>
                <a:cubicBezTo>
                  <a:pt x="188" y="311"/>
                  <a:pt x="188" y="311"/>
                  <a:pt x="188" y="311"/>
                </a:cubicBezTo>
                <a:cubicBezTo>
                  <a:pt x="185" y="315"/>
                  <a:pt x="181" y="316"/>
                  <a:pt x="176" y="316"/>
                </a:cubicBezTo>
                <a:cubicBezTo>
                  <a:pt x="172" y="316"/>
                  <a:pt x="168" y="315"/>
                  <a:pt x="165" y="311"/>
                </a:cubicBezTo>
                <a:cubicBezTo>
                  <a:pt x="70" y="217"/>
                  <a:pt x="70" y="217"/>
                  <a:pt x="70" y="217"/>
                </a:cubicBezTo>
                <a:cubicBezTo>
                  <a:pt x="67" y="214"/>
                  <a:pt x="66" y="210"/>
                  <a:pt x="66" y="205"/>
                </a:cubicBezTo>
                <a:cubicBezTo>
                  <a:pt x="66" y="200"/>
                  <a:pt x="67" y="196"/>
                  <a:pt x="70" y="193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7" y="166"/>
                  <a:pt x="101" y="165"/>
                  <a:pt x="106" y="165"/>
                </a:cubicBezTo>
                <a:cubicBezTo>
                  <a:pt x="110" y="165"/>
                  <a:pt x="114" y="166"/>
                  <a:pt x="118" y="170"/>
                </a:cubicBezTo>
                <a:cubicBezTo>
                  <a:pt x="176" y="229"/>
                  <a:pt x="176" y="229"/>
                  <a:pt x="176" y="229"/>
                </a:cubicBezTo>
                <a:cubicBezTo>
                  <a:pt x="283" y="123"/>
                  <a:pt x="283" y="123"/>
                  <a:pt x="283" y="123"/>
                </a:cubicBezTo>
                <a:cubicBezTo>
                  <a:pt x="286" y="119"/>
                  <a:pt x="290" y="118"/>
                  <a:pt x="295" y="118"/>
                </a:cubicBezTo>
                <a:cubicBezTo>
                  <a:pt x="299" y="118"/>
                  <a:pt x="303" y="119"/>
                  <a:pt x="306" y="123"/>
                </a:cubicBezTo>
                <a:cubicBezTo>
                  <a:pt x="330" y="146"/>
                  <a:pt x="330" y="146"/>
                  <a:pt x="330" y="146"/>
                </a:cubicBezTo>
                <a:cubicBezTo>
                  <a:pt x="333" y="149"/>
                  <a:pt x="335" y="153"/>
                  <a:pt x="335" y="158"/>
                </a:cubicBezTo>
                <a:cubicBezTo>
                  <a:pt x="335" y="163"/>
                  <a:pt x="333" y="167"/>
                  <a:pt x="330" y="170"/>
                </a:cubicBezTo>
                <a:close/>
                <a:moveTo>
                  <a:pt x="330" y="170"/>
                </a:moveTo>
                <a:cubicBezTo>
                  <a:pt x="330" y="170"/>
                  <a:pt x="330" y="170"/>
                  <a:pt x="330" y="170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95C1EEED-BAD5-42E9-91A5-9AE9F26305E1}"/>
              </a:ext>
            </a:extLst>
          </p:cNvPr>
          <p:cNvSpPr/>
          <p:nvPr/>
        </p:nvSpPr>
        <p:spPr>
          <a:xfrm>
            <a:off x="6830423" y="2002365"/>
            <a:ext cx="721040" cy="72104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7" name="文本框 51">
            <a:extLst>
              <a:ext uri="{FF2B5EF4-FFF2-40B4-BE49-F238E27FC236}">
                <a16:creationId xmlns:a16="http://schemas.microsoft.com/office/drawing/2014/main" id="{71017AF0-15ED-4BE8-83D2-FBDB648D2AC2}"/>
              </a:ext>
            </a:extLst>
          </p:cNvPr>
          <p:cNvSpPr txBox="1"/>
          <p:nvPr/>
        </p:nvSpPr>
        <p:spPr>
          <a:xfrm>
            <a:off x="7551463" y="1966633"/>
            <a:ext cx="2076659" cy="203389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 lnSpcReduction="10000"/>
          </a:bodyPr>
          <a:lstStyle/>
          <a:p>
            <a:r>
              <a:rPr lang="zh-CN" altLang="en-US" sz="1400" b="1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8" name="文本框 52">
            <a:extLst>
              <a:ext uri="{FF2B5EF4-FFF2-40B4-BE49-F238E27FC236}">
                <a16:creationId xmlns:a16="http://schemas.microsoft.com/office/drawing/2014/main" id="{A58848B6-AD6F-4398-B85A-C86388D379A3}"/>
              </a:ext>
            </a:extLst>
          </p:cNvPr>
          <p:cNvSpPr txBox="1"/>
          <p:nvPr/>
        </p:nvSpPr>
        <p:spPr>
          <a:xfrm>
            <a:off x="7551463" y="2170022"/>
            <a:ext cx="2310615" cy="532069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C5A059A6-046E-4454-9394-93702402D077}"/>
              </a:ext>
            </a:extLst>
          </p:cNvPr>
          <p:cNvSpPr/>
          <p:nvPr/>
        </p:nvSpPr>
        <p:spPr>
          <a:xfrm>
            <a:off x="6830423" y="3552509"/>
            <a:ext cx="721040" cy="72104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0" name="文本框 54">
            <a:extLst>
              <a:ext uri="{FF2B5EF4-FFF2-40B4-BE49-F238E27FC236}">
                <a16:creationId xmlns:a16="http://schemas.microsoft.com/office/drawing/2014/main" id="{22B4F879-FD45-4A8E-AE6B-E8361D2A3443}"/>
              </a:ext>
            </a:extLst>
          </p:cNvPr>
          <p:cNvSpPr txBox="1"/>
          <p:nvPr/>
        </p:nvSpPr>
        <p:spPr>
          <a:xfrm>
            <a:off x="7551463" y="3516777"/>
            <a:ext cx="2076659" cy="203389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 lnSpcReduction="10000"/>
          </a:bodyPr>
          <a:lstStyle/>
          <a:p>
            <a:r>
              <a:rPr lang="zh-CN" altLang="en-US" sz="1400" b="1">
                <a:solidFill>
                  <a:schemeClr val="accent3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1" name="文本框 55">
            <a:extLst>
              <a:ext uri="{FF2B5EF4-FFF2-40B4-BE49-F238E27FC236}">
                <a16:creationId xmlns:a16="http://schemas.microsoft.com/office/drawing/2014/main" id="{DFA24BD0-3EC2-4B8B-8B1F-DC8BDF2BE71D}"/>
              </a:ext>
            </a:extLst>
          </p:cNvPr>
          <p:cNvSpPr txBox="1"/>
          <p:nvPr/>
        </p:nvSpPr>
        <p:spPr>
          <a:xfrm>
            <a:off x="7551463" y="3720166"/>
            <a:ext cx="2310615" cy="532069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36F98135-AA31-4644-95CC-BF0836C9B3AB}"/>
              </a:ext>
            </a:extLst>
          </p:cNvPr>
          <p:cNvSpPr/>
          <p:nvPr/>
        </p:nvSpPr>
        <p:spPr>
          <a:xfrm>
            <a:off x="6830423" y="5100448"/>
            <a:ext cx="721040" cy="721040"/>
          </a:xfrm>
          <a:prstGeom prst="roundRect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13" name="文本框 57">
            <a:extLst>
              <a:ext uri="{FF2B5EF4-FFF2-40B4-BE49-F238E27FC236}">
                <a16:creationId xmlns:a16="http://schemas.microsoft.com/office/drawing/2014/main" id="{5F9CA55E-022B-4D37-BA5E-E1C09F06AD63}"/>
              </a:ext>
            </a:extLst>
          </p:cNvPr>
          <p:cNvSpPr txBox="1"/>
          <p:nvPr/>
        </p:nvSpPr>
        <p:spPr>
          <a:xfrm>
            <a:off x="7551463" y="5064716"/>
            <a:ext cx="2076659" cy="203389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 lnSpcReduction="10000"/>
          </a:bodyPr>
          <a:lstStyle/>
          <a:p>
            <a:r>
              <a:rPr lang="zh-CN" altLang="en-US" sz="1400" b="1">
                <a:solidFill>
                  <a:schemeClr val="accent5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文本框 58">
            <a:extLst>
              <a:ext uri="{FF2B5EF4-FFF2-40B4-BE49-F238E27FC236}">
                <a16:creationId xmlns:a16="http://schemas.microsoft.com/office/drawing/2014/main" id="{43605DA8-CE67-4407-9796-B3448036D95A}"/>
              </a:ext>
            </a:extLst>
          </p:cNvPr>
          <p:cNvSpPr txBox="1"/>
          <p:nvPr/>
        </p:nvSpPr>
        <p:spPr>
          <a:xfrm>
            <a:off x="7551463" y="5268105"/>
            <a:ext cx="2310615" cy="532069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B7879373-0348-4F4F-BA5B-2CEE423058E1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7A4FF1C5-DCDB-4111-BF34-514023C43324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268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2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>
            <a:extLst>
              <a:ext uri="{FF2B5EF4-FFF2-40B4-BE49-F238E27FC236}">
                <a16:creationId xmlns:a16="http://schemas.microsoft.com/office/drawing/2014/main" id="{3F43452F-1BBB-4681-9986-AC806C91E1B0}"/>
              </a:ext>
            </a:extLst>
          </p:cNvPr>
          <p:cNvGrpSpPr/>
          <p:nvPr/>
        </p:nvGrpSpPr>
        <p:grpSpPr>
          <a:xfrm>
            <a:off x="1986701" y="1955358"/>
            <a:ext cx="1428083" cy="1955222"/>
            <a:chOff x="1825326" y="2984058"/>
            <a:chExt cx="1428083" cy="1955222"/>
          </a:xfrm>
        </p:grpSpPr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FFA138E4-ED65-4D94-9C89-0648E7858CEC}"/>
                </a:ext>
              </a:extLst>
            </p:cNvPr>
            <p:cNvCxnSpPr/>
            <p:nvPr/>
          </p:nvCxnSpPr>
          <p:spPr>
            <a:xfrm>
              <a:off x="2529642" y="4416703"/>
              <a:ext cx="0" cy="522577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9998A70F-E26F-4C7D-8782-96CCC22BF799}"/>
                </a:ext>
              </a:extLst>
            </p:cNvPr>
            <p:cNvGrpSpPr/>
            <p:nvPr/>
          </p:nvGrpSpPr>
          <p:grpSpPr>
            <a:xfrm>
              <a:off x="1825326" y="2984058"/>
              <a:ext cx="1428083" cy="1428084"/>
              <a:chOff x="1825326" y="2984058"/>
              <a:chExt cx="1428083" cy="1428084"/>
            </a:xfrm>
          </p:grpSpPr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055252A1-3A03-49D5-BE18-8F8406D73B9B}"/>
                  </a:ext>
                </a:extLst>
              </p:cNvPr>
              <p:cNvSpPr/>
              <p:nvPr/>
            </p:nvSpPr>
            <p:spPr>
              <a:xfrm>
                <a:off x="1958945" y="3117676"/>
                <a:ext cx="1160847" cy="116084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3855A345-3DB4-48D6-B027-B61CFA823369}"/>
                  </a:ext>
                </a:extLst>
              </p:cNvPr>
              <p:cNvSpPr/>
              <p:nvPr/>
            </p:nvSpPr>
            <p:spPr>
              <a:xfrm rot="5422425">
                <a:off x="1825326" y="2984058"/>
                <a:ext cx="1428084" cy="1428083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0F18DFFA-6523-4614-B091-DF14DE776920}"/>
                  </a:ext>
                </a:extLst>
              </p:cNvPr>
              <p:cNvSpPr/>
              <p:nvPr/>
            </p:nvSpPr>
            <p:spPr>
              <a:xfrm>
                <a:off x="2288551" y="3460034"/>
                <a:ext cx="501634" cy="47613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800" y="63664"/>
                    </a:moveTo>
                    <a:lnTo>
                      <a:pt x="119800" y="63664"/>
                    </a:lnTo>
                    <a:cubicBezTo>
                      <a:pt x="119800" y="66596"/>
                      <a:pt x="118405" y="69528"/>
                      <a:pt x="114219" y="69528"/>
                    </a:cubicBezTo>
                    <a:cubicBezTo>
                      <a:pt x="112823" y="69528"/>
                      <a:pt x="111428" y="68062"/>
                      <a:pt x="111428" y="68062"/>
                    </a:cubicBezTo>
                    <a:lnTo>
                      <a:pt x="111428" y="68062"/>
                    </a:lnTo>
                    <a:cubicBezTo>
                      <a:pt x="60598" y="14869"/>
                      <a:pt x="60598" y="14869"/>
                      <a:pt x="60598" y="14869"/>
                    </a:cubicBezTo>
                    <a:lnTo>
                      <a:pt x="60598" y="14869"/>
                    </a:lnTo>
                    <a:lnTo>
                      <a:pt x="60598" y="14869"/>
                    </a:lnTo>
                    <a:lnTo>
                      <a:pt x="60598" y="14869"/>
                    </a:lnTo>
                    <a:cubicBezTo>
                      <a:pt x="9966" y="68062"/>
                      <a:pt x="9966" y="68062"/>
                      <a:pt x="9966" y="68062"/>
                    </a:cubicBezTo>
                    <a:lnTo>
                      <a:pt x="9966" y="68062"/>
                    </a:lnTo>
                    <a:cubicBezTo>
                      <a:pt x="8571" y="68062"/>
                      <a:pt x="7176" y="69528"/>
                      <a:pt x="5780" y="69528"/>
                    </a:cubicBezTo>
                    <a:cubicBezTo>
                      <a:pt x="2990" y="69528"/>
                      <a:pt x="0" y="66596"/>
                      <a:pt x="0" y="63664"/>
                    </a:cubicBezTo>
                    <a:cubicBezTo>
                      <a:pt x="0" y="62198"/>
                      <a:pt x="0" y="60523"/>
                      <a:pt x="1395" y="59057"/>
                    </a:cubicBezTo>
                    <a:cubicBezTo>
                      <a:pt x="56411" y="1465"/>
                      <a:pt x="56411" y="1465"/>
                      <a:pt x="56411" y="1465"/>
                    </a:cubicBezTo>
                    <a:cubicBezTo>
                      <a:pt x="57807" y="0"/>
                      <a:pt x="59202" y="0"/>
                      <a:pt x="60598" y="0"/>
                    </a:cubicBez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cubicBezTo>
                      <a:pt x="61993" y="0"/>
                      <a:pt x="63388" y="1465"/>
                      <a:pt x="64784" y="1465"/>
                    </a:cubicBezTo>
                    <a:lnTo>
                      <a:pt x="64784" y="1465"/>
                    </a:lnTo>
                    <a:cubicBezTo>
                      <a:pt x="85913" y="25130"/>
                      <a:pt x="85913" y="25130"/>
                      <a:pt x="85913" y="25130"/>
                    </a:cubicBezTo>
                    <a:cubicBezTo>
                      <a:pt x="85913" y="19267"/>
                      <a:pt x="85913" y="19267"/>
                      <a:pt x="85913" y="19267"/>
                    </a:cubicBezTo>
                    <a:cubicBezTo>
                      <a:pt x="85913" y="16335"/>
                      <a:pt x="88903" y="13193"/>
                      <a:pt x="91694" y="13193"/>
                    </a:cubicBezTo>
                    <a:cubicBezTo>
                      <a:pt x="95880" y="13193"/>
                      <a:pt x="97275" y="16335"/>
                      <a:pt x="97275" y="19267"/>
                    </a:cubicBezTo>
                    <a:cubicBezTo>
                      <a:pt x="97275" y="36858"/>
                      <a:pt x="97275" y="36858"/>
                      <a:pt x="97275" y="36858"/>
                    </a:cubicBezTo>
                    <a:cubicBezTo>
                      <a:pt x="118405" y="59057"/>
                      <a:pt x="118405" y="59057"/>
                      <a:pt x="118405" y="59057"/>
                    </a:cubicBezTo>
                    <a:lnTo>
                      <a:pt x="118405" y="59057"/>
                    </a:lnTo>
                    <a:cubicBezTo>
                      <a:pt x="119800" y="60523"/>
                      <a:pt x="119800" y="62198"/>
                      <a:pt x="119800" y="63664"/>
                    </a:cubicBezTo>
                    <a:close/>
                    <a:moveTo>
                      <a:pt x="108438" y="72460"/>
                    </a:moveTo>
                    <a:lnTo>
                      <a:pt x="108438" y="72460"/>
                    </a:lnTo>
                    <a:cubicBezTo>
                      <a:pt x="108438" y="90261"/>
                      <a:pt x="108438" y="90261"/>
                      <a:pt x="108438" y="90261"/>
                    </a:cubicBezTo>
                    <a:cubicBezTo>
                      <a:pt x="108438" y="99057"/>
                      <a:pt x="108438" y="99057"/>
                      <a:pt x="108438" y="99057"/>
                    </a:cubicBezTo>
                    <a:cubicBezTo>
                      <a:pt x="108438" y="113926"/>
                      <a:pt x="108438" y="113926"/>
                      <a:pt x="108438" y="113926"/>
                    </a:cubicBezTo>
                    <a:cubicBezTo>
                      <a:pt x="108438" y="118324"/>
                      <a:pt x="107043" y="119790"/>
                      <a:pt x="102857" y="119790"/>
                    </a:cubicBezTo>
                    <a:cubicBezTo>
                      <a:pt x="91694" y="119790"/>
                      <a:pt x="91694" y="119790"/>
                      <a:pt x="91694" y="119790"/>
                    </a:cubicBezTo>
                    <a:cubicBezTo>
                      <a:pt x="91694" y="72460"/>
                      <a:pt x="91694" y="72460"/>
                      <a:pt x="91694" y="72460"/>
                    </a:cubicBezTo>
                    <a:cubicBezTo>
                      <a:pt x="69169" y="72460"/>
                      <a:pt x="69169" y="72460"/>
                      <a:pt x="69169" y="72460"/>
                    </a:cubicBezTo>
                    <a:cubicBezTo>
                      <a:pt x="69169" y="119790"/>
                      <a:pt x="69169" y="119790"/>
                      <a:pt x="69169" y="119790"/>
                    </a:cubicBezTo>
                    <a:cubicBezTo>
                      <a:pt x="16943" y="119790"/>
                      <a:pt x="16943" y="119790"/>
                      <a:pt x="16943" y="119790"/>
                    </a:cubicBezTo>
                    <a:cubicBezTo>
                      <a:pt x="14152" y="119790"/>
                      <a:pt x="11362" y="118324"/>
                      <a:pt x="11362" y="113926"/>
                    </a:cubicBezTo>
                    <a:cubicBezTo>
                      <a:pt x="11362" y="99057"/>
                      <a:pt x="11362" y="99057"/>
                      <a:pt x="11362" y="99057"/>
                    </a:cubicBezTo>
                    <a:cubicBezTo>
                      <a:pt x="11362" y="90261"/>
                      <a:pt x="11362" y="90261"/>
                      <a:pt x="11362" y="90261"/>
                    </a:cubicBezTo>
                    <a:cubicBezTo>
                      <a:pt x="11362" y="72460"/>
                      <a:pt x="11362" y="72460"/>
                      <a:pt x="11362" y="72460"/>
                    </a:cubicBezTo>
                    <a:cubicBezTo>
                      <a:pt x="60598" y="22198"/>
                      <a:pt x="60598" y="22198"/>
                      <a:pt x="60598" y="22198"/>
                    </a:cubicBezTo>
                    <a:lnTo>
                      <a:pt x="108438" y="72460"/>
                    </a:lnTo>
                    <a:close/>
                    <a:moveTo>
                      <a:pt x="50830" y="72460"/>
                    </a:moveTo>
                    <a:lnTo>
                      <a:pt x="50830" y="72460"/>
                    </a:lnTo>
                    <a:cubicBezTo>
                      <a:pt x="28305" y="72460"/>
                      <a:pt x="28305" y="72460"/>
                      <a:pt x="28305" y="72460"/>
                    </a:cubicBezTo>
                    <a:cubicBezTo>
                      <a:pt x="28305" y="96125"/>
                      <a:pt x="28305" y="96125"/>
                      <a:pt x="28305" y="96125"/>
                    </a:cubicBezTo>
                    <a:cubicBezTo>
                      <a:pt x="50830" y="96125"/>
                      <a:pt x="50830" y="96125"/>
                      <a:pt x="50830" y="96125"/>
                    </a:cubicBezTo>
                    <a:lnTo>
                      <a:pt x="50830" y="724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39" name="文本框 71">
            <a:extLst>
              <a:ext uri="{FF2B5EF4-FFF2-40B4-BE49-F238E27FC236}">
                <a16:creationId xmlns:a16="http://schemas.microsoft.com/office/drawing/2014/main" id="{A547E369-98CB-4783-833F-55A5FCD728F9}"/>
              </a:ext>
            </a:extLst>
          </p:cNvPr>
          <p:cNvSpPr txBox="1"/>
          <p:nvPr/>
        </p:nvSpPr>
        <p:spPr>
          <a:xfrm>
            <a:off x="2310752" y="4039162"/>
            <a:ext cx="779981" cy="3385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600">
                <a:solidFill>
                  <a:schemeClr val="dk2">
                    <a:lumMod val="100000"/>
                  </a:schemeClr>
                </a:solidFill>
                <a:cs typeface="+mn-ea"/>
                <a:sym typeface="+mn-lt"/>
              </a:rPr>
              <a:t>0  1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5387FEBD-D345-419B-9F80-4D4736C7F87B}"/>
              </a:ext>
            </a:extLst>
          </p:cNvPr>
          <p:cNvGrpSpPr/>
          <p:nvPr/>
        </p:nvGrpSpPr>
        <p:grpSpPr>
          <a:xfrm>
            <a:off x="1483407" y="4506298"/>
            <a:ext cx="2434670" cy="751825"/>
            <a:chOff x="1312307" y="5107782"/>
            <a:chExt cx="2434670" cy="751825"/>
          </a:xfrm>
        </p:grpSpPr>
        <p:sp>
          <p:nvSpPr>
            <p:cNvPr id="41" name="文本框 78">
              <a:extLst>
                <a:ext uri="{FF2B5EF4-FFF2-40B4-BE49-F238E27FC236}">
                  <a16:creationId xmlns:a16="http://schemas.microsoft.com/office/drawing/2014/main" id="{10131D76-DA11-49C8-A1C5-CB1E899200C4}"/>
                </a:ext>
              </a:extLst>
            </p:cNvPr>
            <p:cNvSpPr txBox="1"/>
            <p:nvPr/>
          </p:nvSpPr>
          <p:spPr>
            <a:xfrm>
              <a:off x="1312307" y="5434875"/>
              <a:ext cx="2434670" cy="424732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42" name="文本框 79">
              <a:extLst>
                <a:ext uri="{FF2B5EF4-FFF2-40B4-BE49-F238E27FC236}">
                  <a16:creationId xmlns:a16="http://schemas.microsoft.com/office/drawing/2014/main" id="{E3E1A239-18F4-49CD-BDEB-25703ED9C52E}"/>
                </a:ext>
              </a:extLst>
            </p:cNvPr>
            <p:cNvSpPr txBox="1"/>
            <p:nvPr/>
          </p:nvSpPr>
          <p:spPr>
            <a:xfrm>
              <a:off x="1312307" y="5107782"/>
              <a:ext cx="2434670" cy="323165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90E1883-D164-4D06-AAED-768D8FE24308}"/>
              </a:ext>
            </a:extLst>
          </p:cNvPr>
          <p:cNvGrpSpPr/>
          <p:nvPr/>
        </p:nvGrpSpPr>
        <p:grpSpPr>
          <a:xfrm>
            <a:off x="4250206" y="1955358"/>
            <a:ext cx="1428083" cy="1952164"/>
            <a:chOff x="4279779" y="2984058"/>
            <a:chExt cx="1428083" cy="1952164"/>
          </a:xfrm>
        </p:grpSpPr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7F1BC47C-BF81-450E-A391-B49AEF75C441}"/>
                </a:ext>
              </a:extLst>
            </p:cNvPr>
            <p:cNvCxnSpPr/>
            <p:nvPr/>
          </p:nvCxnSpPr>
          <p:spPr>
            <a:xfrm>
              <a:off x="4973428" y="4413645"/>
              <a:ext cx="0" cy="522577"/>
            </a:xfrm>
            <a:prstGeom prst="line">
              <a:avLst/>
            </a:prstGeom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AB9A5D14-715E-4615-876C-B7C21EE8C608}"/>
                </a:ext>
              </a:extLst>
            </p:cNvPr>
            <p:cNvGrpSpPr/>
            <p:nvPr/>
          </p:nvGrpSpPr>
          <p:grpSpPr>
            <a:xfrm>
              <a:off x="4279779" y="2984058"/>
              <a:ext cx="1428083" cy="1428084"/>
              <a:chOff x="4279779" y="2984058"/>
              <a:chExt cx="1428083" cy="1428084"/>
            </a:xfrm>
          </p:grpSpPr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20697819-92EB-4584-96F4-F31E0C603872}"/>
                  </a:ext>
                </a:extLst>
              </p:cNvPr>
              <p:cNvSpPr/>
              <p:nvPr/>
            </p:nvSpPr>
            <p:spPr>
              <a:xfrm>
                <a:off x="4413398" y="3117676"/>
                <a:ext cx="1160847" cy="1160847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E44AD57E-7FB6-496D-9055-CF351260EEC7}"/>
                  </a:ext>
                </a:extLst>
              </p:cNvPr>
              <p:cNvSpPr/>
              <p:nvPr/>
            </p:nvSpPr>
            <p:spPr>
              <a:xfrm rot="5422425">
                <a:off x="4279779" y="2984058"/>
                <a:ext cx="1428084" cy="1428083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5F6BE211-6DED-4A3D-AD2C-B69895F78E89}"/>
                  </a:ext>
                </a:extLst>
              </p:cNvPr>
              <p:cNvSpPr/>
              <p:nvPr/>
            </p:nvSpPr>
            <p:spPr>
              <a:xfrm>
                <a:off x="4743004" y="3478347"/>
                <a:ext cx="501634" cy="43950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009" y="65310"/>
                    </a:moveTo>
                    <a:lnTo>
                      <a:pt x="117009" y="65310"/>
                    </a:lnTo>
                    <a:lnTo>
                      <a:pt x="117009" y="65310"/>
                    </a:lnTo>
                    <a:cubicBezTo>
                      <a:pt x="61993" y="91073"/>
                      <a:pt x="61993" y="91073"/>
                      <a:pt x="61993" y="91073"/>
                    </a:cubicBezTo>
                    <a:lnTo>
                      <a:pt x="61993" y="91073"/>
                    </a:lnTo>
                    <a:lnTo>
                      <a:pt x="61993" y="91073"/>
                    </a:lnTo>
                    <a:lnTo>
                      <a:pt x="61993" y="91073"/>
                    </a:lnTo>
                    <a:cubicBezTo>
                      <a:pt x="61993" y="92655"/>
                      <a:pt x="60598" y="92655"/>
                      <a:pt x="60598" y="92655"/>
                    </a:cubicBezTo>
                    <a:cubicBezTo>
                      <a:pt x="59202" y="92655"/>
                      <a:pt x="59202" y="92655"/>
                      <a:pt x="57807" y="91073"/>
                    </a:cubicBezTo>
                    <a:lnTo>
                      <a:pt x="57807" y="91073"/>
                    </a:lnTo>
                    <a:lnTo>
                      <a:pt x="57807" y="91073"/>
                    </a:lnTo>
                    <a:lnTo>
                      <a:pt x="57807" y="91073"/>
                    </a:lnTo>
                    <a:cubicBezTo>
                      <a:pt x="2990" y="65310"/>
                      <a:pt x="2990" y="65310"/>
                      <a:pt x="2990" y="65310"/>
                    </a:cubicBezTo>
                    <a:lnTo>
                      <a:pt x="2990" y="65310"/>
                    </a:lnTo>
                    <a:cubicBezTo>
                      <a:pt x="1395" y="65310"/>
                      <a:pt x="0" y="62146"/>
                      <a:pt x="0" y="60564"/>
                    </a:cubicBezTo>
                    <a:cubicBezTo>
                      <a:pt x="0" y="55819"/>
                      <a:pt x="2990" y="54237"/>
                      <a:pt x="5780" y="54237"/>
                    </a:cubicBezTo>
                    <a:cubicBezTo>
                      <a:pt x="7176" y="54237"/>
                      <a:pt x="7176" y="54237"/>
                      <a:pt x="8571" y="54237"/>
                    </a:cubicBezTo>
                    <a:lnTo>
                      <a:pt x="8571" y="54237"/>
                    </a:lnTo>
                    <a:lnTo>
                      <a:pt x="8571" y="54237"/>
                    </a:lnTo>
                    <a:lnTo>
                      <a:pt x="8571" y="54237"/>
                    </a:lnTo>
                    <a:cubicBezTo>
                      <a:pt x="60598" y="78192"/>
                      <a:pt x="60598" y="78192"/>
                      <a:pt x="60598" y="78192"/>
                    </a:cubicBezTo>
                    <a:cubicBezTo>
                      <a:pt x="112823" y="54237"/>
                      <a:pt x="112823" y="54237"/>
                      <a:pt x="112823" y="54237"/>
                    </a:cubicBezTo>
                    <a:lnTo>
                      <a:pt x="112823" y="54237"/>
                    </a:lnTo>
                    <a:lnTo>
                      <a:pt x="112823" y="54237"/>
                    </a:lnTo>
                    <a:lnTo>
                      <a:pt x="112823" y="54237"/>
                    </a:lnTo>
                    <a:lnTo>
                      <a:pt x="114219" y="54237"/>
                    </a:lnTo>
                    <a:cubicBezTo>
                      <a:pt x="118405" y="54237"/>
                      <a:pt x="119800" y="55819"/>
                      <a:pt x="119800" y="60564"/>
                    </a:cubicBezTo>
                    <a:cubicBezTo>
                      <a:pt x="119800" y="62146"/>
                      <a:pt x="118405" y="65310"/>
                      <a:pt x="117009" y="65310"/>
                    </a:cubicBezTo>
                    <a:close/>
                    <a:moveTo>
                      <a:pt x="117009" y="38192"/>
                    </a:moveTo>
                    <a:lnTo>
                      <a:pt x="117009" y="38192"/>
                    </a:lnTo>
                    <a:lnTo>
                      <a:pt x="117009" y="38192"/>
                    </a:lnTo>
                    <a:cubicBezTo>
                      <a:pt x="61993" y="63728"/>
                      <a:pt x="61993" y="63728"/>
                      <a:pt x="61993" y="63728"/>
                    </a:cubicBezTo>
                    <a:lnTo>
                      <a:pt x="61993" y="63728"/>
                    </a:lnTo>
                    <a:lnTo>
                      <a:pt x="61993" y="63728"/>
                    </a:lnTo>
                    <a:lnTo>
                      <a:pt x="61993" y="63728"/>
                    </a:lnTo>
                    <a:lnTo>
                      <a:pt x="60598" y="63728"/>
                    </a:lnTo>
                    <a:cubicBezTo>
                      <a:pt x="59202" y="63728"/>
                      <a:pt x="59202" y="63728"/>
                      <a:pt x="57807" y="63728"/>
                    </a:cubicBezTo>
                    <a:lnTo>
                      <a:pt x="57807" y="63728"/>
                    </a:lnTo>
                    <a:lnTo>
                      <a:pt x="57807" y="63728"/>
                    </a:lnTo>
                    <a:lnTo>
                      <a:pt x="57807" y="63728"/>
                    </a:lnTo>
                    <a:cubicBezTo>
                      <a:pt x="2990" y="38192"/>
                      <a:pt x="2990" y="38192"/>
                      <a:pt x="2990" y="38192"/>
                    </a:cubicBezTo>
                    <a:lnTo>
                      <a:pt x="2990" y="38192"/>
                    </a:lnTo>
                    <a:cubicBezTo>
                      <a:pt x="1395" y="36610"/>
                      <a:pt x="0" y="35028"/>
                      <a:pt x="0" y="31864"/>
                    </a:cubicBezTo>
                    <a:cubicBezTo>
                      <a:pt x="0" y="30282"/>
                      <a:pt x="1395" y="27118"/>
                      <a:pt x="2990" y="27118"/>
                    </a:cubicBezTo>
                    <a:lnTo>
                      <a:pt x="2990" y="27118"/>
                    </a:lnTo>
                    <a:cubicBezTo>
                      <a:pt x="57807" y="1581"/>
                      <a:pt x="57807" y="1581"/>
                      <a:pt x="57807" y="1581"/>
                    </a:cubicBezTo>
                    <a:lnTo>
                      <a:pt x="57807" y="1581"/>
                    </a:lnTo>
                    <a:lnTo>
                      <a:pt x="57807" y="1581"/>
                    </a:lnTo>
                    <a:lnTo>
                      <a:pt x="57807" y="1581"/>
                    </a:lnTo>
                    <a:cubicBezTo>
                      <a:pt x="59202" y="0"/>
                      <a:pt x="59202" y="0"/>
                      <a:pt x="60598" y="0"/>
                    </a:cubicBezTo>
                    <a:cubicBezTo>
                      <a:pt x="60598" y="0"/>
                      <a:pt x="61993" y="0"/>
                      <a:pt x="61993" y="1581"/>
                    </a:cubicBezTo>
                    <a:lnTo>
                      <a:pt x="61993" y="1581"/>
                    </a:lnTo>
                    <a:lnTo>
                      <a:pt x="61993" y="1581"/>
                    </a:lnTo>
                    <a:lnTo>
                      <a:pt x="61993" y="1581"/>
                    </a:lnTo>
                    <a:cubicBezTo>
                      <a:pt x="117009" y="27118"/>
                      <a:pt x="117009" y="27118"/>
                      <a:pt x="117009" y="27118"/>
                    </a:cubicBezTo>
                    <a:lnTo>
                      <a:pt x="117009" y="27118"/>
                    </a:lnTo>
                    <a:cubicBezTo>
                      <a:pt x="118405" y="27118"/>
                      <a:pt x="119800" y="30282"/>
                      <a:pt x="119800" y="31864"/>
                    </a:cubicBezTo>
                    <a:cubicBezTo>
                      <a:pt x="119800" y="35028"/>
                      <a:pt x="118405" y="36610"/>
                      <a:pt x="117009" y="38192"/>
                    </a:cubicBezTo>
                    <a:close/>
                    <a:moveTo>
                      <a:pt x="5780" y="81355"/>
                    </a:moveTo>
                    <a:lnTo>
                      <a:pt x="5780" y="81355"/>
                    </a:lnTo>
                    <a:cubicBezTo>
                      <a:pt x="7176" y="81355"/>
                      <a:pt x="7176" y="81355"/>
                      <a:pt x="8571" y="81355"/>
                    </a:cubicBezTo>
                    <a:lnTo>
                      <a:pt x="8571" y="81355"/>
                    </a:lnTo>
                    <a:lnTo>
                      <a:pt x="8571" y="81355"/>
                    </a:lnTo>
                    <a:lnTo>
                      <a:pt x="8571" y="81355"/>
                    </a:lnTo>
                    <a:cubicBezTo>
                      <a:pt x="60598" y="106892"/>
                      <a:pt x="60598" y="106892"/>
                      <a:pt x="60598" y="106892"/>
                    </a:cubicBezTo>
                    <a:cubicBezTo>
                      <a:pt x="112823" y="81355"/>
                      <a:pt x="112823" y="81355"/>
                      <a:pt x="112823" y="81355"/>
                    </a:cubicBezTo>
                    <a:lnTo>
                      <a:pt x="112823" y="81355"/>
                    </a:lnTo>
                    <a:lnTo>
                      <a:pt x="112823" y="81355"/>
                    </a:lnTo>
                    <a:lnTo>
                      <a:pt x="112823" y="81355"/>
                    </a:lnTo>
                    <a:lnTo>
                      <a:pt x="114219" y="81355"/>
                    </a:lnTo>
                    <a:cubicBezTo>
                      <a:pt x="118405" y="81355"/>
                      <a:pt x="119800" y="84519"/>
                      <a:pt x="119800" y="87683"/>
                    </a:cubicBezTo>
                    <a:cubicBezTo>
                      <a:pt x="119800" y="91073"/>
                      <a:pt x="118405" y="92655"/>
                      <a:pt x="117009" y="94237"/>
                    </a:cubicBezTo>
                    <a:lnTo>
                      <a:pt x="117009" y="94237"/>
                    </a:lnTo>
                    <a:cubicBezTo>
                      <a:pt x="61993" y="119774"/>
                      <a:pt x="61993" y="119774"/>
                      <a:pt x="61993" y="119774"/>
                    </a:cubicBezTo>
                    <a:lnTo>
                      <a:pt x="61993" y="119774"/>
                    </a:lnTo>
                    <a:lnTo>
                      <a:pt x="61993" y="119774"/>
                    </a:lnTo>
                    <a:lnTo>
                      <a:pt x="61993" y="119774"/>
                    </a:lnTo>
                    <a:lnTo>
                      <a:pt x="60598" y="119774"/>
                    </a:lnTo>
                    <a:cubicBezTo>
                      <a:pt x="59202" y="119774"/>
                      <a:pt x="59202" y="119774"/>
                      <a:pt x="57807" y="119774"/>
                    </a:cubicBezTo>
                    <a:lnTo>
                      <a:pt x="57807" y="119774"/>
                    </a:lnTo>
                    <a:lnTo>
                      <a:pt x="57807" y="119774"/>
                    </a:lnTo>
                    <a:lnTo>
                      <a:pt x="57807" y="119774"/>
                    </a:lnTo>
                    <a:cubicBezTo>
                      <a:pt x="2990" y="94237"/>
                      <a:pt x="2990" y="94237"/>
                      <a:pt x="2990" y="94237"/>
                    </a:cubicBezTo>
                    <a:lnTo>
                      <a:pt x="2990" y="94237"/>
                    </a:lnTo>
                    <a:cubicBezTo>
                      <a:pt x="1395" y="92655"/>
                      <a:pt x="0" y="91073"/>
                      <a:pt x="0" y="87683"/>
                    </a:cubicBezTo>
                    <a:cubicBezTo>
                      <a:pt x="0" y="84519"/>
                      <a:pt x="2990" y="81355"/>
                      <a:pt x="5780" y="813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文本框 72">
            <a:extLst>
              <a:ext uri="{FF2B5EF4-FFF2-40B4-BE49-F238E27FC236}">
                <a16:creationId xmlns:a16="http://schemas.microsoft.com/office/drawing/2014/main" id="{5B0F743F-8091-43B8-810A-9F37AC442636}"/>
              </a:ext>
            </a:extLst>
          </p:cNvPr>
          <p:cNvSpPr txBox="1"/>
          <p:nvPr/>
        </p:nvSpPr>
        <p:spPr>
          <a:xfrm>
            <a:off x="4574257" y="4039162"/>
            <a:ext cx="779981" cy="3385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600">
                <a:solidFill>
                  <a:schemeClr val="dk2">
                    <a:lumMod val="100000"/>
                  </a:schemeClr>
                </a:solidFill>
                <a:cs typeface="+mn-ea"/>
                <a:sym typeface="+mn-lt"/>
              </a:rPr>
              <a:t>0  2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F40E530-1CDE-4903-8C66-92C81ED3E4C7}"/>
              </a:ext>
            </a:extLst>
          </p:cNvPr>
          <p:cNvGrpSpPr/>
          <p:nvPr/>
        </p:nvGrpSpPr>
        <p:grpSpPr>
          <a:xfrm>
            <a:off x="3746912" y="4506298"/>
            <a:ext cx="2434670" cy="751825"/>
            <a:chOff x="1312307" y="5107782"/>
            <a:chExt cx="2434670" cy="751825"/>
          </a:xfrm>
        </p:grpSpPr>
        <p:sp>
          <p:nvSpPr>
            <p:cNvPr id="31" name="文本框 87">
              <a:extLst>
                <a:ext uri="{FF2B5EF4-FFF2-40B4-BE49-F238E27FC236}">
                  <a16:creationId xmlns:a16="http://schemas.microsoft.com/office/drawing/2014/main" id="{D9124E62-4F02-4757-A9E8-704BD3453C28}"/>
                </a:ext>
              </a:extLst>
            </p:cNvPr>
            <p:cNvSpPr txBox="1"/>
            <p:nvPr/>
          </p:nvSpPr>
          <p:spPr>
            <a:xfrm>
              <a:off x="1312307" y="5434875"/>
              <a:ext cx="2434670" cy="424732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32" name="文本框 88">
              <a:extLst>
                <a:ext uri="{FF2B5EF4-FFF2-40B4-BE49-F238E27FC236}">
                  <a16:creationId xmlns:a16="http://schemas.microsoft.com/office/drawing/2014/main" id="{98E6654D-0819-4CD5-9DFA-DAF0706F8BC6}"/>
                </a:ext>
              </a:extLst>
            </p:cNvPr>
            <p:cNvSpPr txBox="1"/>
            <p:nvPr/>
          </p:nvSpPr>
          <p:spPr>
            <a:xfrm>
              <a:off x="1312307" y="5107782"/>
              <a:ext cx="2434670" cy="323165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F65DA74-3B96-4323-BAE5-55BA6D2720C9}"/>
              </a:ext>
            </a:extLst>
          </p:cNvPr>
          <p:cNvGrpSpPr/>
          <p:nvPr/>
        </p:nvGrpSpPr>
        <p:grpSpPr>
          <a:xfrm>
            <a:off x="6513711" y="1958840"/>
            <a:ext cx="1428083" cy="1948682"/>
            <a:chOff x="6675236" y="2987540"/>
            <a:chExt cx="1428083" cy="1948682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292CE87D-50BB-4962-B2BB-402700D1EAC4}"/>
                </a:ext>
              </a:extLst>
            </p:cNvPr>
            <p:cNvCxnSpPr/>
            <p:nvPr/>
          </p:nvCxnSpPr>
          <p:spPr>
            <a:xfrm>
              <a:off x="7362170" y="4413645"/>
              <a:ext cx="0" cy="522577"/>
            </a:xfrm>
            <a:prstGeom prst="line">
              <a:avLst/>
            </a:prstGeom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270076BF-38DD-4ECC-A959-E8E21B98CFAD}"/>
                </a:ext>
              </a:extLst>
            </p:cNvPr>
            <p:cNvGrpSpPr/>
            <p:nvPr/>
          </p:nvGrpSpPr>
          <p:grpSpPr>
            <a:xfrm>
              <a:off x="6675236" y="2987540"/>
              <a:ext cx="1428083" cy="1428084"/>
              <a:chOff x="6675236" y="2987540"/>
              <a:chExt cx="1428083" cy="1428084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095427F5-05FD-4966-99F2-D712E8C80E00}"/>
                  </a:ext>
                </a:extLst>
              </p:cNvPr>
              <p:cNvSpPr/>
              <p:nvPr/>
            </p:nvSpPr>
            <p:spPr>
              <a:xfrm>
                <a:off x="6808855" y="3121158"/>
                <a:ext cx="1160847" cy="1160847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0768372D-0B01-487B-9ED9-7C51A21DC30C}"/>
                  </a:ext>
                </a:extLst>
              </p:cNvPr>
              <p:cNvSpPr/>
              <p:nvPr/>
            </p:nvSpPr>
            <p:spPr>
              <a:xfrm rot="5422425">
                <a:off x="6675236" y="2987540"/>
                <a:ext cx="1428084" cy="1428083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3AB01BB0-291C-45C2-9440-07F7AA32466D}"/>
                  </a:ext>
                </a:extLst>
              </p:cNvPr>
              <p:cNvSpPr/>
              <p:nvPr/>
            </p:nvSpPr>
            <p:spPr>
              <a:xfrm>
                <a:off x="7138459" y="3454362"/>
                <a:ext cx="501638" cy="4944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647" y="48605"/>
                    </a:moveTo>
                    <a:lnTo>
                      <a:pt x="105647" y="48605"/>
                    </a:lnTo>
                    <a:cubicBezTo>
                      <a:pt x="104252" y="50016"/>
                      <a:pt x="104252" y="58487"/>
                      <a:pt x="114219" y="64134"/>
                    </a:cubicBezTo>
                    <a:cubicBezTo>
                      <a:pt x="114219" y="64134"/>
                      <a:pt x="100066" y="66957"/>
                      <a:pt x="90299" y="54252"/>
                    </a:cubicBezTo>
                    <a:cubicBezTo>
                      <a:pt x="87308" y="54252"/>
                      <a:pt x="84518" y="55663"/>
                      <a:pt x="81727" y="55663"/>
                    </a:cubicBezTo>
                    <a:cubicBezTo>
                      <a:pt x="60598" y="55663"/>
                      <a:pt x="47840" y="42756"/>
                      <a:pt x="47840" y="27226"/>
                    </a:cubicBezTo>
                    <a:cubicBezTo>
                      <a:pt x="47840" y="12907"/>
                      <a:pt x="60598" y="0"/>
                      <a:pt x="81727" y="0"/>
                    </a:cubicBezTo>
                    <a:cubicBezTo>
                      <a:pt x="102857" y="0"/>
                      <a:pt x="119800" y="12907"/>
                      <a:pt x="119800" y="27226"/>
                    </a:cubicBezTo>
                    <a:cubicBezTo>
                      <a:pt x="119800" y="35697"/>
                      <a:pt x="114219" y="44168"/>
                      <a:pt x="105647" y="48605"/>
                    </a:cubicBezTo>
                    <a:close/>
                    <a:moveTo>
                      <a:pt x="40863" y="30050"/>
                    </a:moveTo>
                    <a:lnTo>
                      <a:pt x="40863" y="30050"/>
                    </a:lnTo>
                    <a:cubicBezTo>
                      <a:pt x="42259" y="46991"/>
                      <a:pt x="56411" y="61310"/>
                      <a:pt x="78936" y="62722"/>
                    </a:cubicBezTo>
                    <a:cubicBezTo>
                      <a:pt x="81727" y="62722"/>
                      <a:pt x="84518" y="62722"/>
                      <a:pt x="87308" y="61310"/>
                    </a:cubicBezTo>
                    <a:lnTo>
                      <a:pt x="87308" y="61310"/>
                    </a:lnTo>
                    <a:lnTo>
                      <a:pt x="87308" y="61310"/>
                    </a:lnTo>
                    <a:cubicBezTo>
                      <a:pt x="94485" y="68369"/>
                      <a:pt x="102857" y="69983"/>
                      <a:pt x="107043" y="69983"/>
                    </a:cubicBezTo>
                    <a:cubicBezTo>
                      <a:pt x="102857" y="88537"/>
                      <a:pt x="84518" y="102655"/>
                      <a:pt x="56411" y="102655"/>
                    </a:cubicBezTo>
                    <a:cubicBezTo>
                      <a:pt x="53621" y="102655"/>
                      <a:pt x="49435" y="101243"/>
                      <a:pt x="45049" y="99831"/>
                    </a:cubicBezTo>
                    <a:cubicBezTo>
                      <a:pt x="31096" y="119798"/>
                      <a:pt x="7176" y="115563"/>
                      <a:pt x="7176" y="115563"/>
                    </a:cubicBezTo>
                    <a:cubicBezTo>
                      <a:pt x="23920" y="108302"/>
                      <a:pt x="23920" y="94184"/>
                      <a:pt x="19734" y="92773"/>
                    </a:cubicBezTo>
                    <a:cubicBezTo>
                      <a:pt x="7176" y="85512"/>
                      <a:pt x="0" y="72806"/>
                      <a:pt x="0" y="59899"/>
                    </a:cubicBezTo>
                    <a:cubicBezTo>
                      <a:pt x="0" y="39932"/>
                      <a:pt x="18338" y="22789"/>
                      <a:pt x="43654" y="18554"/>
                    </a:cubicBezTo>
                    <a:cubicBezTo>
                      <a:pt x="42259" y="22789"/>
                      <a:pt x="40863" y="25815"/>
                      <a:pt x="40863" y="300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文本框 73">
            <a:extLst>
              <a:ext uri="{FF2B5EF4-FFF2-40B4-BE49-F238E27FC236}">
                <a16:creationId xmlns:a16="http://schemas.microsoft.com/office/drawing/2014/main" id="{BBC9D864-77B7-4D39-B9F2-7536F61C1C4C}"/>
              </a:ext>
            </a:extLst>
          </p:cNvPr>
          <p:cNvSpPr txBox="1"/>
          <p:nvPr/>
        </p:nvSpPr>
        <p:spPr>
          <a:xfrm>
            <a:off x="6837762" y="4039162"/>
            <a:ext cx="779981" cy="3385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600">
                <a:solidFill>
                  <a:schemeClr val="dk2">
                    <a:lumMod val="100000"/>
                  </a:schemeClr>
                </a:solidFill>
                <a:cs typeface="+mn-ea"/>
                <a:sym typeface="+mn-lt"/>
              </a:rPr>
              <a:t>0  3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83F973B-0ECA-4A3E-A98A-E731752DA206}"/>
              </a:ext>
            </a:extLst>
          </p:cNvPr>
          <p:cNvGrpSpPr/>
          <p:nvPr/>
        </p:nvGrpSpPr>
        <p:grpSpPr>
          <a:xfrm>
            <a:off x="6010417" y="4506298"/>
            <a:ext cx="2434670" cy="751825"/>
            <a:chOff x="1312307" y="5107782"/>
            <a:chExt cx="2434670" cy="751825"/>
          </a:xfrm>
        </p:grpSpPr>
        <p:sp>
          <p:nvSpPr>
            <p:cNvPr id="21" name="文本框 90">
              <a:extLst>
                <a:ext uri="{FF2B5EF4-FFF2-40B4-BE49-F238E27FC236}">
                  <a16:creationId xmlns:a16="http://schemas.microsoft.com/office/drawing/2014/main" id="{602EE38F-A30F-481E-8A2B-873CF96999DF}"/>
                </a:ext>
              </a:extLst>
            </p:cNvPr>
            <p:cNvSpPr txBox="1"/>
            <p:nvPr/>
          </p:nvSpPr>
          <p:spPr>
            <a:xfrm>
              <a:off x="1312307" y="5434875"/>
              <a:ext cx="2434670" cy="424732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2" name="文本框 91">
              <a:extLst>
                <a:ext uri="{FF2B5EF4-FFF2-40B4-BE49-F238E27FC236}">
                  <a16:creationId xmlns:a16="http://schemas.microsoft.com/office/drawing/2014/main" id="{5CCD4290-82B8-4C68-B2A8-B7D1786362CF}"/>
                </a:ext>
              </a:extLst>
            </p:cNvPr>
            <p:cNvSpPr txBox="1"/>
            <p:nvPr/>
          </p:nvSpPr>
          <p:spPr>
            <a:xfrm>
              <a:off x="1312307" y="5107782"/>
              <a:ext cx="2434670" cy="323165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4620B51F-0C4B-47F7-92E9-FBE0962E7BC1}"/>
              </a:ext>
            </a:extLst>
          </p:cNvPr>
          <p:cNvGrpSpPr/>
          <p:nvPr/>
        </p:nvGrpSpPr>
        <p:grpSpPr>
          <a:xfrm>
            <a:off x="8777217" y="1955357"/>
            <a:ext cx="1428083" cy="1952165"/>
            <a:chOff x="9188684" y="2984057"/>
            <a:chExt cx="1428083" cy="1952165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5963E36-C3A1-4642-9293-345C29439FD5}"/>
                </a:ext>
              </a:extLst>
            </p:cNvPr>
            <p:cNvCxnSpPr/>
            <p:nvPr/>
          </p:nvCxnSpPr>
          <p:spPr>
            <a:xfrm>
              <a:off x="9886601" y="4413645"/>
              <a:ext cx="0" cy="522577"/>
            </a:xfrm>
            <a:prstGeom prst="line">
              <a:avLst/>
            </a:prstGeom>
            <a:ln w="12700" cap="flat" cmpd="sng" algn="ctr">
              <a:solidFill>
                <a:schemeClr val="accent4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38C46E19-0D6C-41F9-9731-A60AFF4D4517}"/>
                </a:ext>
              </a:extLst>
            </p:cNvPr>
            <p:cNvGrpSpPr/>
            <p:nvPr/>
          </p:nvGrpSpPr>
          <p:grpSpPr>
            <a:xfrm>
              <a:off x="9188684" y="2984057"/>
              <a:ext cx="1428083" cy="1428084"/>
              <a:chOff x="9188684" y="2984057"/>
              <a:chExt cx="1428083" cy="1428084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5F70BAC9-B440-48EC-93CC-CD9B6D5CDB3F}"/>
                  </a:ext>
                </a:extLst>
              </p:cNvPr>
              <p:cNvSpPr/>
              <p:nvPr/>
            </p:nvSpPr>
            <p:spPr>
              <a:xfrm>
                <a:off x="9322303" y="3117675"/>
                <a:ext cx="1160847" cy="1160847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CBB4E406-0A8F-4C74-A760-A4589E02459D}"/>
                  </a:ext>
                </a:extLst>
              </p:cNvPr>
              <p:cNvSpPr/>
              <p:nvPr/>
            </p:nvSpPr>
            <p:spPr>
              <a:xfrm rot="5422425">
                <a:off x="9188684" y="2984057"/>
                <a:ext cx="1428084" cy="1428083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87FD5106-DC03-43A6-BA4D-CB03370BDDF2}"/>
                  </a:ext>
                </a:extLst>
              </p:cNvPr>
              <p:cNvSpPr/>
              <p:nvPr/>
            </p:nvSpPr>
            <p:spPr>
              <a:xfrm>
                <a:off x="9699509" y="3449044"/>
                <a:ext cx="406434" cy="49810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868" y="119800"/>
                    </a:moveTo>
                    <a:lnTo>
                      <a:pt x="112868" y="119800"/>
                    </a:lnTo>
                    <a:cubicBezTo>
                      <a:pt x="6885" y="119800"/>
                      <a:pt x="6885" y="119800"/>
                      <a:pt x="6885" y="119800"/>
                    </a:cubicBezTo>
                    <a:cubicBezTo>
                      <a:pt x="1721" y="119800"/>
                      <a:pt x="0" y="117004"/>
                      <a:pt x="0" y="114209"/>
                    </a:cubicBezTo>
                    <a:cubicBezTo>
                      <a:pt x="0" y="64891"/>
                      <a:pt x="0" y="64891"/>
                      <a:pt x="0" y="64891"/>
                    </a:cubicBezTo>
                    <a:cubicBezTo>
                      <a:pt x="0" y="62096"/>
                      <a:pt x="1721" y="59101"/>
                      <a:pt x="6885" y="59101"/>
                    </a:cubicBezTo>
                    <a:cubicBezTo>
                      <a:pt x="17213" y="59101"/>
                      <a:pt x="17213" y="59101"/>
                      <a:pt x="17213" y="59101"/>
                    </a:cubicBezTo>
                    <a:cubicBezTo>
                      <a:pt x="17213" y="33743"/>
                      <a:pt x="17213" y="33743"/>
                      <a:pt x="17213" y="33743"/>
                    </a:cubicBezTo>
                    <a:cubicBezTo>
                      <a:pt x="17213" y="13976"/>
                      <a:pt x="36393" y="0"/>
                      <a:pt x="59016" y="0"/>
                    </a:cubicBezTo>
                    <a:cubicBezTo>
                      <a:pt x="83360" y="0"/>
                      <a:pt x="100573" y="13976"/>
                      <a:pt x="100573" y="33743"/>
                    </a:cubicBezTo>
                    <a:cubicBezTo>
                      <a:pt x="100573" y="36539"/>
                      <a:pt x="98852" y="39534"/>
                      <a:pt x="93688" y="39534"/>
                    </a:cubicBezTo>
                    <a:cubicBezTo>
                      <a:pt x="90245" y="39534"/>
                      <a:pt x="86803" y="36539"/>
                      <a:pt x="86803" y="33743"/>
                    </a:cubicBezTo>
                    <a:cubicBezTo>
                      <a:pt x="86803" y="21164"/>
                      <a:pt x="74754" y="11181"/>
                      <a:pt x="59016" y="11181"/>
                    </a:cubicBezTo>
                    <a:cubicBezTo>
                      <a:pt x="43278" y="11181"/>
                      <a:pt x="31229" y="21164"/>
                      <a:pt x="31229" y="33743"/>
                    </a:cubicBezTo>
                    <a:cubicBezTo>
                      <a:pt x="31229" y="59101"/>
                      <a:pt x="31229" y="59101"/>
                      <a:pt x="31229" y="59101"/>
                    </a:cubicBezTo>
                    <a:cubicBezTo>
                      <a:pt x="86803" y="59101"/>
                      <a:pt x="86803" y="59101"/>
                      <a:pt x="86803" y="59101"/>
                    </a:cubicBezTo>
                    <a:cubicBezTo>
                      <a:pt x="100573" y="59101"/>
                      <a:pt x="100573" y="59101"/>
                      <a:pt x="100573" y="59101"/>
                    </a:cubicBezTo>
                    <a:cubicBezTo>
                      <a:pt x="112868" y="59101"/>
                      <a:pt x="112868" y="59101"/>
                      <a:pt x="112868" y="59101"/>
                    </a:cubicBezTo>
                    <a:cubicBezTo>
                      <a:pt x="116311" y="59101"/>
                      <a:pt x="119754" y="62096"/>
                      <a:pt x="119754" y="64891"/>
                    </a:cubicBezTo>
                    <a:cubicBezTo>
                      <a:pt x="119754" y="114209"/>
                      <a:pt x="119754" y="114209"/>
                      <a:pt x="119754" y="114209"/>
                    </a:cubicBezTo>
                    <a:cubicBezTo>
                      <a:pt x="119754" y="117004"/>
                      <a:pt x="116311" y="119800"/>
                      <a:pt x="112868" y="119800"/>
                    </a:cubicBezTo>
                    <a:close/>
                    <a:moveTo>
                      <a:pt x="59016" y="70482"/>
                    </a:moveTo>
                    <a:lnTo>
                      <a:pt x="59016" y="70482"/>
                    </a:lnTo>
                    <a:cubicBezTo>
                      <a:pt x="52131" y="70482"/>
                      <a:pt x="45000" y="76073"/>
                      <a:pt x="45000" y="81863"/>
                    </a:cubicBezTo>
                    <a:cubicBezTo>
                      <a:pt x="45000" y="86056"/>
                      <a:pt x="48688" y="90249"/>
                      <a:pt x="52131" y="91647"/>
                    </a:cubicBezTo>
                    <a:cubicBezTo>
                      <a:pt x="52131" y="103028"/>
                      <a:pt x="52131" y="103028"/>
                      <a:pt x="52131" y="103028"/>
                    </a:cubicBezTo>
                    <a:cubicBezTo>
                      <a:pt x="52131" y="105823"/>
                      <a:pt x="55573" y="108618"/>
                      <a:pt x="59016" y="108618"/>
                    </a:cubicBezTo>
                    <a:cubicBezTo>
                      <a:pt x="64180" y="108618"/>
                      <a:pt x="65901" y="105823"/>
                      <a:pt x="65901" y="103028"/>
                    </a:cubicBezTo>
                    <a:cubicBezTo>
                      <a:pt x="65901" y="91647"/>
                      <a:pt x="65901" y="91647"/>
                      <a:pt x="65901" y="91647"/>
                    </a:cubicBezTo>
                    <a:cubicBezTo>
                      <a:pt x="71065" y="90249"/>
                      <a:pt x="72786" y="86056"/>
                      <a:pt x="72786" y="81863"/>
                    </a:cubicBezTo>
                    <a:cubicBezTo>
                      <a:pt x="72786" y="76073"/>
                      <a:pt x="67622" y="70482"/>
                      <a:pt x="59016" y="704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文本框 74">
            <a:extLst>
              <a:ext uri="{FF2B5EF4-FFF2-40B4-BE49-F238E27FC236}">
                <a16:creationId xmlns:a16="http://schemas.microsoft.com/office/drawing/2014/main" id="{D61AD413-9C18-4094-80FD-68415DB00887}"/>
              </a:ext>
            </a:extLst>
          </p:cNvPr>
          <p:cNvSpPr txBox="1"/>
          <p:nvPr/>
        </p:nvSpPr>
        <p:spPr>
          <a:xfrm>
            <a:off x="9101268" y="4039162"/>
            <a:ext cx="779981" cy="3385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600">
                <a:solidFill>
                  <a:schemeClr val="dk2">
                    <a:lumMod val="100000"/>
                  </a:schemeClr>
                </a:solidFill>
                <a:cs typeface="+mn-ea"/>
                <a:sym typeface="+mn-lt"/>
              </a:rPr>
              <a:t>0  4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CE8745D-7C51-4170-B965-0A20FF50146F}"/>
              </a:ext>
            </a:extLst>
          </p:cNvPr>
          <p:cNvGrpSpPr/>
          <p:nvPr/>
        </p:nvGrpSpPr>
        <p:grpSpPr>
          <a:xfrm>
            <a:off x="8273923" y="4506298"/>
            <a:ext cx="2434670" cy="751825"/>
            <a:chOff x="1312307" y="5107782"/>
            <a:chExt cx="2434670" cy="751825"/>
          </a:xfrm>
        </p:grpSpPr>
        <p:sp>
          <p:nvSpPr>
            <p:cNvPr id="11" name="文本框 93">
              <a:extLst>
                <a:ext uri="{FF2B5EF4-FFF2-40B4-BE49-F238E27FC236}">
                  <a16:creationId xmlns:a16="http://schemas.microsoft.com/office/drawing/2014/main" id="{25C5F3CD-70D8-4895-A8F7-95CFABB72F1B}"/>
                </a:ext>
              </a:extLst>
            </p:cNvPr>
            <p:cNvSpPr txBox="1"/>
            <p:nvPr/>
          </p:nvSpPr>
          <p:spPr>
            <a:xfrm>
              <a:off x="1312307" y="5434875"/>
              <a:ext cx="2434670" cy="424732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2" name="文本框 94">
              <a:extLst>
                <a:ext uri="{FF2B5EF4-FFF2-40B4-BE49-F238E27FC236}">
                  <a16:creationId xmlns:a16="http://schemas.microsoft.com/office/drawing/2014/main" id="{03B6C463-F212-4AF9-A271-A97A020D92A6}"/>
                </a:ext>
              </a:extLst>
            </p:cNvPr>
            <p:cNvSpPr txBox="1"/>
            <p:nvPr/>
          </p:nvSpPr>
          <p:spPr>
            <a:xfrm>
              <a:off x="1312307" y="5107782"/>
              <a:ext cx="2434670" cy="323165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48" name="Title 6">
            <a:extLst>
              <a:ext uri="{FF2B5EF4-FFF2-40B4-BE49-F238E27FC236}">
                <a16:creationId xmlns:a16="http://schemas.microsoft.com/office/drawing/2014/main" id="{3B19DC50-092F-4E86-8229-5CC185A4AD83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72EBFED4-D2E6-4CF9-95D3-D4CFCEB38900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445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9" grpId="0"/>
      <p:bldP spid="19" grpId="0"/>
      <p:bldP spid="9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c 2">
            <a:extLst>
              <a:ext uri="{FF2B5EF4-FFF2-40B4-BE49-F238E27FC236}">
                <a16:creationId xmlns:a16="http://schemas.microsoft.com/office/drawing/2014/main" id="{8C6077D2-E6A8-4734-A174-2595BAB6FC6C}"/>
              </a:ext>
            </a:extLst>
          </p:cNvPr>
          <p:cNvSpPr/>
          <p:nvPr/>
        </p:nvSpPr>
        <p:spPr>
          <a:xfrm>
            <a:off x="1413477" y="1398661"/>
            <a:ext cx="3785207" cy="3785207"/>
          </a:xfrm>
          <a:prstGeom prst="arc">
            <a:avLst>
              <a:gd name="adj1" fmla="val 830435"/>
              <a:gd name="adj2" fmla="val 10793851"/>
            </a:avLst>
          </a:prstGeom>
          <a:ln w="2540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Arc 3">
            <a:extLst>
              <a:ext uri="{FF2B5EF4-FFF2-40B4-BE49-F238E27FC236}">
                <a16:creationId xmlns:a16="http://schemas.microsoft.com/office/drawing/2014/main" id="{2F410548-4366-4D3C-B042-A0B7743265FD}"/>
              </a:ext>
            </a:extLst>
          </p:cNvPr>
          <p:cNvSpPr/>
          <p:nvPr/>
        </p:nvSpPr>
        <p:spPr>
          <a:xfrm>
            <a:off x="1704647" y="1689831"/>
            <a:ext cx="3202868" cy="3202867"/>
          </a:xfrm>
          <a:prstGeom prst="arc">
            <a:avLst>
              <a:gd name="adj1" fmla="val 2938498"/>
              <a:gd name="adj2" fmla="val 10793851"/>
            </a:avLst>
          </a:prstGeom>
          <a:ln w="2540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6" name="Group 4">
            <a:extLst>
              <a:ext uri="{FF2B5EF4-FFF2-40B4-BE49-F238E27FC236}">
                <a16:creationId xmlns:a16="http://schemas.microsoft.com/office/drawing/2014/main" id="{2C21B3C0-C67C-4274-9468-DD9E71AF5CF4}"/>
              </a:ext>
            </a:extLst>
          </p:cNvPr>
          <p:cNvGrpSpPr/>
          <p:nvPr/>
        </p:nvGrpSpPr>
        <p:grpSpPr>
          <a:xfrm>
            <a:off x="1199456" y="1981001"/>
            <a:ext cx="4346760" cy="2620528"/>
            <a:chOff x="803386" y="1761760"/>
            <a:chExt cx="4346760" cy="2620528"/>
          </a:xfrm>
        </p:grpSpPr>
        <p:grpSp>
          <p:nvGrpSpPr>
            <p:cNvPr id="37" name="Group 5">
              <a:extLst>
                <a:ext uri="{FF2B5EF4-FFF2-40B4-BE49-F238E27FC236}">
                  <a16:creationId xmlns:a16="http://schemas.microsoft.com/office/drawing/2014/main" id="{9C23AC70-4960-4B23-A7E4-8C4CC2C4E4B3}"/>
                </a:ext>
              </a:extLst>
            </p:cNvPr>
            <p:cNvGrpSpPr/>
            <p:nvPr/>
          </p:nvGrpSpPr>
          <p:grpSpPr>
            <a:xfrm>
              <a:off x="2967043" y="2074963"/>
              <a:ext cx="730392" cy="2285214"/>
              <a:chOff x="6656632" y="2132856"/>
              <a:chExt cx="903052" cy="2825421"/>
            </a:xfrm>
          </p:grpSpPr>
          <p:grpSp>
            <p:nvGrpSpPr>
              <p:cNvPr id="65" name="Group 33">
                <a:extLst>
                  <a:ext uri="{FF2B5EF4-FFF2-40B4-BE49-F238E27FC236}">
                    <a16:creationId xmlns:a16="http://schemas.microsoft.com/office/drawing/2014/main" id="{C7073150-F881-4F19-872E-77483ECCC8DC}"/>
                  </a:ext>
                </a:extLst>
              </p:cNvPr>
              <p:cNvGrpSpPr/>
              <p:nvPr/>
            </p:nvGrpSpPr>
            <p:grpSpPr>
              <a:xfrm>
                <a:off x="6656632" y="2132856"/>
                <a:ext cx="864000" cy="2825421"/>
                <a:chOff x="6656632" y="2132856"/>
                <a:chExt cx="864000" cy="2825421"/>
              </a:xfrm>
            </p:grpSpPr>
            <p:sp>
              <p:nvSpPr>
                <p:cNvPr id="67" name="Oval 35">
                  <a:extLst>
                    <a:ext uri="{FF2B5EF4-FFF2-40B4-BE49-F238E27FC236}">
                      <a16:creationId xmlns:a16="http://schemas.microsoft.com/office/drawing/2014/main" id="{8DAC4A8E-D365-4A92-ABDB-9F94DEE66FE7}"/>
                    </a:ext>
                  </a:extLst>
                </p:cNvPr>
                <p:cNvSpPr/>
                <p:nvPr/>
              </p:nvSpPr>
              <p:spPr>
                <a:xfrm>
                  <a:off x="7017271" y="4815555"/>
                  <a:ext cx="142722" cy="142722"/>
                </a:xfrm>
                <a:prstGeom prst="ellipse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68" name="Straight Connector 36">
                  <a:extLst>
                    <a:ext uri="{FF2B5EF4-FFF2-40B4-BE49-F238E27FC236}">
                      <a16:creationId xmlns:a16="http://schemas.microsoft.com/office/drawing/2014/main" id="{B510C7A4-0ED8-4701-BB7E-A13D32E2AA69}"/>
                    </a:ext>
                  </a:extLst>
                </p:cNvPr>
                <p:cNvCxnSpPr>
                  <a:stCxn id="67" idx="0"/>
                </p:cNvCxnSpPr>
                <p:nvPr/>
              </p:nvCxnSpPr>
              <p:spPr>
                <a:xfrm flipV="1">
                  <a:off x="7088632" y="3014708"/>
                  <a:ext cx="324" cy="1800847"/>
                </a:xfrm>
                <a:prstGeom prst="line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69" name="Arc 37">
                  <a:extLst>
                    <a:ext uri="{FF2B5EF4-FFF2-40B4-BE49-F238E27FC236}">
                      <a16:creationId xmlns:a16="http://schemas.microsoft.com/office/drawing/2014/main" id="{B5B57D09-B9A1-4F57-A879-6BB7B1D20FB8}"/>
                    </a:ext>
                  </a:extLst>
                </p:cNvPr>
                <p:cNvSpPr/>
                <p:nvPr/>
              </p:nvSpPr>
              <p:spPr>
                <a:xfrm>
                  <a:off x="6656632" y="2132856"/>
                  <a:ext cx="864000" cy="864000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Oval 38">
                  <a:extLst>
                    <a:ext uri="{FF2B5EF4-FFF2-40B4-BE49-F238E27FC236}">
                      <a16:creationId xmlns:a16="http://schemas.microsoft.com/office/drawing/2014/main" id="{989122E7-3AB0-4D41-B9EE-44066C57A091}"/>
                    </a:ext>
                  </a:extLst>
                </p:cNvPr>
                <p:cNvSpPr/>
                <p:nvPr/>
              </p:nvSpPr>
              <p:spPr>
                <a:xfrm>
                  <a:off x="6710632" y="2187164"/>
                  <a:ext cx="756000" cy="756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6" name="TextBox 34">
                <a:extLst>
                  <a:ext uri="{FF2B5EF4-FFF2-40B4-BE49-F238E27FC236}">
                    <a16:creationId xmlns:a16="http://schemas.microsoft.com/office/drawing/2014/main" id="{EE76480E-B4F8-489A-ADB9-A7CB45E6B4F8}"/>
                  </a:ext>
                </a:extLst>
              </p:cNvPr>
              <p:cNvSpPr txBox="1"/>
              <p:nvPr/>
            </p:nvSpPr>
            <p:spPr>
              <a:xfrm>
                <a:off x="6744709" y="2350574"/>
                <a:ext cx="814975" cy="4566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cs typeface="+mn-ea"/>
                    <a:sym typeface="+mn-lt"/>
                  </a:rPr>
                  <a:t>28%</a:t>
                </a:r>
              </a:p>
            </p:txBody>
          </p:sp>
        </p:grpSp>
        <p:sp>
          <p:nvSpPr>
            <p:cNvPr id="38" name="Arc 6">
              <a:extLst>
                <a:ext uri="{FF2B5EF4-FFF2-40B4-BE49-F238E27FC236}">
                  <a16:creationId xmlns:a16="http://schemas.microsoft.com/office/drawing/2014/main" id="{E5D67A0E-8227-496D-BB8E-FDEDE393C62A}"/>
                </a:ext>
              </a:extLst>
            </p:cNvPr>
            <p:cNvSpPr/>
            <p:nvPr/>
          </p:nvSpPr>
          <p:spPr>
            <a:xfrm>
              <a:off x="1599746" y="1761760"/>
              <a:ext cx="2620528" cy="2620528"/>
            </a:xfrm>
            <a:prstGeom prst="arc">
              <a:avLst>
                <a:gd name="adj1" fmla="val 4654623"/>
                <a:gd name="adj2" fmla="val 10793851"/>
              </a:avLst>
            </a:prstGeom>
            <a:ln w="254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Arc 7">
              <a:extLst>
                <a:ext uri="{FF2B5EF4-FFF2-40B4-BE49-F238E27FC236}">
                  <a16:creationId xmlns:a16="http://schemas.microsoft.com/office/drawing/2014/main" id="{554FEB4C-2DE1-43D9-95E9-2F7EBD1A9DBD}"/>
                </a:ext>
              </a:extLst>
            </p:cNvPr>
            <p:cNvSpPr/>
            <p:nvPr/>
          </p:nvSpPr>
          <p:spPr>
            <a:xfrm>
              <a:off x="1890916" y="2052929"/>
              <a:ext cx="2038188" cy="2038188"/>
            </a:xfrm>
            <a:prstGeom prst="arc">
              <a:avLst>
                <a:gd name="adj1" fmla="val 7924595"/>
                <a:gd name="adj2" fmla="val 1079385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TextBox 8">
              <a:extLst>
                <a:ext uri="{FF2B5EF4-FFF2-40B4-BE49-F238E27FC236}">
                  <a16:creationId xmlns:a16="http://schemas.microsoft.com/office/drawing/2014/main" id="{576C0805-F1C1-4EA2-B0A5-65944B594203}"/>
                </a:ext>
              </a:extLst>
            </p:cNvPr>
            <p:cNvSpPr txBox="1"/>
            <p:nvPr/>
          </p:nvSpPr>
          <p:spPr>
            <a:xfrm>
              <a:off x="803386" y="2390474"/>
              <a:ext cx="400110" cy="630942"/>
            </a:xfrm>
            <a:prstGeom prst="rect">
              <a:avLst/>
            </a:prstGeom>
            <a:noFill/>
          </p:spPr>
          <p:txBody>
            <a:bodyPr vert="eaVert" wrap="none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1" name="TextBox 9">
              <a:extLst>
                <a:ext uri="{FF2B5EF4-FFF2-40B4-BE49-F238E27FC236}">
                  <a16:creationId xmlns:a16="http://schemas.microsoft.com/office/drawing/2014/main" id="{67AEDCA3-70FD-4144-8F5F-66F25C2FCB60}"/>
                </a:ext>
              </a:extLst>
            </p:cNvPr>
            <p:cNvSpPr txBox="1"/>
            <p:nvPr/>
          </p:nvSpPr>
          <p:spPr>
            <a:xfrm>
              <a:off x="1090537" y="2390474"/>
              <a:ext cx="400110" cy="630942"/>
            </a:xfrm>
            <a:prstGeom prst="rect">
              <a:avLst/>
            </a:prstGeom>
            <a:noFill/>
          </p:spPr>
          <p:txBody>
            <a:bodyPr vert="eaVert" wrap="none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2" name="TextBox 10">
              <a:extLst>
                <a:ext uri="{FF2B5EF4-FFF2-40B4-BE49-F238E27FC236}">
                  <a16:creationId xmlns:a16="http://schemas.microsoft.com/office/drawing/2014/main" id="{4D921839-DEB0-4EB3-8273-2276647C6291}"/>
                </a:ext>
              </a:extLst>
            </p:cNvPr>
            <p:cNvSpPr txBox="1"/>
            <p:nvPr/>
          </p:nvSpPr>
          <p:spPr>
            <a:xfrm>
              <a:off x="1377691" y="2390474"/>
              <a:ext cx="400110" cy="630942"/>
            </a:xfrm>
            <a:prstGeom prst="rect">
              <a:avLst/>
            </a:prstGeom>
            <a:noFill/>
          </p:spPr>
          <p:txBody>
            <a:bodyPr vert="eaVert" wrap="none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3" name="TextBox 11">
              <a:extLst>
                <a:ext uri="{FF2B5EF4-FFF2-40B4-BE49-F238E27FC236}">
                  <a16:creationId xmlns:a16="http://schemas.microsoft.com/office/drawing/2014/main" id="{E055DB3F-A93A-4BFF-A995-F4085DC66FD9}"/>
                </a:ext>
              </a:extLst>
            </p:cNvPr>
            <p:cNvSpPr txBox="1"/>
            <p:nvPr/>
          </p:nvSpPr>
          <p:spPr>
            <a:xfrm>
              <a:off x="1664843" y="2390474"/>
              <a:ext cx="400110" cy="630942"/>
            </a:xfrm>
            <a:prstGeom prst="rect">
              <a:avLst/>
            </a:prstGeom>
            <a:noFill/>
          </p:spPr>
          <p:txBody>
            <a:bodyPr vert="eaVert" wrap="none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grpSp>
          <p:nvGrpSpPr>
            <p:cNvPr id="44" name="Group 12">
              <a:extLst>
                <a:ext uri="{FF2B5EF4-FFF2-40B4-BE49-F238E27FC236}">
                  <a16:creationId xmlns:a16="http://schemas.microsoft.com/office/drawing/2014/main" id="{AD0D9A25-AFA8-4930-83CE-4605A234070E}"/>
                </a:ext>
              </a:extLst>
            </p:cNvPr>
            <p:cNvGrpSpPr/>
            <p:nvPr/>
          </p:nvGrpSpPr>
          <p:grpSpPr>
            <a:xfrm>
              <a:off x="3693394" y="2074960"/>
              <a:ext cx="730391" cy="2158946"/>
              <a:chOff x="4583023" y="1773463"/>
              <a:chExt cx="903052" cy="2669309"/>
            </a:xfrm>
          </p:grpSpPr>
          <p:sp>
            <p:nvSpPr>
              <p:cNvPr id="60" name="Oval 28">
                <a:extLst>
                  <a:ext uri="{FF2B5EF4-FFF2-40B4-BE49-F238E27FC236}">
                    <a16:creationId xmlns:a16="http://schemas.microsoft.com/office/drawing/2014/main" id="{8942B45B-1D4B-4EDC-9AA6-853FF3CF8FDC}"/>
                  </a:ext>
                </a:extLst>
              </p:cNvPr>
              <p:cNvSpPr/>
              <p:nvPr/>
            </p:nvSpPr>
            <p:spPr>
              <a:xfrm>
                <a:off x="4943662" y="4300050"/>
                <a:ext cx="142722" cy="142722"/>
              </a:xfrm>
              <a:prstGeom prst="ellips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61" name="Straight Connector 29">
                <a:extLst>
                  <a:ext uri="{FF2B5EF4-FFF2-40B4-BE49-F238E27FC236}">
                    <a16:creationId xmlns:a16="http://schemas.microsoft.com/office/drawing/2014/main" id="{503203F0-86E3-42FB-B356-BBB74D6805CD}"/>
                  </a:ext>
                </a:extLst>
              </p:cNvPr>
              <p:cNvCxnSpPr>
                <a:stCxn id="60" idx="0"/>
              </p:cNvCxnSpPr>
              <p:nvPr/>
            </p:nvCxnSpPr>
            <p:spPr>
              <a:xfrm flipV="1">
                <a:off x="5015023" y="2637463"/>
                <a:ext cx="0" cy="1662587"/>
              </a:xfrm>
              <a:prstGeom prst="lin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2" name="Arc 30">
                <a:extLst>
                  <a:ext uri="{FF2B5EF4-FFF2-40B4-BE49-F238E27FC236}">
                    <a16:creationId xmlns:a16="http://schemas.microsoft.com/office/drawing/2014/main" id="{11BD60C0-16E9-476F-A4C6-022F0AC43211}"/>
                  </a:ext>
                </a:extLst>
              </p:cNvPr>
              <p:cNvSpPr/>
              <p:nvPr/>
            </p:nvSpPr>
            <p:spPr>
              <a:xfrm>
                <a:off x="4583023" y="1773463"/>
                <a:ext cx="864000" cy="864000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Oval 31">
                <a:extLst>
                  <a:ext uri="{FF2B5EF4-FFF2-40B4-BE49-F238E27FC236}">
                    <a16:creationId xmlns:a16="http://schemas.microsoft.com/office/drawing/2014/main" id="{4CDC8D11-AD0D-430F-AF39-FED32919E069}"/>
                  </a:ext>
                </a:extLst>
              </p:cNvPr>
              <p:cNvSpPr/>
              <p:nvPr/>
            </p:nvSpPr>
            <p:spPr>
              <a:xfrm>
                <a:off x="4637023" y="1827771"/>
                <a:ext cx="756000" cy="756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TextBox 32">
                <a:extLst>
                  <a:ext uri="{FF2B5EF4-FFF2-40B4-BE49-F238E27FC236}">
                    <a16:creationId xmlns:a16="http://schemas.microsoft.com/office/drawing/2014/main" id="{22A77881-DE53-4CDD-975F-E34CF715F47A}"/>
                  </a:ext>
                </a:extLst>
              </p:cNvPr>
              <p:cNvSpPr txBox="1"/>
              <p:nvPr/>
            </p:nvSpPr>
            <p:spPr>
              <a:xfrm>
                <a:off x="4671100" y="1991181"/>
                <a:ext cx="814975" cy="4566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cs typeface="+mn-ea"/>
                    <a:sym typeface="+mn-lt"/>
                  </a:rPr>
                  <a:t>38%</a:t>
                </a:r>
              </a:p>
            </p:txBody>
          </p:sp>
        </p:grpSp>
        <p:grpSp>
          <p:nvGrpSpPr>
            <p:cNvPr id="45" name="Group 13">
              <a:extLst>
                <a:ext uri="{FF2B5EF4-FFF2-40B4-BE49-F238E27FC236}">
                  <a16:creationId xmlns:a16="http://schemas.microsoft.com/office/drawing/2014/main" id="{83BFA8D7-37ED-4C78-8D95-FB52170598A4}"/>
                </a:ext>
              </a:extLst>
            </p:cNvPr>
            <p:cNvGrpSpPr/>
            <p:nvPr/>
          </p:nvGrpSpPr>
          <p:grpSpPr>
            <a:xfrm>
              <a:off x="4419754" y="2074963"/>
              <a:ext cx="730392" cy="1396724"/>
              <a:chOff x="6656632" y="2132856"/>
              <a:chExt cx="903052" cy="1726898"/>
            </a:xfrm>
          </p:grpSpPr>
          <p:grpSp>
            <p:nvGrpSpPr>
              <p:cNvPr id="54" name="Group 22">
                <a:extLst>
                  <a:ext uri="{FF2B5EF4-FFF2-40B4-BE49-F238E27FC236}">
                    <a16:creationId xmlns:a16="http://schemas.microsoft.com/office/drawing/2014/main" id="{D9FD98BD-973E-478A-8B6D-787A61CAEFD9}"/>
                  </a:ext>
                </a:extLst>
              </p:cNvPr>
              <p:cNvGrpSpPr/>
              <p:nvPr/>
            </p:nvGrpSpPr>
            <p:grpSpPr>
              <a:xfrm>
                <a:off x="6656632" y="2132856"/>
                <a:ext cx="864000" cy="1726898"/>
                <a:chOff x="6656632" y="2132856"/>
                <a:chExt cx="864000" cy="1726898"/>
              </a:xfrm>
            </p:grpSpPr>
            <p:sp>
              <p:nvSpPr>
                <p:cNvPr id="56" name="Oval 24">
                  <a:extLst>
                    <a:ext uri="{FF2B5EF4-FFF2-40B4-BE49-F238E27FC236}">
                      <a16:creationId xmlns:a16="http://schemas.microsoft.com/office/drawing/2014/main" id="{17B0B707-640D-4E2E-A77B-31A021312587}"/>
                    </a:ext>
                  </a:extLst>
                </p:cNvPr>
                <p:cNvSpPr/>
                <p:nvPr/>
              </p:nvSpPr>
              <p:spPr>
                <a:xfrm>
                  <a:off x="7017271" y="3717032"/>
                  <a:ext cx="142722" cy="142722"/>
                </a:xfrm>
                <a:prstGeom prst="ellipse">
                  <a:avLst/>
                </a:prstGeom>
                <a:noFill/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57" name="Straight Connector 25">
                  <a:extLst>
                    <a:ext uri="{FF2B5EF4-FFF2-40B4-BE49-F238E27FC236}">
                      <a16:creationId xmlns:a16="http://schemas.microsoft.com/office/drawing/2014/main" id="{C561F68E-B9BD-4B57-81C6-114A5DA0C7D0}"/>
                    </a:ext>
                  </a:extLst>
                </p:cNvPr>
                <p:cNvCxnSpPr/>
                <p:nvPr/>
              </p:nvCxnSpPr>
              <p:spPr>
                <a:xfrm flipV="1">
                  <a:off x="7088309" y="2996952"/>
                  <a:ext cx="647" cy="720080"/>
                </a:xfrm>
                <a:prstGeom prst="line">
                  <a:avLst/>
                </a:prstGeom>
                <a:noFill/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8" name="Arc 26">
                  <a:extLst>
                    <a:ext uri="{FF2B5EF4-FFF2-40B4-BE49-F238E27FC236}">
                      <a16:creationId xmlns:a16="http://schemas.microsoft.com/office/drawing/2014/main" id="{7AA79BF2-019D-4A3F-B89A-F8EBCBCA6A06}"/>
                    </a:ext>
                  </a:extLst>
                </p:cNvPr>
                <p:cNvSpPr/>
                <p:nvPr/>
              </p:nvSpPr>
              <p:spPr>
                <a:xfrm>
                  <a:off x="6656632" y="2132856"/>
                  <a:ext cx="864000" cy="864000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Oval 27">
                  <a:extLst>
                    <a:ext uri="{FF2B5EF4-FFF2-40B4-BE49-F238E27FC236}">
                      <a16:creationId xmlns:a16="http://schemas.microsoft.com/office/drawing/2014/main" id="{3149D1F1-5838-4D6B-BD24-257CD4487B97}"/>
                    </a:ext>
                  </a:extLst>
                </p:cNvPr>
                <p:cNvSpPr/>
                <p:nvPr/>
              </p:nvSpPr>
              <p:spPr>
                <a:xfrm>
                  <a:off x="6710632" y="2187164"/>
                  <a:ext cx="756000" cy="7560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5" name="TextBox 23">
                <a:extLst>
                  <a:ext uri="{FF2B5EF4-FFF2-40B4-BE49-F238E27FC236}">
                    <a16:creationId xmlns:a16="http://schemas.microsoft.com/office/drawing/2014/main" id="{98FB73E2-C4B2-425B-8533-1281B773361B}"/>
                  </a:ext>
                </a:extLst>
              </p:cNvPr>
              <p:cNvSpPr txBox="1"/>
              <p:nvPr/>
            </p:nvSpPr>
            <p:spPr>
              <a:xfrm>
                <a:off x="6744709" y="2350573"/>
                <a:ext cx="814975" cy="4566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cs typeface="+mn-ea"/>
                    <a:sym typeface="+mn-lt"/>
                  </a:rPr>
                  <a:t>46%</a:t>
                </a:r>
              </a:p>
            </p:txBody>
          </p:sp>
        </p:grpSp>
        <p:grpSp>
          <p:nvGrpSpPr>
            <p:cNvPr id="46" name="Group 14">
              <a:extLst>
                <a:ext uri="{FF2B5EF4-FFF2-40B4-BE49-F238E27FC236}">
                  <a16:creationId xmlns:a16="http://schemas.microsoft.com/office/drawing/2014/main" id="{1D80B835-17D4-4581-9C69-E2F1FE955B48}"/>
                </a:ext>
              </a:extLst>
            </p:cNvPr>
            <p:cNvGrpSpPr/>
            <p:nvPr/>
          </p:nvGrpSpPr>
          <p:grpSpPr>
            <a:xfrm>
              <a:off x="2240690" y="2074963"/>
              <a:ext cx="698807" cy="1877962"/>
              <a:chOff x="6656632" y="2132856"/>
              <a:chExt cx="864000" cy="2321897"/>
            </a:xfrm>
          </p:grpSpPr>
          <p:grpSp>
            <p:nvGrpSpPr>
              <p:cNvPr id="48" name="Group 16">
                <a:extLst>
                  <a:ext uri="{FF2B5EF4-FFF2-40B4-BE49-F238E27FC236}">
                    <a16:creationId xmlns:a16="http://schemas.microsoft.com/office/drawing/2014/main" id="{9928A8DC-9A6C-439E-A169-23243D37978D}"/>
                  </a:ext>
                </a:extLst>
              </p:cNvPr>
              <p:cNvGrpSpPr/>
              <p:nvPr/>
            </p:nvGrpSpPr>
            <p:grpSpPr>
              <a:xfrm>
                <a:off x="6656632" y="2132856"/>
                <a:ext cx="864000" cy="2321897"/>
                <a:chOff x="6656632" y="2132856"/>
                <a:chExt cx="864000" cy="2321897"/>
              </a:xfrm>
            </p:grpSpPr>
            <p:sp>
              <p:nvSpPr>
                <p:cNvPr id="50" name="Oval 18">
                  <a:extLst>
                    <a:ext uri="{FF2B5EF4-FFF2-40B4-BE49-F238E27FC236}">
                      <a16:creationId xmlns:a16="http://schemas.microsoft.com/office/drawing/2014/main" id="{B7DDABDD-50AA-4C99-9267-682BDD22905D}"/>
                    </a:ext>
                  </a:extLst>
                </p:cNvPr>
                <p:cNvSpPr/>
                <p:nvPr/>
              </p:nvSpPr>
              <p:spPr>
                <a:xfrm>
                  <a:off x="6710256" y="4312031"/>
                  <a:ext cx="142722" cy="142722"/>
                </a:xfrm>
                <a:prstGeom prst="ellips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51" name="Straight Connector 19">
                  <a:extLst>
                    <a:ext uri="{FF2B5EF4-FFF2-40B4-BE49-F238E27FC236}">
                      <a16:creationId xmlns:a16="http://schemas.microsoft.com/office/drawing/2014/main" id="{8941D3FC-B968-4054-A013-D3B2B0AA842D}"/>
                    </a:ext>
                  </a:extLst>
                </p:cNvPr>
                <p:cNvCxnSpPr/>
                <p:nvPr/>
              </p:nvCxnSpPr>
              <p:spPr>
                <a:xfrm flipV="1">
                  <a:off x="7088957" y="2996952"/>
                  <a:ext cx="0" cy="1079473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2" name="Arc 20">
                  <a:extLst>
                    <a:ext uri="{FF2B5EF4-FFF2-40B4-BE49-F238E27FC236}">
                      <a16:creationId xmlns:a16="http://schemas.microsoft.com/office/drawing/2014/main" id="{158C121D-F95D-4A4D-A09B-52BEF3F9EF5C}"/>
                    </a:ext>
                  </a:extLst>
                </p:cNvPr>
                <p:cNvSpPr/>
                <p:nvPr/>
              </p:nvSpPr>
              <p:spPr>
                <a:xfrm>
                  <a:off x="6656632" y="2132856"/>
                  <a:ext cx="864000" cy="864000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Oval 21">
                  <a:extLst>
                    <a:ext uri="{FF2B5EF4-FFF2-40B4-BE49-F238E27FC236}">
                      <a16:creationId xmlns:a16="http://schemas.microsoft.com/office/drawing/2014/main" id="{F337E193-9B81-4392-9863-3EA87C97A386}"/>
                    </a:ext>
                  </a:extLst>
                </p:cNvPr>
                <p:cNvSpPr/>
                <p:nvPr/>
              </p:nvSpPr>
              <p:spPr>
                <a:xfrm>
                  <a:off x="6710632" y="2187164"/>
                  <a:ext cx="756000" cy="756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9" name="TextBox 17">
                <a:extLst>
                  <a:ext uri="{FF2B5EF4-FFF2-40B4-BE49-F238E27FC236}">
                    <a16:creationId xmlns:a16="http://schemas.microsoft.com/office/drawing/2014/main" id="{E4C20A71-C6FD-45C1-BCD2-40AED1DD244B}"/>
                  </a:ext>
                </a:extLst>
              </p:cNvPr>
              <p:cNvSpPr txBox="1"/>
              <p:nvPr/>
            </p:nvSpPr>
            <p:spPr>
              <a:xfrm>
                <a:off x="6744709" y="2350573"/>
                <a:ext cx="648492" cy="4566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norm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cs typeface="+mn-ea"/>
                    <a:sym typeface="+mn-lt"/>
                  </a:rPr>
                  <a:t>9%</a:t>
                </a:r>
              </a:p>
            </p:txBody>
          </p:sp>
        </p:grpSp>
        <p:cxnSp>
          <p:nvCxnSpPr>
            <p:cNvPr id="47" name="Straight Connector 15">
              <a:extLst>
                <a:ext uri="{FF2B5EF4-FFF2-40B4-BE49-F238E27FC236}">
                  <a16:creationId xmlns:a16="http://schemas.microsoft.com/office/drawing/2014/main" id="{7069B4DB-B326-41C8-B281-0183ABF1EE2C}"/>
                </a:ext>
              </a:extLst>
            </p:cNvPr>
            <p:cNvCxnSpPr>
              <a:endCxn id="50" idx="7"/>
            </p:cNvCxnSpPr>
            <p:nvPr/>
          </p:nvCxnSpPr>
          <p:spPr>
            <a:xfrm flipH="1">
              <a:off x="2382591" y="3632892"/>
              <a:ext cx="212955" cy="22150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" name="Group 40">
            <a:extLst>
              <a:ext uri="{FF2B5EF4-FFF2-40B4-BE49-F238E27FC236}">
                <a16:creationId xmlns:a16="http://schemas.microsoft.com/office/drawing/2014/main" id="{F3ECAB41-B0FE-4824-A940-E3998377EFDD}"/>
              </a:ext>
            </a:extLst>
          </p:cNvPr>
          <p:cNvGrpSpPr/>
          <p:nvPr/>
        </p:nvGrpSpPr>
        <p:grpSpPr>
          <a:xfrm>
            <a:off x="6420062" y="2043429"/>
            <a:ext cx="5144231" cy="700515"/>
            <a:chOff x="5403632" y="1998273"/>
            <a:chExt cx="5144231" cy="700515"/>
          </a:xfrm>
        </p:grpSpPr>
        <p:grpSp>
          <p:nvGrpSpPr>
            <p:cNvPr id="28" name="Group 62">
              <a:extLst>
                <a:ext uri="{FF2B5EF4-FFF2-40B4-BE49-F238E27FC236}">
                  <a16:creationId xmlns:a16="http://schemas.microsoft.com/office/drawing/2014/main" id="{79DF5917-A5FD-4949-BA26-69FE8CF50F63}"/>
                </a:ext>
              </a:extLst>
            </p:cNvPr>
            <p:cNvGrpSpPr/>
            <p:nvPr/>
          </p:nvGrpSpPr>
          <p:grpSpPr>
            <a:xfrm>
              <a:off x="5403632" y="2028913"/>
              <a:ext cx="399214" cy="399214"/>
              <a:chOff x="0" y="0"/>
              <a:chExt cx="767929" cy="767929"/>
            </a:xfrm>
          </p:grpSpPr>
          <p:sp>
            <p:nvSpPr>
              <p:cNvPr id="32" name="Freeform: Shape 66">
                <a:extLst>
                  <a:ext uri="{FF2B5EF4-FFF2-40B4-BE49-F238E27FC236}">
                    <a16:creationId xmlns:a16="http://schemas.microsoft.com/office/drawing/2014/main" id="{97BBF610-FC41-4819-B0FC-34C548B2EE32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67">
                <a:extLst>
                  <a:ext uri="{FF2B5EF4-FFF2-40B4-BE49-F238E27FC236}">
                    <a16:creationId xmlns:a16="http://schemas.microsoft.com/office/drawing/2014/main" id="{45E280CE-2F4A-4156-8C93-343428D9437B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63">
              <a:extLst>
                <a:ext uri="{FF2B5EF4-FFF2-40B4-BE49-F238E27FC236}">
                  <a16:creationId xmlns:a16="http://schemas.microsoft.com/office/drawing/2014/main" id="{62964688-537B-41B3-A478-0741B90A874D}"/>
                </a:ext>
              </a:extLst>
            </p:cNvPr>
            <p:cNvGrpSpPr/>
            <p:nvPr/>
          </p:nvGrpSpPr>
          <p:grpSpPr>
            <a:xfrm>
              <a:off x="5802845" y="1998273"/>
              <a:ext cx="4745018" cy="700515"/>
              <a:chOff x="6729846" y="3935367"/>
              <a:chExt cx="4745018" cy="700515"/>
            </a:xfrm>
          </p:grpSpPr>
          <p:sp>
            <p:nvSpPr>
              <p:cNvPr id="30" name="Rectangle 64">
                <a:extLst>
                  <a:ext uri="{FF2B5EF4-FFF2-40B4-BE49-F238E27FC236}">
                    <a16:creationId xmlns:a16="http://schemas.microsoft.com/office/drawing/2014/main" id="{5F75C684-610B-41BC-BAEE-4FBBDA82A8D6}"/>
                  </a:ext>
                </a:extLst>
              </p:cNvPr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1" name="Rectangle 65">
                <a:extLst>
                  <a:ext uri="{FF2B5EF4-FFF2-40B4-BE49-F238E27FC236}">
                    <a16:creationId xmlns:a16="http://schemas.microsoft.com/office/drawing/2014/main" id="{C13AA556-DE30-44E1-BBED-05A51AE5CF5B}"/>
                  </a:ext>
                </a:extLst>
              </p:cNvPr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7" name="Group 41">
            <a:extLst>
              <a:ext uri="{FF2B5EF4-FFF2-40B4-BE49-F238E27FC236}">
                <a16:creationId xmlns:a16="http://schemas.microsoft.com/office/drawing/2014/main" id="{7147D1F8-8FF7-4527-98F3-53D2A24E6DD7}"/>
              </a:ext>
            </a:extLst>
          </p:cNvPr>
          <p:cNvGrpSpPr/>
          <p:nvPr/>
        </p:nvGrpSpPr>
        <p:grpSpPr>
          <a:xfrm>
            <a:off x="6420062" y="2931747"/>
            <a:ext cx="5155259" cy="700515"/>
            <a:chOff x="5403632" y="2988092"/>
            <a:chExt cx="5155259" cy="700515"/>
          </a:xfrm>
        </p:grpSpPr>
        <p:grpSp>
          <p:nvGrpSpPr>
            <p:cNvPr id="22" name="Group 56">
              <a:extLst>
                <a:ext uri="{FF2B5EF4-FFF2-40B4-BE49-F238E27FC236}">
                  <a16:creationId xmlns:a16="http://schemas.microsoft.com/office/drawing/2014/main" id="{832497C0-C91E-4A6F-A77C-0AD505D22812}"/>
                </a:ext>
              </a:extLst>
            </p:cNvPr>
            <p:cNvGrpSpPr/>
            <p:nvPr/>
          </p:nvGrpSpPr>
          <p:grpSpPr>
            <a:xfrm>
              <a:off x="5403632" y="3066578"/>
              <a:ext cx="399214" cy="399214"/>
              <a:chOff x="0" y="0"/>
              <a:chExt cx="767929" cy="767929"/>
            </a:xfrm>
          </p:grpSpPr>
          <p:sp>
            <p:nvSpPr>
              <p:cNvPr id="26" name="Freeform: Shape 60">
                <a:extLst>
                  <a:ext uri="{FF2B5EF4-FFF2-40B4-BE49-F238E27FC236}">
                    <a16:creationId xmlns:a16="http://schemas.microsoft.com/office/drawing/2014/main" id="{0E2F6ED9-7D7D-4627-B9D9-BBCC8658BF2B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Freeform: Shape 61">
                <a:extLst>
                  <a:ext uri="{FF2B5EF4-FFF2-40B4-BE49-F238E27FC236}">
                    <a16:creationId xmlns:a16="http://schemas.microsoft.com/office/drawing/2014/main" id="{6BD4B62A-12CA-4306-8C69-21E7E11F8399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57">
              <a:extLst>
                <a:ext uri="{FF2B5EF4-FFF2-40B4-BE49-F238E27FC236}">
                  <a16:creationId xmlns:a16="http://schemas.microsoft.com/office/drawing/2014/main" id="{EAD067F1-BA9D-45F3-880D-DB4CC7B6CC98}"/>
                </a:ext>
              </a:extLst>
            </p:cNvPr>
            <p:cNvGrpSpPr/>
            <p:nvPr/>
          </p:nvGrpSpPr>
          <p:grpSpPr>
            <a:xfrm>
              <a:off x="5813873" y="2988092"/>
              <a:ext cx="4745018" cy="700515"/>
              <a:chOff x="6729846" y="3935367"/>
              <a:chExt cx="4745018" cy="700515"/>
            </a:xfrm>
          </p:grpSpPr>
          <p:sp>
            <p:nvSpPr>
              <p:cNvPr id="24" name="Rectangle 58">
                <a:extLst>
                  <a:ext uri="{FF2B5EF4-FFF2-40B4-BE49-F238E27FC236}">
                    <a16:creationId xmlns:a16="http://schemas.microsoft.com/office/drawing/2014/main" id="{4601B157-AAB7-48EA-9361-648FC570F232}"/>
                  </a:ext>
                </a:extLst>
              </p:cNvPr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5" name="Rectangle 59">
                <a:extLst>
                  <a:ext uri="{FF2B5EF4-FFF2-40B4-BE49-F238E27FC236}">
                    <a16:creationId xmlns:a16="http://schemas.microsoft.com/office/drawing/2014/main" id="{37E64397-3013-41C7-A4AE-4978F4B88572}"/>
                  </a:ext>
                </a:extLst>
              </p:cNvPr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8" name="Group 42">
            <a:extLst>
              <a:ext uri="{FF2B5EF4-FFF2-40B4-BE49-F238E27FC236}">
                <a16:creationId xmlns:a16="http://schemas.microsoft.com/office/drawing/2014/main" id="{D2445C6E-89D6-4694-851A-7506A41550B5}"/>
              </a:ext>
            </a:extLst>
          </p:cNvPr>
          <p:cNvGrpSpPr/>
          <p:nvPr/>
        </p:nvGrpSpPr>
        <p:grpSpPr>
          <a:xfrm>
            <a:off x="6420062" y="3820065"/>
            <a:ext cx="5144231" cy="700515"/>
            <a:chOff x="5403632" y="4279235"/>
            <a:chExt cx="5144231" cy="700515"/>
          </a:xfrm>
        </p:grpSpPr>
        <p:grpSp>
          <p:nvGrpSpPr>
            <p:cNvPr id="16" name="Group 50">
              <a:extLst>
                <a:ext uri="{FF2B5EF4-FFF2-40B4-BE49-F238E27FC236}">
                  <a16:creationId xmlns:a16="http://schemas.microsoft.com/office/drawing/2014/main" id="{4DFDE5C5-1A25-4089-B4EC-E16EFAB72302}"/>
                </a:ext>
              </a:extLst>
            </p:cNvPr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20" name="Freeform: Shape 54">
                <a:extLst>
                  <a:ext uri="{FF2B5EF4-FFF2-40B4-BE49-F238E27FC236}">
                    <a16:creationId xmlns:a16="http://schemas.microsoft.com/office/drawing/2014/main" id="{7403E2E1-21A9-410E-A1D4-53D3AF90BEB9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Freeform: Shape 55">
                <a:extLst>
                  <a:ext uri="{FF2B5EF4-FFF2-40B4-BE49-F238E27FC236}">
                    <a16:creationId xmlns:a16="http://schemas.microsoft.com/office/drawing/2014/main" id="{7732C357-EB34-4B3E-A400-B906FBEF93E5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51">
              <a:extLst>
                <a:ext uri="{FF2B5EF4-FFF2-40B4-BE49-F238E27FC236}">
                  <a16:creationId xmlns:a16="http://schemas.microsoft.com/office/drawing/2014/main" id="{81B10A62-A102-4BC2-B28C-76157CFD4464}"/>
                </a:ext>
              </a:extLst>
            </p:cNvPr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18" name="Rectangle 52">
                <a:extLst>
                  <a:ext uri="{FF2B5EF4-FFF2-40B4-BE49-F238E27FC236}">
                    <a16:creationId xmlns:a16="http://schemas.microsoft.com/office/drawing/2014/main" id="{06C0D959-2BE7-4EDC-B34E-9AD1638EE5A0}"/>
                  </a:ext>
                </a:extLst>
              </p:cNvPr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9" name="Rectangle 53">
                <a:extLst>
                  <a:ext uri="{FF2B5EF4-FFF2-40B4-BE49-F238E27FC236}">
                    <a16:creationId xmlns:a16="http://schemas.microsoft.com/office/drawing/2014/main" id="{D19762AC-7C35-41BB-B920-8E29432F5EDA}"/>
                  </a:ext>
                </a:extLst>
              </p:cNvPr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9" name="Group 43">
            <a:extLst>
              <a:ext uri="{FF2B5EF4-FFF2-40B4-BE49-F238E27FC236}">
                <a16:creationId xmlns:a16="http://schemas.microsoft.com/office/drawing/2014/main" id="{BCA91D76-1C67-4099-B4A8-FBDB80A66EB8}"/>
              </a:ext>
            </a:extLst>
          </p:cNvPr>
          <p:cNvGrpSpPr/>
          <p:nvPr/>
        </p:nvGrpSpPr>
        <p:grpSpPr>
          <a:xfrm>
            <a:off x="6420062" y="4708382"/>
            <a:ext cx="5144231" cy="700515"/>
            <a:chOff x="5403632" y="4279235"/>
            <a:chExt cx="5144231" cy="700515"/>
          </a:xfrm>
        </p:grpSpPr>
        <p:grpSp>
          <p:nvGrpSpPr>
            <p:cNvPr id="10" name="Group 44">
              <a:extLst>
                <a:ext uri="{FF2B5EF4-FFF2-40B4-BE49-F238E27FC236}">
                  <a16:creationId xmlns:a16="http://schemas.microsoft.com/office/drawing/2014/main" id="{BAE3E02B-A9C8-489F-9C6C-FDA9F13952B3}"/>
                </a:ext>
              </a:extLst>
            </p:cNvPr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14" name="Freeform: Shape 48">
                <a:extLst>
                  <a:ext uri="{FF2B5EF4-FFF2-40B4-BE49-F238E27FC236}">
                    <a16:creationId xmlns:a16="http://schemas.microsoft.com/office/drawing/2014/main" id="{2BA67D15-513F-4028-9320-4EC6068C3762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Freeform: Shape 49">
                <a:extLst>
                  <a:ext uri="{FF2B5EF4-FFF2-40B4-BE49-F238E27FC236}">
                    <a16:creationId xmlns:a16="http://schemas.microsoft.com/office/drawing/2014/main" id="{03791539-589A-442D-8F06-22AA4E17B6A2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45">
              <a:extLst>
                <a:ext uri="{FF2B5EF4-FFF2-40B4-BE49-F238E27FC236}">
                  <a16:creationId xmlns:a16="http://schemas.microsoft.com/office/drawing/2014/main" id="{053BFB8A-1F21-4D68-B59D-F2CF000777C2}"/>
                </a:ext>
              </a:extLst>
            </p:cNvPr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12" name="Rectangle 46">
                <a:extLst>
                  <a:ext uri="{FF2B5EF4-FFF2-40B4-BE49-F238E27FC236}">
                    <a16:creationId xmlns:a16="http://schemas.microsoft.com/office/drawing/2014/main" id="{8616F34F-89C7-4C46-8CD0-A3AF7151B3A0}"/>
                  </a:ext>
                </a:extLst>
              </p:cNvPr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3" name="Rectangle 47">
                <a:extLst>
                  <a:ext uri="{FF2B5EF4-FFF2-40B4-BE49-F238E27FC236}">
                    <a16:creationId xmlns:a16="http://schemas.microsoft.com/office/drawing/2014/main" id="{A3F91F62-D357-431F-8F29-15A0A3E7DE55}"/>
                  </a:ext>
                </a:extLst>
              </p:cNvPr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sp>
        <p:nvSpPr>
          <p:cNvPr id="71" name="Title 6">
            <a:extLst>
              <a:ext uri="{FF2B5EF4-FFF2-40B4-BE49-F238E27FC236}">
                <a16:creationId xmlns:a16="http://schemas.microsoft.com/office/drawing/2014/main" id="{1E03650B-0275-4026-AA88-DA66AC96E0DA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8719A2EB-4101-443D-B2BE-07E2CC690FDC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202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71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6">
            <a:extLst>
              <a:ext uri="{FF2B5EF4-FFF2-40B4-BE49-F238E27FC236}">
                <a16:creationId xmlns:a16="http://schemas.microsoft.com/office/drawing/2014/main" id="{79C625BB-18EF-4D60-B7F3-BB8DA67CB704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" name="Text Placeholder 7">
            <a:extLst>
              <a:ext uri="{FF2B5EF4-FFF2-40B4-BE49-F238E27FC236}">
                <a16:creationId xmlns:a16="http://schemas.microsoft.com/office/drawing/2014/main" id="{52A82DC5-9F43-40D7-B29D-63D2AEA494A4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70" name="Freeform: Shape 4">
            <a:extLst>
              <a:ext uri="{FF2B5EF4-FFF2-40B4-BE49-F238E27FC236}">
                <a16:creationId xmlns:a16="http://schemas.microsoft.com/office/drawing/2014/main" id="{2B2F99B6-FA4B-430A-9844-2DE24C4BD401}"/>
              </a:ext>
            </a:extLst>
          </p:cNvPr>
          <p:cNvSpPr>
            <a:spLocks/>
          </p:cNvSpPr>
          <p:nvPr/>
        </p:nvSpPr>
        <p:spPr bwMode="auto">
          <a:xfrm>
            <a:off x="6719744" y="3385397"/>
            <a:ext cx="1125265" cy="807289"/>
          </a:xfrm>
          <a:custGeom>
            <a:avLst/>
            <a:gdLst>
              <a:gd name="T0" fmla="*/ 222 w 443"/>
              <a:gd name="T1" fmla="*/ 0 h 318"/>
              <a:gd name="T2" fmla="*/ 115 w 443"/>
              <a:gd name="T3" fmla="*/ 44 h 318"/>
              <a:gd name="T4" fmla="*/ 0 w 443"/>
              <a:gd name="T5" fmla="*/ 159 h 318"/>
              <a:gd name="T6" fmla="*/ 115 w 443"/>
              <a:gd name="T7" fmla="*/ 274 h 318"/>
              <a:gd name="T8" fmla="*/ 222 w 443"/>
              <a:gd name="T9" fmla="*/ 318 h 318"/>
              <a:gd name="T10" fmla="*/ 328 w 443"/>
              <a:gd name="T11" fmla="*/ 274 h 318"/>
              <a:gd name="T12" fmla="*/ 443 w 443"/>
              <a:gd name="T13" fmla="*/ 159 h 318"/>
              <a:gd name="T14" fmla="*/ 328 w 443"/>
              <a:gd name="T15" fmla="*/ 44 h 318"/>
              <a:gd name="T16" fmla="*/ 222 w 443"/>
              <a:gd name="T17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3" h="318">
                <a:moveTo>
                  <a:pt x="222" y="0"/>
                </a:moveTo>
                <a:cubicBezTo>
                  <a:pt x="183" y="0"/>
                  <a:pt x="144" y="14"/>
                  <a:pt x="115" y="44"/>
                </a:cubicBezTo>
                <a:cubicBezTo>
                  <a:pt x="0" y="159"/>
                  <a:pt x="0" y="159"/>
                  <a:pt x="0" y="159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44" y="304"/>
                  <a:pt x="183" y="318"/>
                  <a:pt x="222" y="318"/>
                </a:cubicBezTo>
                <a:cubicBezTo>
                  <a:pt x="260" y="318"/>
                  <a:pt x="299" y="304"/>
                  <a:pt x="328" y="274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328" y="44"/>
                  <a:pt x="328" y="44"/>
                  <a:pt x="328" y="44"/>
                </a:cubicBezTo>
                <a:cubicBezTo>
                  <a:pt x="299" y="14"/>
                  <a:pt x="260" y="0"/>
                  <a:pt x="222" y="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1" name="Freeform: Shape 5">
            <a:extLst>
              <a:ext uri="{FF2B5EF4-FFF2-40B4-BE49-F238E27FC236}">
                <a16:creationId xmlns:a16="http://schemas.microsoft.com/office/drawing/2014/main" id="{47FFD380-276D-4EAF-8AA7-F607FE856237}"/>
              </a:ext>
            </a:extLst>
          </p:cNvPr>
          <p:cNvSpPr>
            <a:spLocks/>
          </p:cNvSpPr>
          <p:nvPr/>
        </p:nvSpPr>
        <p:spPr bwMode="auto">
          <a:xfrm>
            <a:off x="4223790" y="3385397"/>
            <a:ext cx="1128352" cy="807289"/>
          </a:xfrm>
          <a:custGeom>
            <a:avLst/>
            <a:gdLst>
              <a:gd name="T0" fmla="*/ 222 w 444"/>
              <a:gd name="T1" fmla="*/ 0 h 318"/>
              <a:gd name="T2" fmla="*/ 116 w 444"/>
              <a:gd name="T3" fmla="*/ 44 h 318"/>
              <a:gd name="T4" fmla="*/ 0 w 444"/>
              <a:gd name="T5" fmla="*/ 159 h 318"/>
              <a:gd name="T6" fmla="*/ 116 w 444"/>
              <a:gd name="T7" fmla="*/ 274 h 318"/>
              <a:gd name="T8" fmla="*/ 222 w 444"/>
              <a:gd name="T9" fmla="*/ 318 h 318"/>
              <a:gd name="T10" fmla="*/ 329 w 444"/>
              <a:gd name="T11" fmla="*/ 274 h 318"/>
              <a:gd name="T12" fmla="*/ 444 w 444"/>
              <a:gd name="T13" fmla="*/ 159 h 318"/>
              <a:gd name="T14" fmla="*/ 329 w 444"/>
              <a:gd name="T15" fmla="*/ 44 h 318"/>
              <a:gd name="T16" fmla="*/ 222 w 444"/>
              <a:gd name="T17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4" h="318">
                <a:moveTo>
                  <a:pt x="222" y="0"/>
                </a:moveTo>
                <a:cubicBezTo>
                  <a:pt x="184" y="0"/>
                  <a:pt x="145" y="14"/>
                  <a:pt x="116" y="44"/>
                </a:cubicBezTo>
                <a:cubicBezTo>
                  <a:pt x="0" y="159"/>
                  <a:pt x="0" y="159"/>
                  <a:pt x="0" y="159"/>
                </a:cubicBezTo>
                <a:cubicBezTo>
                  <a:pt x="116" y="274"/>
                  <a:pt x="116" y="274"/>
                  <a:pt x="116" y="274"/>
                </a:cubicBezTo>
                <a:cubicBezTo>
                  <a:pt x="145" y="304"/>
                  <a:pt x="184" y="318"/>
                  <a:pt x="222" y="318"/>
                </a:cubicBezTo>
                <a:cubicBezTo>
                  <a:pt x="261" y="318"/>
                  <a:pt x="299" y="304"/>
                  <a:pt x="329" y="274"/>
                </a:cubicBezTo>
                <a:cubicBezTo>
                  <a:pt x="444" y="159"/>
                  <a:pt x="444" y="159"/>
                  <a:pt x="444" y="159"/>
                </a:cubicBezTo>
                <a:cubicBezTo>
                  <a:pt x="329" y="44"/>
                  <a:pt x="329" y="44"/>
                  <a:pt x="329" y="44"/>
                </a:cubicBezTo>
                <a:cubicBezTo>
                  <a:pt x="299" y="14"/>
                  <a:pt x="261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2" name="Freeform: Shape 6">
            <a:extLst>
              <a:ext uri="{FF2B5EF4-FFF2-40B4-BE49-F238E27FC236}">
                <a16:creationId xmlns:a16="http://schemas.microsoft.com/office/drawing/2014/main" id="{41C7B506-2AFD-4A5B-B875-DDF2033710EE}"/>
              </a:ext>
            </a:extLst>
          </p:cNvPr>
          <p:cNvSpPr>
            <a:spLocks/>
          </p:cNvSpPr>
          <p:nvPr/>
        </p:nvSpPr>
        <p:spPr bwMode="auto">
          <a:xfrm>
            <a:off x="4757863" y="2505559"/>
            <a:ext cx="802657" cy="793397"/>
          </a:xfrm>
          <a:custGeom>
            <a:avLst/>
            <a:gdLst>
              <a:gd name="T0" fmla="*/ 162 w 316"/>
              <a:gd name="T1" fmla="*/ 0 h 312"/>
              <a:gd name="T2" fmla="*/ 0 w 316"/>
              <a:gd name="T3" fmla="*/ 0 h 312"/>
              <a:gd name="T4" fmla="*/ 0 w 316"/>
              <a:gd name="T5" fmla="*/ 164 h 312"/>
              <a:gd name="T6" fmla="*/ 150 w 316"/>
              <a:gd name="T7" fmla="*/ 312 h 312"/>
              <a:gd name="T8" fmla="*/ 316 w 316"/>
              <a:gd name="T9" fmla="*/ 312 h 312"/>
              <a:gd name="T10" fmla="*/ 316 w 316"/>
              <a:gd name="T11" fmla="*/ 152 h 312"/>
              <a:gd name="T12" fmla="*/ 162 w 316"/>
              <a:gd name="T1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6" h="312">
                <a:moveTo>
                  <a:pt x="16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247"/>
                  <a:pt x="67" y="312"/>
                  <a:pt x="150" y="312"/>
                </a:cubicBezTo>
                <a:cubicBezTo>
                  <a:pt x="316" y="312"/>
                  <a:pt x="316" y="312"/>
                  <a:pt x="316" y="312"/>
                </a:cubicBezTo>
                <a:cubicBezTo>
                  <a:pt x="316" y="152"/>
                  <a:pt x="316" y="152"/>
                  <a:pt x="316" y="152"/>
                </a:cubicBezTo>
                <a:cubicBezTo>
                  <a:pt x="316" y="68"/>
                  <a:pt x="245" y="0"/>
                  <a:pt x="162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3" name="Freeform: Shape 7">
            <a:extLst>
              <a:ext uri="{FF2B5EF4-FFF2-40B4-BE49-F238E27FC236}">
                <a16:creationId xmlns:a16="http://schemas.microsoft.com/office/drawing/2014/main" id="{0F1326D1-D016-4EC9-9250-4D8DEAC63FAB}"/>
              </a:ext>
            </a:extLst>
          </p:cNvPr>
          <p:cNvSpPr>
            <a:spLocks/>
          </p:cNvSpPr>
          <p:nvPr/>
        </p:nvSpPr>
        <p:spPr bwMode="auto">
          <a:xfrm>
            <a:off x="6514447" y="4274492"/>
            <a:ext cx="791853" cy="793397"/>
          </a:xfrm>
          <a:custGeom>
            <a:avLst/>
            <a:gdLst>
              <a:gd name="T0" fmla="*/ 165 w 312"/>
              <a:gd name="T1" fmla="*/ 0 h 312"/>
              <a:gd name="T2" fmla="*/ 0 w 312"/>
              <a:gd name="T3" fmla="*/ 0 h 312"/>
              <a:gd name="T4" fmla="*/ 0 w 312"/>
              <a:gd name="T5" fmla="*/ 162 h 312"/>
              <a:gd name="T6" fmla="*/ 153 w 312"/>
              <a:gd name="T7" fmla="*/ 312 h 312"/>
              <a:gd name="T8" fmla="*/ 312 w 312"/>
              <a:gd name="T9" fmla="*/ 312 h 312"/>
              <a:gd name="T10" fmla="*/ 312 w 312"/>
              <a:gd name="T11" fmla="*/ 150 h 312"/>
              <a:gd name="T12" fmla="*/ 165 w 312"/>
              <a:gd name="T1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2" h="312">
                <a:moveTo>
                  <a:pt x="16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246"/>
                  <a:pt x="69" y="312"/>
                  <a:pt x="153" y="312"/>
                </a:cubicBezTo>
                <a:cubicBezTo>
                  <a:pt x="312" y="312"/>
                  <a:pt x="312" y="312"/>
                  <a:pt x="312" y="312"/>
                </a:cubicBezTo>
                <a:cubicBezTo>
                  <a:pt x="312" y="150"/>
                  <a:pt x="312" y="150"/>
                  <a:pt x="312" y="150"/>
                </a:cubicBezTo>
                <a:cubicBezTo>
                  <a:pt x="312" y="67"/>
                  <a:pt x="248" y="0"/>
                  <a:pt x="165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4" name="Freeform: Shape 8">
            <a:extLst>
              <a:ext uri="{FF2B5EF4-FFF2-40B4-BE49-F238E27FC236}">
                <a16:creationId xmlns:a16="http://schemas.microsoft.com/office/drawing/2014/main" id="{5076D219-C57B-431D-A02D-275FCDDB49E4}"/>
              </a:ext>
            </a:extLst>
          </p:cNvPr>
          <p:cNvSpPr>
            <a:spLocks/>
          </p:cNvSpPr>
          <p:nvPr/>
        </p:nvSpPr>
        <p:spPr bwMode="auto">
          <a:xfrm>
            <a:off x="6514447" y="2505559"/>
            <a:ext cx="791853" cy="793397"/>
          </a:xfrm>
          <a:custGeom>
            <a:avLst/>
            <a:gdLst>
              <a:gd name="T0" fmla="*/ 312 w 312"/>
              <a:gd name="T1" fmla="*/ 0 h 312"/>
              <a:gd name="T2" fmla="*/ 153 w 312"/>
              <a:gd name="T3" fmla="*/ 0 h 312"/>
              <a:gd name="T4" fmla="*/ 0 w 312"/>
              <a:gd name="T5" fmla="*/ 152 h 312"/>
              <a:gd name="T6" fmla="*/ 0 w 312"/>
              <a:gd name="T7" fmla="*/ 312 h 312"/>
              <a:gd name="T8" fmla="*/ 165 w 312"/>
              <a:gd name="T9" fmla="*/ 312 h 312"/>
              <a:gd name="T10" fmla="*/ 312 w 312"/>
              <a:gd name="T11" fmla="*/ 164 h 312"/>
              <a:gd name="T12" fmla="*/ 312 w 312"/>
              <a:gd name="T1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2" h="312">
                <a:moveTo>
                  <a:pt x="312" y="0"/>
                </a:moveTo>
                <a:cubicBezTo>
                  <a:pt x="153" y="0"/>
                  <a:pt x="153" y="0"/>
                  <a:pt x="153" y="0"/>
                </a:cubicBezTo>
                <a:cubicBezTo>
                  <a:pt x="69" y="0"/>
                  <a:pt x="0" y="68"/>
                  <a:pt x="0" y="152"/>
                </a:cubicBezTo>
                <a:cubicBezTo>
                  <a:pt x="0" y="312"/>
                  <a:pt x="0" y="312"/>
                  <a:pt x="0" y="312"/>
                </a:cubicBezTo>
                <a:cubicBezTo>
                  <a:pt x="165" y="312"/>
                  <a:pt x="165" y="312"/>
                  <a:pt x="165" y="312"/>
                </a:cubicBezTo>
                <a:cubicBezTo>
                  <a:pt x="248" y="312"/>
                  <a:pt x="312" y="247"/>
                  <a:pt x="312" y="164"/>
                </a:cubicBezTo>
                <a:cubicBezTo>
                  <a:pt x="312" y="0"/>
                  <a:pt x="312" y="0"/>
                  <a:pt x="312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5" name="Freeform: Shape 9">
            <a:extLst>
              <a:ext uri="{FF2B5EF4-FFF2-40B4-BE49-F238E27FC236}">
                <a16:creationId xmlns:a16="http://schemas.microsoft.com/office/drawing/2014/main" id="{EEFEA9B6-3FB4-42A1-B46B-56D26E62E72E}"/>
              </a:ext>
            </a:extLst>
          </p:cNvPr>
          <p:cNvSpPr>
            <a:spLocks/>
          </p:cNvSpPr>
          <p:nvPr/>
        </p:nvSpPr>
        <p:spPr bwMode="auto">
          <a:xfrm>
            <a:off x="4757863" y="4274492"/>
            <a:ext cx="802657" cy="793397"/>
          </a:xfrm>
          <a:custGeom>
            <a:avLst/>
            <a:gdLst>
              <a:gd name="T0" fmla="*/ 316 w 316"/>
              <a:gd name="T1" fmla="*/ 0 h 312"/>
              <a:gd name="T2" fmla="*/ 150 w 316"/>
              <a:gd name="T3" fmla="*/ 0 h 312"/>
              <a:gd name="T4" fmla="*/ 0 w 316"/>
              <a:gd name="T5" fmla="*/ 150 h 312"/>
              <a:gd name="T6" fmla="*/ 0 w 316"/>
              <a:gd name="T7" fmla="*/ 312 h 312"/>
              <a:gd name="T8" fmla="*/ 162 w 316"/>
              <a:gd name="T9" fmla="*/ 312 h 312"/>
              <a:gd name="T10" fmla="*/ 316 w 316"/>
              <a:gd name="T11" fmla="*/ 162 h 312"/>
              <a:gd name="T12" fmla="*/ 316 w 316"/>
              <a:gd name="T1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6" h="312">
                <a:moveTo>
                  <a:pt x="316" y="0"/>
                </a:moveTo>
                <a:cubicBezTo>
                  <a:pt x="150" y="0"/>
                  <a:pt x="150" y="0"/>
                  <a:pt x="150" y="0"/>
                </a:cubicBezTo>
                <a:cubicBezTo>
                  <a:pt x="67" y="0"/>
                  <a:pt x="0" y="67"/>
                  <a:pt x="0" y="150"/>
                </a:cubicBezTo>
                <a:cubicBezTo>
                  <a:pt x="0" y="312"/>
                  <a:pt x="0" y="312"/>
                  <a:pt x="0" y="312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245" y="312"/>
                  <a:pt x="316" y="246"/>
                  <a:pt x="316" y="162"/>
                </a:cubicBezTo>
                <a:cubicBezTo>
                  <a:pt x="316" y="0"/>
                  <a:pt x="316" y="0"/>
                  <a:pt x="316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76" name="Group 24">
            <a:extLst>
              <a:ext uri="{FF2B5EF4-FFF2-40B4-BE49-F238E27FC236}">
                <a16:creationId xmlns:a16="http://schemas.microsoft.com/office/drawing/2014/main" id="{525474BB-595B-43DF-896F-DC8405B06412}"/>
              </a:ext>
            </a:extLst>
          </p:cNvPr>
          <p:cNvGrpSpPr/>
          <p:nvPr/>
        </p:nvGrpSpPr>
        <p:grpSpPr>
          <a:xfrm>
            <a:off x="5423143" y="3177012"/>
            <a:ext cx="1225597" cy="1773561"/>
            <a:chOff x="4061109" y="2382841"/>
            <a:chExt cx="1010694" cy="146257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5" name="Freeform: Shape 10">
              <a:extLst>
                <a:ext uri="{FF2B5EF4-FFF2-40B4-BE49-F238E27FC236}">
                  <a16:creationId xmlns:a16="http://schemas.microsoft.com/office/drawing/2014/main" id="{E9D0F01D-27E6-41E9-90E3-CD14417AB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979" y="3615019"/>
              <a:ext cx="302954" cy="52190"/>
            </a:xfrm>
            <a:custGeom>
              <a:avLst/>
              <a:gdLst>
                <a:gd name="T0" fmla="*/ 145 w 145"/>
                <a:gd name="T1" fmla="*/ 12 h 25"/>
                <a:gd name="T2" fmla="*/ 129 w 145"/>
                <a:gd name="T3" fmla="*/ 25 h 25"/>
                <a:gd name="T4" fmla="*/ 16 w 145"/>
                <a:gd name="T5" fmla="*/ 25 h 25"/>
                <a:gd name="T6" fmla="*/ 0 w 145"/>
                <a:gd name="T7" fmla="*/ 12 h 25"/>
                <a:gd name="T8" fmla="*/ 16 w 145"/>
                <a:gd name="T9" fmla="*/ 0 h 25"/>
                <a:gd name="T10" fmla="*/ 129 w 145"/>
                <a:gd name="T11" fmla="*/ 0 h 25"/>
                <a:gd name="T12" fmla="*/ 145 w 145"/>
                <a:gd name="T1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25">
                  <a:moveTo>
                    <a:pt x="145" y="12"/>
                  </a:moveTo>
                  <a:cubicBezTo>
                    <a:pt x="145" y="19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19"/>
                    <a:pt x="0" y="12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6"/>
                    <a:pt x="14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Freeform: Shape 11">
              <a:extLst>
                <a:ext uri="{FF2B5EF4-FFF2-40B4-BE49-F238E27FC236}">
                  <a16:creationId xmlns:a16="http://schemas.microsoft.com/office/drawing/2014/main" id="{4AFBD2E2-7F9D-4364-8567-850C7E1BA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979" y="3673573"/>
              <a:ext cx="302954" cy="52190"/>
            </a:xfrm>
            <a:custGeom>
              <a:avLst/>
              <a:gdLst>
                <a:gd name="T0" fmla="*/ 145 w 145"/>
                <a:gd name="T1" fmla="*/ 13 h 25"/>
                <a:gd name="T2" fmla="*/ 129 w 145"/>
                <a:gd name="T3" fmla="*/ 25 h 25"/>
                <a:gd name="T4" fmla="*/ 16 w 145"/>
                <a:gd name="T5" fmla="*/ 25 h 25"/>
                <a:gd name="T6" fmla="*/ 0 w 145"/>
                <a:gd name="T7" fmla="*/ 13 h 25"/>
                <a:gd name="T8" fmla="*/ 16 w 145"/>
                <a:gd name="T9" fmla="*/ 0 h 25"/>
                <a:gd name="T10" fmla="*/ 129 w 145"/>
                <a:gd name="T11" fmla="*/ 0 h 25"/>
                <a:gd name="T12" fmla="*/ 145 w 145"/>
                <a:gd name="T1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25">
                  <a:moveTo>
                    <a:pt x="145" y="13"/>
                  </a:moveTo>
                  <a:cubicBezTo>
                    <a:pt x="145" y="20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20"/>
                    <a:pt x="0" y="13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6"/>
                    <a:pt x="14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Freeform: Shape 12">
              <a:extLst>
                <a:ext uri="{FF2B5EF4-FFF2-40B4-BE49-F238E27FC236}">
                  <a16:creationId xmlns:a16="http://schemas.microsoft.com/office/drawing/2014/main" id="{13411C1B-59E5-4C78-A184-A523C1759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979" y="3734673"/>
              <a:ext cx="302954" cy="52190"/>
            </a:xfrm>
            <a:custGeom>
              <a:avLst/>
              <a:gdLst>
                <a:gd name="T0" fmla="*/ 145 w 145"/>
                <a:gd name="T1" fmla="*/ 12 h 25"/>
                <a:gd name="T2" fmla="*/ 129 w 145"/>
                <a:gd name="T3" fmla="*/ 25 h 25"/>
                <a:gd name="T4" fmla="*/ 16 w 145"/>
                <a:gd name="T5" fmla="*/ 25 h 25"/>
                <a:gd name="T6" fmla="*/ 0 w 145"/>
                <a:gd name="T7" fmla="*/ 12 h 25"/>
                <a:gd name="T8" fmla="*/ 16 w 145"/>
                <a:gd name="T9" fmla="*/ 0 h 25"/>
                <a:gd name="T10" fmla="*/ 129 w 145"/>
                <a:gd name="T11" fmla="*/ 0 h 25"/>
                <a:gd name="T12" fmla="*/ 145 w 145"/>
                <a:gd name="T1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25">
                  <a:moveTo>
                    <a:pt x="145" y="12"/>
                  </a:moveTo>
                  <a:cubicBezTo>
                    <a:pt x="145" y="19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19"/>
                    <a:pt x="0" y="12"/>
                  </a:cubicBezTo>
                  <a:cubicBezTo>
                    <a:pt x="0" y="5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5"/>
                    <a:pt x="14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Freeform: Shape 13">
              <a:extLst>
                <a:ext uri="{FF2B5EF4-FFF2-40B4-BE49-F238E27FC236}">
                  <a16:creationId xmlns:a16="http://schemas.microsoft.com/office/drawing/2014/main" id="{FD019696-1A1E-4DB6-9516-DE8780803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897" y="3793227"/>
              <a:ext cx="171844" cy="52190"/>
            </a:xfrm>
            <a:custGeom>
              <a:avLst/>
              <a:gdLst>
                <a:gd name="T0" fmla="*/ 82 w 82"/>
                <a:gd name="T1" fmla="*/ 0 h 25"/>
                <a:gd name="T2" fmla="*/ 41 w 82"/>
                <a:gd name="T3" fmla="*/ 25 h 25"/>
                <a:gd name="T4" fmla="*/ 0 w 82"/>
                <a:gd name="T5" fmla="*/ 0 h 25"/>
                <a:gd name="T6" fmla="*/ 82 w 82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25">
                  <a:moveTo>
                    <a:pt x="82" y="0"/>
                  </a:moveTo>
                  <a:cubicBezTo>
                    <a:pt x="82" y="14"/>
                    <a:pt x="64" y="25"/>
                    <a:pt x="41" y="25"/>
                  </a:cubicBezTo>
                  <a:cubicBezTo>
                    <a:pt x="18" y="25"/>
                    <a:pt x="0" y="14"/>
                    <a:pt x="0" y="0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Freeform: Shape 14">
              <a:extLst>
                <a:ext uri="{FF2B5EF4-FFF2-40B4-BE49-F238E27FC236}">
                  <a16:creationId xmlns:a16="http://schemas.microsoft.com/office/drawing/2014/main" id="{CC297EC3-7F17-4BA7-993E-5956585B2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1109" y="2382841"/>
              <a:ext cx="1010694" cy="1215633"/>
            </a:xfrm>
            <a:custGeom>
              <a:avLst/>
              <a:gdLst>
                <a:gd name="T0" fmla="*/ 241 w 483"/>
                <a:gd name="T1" fmla="*/ 0 h 580"/>
                <a:gd name="T2" fmla="*/ 0 w 483"/>
                <a:gd name="T3" fmla="*/ 241 h 580"/>
                <a:gd name="T4" fmla="*/ 62 w 483"/>
                <a:gd name="T5" fmla="*/ 402 h 580"/>
                <a:gd name="T6" fmla="*/ 62 w 483"/>
                <a:gd name="T7" fmla="*/ 402 h 580"/>
                <a:gd name="T8" fmla="*/ 63 w 483"/>
                <a:gd name="T9" fmla="*/ 403 h 580"/>
                <a:gd name="T10" fmla="*/ 73 w 483"/>
                <a:gd name="T11" fmla="*/ 414 h 580"/>
                <a:gd name="T12" fmla="*/ 129 w 483"/>
                <a:gd name="T13" fmla="*/ 483 h 580"/>
                <a:gd name="T14" fmla="*/ 199 w 483"/>
                <a:gd name="T15" fmla="*/ 580 h 580"/>
                <a:gd name="T16" fmla="*/ 235 w 483"/>
                <a:gd name="T17" fmla="*/ 580 h 580"/>
                <a:gd name="T18" fmla="*/ 247 w 483"/>
                <a:gd name="T19" fmla="*/ 580 h 580"/>
                <a:gd name="T20" fmla="*/ 284 w 483"/>
                <a:gd name="T21" fmla="*/ 580 h 580"/>
                <a:gd name="T22" fmla="*/ 353 w 483"/>
                <a:gd name="T23" fmla="*/ 483 h 580"/>
                <a:gd name="T24" fmla="*/ 407 w 483"/>
                <a:gd name="T25" fmla="*/ 416 h 580"/>
                <a:gd name="T26" fmla="*/ 483 w 483"/>
                <a:gd name="T27" fmla="*/ 241 h 580"/>
                <a:gd name="T28" fmla="*/ 241 w 483"/>
                <a:gd name="T29" fmla="*/ 0 h 580"/>
                <a:gd name="T30" fmla="*/ 331 w 483"/>
                <a:gd name="T31" fmla="*/ 349 h 580"/>
                <a:gd name="T32" fmla="*/ 302 w 483"/>
                <a:gd name="T33" fmla="*/ 388 h 580"/>
                <a:gd name="T34" fmla="*/ 264 w 483"/>
                <a:gd name="T35" fmla="*/ 443 h 580"/>
                <a:gd name="T36" fmla="*/ 245 w 483"/>
                <a:gd name="T37" fmla="*/ 443 h 580"/>
                <a:gd name="T38" fmla="*/ 238 w 483"/>
                <a:gd name="T39" fmla="*/ 443 h 580"/>
                <a:gd name="T40" fmla="*/ 218 w 483"/>
                <a:gd name="T41" fmla="*/ 443 h 580"/>
                <a:gd name="T42" fmla="*/ 181 w 483"/>
                <a:gd name="T43" fmla="*/ 388 h 580"/>
                <a:gd name="T44" fmla="*/ 150 w 483"/>
                <a:gd name="T45" fmla="*/ 348 h 580"/>
                <a:gd name="T46" fmla="*/ 145 w 483"/>
                <a:gd name="T47" fmla="*/ 341 h 580"/>
                <a:gd name="T48" fmla="*/ 144 w 483"/>
                <a:gd name="T49" fmla="*/ 341 h 580"/>
                <a:gd name="T50" fmla="*/ 144 w 483"/>
                <a:gd name="T51" fmla="*/ 341 h 580"/>
                <a:gd name="T52" fmla="*/ 111 w 483"/>
                <a:gd name="T53" fmla="*/ 248 h 580"/>
                <a:gd name="T54" fmla="*/ 241 w 483"/>
                <a:gd name="T55" fmla="*/ 109 h 580"/>
                <a:gd name="T56" fmla="*/ 372 w 483"/>
                <a:gd name="T57" fmla="*/ 248 h 580"/>
                <a:gd name="T58" fmla="*/ 331 w 483"/>
                <a:gd name="T59" fmla="*/ 34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3" h="580">
                  <a:moveTo>
                    <a:pt x="241" y="0"/>
                  </a:moveTo>
                  <a:cubicBezTo>
                    <a:pt x="108" y="0"/>
                    <a:pt x="0" y="108"/>
                    <a:pt x="0" y="241"/>
                  </a:cubicBezTo>
                  <a:cubicBezTo>
                    <a:pt x="0" y="303"/>
                    <a:pt x="23" y="359"/>
                    <a:pt x="62" y="402"/>
                  </a:cubicBezTo>
                  <a:cubicBezTo>
                    <a:pt x="62" y="402"/>
                    <a:pt x="62" y="402"/>
                    <a:pt x="62" y="402"/>
                  </a:cubicBezTo>
                  <a:cubicBezTo>
                    <a:pt x="62" y="402"/>
                    <a:pt x="62" y="402"/>
                    <a:pt x="63" y="403"/>
                  </a:cubicBezTo>
                  <a:cubicBezTo>
                    <a:pt x="66" y="407"/>
                    <a:pt x="70" y="410"/>
                    <a:pt x="73" y="414"/>
                  </a:cubicBezTo>
                  <a:cubicBezTo>
                    <a:pt x="88" y="429"/>
                    <a:pt x="112" y="457"/>
                    <a:pt x="129" y="483"/>
                  </a:cubicBezTo>
                  <a:cubicBezTo>
                    <a:pt x="154" y="523"/>
                    <a:pt x="141" y="580"/>
                    <a:pt x="199" y="580"/>
                  </a:cubicBezTo>
                  <a:cubicBezTo>
                    <a:pt x="235" y="580"/>
                    <a:pt x="235" y="580"/>
                    <a:pt x="235" y="580"/>
                  </a:cubicBezTo>
                  <a:cubicBezTo>
                    <a:pt x="247" y="580"/>
                    <a:pt x="247" y="580"/>
                    <a:pt x="247" y="580"/>
                  </a:cubicBezTo>
                  <a:cubicBezTo>
                    <a:pt x="284" y="580"/>
                    <a:pt x="284" y="580"/>
                    <a:pt x="284" y="580"/>
                  </a:cubicBezTo>
                  <a:cubicBezTo>
                    <a:pt x="341" y="580"/>
                    <a:pt x="329" y="523"/>
                    <a:pt x="353" y="483"/>
                  </a:cubicBezTo>
                  <a:cubicBezTo>
                    <a:pt x="369" y="458"/>
                    <a:pt x="393" y="431"/>
                    <a:pt x="407" y="416"/>
                  </a:cubicBezTo>
                  <a:cubicBezTo>
                    <a:pt x="454" y="372"/>
                    <a:pt x="483" y="310"/>
                    <a:pt x="483" y="241"/>
                  </a:cubicBezTo>
                  <a:cubicBezTo>
                    <a:pt x="483" y="108"/>
                    <a:pt x="375" y="0"/>
                    <a:pt x="241" y="0"/>
                  </a:cubicBezTo>
                  <a:close/>
                  <a:moveTo>
                    <a:pt x="331" y="349"/>
                  </a:moveTo>
                  <a:cubicBezTo>
                    <a:pt x="323" y="358"/>
                    <a:pt x="311" y="373"/>
                    <a:pt x="302" y="388"/>
                  </a:cubicBezTo>
                  <a:cubicBezTo>
                    <a:pt x="289" y="411"/>
                    <a:pt x="295" y="443"/>
                    <a:pt x="264" y="443"/>
                  </a:cubicBezTo>
                  <a:cubicBezTo>
                    <a:pt x="245" y="443"/>
                    <a:pt x="245" y="443"/>
                    <a:pt x="245" y="443"/>
                  </a:cubicBezTo>
                  <a:cubicBezTo>
                    <a:pt x="238" y="443"/>
                    <a:pt x="238" y="443"/>
                    <a:pt x="238" y="443"/>
                  </a:cubicBezTo>
                  <a:cubicBezTo>
                    <a:pt x="218" y="443"/>
                    <a:pt x="218" y="443"/>
                    <a:pt x="218" y="443"/>
                  </a:cubicBezTo>
                  <a:cubicBezTo>
                    <a:pt x="187" y="443"/>
                    <a:pt x="194" y="411"/>
                    <a:pt x="181" y="388"/>
                  </a:cubicBezTo>
                  <a:cubicBezTo>
                    <a:pt x="172" y="372"/>
                    <a:pt x="158" y="356"/>
                    <a:pt x="150" y="348"/>
                  </a:cubicBezTo>
                  <a:cubicBezTo>
                    <a:pt x="148" y="345"/>
                    <a:pt x="146" y="343"/>
                    <a:pt x="145" y="341"/>
                  </a:cubicBezTo>
                  <a:cubicBezTo>
                    <a:pt x="144" y="341"/>
                    <a:pt x="144" y="341"/>
                    <a:pt x="144" y="341"/>
                  </a:cubicBezTo>
                  <a:cubicBezTo>
                    <a:pt x="144" y="341"/>
                    <a:pt x="144" y="341"/>
                    <a:pt x="144" y="341"/>
                  </a:cubicBezTo>
                  <a:cubicBezTo>
                    <a:pt x="123" y="316"/>
                    <a:pt x="111" y="284"/>
                    <a:pt x="111" y="248"/>
                  </a:cubicBezTo>
                  <a:cubicBezTo>
                    <a:pt x="111" y="171"/>
                    <a:pt x="169" y="109"/>
                    <a:pt x="241" y="109"/>
                  </a:cubicBezTo>
                  <a:cubicBezTo>
                    <a:pt x="314" y="109"/>
                    <a:pt x="372" y="171"/>
                    <a:pt x="372" y="248"/>
                  </a:cubicBezTo>
                  <a:cubicBezTo>
                    <a:pt x="372" y="288"/>
                    <a:pt x="356" y="323"/>
                    <a:pt x="331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77" name="Oval 15">
            <a:extLst>
              <a:ext uri="{FF2B5EF4-FFF2-40B4-BE49-F238E27FC236}">
                <a16:creationId xmlns:a16="http://schemas.microsoft.com/office/drawing/2014/main" id="{0B861E02-4471-4F58-BF85-2674F96E24A8}"/>
              </a:ext>
            </a:extLst>
          </p:cNvPr>
          <p:cNvSpPr>
            <a:spLocks/>
          </p:cNvSpPr>
          <p:nvPr/>
        </p:nvSpPr>
        <p:spPr bwMode="auto">
          <a:xfrm rot="18900000">
            <a:off x="5690798" y="2204861"/>
            <a:ext cx="719866" cy="7212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8" name="Freeform: Shape 16">
            <a:extLst>
              <a:ext uri="{FF2B5EF4-FFF2-40B4-BE49-F238E27FC236}">
                <a16:creationId xmlns:a16="http://schemas.microsoft.com/office/drawing/2014/main" id="{94857D17-CFF0-4A3C-9066-E60B145AF927}"/>
              </a:ext>
            </a:extLst>
          </p:cNvPr>
          <p:cNvSpPr>
            <a:spLocks/>
          </p:cNvSpPr>
          <p:nvPr/>
        </p:nvSpPr>
        <p:spPr bwMode="auto">
          <a:xfrm>
            <a:off x="6740857" y="4480070"/>
            <a:ext cx="377366" cy="325410"/>
          </a:xfrm>
          <a:custGeom>
            <a:avLst/>
            <a:gdLst>
              <a:gd name="T0" fmla="*/ 219075 w 64"/>
              <a:gd name="T1" fmla="*/ 96174 h 55"/>
              <a:gd name="T2" fmla="*/ 0 w 64"/>
              <a:gd name="T3" fmla="*/ 96174 h 55"/>
              <a:gd name="T4" fmla="*/ 0 w 64"/>
              <a:gd name="T5" fmla="*/ 51522 h 55"/>
              <a:gd name="T6" fmla="*/ 17115 w 64"/>
              <a:gd name="T7" fmla="*/ 30913 h 55"/>
              <a:gd name="T8" fmla="*/ 61615 w 64"/>
              <a:gd name="T9" fmla="*/ 30913 h 55"/>
              <a:gd name="T10" fmla="*/ 61615 w 64"/>
              <a:gd name="T11" fmla="*/ 10304 h 55"/>
              <a:gd name="T12" fmla="*/ 71884 w 64"/>
              <a:gd name="T13" fmla="*/ 0 h 55"/>
              <a:gd name="T14" fmla="*/ 143768 w 64"/>
              <a:gd name="T15" fmla="*/ 0 h 55"/>
              <a:gd name="T16" fmla="*/ 154037 w 64"/>
              <a:gd name="T17" fmla="*/ 10304 h 55"/>
              <a:gd name="T18" fmla="*/ 154037 w 64"/>
              <a:gd name="T19" fmla="*/ 30913 h 55"/>
              <a:gd name="T20" fmla="*/ 198537 w 64"/>
              <a:gd name="T21" fmla="*/ 30913 h 55"/>
              <a:gd name="T22" fmla="*/ 219075 w 64"/>
              <a:gd name="T23" fmla="*/ 51522 h 55"/>
              <a:gd name="T24" fmla="*/ 219075 w 64"/>
              <a:gd name="T25" fmla="*/ 96174 h 55"/>
              <a:gd name="T26" fmla="*/ 219075 w 64"/>
              <a:gd name="T27" fmla="*/ 168304 h 55"/>
              <a:gd name="T28" fmla="*/ 198537 w 64"/>
              <a:gd name="T29" fmla="*/ 188913 h 55"/>
              <a:gd name="T30" fmla="*/ 17115 w 64"/>
              <a:gd name="T31" fmla="*/ 188913 h 55"/>
              <a:gd name="T32" fmla="*/ 0 w 64"/>
              <a:gd name="T33" fmla="*/ 168304 h 55"/>
              <a:gd name="T34" fmla="*/ 0 w 64"/>
              <a:gd name="T35" fmla="*/ 109913 h 55"/>
              <a:gd name="T36" fmla="*/ 82153 w 64"/>
              <a:gd name="T37" fmla="*/ 109913 h 55"/>
              <a:gd name="T38" fmla="*/ 82153 w 64"/>
              <a:gd name="T39" fmla="*/ 127087 h 55"/>
              <a:gd name="T40" fmla="*/ 88999 w 64"/>
              <a:gd name="T41" fmla="*/ 137391 h 55"/>
              <a:gd name="T42" fmla="*/ 126653 w 64"/>
              <a:gd name="T43" fmla="*/ 137391 h 55"/>
              <a:gd name="T44" fmla="*/ 136922 w 64"/>
              <a:gd name="T45" fmla="*/ 127087 h 55"/>
              <a:gd name="T46" fmla="*/ 136922 w 64"/>
              <a:gd name="T47" fmla="*/ 109913 h 55"/>
              <a:gd name="T48" fmla="*/ 219075 w 64"/>
              <a:gd name="T49" fmla="*/ 109913 h 55"/>
              <a:gd name="T50" fmla="*/ 219075 w 64"/>
              <a:gd name="T51" fmla="*/ 168304 h 55"/>
              <a:gd name="T52" fmla="*/ 140345 w 64"/>
              <a:gd name="T53" fmla="*/ 30913 h 55"/>
              <a:gd name="T54" fmla="*/ 140345 w 64"/>
              <a:gd name="T55" fmla="*/ 13739 h 55"/>
              <a:gd name="T56" fmla="*/ 78730 w 64"/>
              <a:gd name="T57" fmla="*/ 13739 h 55"/>
              <a:gd name="T58" fmla="*/ 78730 w 64"/>
              <a:gd name="T59" fmla="*/ 30913 h 55"/>
              <a:gd name="T60" fmla="*/ 140345 w 64"/>
              <a:gd name="T61" fmla="*/ 30913 h 55"/>
              <a:gd name="T62" fmla="*/ 123230 w 64"/>
              <a:gd name="T63" fmla="*/ 123652 h 55"/>
              <a:gd name="T64" fmla="*/ 92422 w 64"/>
              <a:gd name="T65" fmla="*/ 123652 h 55"/>
              <a:gd name="T66" fmla="*/ 92422 w 64"/>
              <a:gd name="T67" fmla="*/ 109913 h 55"/>
              <a:gd name="T68" fmla="*/ 123230 w 64"/>
              <a:gd name="T69" fmla="*/ 109913 h 55"/>
              <a:gd name="T70" fmla="*/ 123230 w 64"/>
              <a:gd name="T71" fmla="*/ 123652 h 5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4" h="55">
                <a:moveTo>
                  <a:pt x="64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1"/>
                  <a:pt x="2" y="9"/>
                  <a:pt x="5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1"/>
                  <a:pt x="20" y="0"/>
                  <a:pt x="21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9"/>
                  <a:pt x="45" y="9"/>
                  <a:pt x="45" y="9"/>
                </a:cubicBezTo>
                <a:cubicBezTo>
                  <a:pt x="58" y="9"/>
                  <a:pt x="58" y="9"/>
                  <a:pt x="58" y="9"/>
                </a:cubicBezTo>
                <a:cubicBezTo>
                  <a:pt x="61" y="9"/>
                  <a:pt x="64" y="11"/>
                  <a:pt x="64" y="15"/>
                </a:cubicBezTo>
                <a:lnTo>
                  <a:pt x="64" y="28"/>
                </a:lnTo>
                <a:close/>
                <a:moveTo>
                  <a:pt x="64" y="49"/>
                </a:moveTo>
                <a:cubicBezTo>
                  <a:pt x="64" y="52"/>
                  <a:pt x="61" y="55"/>
                  <a:pt x="58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2"/>
                  <a:pt x="0" y="49"/>
                </a:cubicBezTo>
                <a:cubicBezTo>
                  <a:pt x="0" y="32"/>
                  <a:pt x="0" y="32"/>
                  <a:pt x="0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9"/>
                  <a:pt x="25" y="40"/>
                  <a:pt x="26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9" y="40"/>
                  <a:pt x="40" y="39"/>
                  <a:pt x="40" y="37"/>
                </a:cubicBezTo>
                <a:cubicBezTo>
                  <a:pt x="40" y="32"/>
                  <a:pt x="40" y="32"/>
                  <a:pt x="40" y="32"/>
                </a:cubicBezTo>
                <a:cubicBezTo>
                  <a:pt x="64" y="32"/>
                  <a:pt x="64" y="32"/>
                  <a:pt x="64" y="32"/>
                </a:cubicBezTo>
                <a:lnTo>
                  <a:pt x="64" y="49"/>
                </a:lnTo>
                <a:close/>
                <a:moveTo>
                  <a:pt x="41" y="9"/>
                </a:moveTo>
                <a:cubicBezTo>
                  <a:pt x="41" y="4"/>
                  <a:pt x="41" y="4"/>
                  <a:pt x="41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9"/>
                  <a:pt x="23" y="9"/>
                  <a:pt x="23" y="9"/>
                </a:cubicBezTo>
                <a:lnTo>
                  <a:pt x="41" y="9"/>
                </a:lnTo>
                <a:close/>
                <a:moveTo>
                  <a:pt x="36" y="36"/>
                </a:moveTo>
                <a:cubicBezTo>
                  <a:pt x="27" y="36"/>
                  <a:pt x="27" y="36"/>
                  <a:pt x="27" y="36"/>
                </a:cubicBezTo>
                <a:cubicBezTo>
                  <a:pt x="27" y="32"/>
                  <a:pt x="27" y="32"/>
                  <a:pt x="27" y="32"/>
                </a:cubicBezTo>
                <a:cubicBezTo>
                  <a:pt x="36" y="32"/>
                  <a:pt x="36" y="32"/>
                  <a:pt x="36" y="32"/>
                </a:cubicBezTo>
                <a:lnTo>
                  <a:pt x="36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9" name="Freeform: Shape 18">
            <a:extLst>
              <a:ext uri="{FF2B5EF4-FFF2-40B4-BE49-F238E27FC236}">
                <a16:creationId xmlns:a16="http://schemas.microsoft.com/office/drawing/2014/main" id="{2785A262-C5FC-44FA-98BB-115DE1ACE035}"/>
              </a:ext>
            </a:extLst>
          </p:cNvPr>
          <p:cNvSpPr>
            <a:spLocks/>
          </p:cNvSpPr>
          <p:nvPr/>
        </p:nvSpPr>
        <p:spPr bwMode="auto">
          <a:xfrm>
            <a:off x="4600163" y="3624508"/>
            <a:ext cx="401976" cy="298064"/>
          </a:xfrm>
          <a:custGeom>
            <a:avLst/>
            <a:gdLst>
              <a:gd name="T0" fmla="*/ 188749 w 68"/>
              <a:gd name="T1" fmla="*/ 173037 h 50"/>
              <a:gd name="T2" fmla="*/ 54909 w 68"/>
              <a:gd name="T3" fmla="*/ 173037 h 50"/>
              <a:gd name="T4" fmla="*/ 0 w 68"/>
              <a:gd name="T5" fmla="*/ 117665 h 50"/>
              <a:gd name="T6" fmla="*/ 30886 w 68"/>
              <a:gd name="T7" fmla="*/ 69215 h 50"/>
              <a:gd name="T8" fmla="*/ 30886 w 68"/>
              <a:gd name="T9" fmla="*/ 62293 h 50"/>
              <a:gd name="T10" fmla="*/ 92658 w 68"/>
              <a:gd name="T11" fmla="*/ 0 h 50"/>
              <a:gd name="T12" fmla="*/ 150999 w 68"/>
              <a:gd name="T13" fmla="*/ 38068 h 50"/>
              <a:gd name="T14" fmla="*/ 171590 w 68"/>
              <a:gd name="T15" fmla="*/ 31147 h 50"/>
              <a:gd name="T16" fmla="*/ 202476 w 68"/>
              <a:gd name="T17" fmla="*/ 62293 h 50"/>
              <a:gd name="T18" fmla="*/ 199044 w 68"/>
              <a:gd name="T19" fmla="*/ 79597 h 50"/>
              <a:gd name="T20" fmla="*/ 233362 w 68"/>
              <a:gd name="T21" fmla="*/ 124587 h 50"/>
              <a:gd name="T22" fmla="*/ 188749 w 68"/>
              <a:gd name="T23" fmla="*/ 173037 h 50"/>
              <a:gd name="T24" fmla="*/ 154431 w 68"/>
              <a:gd name="T25" fmla="*/ 86519 h 50"/>
              <a:gd name="T26" fmla="*/ 113249 w 68"/>
              <a:gd name="T27" fmla="*/ 44990 h 50"/>
              <a:gd name="T28" fmla="*/ 109817 w 68"/>
              <a:gd name="T29" fmla="*/ 41529 h 50"/>
              <a:gd name="T30" fmla="*/ 106386 w 68"/>
              <a:gd name="T31" fmla="*/ 44990 h 50"/>
              <a:gd name="T32" fmla="*/ 61772 w 68"/>
              <a:gd name="T33" fmla="*/ 86519 h 50"/>
              <a:gd name="T34" fmla="*/ 61772 w 68"/>
              <a:gd name="T35" fmla="*/ 89979 h 50"/>
              <a:gd name="T36" fmla="*/ 65204 w 68"/>
              <a:gd name="T37" fmla="*/ 93440 h 50"/>
              <a:gd name="T38" fmla="*/ 92658 w 68"/>
              <a:gd name="T39" fmla="*/ 93440 h 50"/>
              <a:gd name="T40" fmla="*/ 92658 w 68"/>
              <a:gd name="T41" fmla="*/ 138430 h 50"/>
              <a:gd name="T42" fmla="*/ 96090 w 68"/>
              <a:gd name="T43" fmla="*/ 141890 h 50"/>
              <a:gd name="T44" fmla="*/ 120113 w 68"/>
              <a:gd name="T45" fmla="*/ 141890 h 50"/>
              <a:gd name="T46" fmla="*/ 123545 w 68"/>
              <a:gd name="T47" fmla="*/ 138430 h 50"/>
              <a:gd name="T48" fmla="*/ 123545 w 68"/>
              <a:gd name="T49" fmla="*/ 93440 h 50"/>
              <a:gd name="T50" fmla="*/ 150999 w 68"/>
              <a:gd name="T51" fmla="*/ 93440 h 50"/>
              <a:gd name="T52" fmla="*/ 154431 w 68"/>
              <a:gd name="T53" fmla="*/ 89979 h 50"/>
              <a:gd name="T54" fmla="*/ 154431 w 68"/>
              <a:gd name="T55" fmla="*/ 86519 h 5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3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4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  <a:moveTo>
                  <a:pt x="45" y="25"/>
                </a:moveTo>
                <a:cubicBezTo>
                  <a:pt x="33" y="13"/>
                  <a:pt x="33" y="13"/>
                  <a:pt x="33" y="13"/>
                </a:cubicBezTo>
                <a:cubicBezTo>
                  <a:pt x="32" y="13"/>
                  <a:pt x="32" y="12"/>
                  <a:pt x="32" y="12"/>
                </a:cubicBezTo>
                <a:cubicBezTo>
                  <a:pt x="31" y="12"/>
                  <a:pt x="31" y="13"/>
                  <a:pt x="31" y="13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7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1"/>
                  <a:pt x="28" y="41"/>
                  <a:pt x="28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1"/>
                  <a:pt x="36" y="40"/>
                </a:cubicBezTo>
                <a:cubicBezTo>
                  <a:pt x="36" y="27"/>
                  <a:pt x="36" y="27"/>
                  <a:pt x="36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5" y="27"/>
                  <a:pt x="45" y="27"/>
                  <a:pt x="45" y="26"/>
                </a:cubicBezTo>
                <a:cubicBezTo>
                  <a:pt x="45" y="26"/>
                  <a:pt x="45" y="26"/>
                  <a:pt x="45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0" name="Freeform: Shape 19">
            <a:extLst>
              <a:ext uri="{FF2B5EF4-FFF2-40B4-BE49-F238E27FC236}">
                <a16:creationId xmlns:a16="http://schemas.microsoft.com/office/drawing/2014/main" id="{4647CC1F-47F6-4CDE-A2C5-A71749813FA9}"/>
              </a:ext>
            </a:extLst>
          </p:cNvPr>
          <p:cNvSpPr>
            <a:spLocks/>
          </p:cNvSpPr>
          <p:nvPr/>
        </p:nvSpPr>
        <p:spPr bwMode="auto">
          <a:xfrm>
            <a:off x="7118226" y="3624510"/>
            <a:ext cx="325410" cy="325410"/>
          </a:xfrm>
          <a:custGeom>
            <a:avLst/>
            <a:gdLst>
              <a:gd name="T0" fmla="*/ 188913 w 55"/>
              <a:gd name="T1" fmla="*/ 106478 h 55"/>
              <a:gd name="T2" fmla="*/ 185478 w 55"/>
              <a:gd name="T3" fmla="*/ 113347 h 55"/>
              <a:gd name="T4" fmla="*/ 161435 w 55"/>
              <a:gd name="T5" fmla="*/ 116782 h 55"/>
              <a:gd name="T6" fmla="*/ 158000 w 55"/>
              <a:gd name="T7" fmla="*/ 127086 h 55"/>
              <a:gd name="T8" fmla="*/ 168304 w 55"/>
              <a:gd name="T9" fmla="*/ 144260 h 55"/>
              <a:gd name="T10" fmla="*/ 171739 w 55"/>
              <a:gd name="T11" fmla="*/ 147695 h 55"/>
              <a:gd name="T12" fmla="*/ 168304 w 55"/>
              <a:gd name="T13" fmla="*/ 151130 h 55"/>
              <a:gd name="T14" fmla="*/ 147696 w 55"/>
              <a:gd name="T15" fmla="*/ 171738 h 55"/>
              <a:gd name="T16" fmla="*/ 144261 w 55"/>
              <a:gd name="T17" fmla="*/ 171738 h 55"/>
              <a:gd name="T18" fmla="*/ 127087 w 55"/>
              <a:gd name="T19" fmla="*/ 157999 h 55"/>
              <a:gd name="T20" fmla="*/ 113348 w 55"/>
              <a:gd name="T21" fmla="*/ 161434 h 55"/>
              <a:gd name="T22" fmla="*/ 109913 w 55"/>
              <a:gd name="T23" fmla="*/ 185477 h 55"/>
              <a:gd name="T24" fmla="*/ 106478 w 55"/>
              <a:gd name="T25" fmla="*/ 188912 h 55"/>
              <a:gd name="T26" fmla="*/ 79000 w 55"/>
              <a:gd name="T27" fmla="*/ 188912 h 55"/>
              <a:gd name="T28" fmla="*/ 75565 w 55"/>
              <a:gd name="T29" fmla="*/ 185477 h 55"/>
              <a:gd name="T30" fmla="*/ 72130 w 55"/>
              <a:gd name="T31" fmla="*/ 161434 h 55"/>
              <a:gd name="T32" fmla="*/ 61826 w 55"/>
              <a:gd name="T33" fmla="*/ 157999 h 55"/>
              <a:gd name="T34" fmla="*/ 44652 w 55"/>
              <a:gd name="T35" fmla="*/ 171738 h 55"/>
              <a:gd name="T36" fmla="*/ 41217 w 55"/>
              <a:gd name="T37" fmla="*/ 171738 h 55"/>
              <a:gd name="T38" fmla="*/ 37783 w 55"/>
              <a:gd name="T39" fmla="*/ 171738 h 55"/>
              <a:gd name="T40" fmla="*/ 17174 w 55"/>
              <a:gd name="T41" fmla="*/ 151130 h 55"/>
              <a:gd name="T42" fmla="*/ 17174 w 55"/>
              <a:gd name="T43" fmla="*/ 147695 h 55"/>
              <a:gd name="T44" fmla="*/ 17174 w 55"/>
              <a:gd name="T45" fmla="*/ 144260 h 55"/>
              <a:gd name="T46" fmla="*/ 30913 w 55"/>
              <a:gd name="T47" fmla="*/ 127086 h 55"/>
              <a:gd name="T48" fmla="*/ 24043 w 55"/>
              <a:gd name="T49" fmla="*/ 113347 h 55"/>
              <a:gd name="T50" fmla="*/ 3435 w 55"/>
              <a:gd name="T51" fmla="*/ 113347 h 55"/>
              <a:gd name="T52" fmla="*/ 0 w 55"/>
              <a:gd name="T53" fmla="*/ 106478 h 55"/>
              <a:gd name="T54" fmla="*/ 0 w 55"/>
              <a:gd name="T55" fmla="*/ 79000 h 55"/>
              <a:gd name="T56" fmla="*/ 3435 w 55"/>
              <a:gd name="T57" fmla="*/ 75565 h 55"/>
              <a:gd name="T58" fmla="*/ 24043 w 55"/>
              <a:gd name="T59" fmla="*/ 72130 h 55"/>
              <a:gd name="T60" fmla="*/ 30913 w 55"/>
              <a:gd name="T61" fmla="*/ 61826 h 55"/>
              <a:gd name="T62" fmla="*/ 17174 w 55"/>
              <a:gd name="T63" fmla="*/ 44652 h 55"/>
              <a:gd name="T64" fmla="*/ 17174 w 55"/>
              <a:gd name="T65" fmla="*/ 41217 h 55"/>
              <a:gd name="T66" fmla="*/ 17174 w 55"/>
              <a:gd name="T67" fmla="*/ 37782 h 55"/>
              <a:gd name="T68" fmla="*/ 41217 w 55"/>
              <a:gd name="T69" fmla="*/ 17174 h 55"/>
              <a:gd name="T70" fmla="*/ 44652 w 55"/>
              <a:gd name="T71" fmla="*/ 17174 h 55"/>
              <a:gd name="T72" fmla="*/ 61826 w 55"/>
              <a:gd name="T73" fmla="*/ 30913 h 55"/>
              <a:gd name="T74" fmla="*/ 72130 w 55"/>
              <a:gd name="T75" fmla="*/ 27478 h 55"/>
              <a:gd name="T76" fmla="*/ 75565 w 55"/>
              <a:gd name="T77" fmla="*/ 3435 h 55"/>
              <a:gd name="T78" fmla="*/ 79000 w 55"/>
              <a:gd name="T79" fmla="*/ 0 h 55"/>
              <a:gd name="T80" fmla="*/ 106478 w 55"/>
              <a:gd name="T81" fmla="*/ 0 h 55"/>
              <a:gd name="T82" fmla="*/ 109913 w 55"/>
              <a:gd name="T83" fmla="*/ 3435 h 55"/>
              <a:gd name="T84" fmla="*/ 113348 w 55"/>
              <a:gd name="T85" fmla="*/ 27478 h 55"/>
              <a:gd name="T86" fmla="*/ 127087 w 55"/>
              <a:gd name="T87" fmla="*/ 30913 h 55"/>
              <a:gd name="T88" fmla="*/ 144261 w 55"/>
              <a:gd name="T89" fmla="*/ 17174 h 55"/>
              <a:gd name="T90" fmla="*/ 147696 w 55"/>
              <a:gd name="T91" fmla="*/ 17174 h 55"/>
              <a:gd name="T92" fmla="*/ 147696 w 55"/>
              <a:gd name="T93" fmla="*/ 17174 h 55"/>
              <a:gd name="T94" fmla="*/ 168304 w 55"/>
              <a:gd name="T95" fmla="*/ 37782 h 55"/>
              <a:gd name="T96" fmla="*/ 171739 w 55"/>
              <a:gd name="T97" fmla="*/ 41217 h 55"/>
              <a:gd name="T98" fmla="*/ 168304 w 55"/>
              <a:gd name="T99" fmla="*/ 44652 h 55"/>
              <a:gd name="T100" fmla="*/ 158000 w 55"/>
              <a:gd name="T101" fmla="*/ 61826 h 55"/>
              <a:gd name="T102" fmla="*/ 161435 w 55"/>
              <a:gd name="T103" fmla="*/ 72130 h 55"/>
              <a:gd name="T104" fmla="*/ 185478 w 55"/>
              <a:gd name="T105" fmla="*/ 75565 h 55"/>
              <a:gd name="T106" fmla="*/ 188913 w 55"/>
              <a:gd name="T107" fmla="*/ 79000 h 55"/>
              <a:gd name="T108" fmla="*/ 188913 w 55"/>
              <a:gd name="T109" fmla="*/ 106478 h 55"/>
              <a:gd name="T110" fmla="*/ 92739 w 55"/>
              <a:gd name="T111" fmla="*/ 61826 h 55"/>
              <a:gd name="T112" fmla="*/ 61826 w 55"/>
              <a:gd name="T113" fmla="*/ 92739 h 55"/>
              <a:gd name="T114" fmla="*/ 92739 w 55"/>
              <a:gd name="T115" fmla="*/ 123651 h 55"/>
              <a:gd name="T116" fmla="*/ 123652 w 55"/>
              <a:gd name="T117" fmla="*/ 92739 h 55"/>
              <a:gd name="T118" fmla="*/ 92739 w 55"/>
              <a:gd name="T119" fmla="*/ 61826 h 5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1" name="Freeform: Shape 20">
            <a:extLst>
              <a:ext uri="{FF2B5EF4-FFF2-40B4-BE49-F238E27FC236}">
                <a16:creationId xmlns:a16="http://schemas.microsoft.com/office/drawing/2014/main" id="{2C50FC37-2C2E-44D4-A403-53F341CF25D7}"/>
              </a:ext>
            </a:extLst>
          </p:cNvPr>
          <p:cNvSpPr>
            <a:spLocks/>
          </p:cNvSpPr>
          <p:nvPr/>
        </p:nvSpPr>
        <p:spPr bwMode="auto">
          <a:xfrm>
            <a:off x="4997812" y="4495701"/>
            <a:ext cx="347287" cy="325410"/>
          </a:xfrm>
          <a:custGeom>
            <a:avLst/>
            <a:gdLst>
              <a:gd name="T0" fmla="*/ 103188 w 127"/>
              <a:gd name="T1" fmla="*/ 34925 h 119"/>
              <a:gd name="T2" fmla="*/ 41275 w 127"/>
              <a:gd name="T3" fmla="*/ 71437 h 119"/>
              <a:gd name="T4" fmla="*/ 0 w 127"/>
              <a:gd name="T5" fmla="*/ 41275 h 119"/>
              <a:gd name="T6" fmla="*/ 61913 w 127"/>
              <a:gd name="T7" fmla="*/ 0 h 119"/>
              <a:gd name="T8" fmla="*/ 103188 w 127"/>
              <a:gd name="T9" fmla="*/ 34925 h 119"/>
              <a:gd name="T10" fmla="*/ 103188 w 127"/>
              <a:gd name="T11" fmla="*/ 109537 h 119"/>
              <a:gd name="T12" fmla="*/ 61913 w 127"/>
              <a:gd name="T13" fmla="*/ 144462 h 119"/>
              <a:gd name="T14" fmla="*/ 0 w 127"/>
              <a:gd name="T15" fmla="*/ 106362 h 119"/>
              <a:gd name="T16" fmla="*/ 41275 w 127"/>
              <a:gd name="T17" fmla="*/ 71437 h 119"/>
              <a:gd name="T18" fmla="*/ 103188 w 127"/>
              <a:gd name="T19" fmla="*/ 109537 h 119"/>
              <a:gd name="T20" fmla="*/ 160338 w 127"/>
              <a:gd name="T21" fmla="*/ 153987 h 119"/>
              <a:gd name="T22" fmla="*/ 103188 w 127"/>
              <a:gd name="T23" fmla="*/ 188912 h 119"/>
              <a:gd name="T24" fmla="*/ 103188 w 127"/>
              <a:gd name="T25" fmla="*/ 188912 h 119"/>
              <a:gd name="T26" fmla="*/ 103188 w 127"/>
              <a:gd name="T27" fmla="*/ 188912 h 119"/>
              <a:gd name="T28" fmla="*/ 103188 w 127"/>
              <a:gd name="T29" fmla="*/ 188912 h 119"/>
              <a:gd name="T30" fmla="*/ 103188 w 127"/>
              <a:gd name="T31" fmla="*/ 188912 h 119"/>
              <a:gd name="T32" fmla="*/ 41275 w 127"/>
              <a:gd name="T33" fmla="*/ 153987 h 119"/>
              <a:gd name="T34" fmla="*/ 41275 w 127"/>
              <a:gd name="T35" fmla="*/ 141287 h 119"/>
              <a:gd name="T36" fmla="*/ 61913 w 127"/>
              <a:gd name="T37" fmla="*/ 150812 h 119"/>
              <a:gd name="T38" fmla="*/ 103188 w 127"/>
              <a:gd name="T39" fmla="*/ 117475 h 119"/>
              <a:gd name="T40" fmla="*/ 103188 w 127"/>
              <a:gd name="T41" fmla="*/ 117475 h 119"/>
              <a:gd name="T42" fmla="*/ 103188 w 127"/>
              <a:gd name="T43" fmla="*/ 117475 h 119"/>
              <a:gd name="T44" fmla="*/ 103188 w 127"/>
              <a:gd name="T45" fmla="*/ 117475 h 119"/>
              <a:gd name="T46" fmla="*/ 103188 w 127"/>
              <a:gd name="T47" fmla="*/ 117475 h 119"/>
              <a:gd name="T48" fmla="*/ 144463 w 127"/>
              <a:gd name="T49" fmla="*/ 150812 h 119"/>
              <a:gd name="T50" fmla="*/ 160338 w 127"/>
              <a:gd name="T51" fmla="*/ 141287 h 119"/>
              <a:gd name="T52" fmla="*/ 160338 w 127"/>
              <a:gd name="T53" fmla="*/ 153987 h 119"/>
              <a:gd name="T54" fmla="*/ 201613 w 127"/>
              <a:gd name="T55" fmla="*/ 41275 h 119"/>
              <a:gd name="T56" fmla="*/ 160338 w 127"/>
              <a:gd name="T57" fmla="*/ 71437 h 119"/>
              <a:gd name="T58" fmla="*/ 103188 w 127"/>
              <a:gd name="T59" fmla="*/ 34925 h 119"/>
              <a:gd name="T60" fmla="*/ 144463 w 127"/>
              <a:gd name="T61" fmla="*/ 0 h 119"/>
              <a:gd name="T62" fmla="*/ 201613 w 127"/>
              <a:gd name="T63" fmla="*/ 41275 h 119"/>
              <a:gd name="T64" fmla="*/ 201613 w 127"/>
              <a:gd name="T65" fmla="*/ 106362 h 119"/>
              <a:gd name="T66" fmla="*/ 144463 w 127"/>
              <a:gd name="T67" fmla="*/ 144462 h 119"/>
              <a:gd name="T68" fmla="*/ 103188 w 127"/>
              <a:gd name="T69" fmla="*/ 109537 h 119"/>
              <a:gd name="T70" fmla="*/ 160338 w 127"/>
              <a:gd name="T71" fmla="*/ 71437 h 119"/>
              <a:gd name="T72" fmla="*/ 201613 w 127"/>
              <a:gd name="T73" fmla="*/ 106362 h 11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7" h="119">
                <a:moveTo>
                  <a:pt x="65" y="22"/>
                </a:moveTo>
                <a:lnTo>
                  <a:pt x="26" y="45"/>
                </a:lnTo>
                <a:lnTo>
                  <a:pt x="0" y="26"/>
                </a:lnTo>
                <a:lnTo>
                  <a:pt x="39" y="0"/>
                </a:lnTo>
                <a:lnTo>
                  <a:pt x="65" y="22"/>
                </a:lnTo>
                <a:close/>
                <a:moveTo>
                  <a:pt x="65" y="69"/>
                </a:moveTo>
                <a:lnTo>
                  <a:pt x="39" y="91"/>
                </a:lnTo>
                <a:lnTo>
                  <a:pt x="0" y="67"/>
                </a:lnTo>
                <a:lnTo>
                  <a:pt x="26" y="45"/>
                </a:lnTo>
                <a:lnTo>
                  <a:pt x="65" y="69"/>
                </a:lnTo>
                <a:close/>
                <a:moveTo>
                  <a:pt x="101" y="97"/>
                </a:moveTo>
                <a:lnTo>
                  <a:pt x="65" y="119"/>
                </a:lnTo>
                <a:lnTo>
                  <a:pt x="26" y="97"/>
                </a:lnTo>
                <a:lnTo>
                  <a:pt x="26" y="89"/>
                </a:lnTo>
                <a:lnTo>
                  <a:pt x="39" y="95"/>
                </a:lnTo>
                <a:lnTo>
                  <a:pt x="65" y="74"/>
                </a:lnTo>
                <a:lnTo>
                  <a:pt x="91" y="95"/>
                </a:lnTo>
                <a:lnTo>
                  <a:pt x="101" y="89"/>
                </a:lnTo>
                <a:lnTo>
                  <a:pt x="101" y="97"/>
                </a:lnTo>
                <a:close/>
                <a:moveTo>
                  <a:pt x="127" y="26"/>
                </a:moveTo>
                <a:lnTo>
                  <a:pt x="101" y="45"/>
                </a:lnTo>
                <a:lnTo>
                  <a:pt x="65" y="22"/>
                </a:lnTo>
                <a:lnTo>
                  <a:pt x="91" y="0"/>
                </a:lnTo>
                <a:lnTo>
                  <a:pt x="127" y="26"/>
                </a:lnTo>
                <a:close/>
                <a:moveTo>
                  <a:pt x="127" y="67"/>
                </a:moveTo>
                <a:lnTo>
                  <a:pt x="91" y="91"/>
                </a:lnTo>
                <a:lnTo>
                  <a:pt x="65" y="69"/>
                </a:lnTo>
                <a:lnTo>
                  <a:pt x="101" y="45"/>
                </a:lnTo>
                <a:lnTo>
                  <a:pt x="127" y="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2" name="Freeform: Shape 21">
            <a:extLst>
              <a:ext uri="{FF2B5EF4-FFF2-40B4-BE49-F238E27FC236}">
                <a16:creationId xmlns:a16="http://schemas.microsoft.com/office/drawing/2014/main" id="{CB990736-ED59-486F-A54C-851548056824}"/>
              </a:ext>
            </a:extLst>
          </p:cNvPr>
          <p:cNvSpPr>
            <a:spLocks/>
          </p:cNvSpPr>
          <p:nvPr/>
        </p:nvSpPr>
        <p:spPr bwMode="auto">
          <a:xfrm>
            <a:off x="4943124" y="2694307"/>
            <a:ext cx="401976" cy="325410"/>
          </a:xfrm>
          <a:custGeom>
            <a:avLst/>
            <a:gdLst>
              <a:gd name="T0" fmla="*/ 233362 w 68"/>
              <a:gd name="T1" fmla="*/ 168303 h 55"/>
              <a:gd name="T2" fmla="*/ 216203 w 68"/>
              <a:gd name="T3" fmla="*/ 188912 h 55"/>
              <a:gd name="T4" fmla="*/ 17159 w 68"/>
              <a:gd name="T5" fmla="*/ 188912 h 55"/>
              <a:gd name="T6" fmla="*/ 0 w 68"/>
              <a:gd name="T7" fmla="*/ 168303 h 55"/>
              <a:gd name="T8" fmla="*/ 0 w 68"/>
              <a:gd name="T9" fmla="*/ 20609 h 55"/>
              <a:gd name="T10" fmla="*/ 17159 w 68"/>
              <a:gd name="T11" fmla="*/ 0 h 55"/>
              <a:gd name="T12" fmla="*/ 216203 w 68"/>
              <a:gd name="T13" fmla="*/ 0 h 55"/>
              <a:gd name="T14" fmla="*/ 233362 w 68"/>
              <a:gd name="T15" fmla="*/ 20609 h 55"/>
              <a:gd name="T16" fmla="*/ 233362 w 68"/>
              <a:gd name="T17" fmla="*/ 168303 h 55"/>
              <a:gd name="T18" fmla="*/ 17159 w 68"/>
              <a:gd name="T19" fmla="*/ 17174 h 55"/>
              <a:gd name="T20" fmla="*/ 13727 w 68"/>
              <a:gd name="T21" fmla="*/ 20609 h 55"/>
              <a:gd name="T22" fmla="*/ 13727 w 68"/>
              <a:gd name="T23" fmla="*/ 168303 h 55"/>
              <a:gd name="T24" fmla="*/ 17159 w 68"/>
              <a:gd name="T25" fmla="*/ 175173 h 55"/>
              <a:gd name="T26" fmla="*/ 216203 w 68"/>
              <a:gd name="T27" fmla="*/ 175173 h 55"/>
              <a:gd name="T28" fmla="*/ 219635 w 68"/>
              <a:gd name="T29" fmla="*/ 168303 h 55"/>
              <a:gd name="T30" fmla="*/ 219635 w 68"/>
              <a:gd name="T31" fmla="*/ 20609 h 55"/>
              <a:gd name="T32" fmla="*/ 216203 w 68"/>
              <a:gd name="T33" fmla="*/ 17174 h 55"/>
              <a:gd name="T34" fmla="*/ 17159 w 68"/>
              <a:gd name="T35" fmla="*/ 17174 h 55"/>
              <a:gd name="T36" fmla="*/ 54909 w 68"/>
              <a:gd name="T37" fmla="*/ 79000 h 55"/>
              <a:gd name="T38" fmla="*/ 30886 w 68"/>
              <a:gd name="T39" fmla="*/ 54956 h 55"/>
              <a:gd name="T40" fmla="*/ 54909 w 68"/>
              <a:gd name="T41" fmla="*/ 30913 h 55"/>
              <a:gd name="T42" fmla="*/ 78931 w 68"/>
              <a:gd name="T43" fmla="*/ 54956 h 55"/>
              <a:gd name="T44" fmla="*/ 54909 w 68"/>
              <a:gd name="T45" fmla="*/ 79000 h 55"/>
              <a:gd name="T46" fmla="*/ 202476 w 68"/>
              <a:gd name="T47" fmla="*/ 157999 h 55"/>
              <a:gd name="T48" fmla="*/ 30886 w 68"/>
              <a:gd name="T49" fmla="*/ 157999 h 55"/>
              <a:gd name="T50" fmla="*/ 30886 w 68"/>
              <a:gd name="T51" fmla="*/ 133956 h 55"/>
              <a:gd name="T52" fmla="*/ 68636 w 68"/>
              <a:gd name="T53" fmla="*/ 96173 h 55"/>
              <a:gd name="T54" fmla="*/ 89227 w 68"/>
              <a:gd name="T55" fmla="*/ 113347 h 55"/>
              <a:gd name="T56" fmla="*/ 150999 w 68"/>
              <a:gd name="T57" fmla="*/ 51521 h 55"/>
              <a:gd name="T58" fmla="*/ 202476 w 68"/>
              <a:gd name="T59" fmla="*/ 103043 h 55"/>
              <a:gd name="T60" fmla="*/ 202476 w 68"/>
              <a:gd name="T61" fmla="*/ 157999 h 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8" h="55">
                <a:moveTo>
                  <a:pt x="68" y="49"/>
                </a:moveTo>
                <a:cubicBezTo>
                  <a:pt x="68" y="53"/>
                  <a:pt x="66" y="55"/>
                  <a:pt x="63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5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0"/>
                  <a:pt x="68" y="3"/>
                  <a:pt x="68" y="6"/>
                </a:cubicBezTo>
                <a:lnTo>
                  <a:pt x="68" y="49"/>
                </a:lnTo>
                <a:close/>
                <a:moveTo>
                  <a:pt x="5" y="5"/>
                </a:moveTo>
                <a:cubicBezTo>
                  <a:pt x="5" y="5"/>
                  <a:pt x="4" y="5"/>
                  <a:pt x="4" y="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0"/>
                  <a:pt x="5" y="51"/>
                  <a:pt x="5" y="51"/>
                </a:cubicBezTo>
                <a:cubicBezTo>
                  <a:pt x="63" y="51"/>
                  <a:pt x="63" y="51"/>
                  <a:pt x="63" y="51"/>
                </a:cubicBezTo>
                <a:cubicBezTo>
                  <a:pt x="63" y="51"/>
                  <a:pt x="64" y="50"/>
                  <a:pt x="64" y="49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5"/>
                  <a:pt x="63" y="5"/>
                  <a:pt x="63" y="5"/>
                </a:cubicBezTo>
                <a:lnTo>
                  <a:pt x="5" y="5"/>
                </a:lnTo>
                <a:close/>
                <a:moveTo>
                  <a:pt x="16" y="23"/>
                </a:moveTo>
                <a:cubicBezTo>
                  <a:pt x="12" y="23"/>
                  <a:pt x="9" y="20"/>
                  <a:pt x="9" y="16"/>
                </a:cubicBezTo>
                <a:cubicBezTo>
                  <a:pt x="9" y="13"/>
                  <a:pt x="12" y="9"/>
                  <a:pt x="16" y="9"/>
                </a:cubicBezTo>
                <a:cubicBezTo>
                  <a:pt x="20" y="9"/>
                  <a:pt x="23" y="13"/>
                  <a:pt x="23" y="16"/>
                </a:cubicBezTo>
                <a:cubicBezTo>
                  <a:pt x="23" y="20"/>
                  <a:pt x="20" y="23"/>
                  <a:pt x="16" y="23"/>
                </a:cubicBezTo>
                <a:close/>
                <a:moveTo>
                  <a:pt x="59" y="46"/>
                </a:moveTo>
                <a:cubicBezTo>
                  <a:pt x="9" y="46"/>
                  <a:pt x="9" y="46"/>
                  <a:pt x="9" y="46"/>
                </a:cubicBezTo>
                <a:cubicBezTo>
                  <a:pt x="9" y="39"/>
                  <a:pt x="9" y="39"/>
                  <a:pt x="9" y="39"/>
                </a:cubicBezTo>
                <a:cubicBezTo>
                  <a:pt x="20" y="28"/>
                  <a:pt x="20" y="28"/>
                  <a:pt x="20" y="28"/>
                </a:cubicBezTo>
                <a:cubicBezTo>
                  <a:pt x="26" y="33"/>
                  <a:pt x="26" y="33"/>
                  <a:pt x="26" y="33"/>
                </a:cubicBezTo>
                <a:cubicBezTo>
                  <a:pt x="44" y="15"/>
                  <a:pt x="44" y="15"/>
                  <a:pt x="44" y="15"/>
                </a:cubicBezTo>
                <a:cubicBezTo>
                  <a:pt x="59" y="30"/>
                  <a:pt x="59" y="30"/>
                  <a:pt x="59" y="30"/>
                </a:cubicBezTo>
                <a:lnTo>
                  <a:pt x="59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3" name="Freeform: Shape 22">
            <a:extLst>
              <a:ext uri="{FF2B5EF4-FFF2-40B4-BE49-F238E27FC236}">
                <a16:creationId xmlns:a16="http://schemas.microsoft.com/office/drawing/2014/main" id="{2460E35B-0BDD-4C83-BD42-67B939D1CCC0}"/>
              </a:ext>
            </a:extLst>
          </p:cNvPr>
          <p:cNvSpPr>
            <a:spLocks/>
          </p:cNvSpPr>
          <p:nvPr/>
        </p:nvSpPr>
        <p:spPr bwMode="auto">
          <a:xfrm>
            <a:off x="6740857" y="2746257"/>
            <a:ext cx="377366" cy="273456"/>
          </a:xfrm>
          <a:custGeom>
            <a:avLst/>
            <a:gdLst>
              <a:gd name="T0" fmla="*/ 219075 w 64"/>
              <a:gd name="T1" fmla="*/ 144946 h 46"/>
              <a:gd name="T2" fmla="*/ 212229 w 64"/>
              <a:gd name="T3" fmla="*/ 151848 h 46"/>
              <a:gd name="T4" fmla="*/ 208806 w 64"/>
              <a:gd name="T5" fmla="*/ 155299 h 46"/>
              <a:gd name="T6" fmla="*/ 205383 w 64"/>
              <a:gd name="T7" fmla="*/ 151848 h 46"/>
              <a:gd name="T8" fmla="*/ 154037 w 64"/>
              <a:gd name="T9" fmla="*/ 103533 h 46"/>
              <a:gd name="T10" fmla="*/ 154037 w 64"/>
              <a:gd name="T11" fmla="*/ 124239 h 46"/>
              <a:gd name="T12" fmla="*/ 119807 w 64"/>
              <a:gd name="T13" fmla="*/ 158750 h 46"/>
              <a:gd name="T14" fmla="*/ 34230 w 64"/>
              <a:gd name="T15" fmla="*/ 158750 h 46"/>
              <a:gd name="T16" fmla="*/ 0 w 64"/>
              <a:gd name="T17" fmla="*/ 124239 h 46"/>
              <a:gd name="T18" fmla="*/ 0 w 64"/>
              <a:gd name="T19" fmla="*/ 34511 h 46"/>
              <a:gd name="T20" fmla="*/ 34230 w 64"/>
              <a:gd name="T21" fmla="*/ 0 h 46"/>
              <a:gd name="T22" fmla="*/ 119807 w 64"/>
              <a:gd name="T23" fmla="*/ 0 h 46"/>
              <a:gd name="T24" fmla="*/ 154037 w 64"/>
              <a:gd name="T25" fmla="*/ 34511 h 46"/>
              <a:gd name="T26" fmla="*/ 154037 w 64"/>
              <a:gd name="T27" fmla="*/ 55217 h 46"/>
              <a:gd name="T28" fmla="*/ 205383 w 64"/>
              <a:gd name="T29" fmla="*/ 6902 h 46"/>
              <a:gd name="T30" fmla="*/ 208806 w 64"/>
              <a:gd name="T31" fmla="*/ 3451 h 46"/>
              <a:gd name="T32" fmla="*/ 212229 w 64"/>
              <a:gd name="T33" fmla="*/ 3451 h 46"/>
              <a:gd name="T34" fmla="*/ 219075 w 64"/>
              <a:gd name="T35" fmla="*/ 13804 h 46"/>
              <a:gd name="T36" fmla="*/ 219075 w 64"/>
              <a:gd name="T37" fmla="*/ 144946 h 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4" h="46">
                <a:moveTo>
                  <a:pt x="64" y="42"/>
                </a:moveTo>
                <a:cubicBezTo>
                  <a:pt x="64" y="43"/>
                  <a:pt x="63" y="44"/>
                  <a:pt x="62" y="44"/>
                </a:cubicBezTo>
                <a:cubicBezTo>
                  <a:pt x="62" y="45"/>
                  <a:pt x="62" y="45"/>
                  <a:pt x="61" y="45"/>
                </a:cubicBezTo>
                <a:cubicBezTo>
                  <a:pt x="61" y="45"/>
                  <a:pt x="60" y="44"/>
                  <a:pt x="60" y="4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41"/>
                  <a:pt x="41" y="46"/>
                  <a:pt x="35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4" y="46"/>
                  <a:pt x="0" y="41"/>
                  <a:pt x="0" y="3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41" y="0"/>
                  <a:pt x="45" y="5"/>
                  <a:pt x="45" y="10"/>
                </a:cubicBezTo>
                <a:cubicBezTo>
                  <a:pt x="45" y="16"/>
                  <a:pt x="45" y="16"/>
                  <a:pt x="45" y="16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1"/>
                  <a:pt x="61" y="1"/>
                  <a:pt x="61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63" y="2"/>
                  <a:pt x="64" y="3"/>
                  <a:pt x="64" y="4"/>
                </a:cubicBezTo>
                <a:lnTo>
                  <a:pt x="64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4" name="Freeform: Shape 36">
            <a:extLst>
              <a:ext uri="{FF2B5EF4-FFF2-40B4-BE49-F238E27FC236}">
                <a16:creationId xmlns:a16="http://schemas.microsoft.com/office/drawing/2014/main" id="{BAD4956A-6986-4A19-AA60-DE66DAAA4167}"/>
              </a:ext>
            </a:extLst>
          </p:cNvPr>
          <p:cNvSpPr>
            <a:spLocks/>
          </p:cNvSpPr>
          <p:nvPr/>
        </p:nvSpPr>
        <p:spPr bwMode="auto">
          <a:xfrm>
            <a:off x="5867102" y="2381819"/>
            <a:ext cx="367252" cy="367349"/>
          </a:xfrm>
          <a:custGeom>
            <a:avLst/>
            <a:gdLst>
              <a:gd name="T0" fmla="*/ 324 w 634"/>
              <a:gd name="T1" fmla="*/ 0 h 634"/>
              <a:gd name="T2" fmla="*/ 324 w 634"/>
              <a:gd name="T3" fmla="*/ 633 h 634"/>
              <a:gd name="T4" fmla="*/ 324 w 634"/>
              <a:gd name="T5" fmla="*/ 0 h 634"/>
              <a:gd name="T6" fmla="*/ 545 w 634"/>
              <a:gd name="T7" fmla="*/ 162 h 634"/>
              <a:gd name="T8" fmla="*/ 442 w 634"/>
              <a:gd name="T9" fmla="*/ 294 h 634"/>
              <a:gd name="T10" fmla="*/ 545 w 634"/>
              <a:gd name="T11" fmla="*/ 162 h 634"/>
              <a:gd name="T12" fmla="*/ 516 w 634"/>
              <a:gd name="T13" fmla="*/ 133 h 634"/>
              <a:gd name="T14" fmla="*/ 383 w 634"/>
              <a:gd name="T15" fmla="*/ 59 h 634"/>
              <a:gd name="T16" fmla="*/ 236 w 634"/>
              <a:gd name="T17" fmla="*/ 294 h 634"/>
              <a:gd name="T18" fmla="*/ 251 w 634"/>
              <a:gd name="T19" fmla="*/ 192 h 634"/>
              <a:gd name="T20" fmla="*/ 383 w 634"/>
              <a:gd name="T21" fmla="*/ 192 h 634"/>
              <a:gd name="T22" fmla="*/ 236 w 634"/>
              <a:gd name="T23" fmla="*/ 294 h 634"/>
              <a:gd name="T24" fmla="*/ 398 w 634"/>
              <a:gd name="T25" fmla="*/ 339 h 634"/>
              <a:gd name="T26" fmla="*/ 324 w 634"/>
              <a:gd name="T27" fmla="*/ 442 h 634"/>
              <a:gd name="T28" fmla="*/ 236 w 634"/>
              <a:gd name="T29" fmla="*/ 339 h 634"/>
              <a:gd name="T30" fmla="*/ 295 w 634"/>
              <a:gd name="T31" fmla="*/ 44 h 634"/>
              <a:gd name="T32" fmla="*/ 324 w 634"/>
              <a:gd name="T33" fmla="*/ 44 h 634"/>
              <a:gd name="T34" fmla="*/ 383 w 634"/>
              <a:gd name="T35" fmla="*/ 162 h 634"/>
              <a:gd name="T36" fmla="*/ 265 w 634"/>
              <a:gd name="T37" fmla="*/ 162 h 634"/>
              <a:gd name="T38" fmla="*/ 251 w 634"/>
              <a:gd name="T39" fmla="*/ 59 h 634"/>
              <a:gd name="T40" fmla="*/ 221 w 634"/>
              <a:gd name="T41" fmla="*/ 147 h 634"/>
              <a:gd name="T42" fmla="*/ 251 w 634"/>
              <a:gd name="T43" fmla="*/ 59 h 634"/>
              <a:gd name="T44" fmla="*/ 89 w 634"/>
              <a:gd name="T45" fmla="*/ 162 h 634"/>
              <a:gd name="T46" fmla="*/ 207 w 634"/>
              <a:gd name="T47" fmla="*/ 294 h 634"/>
              <a:gd name="T48" fmla="*/ 89 w 634"/>
              <a:gd name="T49" fmla="*/ 162 h 634"/>
              <a:gd name="T50" fmla="*/ 89 w 634"/>
              <a:gd name="T51" fmla="*/ 471 h 634"/>
              <a:gd name="T52" fmla="*/ 207 w 634"/>
              <a:gd name="T53" fmla="*/ 339 h 634"/>
              <a:gd name="T54" fmla="*/ 89 w 634"/>
              <a:gd name="T55" fmla="*/ 471 h 634"/>
              <a:gd name="T56" fmla="*/ 118 w 634"/>
              <a:gd name="T57" fmla="*/ 501 h 634"/>
              <a:gd name="T58" fmla="*/ 251 w 634"/>
              <a:gd name="T59" fmla="*/ 589 h 634"/>
              <a:gd name="T60" fmla="*/ 339 w 634"/>
              <a:gd name="T61" fmla="*/ 589 h 634"/>
              <a:gd name="T62" fmla="*/ 324 w 634"/>
              <a:gd name="T63" fmla="*/ 589 h 634"/>
              <a:gd name="T64" fmla="*/ 265 w 634"/>
              <a:gd name="T65" fmla="*/ 471 h 634"/>
              <a:gd name="T66" fmla="*/ 383 w 634"/>
              <a:gd name="T67" fmla="*/ 471 h 634"/>
              <a:gd name="T68" fmla="*/ 383 w 634"/>
              <a:gd name="T69" fmla="*/ 589 h 634"/>
              <a:gd name="T70" fmla="*/ 412 w 634"/>
              <a:gd name="T71" fmla="*/ 486 h 634"/>
              <a:gd name="T72" fmla="*/ 383 w 634"/>
              <a:gd name="T73" fmla="*/ 589 h 634"/>
              <a:gd name="T74" fmla="*/ 545 w 634"/>
              <a:gd name="T75" fmla="*/ 471 h 634"/>
              <a:gd name="T76" fmla="*/ 442 w 634"/>
              <a:gd name="T77" fmla="*/ 339 h 634"/>
              <a:gd name="T78" fmla="*/ 545 w 634"/>
              <a:gd name="T79" fmla="*/ 471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34" h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24"/>
                </a:cubicBezTo>
                <a:cubicBezTo>
                  <a:pt x="0" y="486"/>
                  <a:pt x="148" y="633"/>
                  <a:pt x="324" y="633"/>
                </a:cubicBezTo>
                <a:cubicBezTo>
                  <a:pt x="486" y="633"/>
                  <a:pt x="633" y="486"/>
                  <a:pt x="633" y="324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545" y="162"/>
                </a:moveTo>
                <a:lnTo>
                  <a:pt x="545" y="162"/>
                </a:lnTo>
                <a:cubicBezTo>
                  <a:pt x="574" y="206"/>
                  <a:pt x="589" y="251"/>
                  <a:pt x="589" y="294"/>
                </a:cubicBezTo>
                <a:cubicBezTo>
                  <a:pt x="442" y="294"/>
                  <a:pt x="442" y="294"/>
                  <a:pt x="442" y="294"/>
                </a:cubicBezTo>
                <a:cubicBezTo>
                  <a:pt x="442" y="265"/>
                  <a:pt x="427" y="221"/>
                  <a:pt x="427" y="192"/>
                </a:cubicBezTo>
                <a:cubicBezTo>
                  <a:pt x="471" y="192"/>
                  <a:pt x="516" y="177"/>
                  <a:pt x="545" y="162"/>
                </a:cubicBezTo>
                <a:close/>
                <a:moveTo>
                  <a:pt x="516" y="133"/>
                </a:moveTo>
                <a:lnTo>
                  <a:pt x="516" y="133"/>
                </a:lnTo>
                <a:cubicBezTo>
                  <a:pt x="486" y="147"/>
                  <a:pt x="457" y="147"/>
                  <a:pt x="412" y="147"/>
                </a:cubicBezTo>
                <a:cubicBezTo>
                  <a:pt x="412" y="118"/>
                  <a:pt x="398" y="89"/>
                  <a:pt x="383" y="59"/>
                </a:cubicBezTo>
                <a:cubicBezTo>
                  <a:pt x="442" y="59"/>
                  <a:pt x="486" y="89"/>
                  <a:pt x="516" y="133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36" y="265"/>
                  <a:pt x="251" y="236"/>
                  <a:pt x="251" y="192"/>
                </a:cubicBezTo>
                <a:cubicBezTo>
                  <a:pt x="280" y="206"/>
                  <a:pt x="295" y="206"/>
                  <a:pt x="324" y="206"/>
                </a:cubicBezTo>
                <a:cubicBezTo>
                  <a:pt x="339" y="206"/>
                  <a:pt x="369" y="206"/>
                  <a:pt x="383" y="192"/>
                </a:cubicBezTo>
                <a:cubicBezTo>
                  <a:pt x="398" y="236"/>
                  <a:pt x="398" y="265"/>
                  <a:pt x="398" y="294"/>
                </a:cubicBezTo>
                <a:lnTo>
                  <a:pt x="236" y="294"/>
                </a:lnTo>
                <a:close/>
                <a:moveTo>
                  <a:pt x="398" y="339"/>
                </a:moveTo>
                <a:lnTo>
                  <a:pt x="398" y="339"/>
                </a:lnTo>
                <a:cubicBezTo>
                  <a:pt x="398" y="368"/>
                  <a:pt x="398" y="412"/>
                  <a:pt x="383" y="442"/>
                </a:cubicBezTo>
                <a:cubicBezTo>
                  <a:pt x="369" y="442"/>
                  <a:pt x="339" y="442"/>
                  <a:pt x="324" y="442"/>
                </a:cubicBezTo>
                <a:cubicBezTo>
                  <a:pt x="295" y="442"/>
                  <a:pt x="280" y="442"/>
                  <a:pt x="251" y="442"/>
                </a:cubicBezTo>
                <a:cubicBezTo>
                  <a:pt x="251" y="412"/>
                  <a:pt x="236" y="368"/>
                  <a:pt x="236" y="339"/>
                </a:cubicBezTo>
                <a:lnTo>
                  <a:pt x="398" y="339"/>
                </a:lnTo>
                <a:close/>
                <a:moveTo>
                  <a:pt x="295" y="44"/>
                </a:moveTo>
                <a:lnTo>
                  <a:pt x="295" y="44"/>
                </a:lnTo>
                <a:cubicBezTo>
                  <a:pt x="310" y="44"/>
                  <a:pt x="310" y="44"/>
                  <a:pt x="324" y="44"/>
                </a:cubicBezTo>
                <a:lnTo>
                  <a:pt x="339" y="44"/>
                </a:lnTo>
                <a:cubicBezTo>
                  <a:pt x="354" y="74"/>
                  <a:pt x="369" y="118"/>
                  <a:pt x="383" y="162"/>
                </a:cubicBezTo>
                <a:cubicBezTo>
                  <a:pt x="354" y="162"/>
                  <a:pt x="339" y="162"/>
                  <a:pt x="324" y="162"/>
                </a:cubicBezTo>
                <a:cubicBezTo>
                  <a:pt x="295" y="162"/>
                  <a:pt x="280" y="162"/>
                  <a:pt x="265" y="162"/>
                </a:cubicBezTo>
                <a:cubicBezTo>
                  <a:pt x="265" y="118"/>
                  <a:pt x="280" y="74"/>
                  <a:pt x="295" y="44"/>
                </a:cubicBezTo>
                <a:close/>
                <a:moveTo>
                  <a:pt x="251" y="59"/>
                </a:moveTo>
                <a:lnTo>
                  <a:pt x="251" y="59"/>
                </a:lnTo>
                <a:cubicBezTo>
                  <a:pt x="236" y="89"/>
                  <a:pt x="221" y="118"/>
                  <a:pt x="221" y="147"/>
                </a:cubicBezTo>
                <a:cubicBezTo>
                  <a:pt x="192" y="147"/>
                  <a:pt x="148" y="147"/>
                  <a:pt x="118" y="133"/>
                </a:cubicBezTo>
                <a:cubicBezTo>
                  <a:pt x="148" y="89"/>
                  <a:pt x="207" y="59"/>
                  <a:pt x="251" y="5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133" y="177"/>
                  <a:pt x="177" y="192"/>
                  <a:pt x="207" y="192"/>
                </a:cubicBezTo>
                <a:cubicBezTo>
                  <a:pt x="207" y="221"/>
                  <a:pt x="207" y="265"/>
                  <a:pt x="207" y="294"/>
                </a:cubicBezTo>
                <a:cubicBezTo>
                  <a:pt x="44" y="294"/>
                  <a:pt x="44" y="294"/>
                  <a:pt x="44" y="294"/>
                </a:cubicBezTo>
                <a:cubicBezTo>
                  <a:pt x="44" y="251"/>
                  <a:pt x="59" y="206"/>
                  <a:pt x="89" y="162"/>
                </a:cubicBezTo>
                <a:close/>
                <a:moveTo>
                  <a:pt x="89" y="471"/>
                </a:moveTo>
                <a:lnTo>
                  <a:pt x="89" y="471"/>
                </a:lnTo>
                <a:cubicBezTo>
                  <a:pt x="59" y="427"/>
                  <a:pt x="44" y="383"/>
                  <a:pt x="44" y="339"/>
                </a:cubicBezTo>
                <a:cubicBezTo>
                  <a:pt x="207" y="339"/>
                  <a:pt x="207" y="339"/>
                  <a:pt x="207" y="339"/>
                </a:cubicBezTo>
                <a:cubicBezTo>
                  <a:pt x="207" y="368"/>
                  <a:pt x="207" y="412"/>
                  <a:pt x="207" y="442"/>
                </a:cubicBezTo>
                <a:cubicBezTo>
                  <a:pt x="177" y="457"/>
                  <a:pt x="133" y="457"/>
                  <a:pt x="89" y="471"/>
                </a:cubicBezTo>
                <a:close/>
                <a:moveTo>
                  <a:pt x="118" y="501"/>
                </a:moveTo>
                <a:lnTo>
                  <a:pt x="118" y="501"/>
                </a:lnTo>
                <a:cubicBezTo>
                  <a:pt x="148" y="501"/>
                  <a:pt x="192" y="486"/>
                  <a:pt x="221" y="486"/>
                </a:cubicBezTo>
                <a:cubicBezTo>
                  <a:pt x="221" y="515"/>
                  <a:pt x="236" y="560"/>
                  <a:pt x="251" y="589"/>
                </a:cubicBezTo>
                <a:cubicBezTo>
                  <a:pt x="207" y="574"/>
                  <a:pt x="148" y="545"/>
                  <a:pt x="118" y="501"/>
                </a:cubicBezTo>
                <a:close/>
                <a:moveTo>
                  <a:pt x="339" y="589"/>
                </a:moveTo>
                <a:lnTo>
                  <a:pt x="339" y="589"/>
                </a:lnTo>
                <a:lnTo>
                  <a:pt x="324" y="589"/>
                </a:lnTo>
                <a:cubicBezTo>
                  <a:pt x="310" y="589"/>
                  <a:pt x="310" y="589"/>
                  <a:pt x="295" y="589"/>
                </a:cubicBezTo>
                <a:cubicBezTo>
                  <a:pt x="280" y="560"/>
                  <a:pt x="265" y="515"/>
                  <a:pt x="265" y="471"/>
                </a:cubicBezTo>
                <a:cubicBezTo>
                  <a:pt x="280" y="471"/>
                  <a:pt x="295" y="471"/>
                  <a:pt x="324" y="471"/>
                </a:cubicBezTo>
                <a:cubicBezTo>
                  <a:pt x="339" y="471"/>
                  <a:pt x="354" y="471"/>
                  <a:pt x="383" y="471"/>
                </a:cubicBezTo>
                <a:cubicBezTo>
                  <a:pt x="369" y="515"/>
                  <a:pt x="354" y="560"/>
                  <a:pt x="339" y="589"/>
                </a:cubicBezTo>
                <a:close/>
                <a:moveTo>
                  <a:pt x="383" y="589"/>
                </a:moveTo>
                <a:lnTo>
                  <a:pt x="383" y="589"/>
                </a:lnTo>
                <a:cubicBezTo>
                  <a:pt x="398" y="560"/>
                  <a:pt x="412" y="515"/>
                  <a:pt x="412" y="486"/>
                </a:cubicBezTo>
                <a:cubicBezTo>
                  <a:pt x="457" y="486"/>
                  <a:pt x="486" y="501"/>
                  <a:pt x="516" y="501"/>
                </a:cubicBezTo>
                <a:cubicBezTo>
                  <a:pt x="486" y="545"/>
                  <a:pt x="442" y="574"/>
                  <a:pt x="383" y="589"/>
                </a:cubicBezTo>
                <a:close/>
                <a:moveTo>
                  <a:pt x="545" y="471"/>
                </a:moveTo>
                <a:lnTo>
                  <a:pt x="545" y="471"/>
                </a:lnTo>
                <a:cubicBezTo>
                  <a:pt x="516" y="457"/>
                  <a:pt x="471" y="457"/>
                  <a:pt x="427" y="442"/>
                </a:cubicBezTo>
                <a:cubicBezTo>
                  <a:pt x="427" y="412"/>
                  <a:pt x="442" y="368"/>
                  <a:pt x="442" y="339"/>
                </a:cubicBezTo>
                <a:cubicBezTo>
                  <a:pt x="589" y="339"/>
                  <a:pt x="589" y="339"/>
                  <a:pt x="589" y="339"/>
                </a:cubicBezTo>
                <a:cubicBezTo>
                  <a:pt x="589" y="383"/>
                  <a:pt x="574" y="427"/>
                  <a:pt x="545" y="4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6" name="Oval 37">
            <a:extLst>
              <a:ext uri="{FF2B5EF4-FFF2-40B4-BE49-F238E27FC236}">
                <a16:creationId xmlns:a16="http://schemas.microsoft.com/office/drawing/2014/main" id="{8CBF49D1-D9BD-4DE1-933C-FAAC996BC3D8}"/>
              </a:ext>
            </a:extLst>
          </p:cNvPr>
          <p:cNvSpPr>
            <a:spLocks/>
          </p:cNvSpPr>
          <p:nvPr/>
        </p:nvSpPr>
        <p:spPr bwMode="auto">
          <a:xfrm flipH="1">
            <a:off x="7973826" y="2274251"/>
            <a:ext cx="269078" cy="269079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7" name="Oval 39">
            <a:extLst>
              <a:ext uri="{FF2B5EF4-FFF2-40B4-BE49-F238E27FC236}">
                <a16:creationId xmlns:a16="http://schemas.microsoft.com/office/drawing/2014/main" id="{558A0C75-F8E1-450E-8906-9FD263CA9161}"/>
              </a:ext>
            </a:extLst>
          </p:cNvPr>
          <p:cNvSpPr>
            <a:spLocks/>
          </p:cNvSpPr>
          <p:nvPr/>
        </p:nvSpPr>
        <p:spPr bwMode="auto">
          <a:xfrm flipH="1">
            <a:off x="7973826" y="3592482"/>
            <a:ext cx="269078" cy="269079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8" name="Oval 40">
            <a:extLst>
              <a:ext uri="{FF2B5EF4-FFF2-40B4-BE49-F238E27FC236}">
                <a16:creationId xmlns:a16="http://schemas.microsoft.com/office/drawing/2014/main" id="{936AD988-2C53-4219-9251-9CEB0C076EBC}"/>
              </a:ext>
            </a:extLst>
          </p:cNvPr>
          <p:cNvSpPr>
            <a:spLocks/>
          </p:cNvSpPr>
          <p:nvPr/>
        </p:nvSpPr>
        <p:spPr bwMode="auto">
          <a:xfrm flipH="1">
            <a:off x="7973826" y="4910713"/>
            <a:ext cx="269078" cy="269079"/>
          </a:xfrm>
          <a:prstGeom prst="ellipse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9" name="Oval 41">
            <a:extLst>
              <a:ext uri="{FF2B5EF4-FFF2-40B4-BE49-F238E27FC236}">
                <a16:creationId xmlns:a16="http://schemas.microsoft.com/office/drawing/2014/main" id="{EE86643B-E4AD-4396-B2FF-7587D8297002}"/>
              </a:ext>
            </a:extLst>
          </p:cNvPr>
          <p:cNvSpPr>
            <a:spLocks/>
          </p:cNvSpPr>
          <p:nvPr/>
        </p:nvSpPr>
        <p:spPr bwMode="auto">
          <a:xfrm>
            <a:off x="3827812" y="2274251"/>
            <a:ext cx="269078" cy="269079"/>
          </a:xfrm>
          <a:prstGeom prst="ellipse">
            <a:avLst/>
          </a:prstGeom>
          <a:solidFill>
            <a:schemeClr val="accent3">
              <a:lumMod val="10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0" name="Oval 42">
            <a:extLst>
              <a:ext uri="{FF2B5EF4-FFF2-40B4-BE49-F238E27FC236}">
                <a16:creationId xmlns:a16="http://schemas.microsoft.com/office/drawing/2014/main" id="{09368CFD-B497-4E41-8690-0616A04FE8D9}"/>
              </a:ext>
            </a:extLst>
          </p:cNvPr>
          <p:cNvSpPr>
            <a:spLocks/>
          </p:cNvSpPr>
          <p:nvPr/>
        </p:nvSpPr>
        <p:spPr bwMode="auto">
          <a:xfrm>
            <a:off x="3827812" y="3592482"/>
            <a:ext cx="269078" cy="269079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1" name="Oval 43">
            <a:extLst>
              <a:ext uri="{FF2B5EF4-FFF2-40B4-BE49-F238E27FC236}">
                <a16:creationId xmlns:a16="http://schemas.microsoft.com/office/drawing/2014/main" id="{88E52A9D-2CCC-4F3F-8C70-F3C3039D449C}"/>
              </a:ext>
            </a:extLst>
          </p:cNvPr>
          <p:cNvSpPr>
            <a:spLocks/>
          </p:cNvSpPr>
          <p:nvPr/>
        </p:nvSpPr>
        <p:spPr bwMode="auto">
          <a:xfrm>
            <a:off x="3827812" y="4910713"/>
            <a:ext cx="269078" cy="269079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8" name="TextBox 75">
            <a:extLst>
              <a:ext uri="{FF2B5EF4-FFF2-40B4-BE49-F238E27FC236}">
                <a16:creationId xmlns:a16="http://schemas.microsoft.com/office/drawing/2014/main" id="{D69E3E75-C590-471D-BC41-EBE6AD02451F}"/>
              </a:ext>
            </a:extLst>
          </p:cNvPr>
          <p:cNvSpPr txBox="1">
            <a:spLocks/>
          </p:cNvSpPr>
          <p:nvPr/>
        </p:nvSpPr>
        <p:spPr bwMode="auto">
          <a:xfrm>
            <a:off x="8242904" y="1915631"/>
            <a:ext cx="1531613" cy="309958"/>
          </a:xfrm>
          <a:prstGeom prst="rect">
            <a:avLst/>
          </a:prstGeom>
          <a:noFill/>
          <a:extLst/>
        </p:spPr>
        <p:txBody>
          <a:bodyPr wrap="none" lIns="360000" tIns="46800" rIns="90000" bIns="4680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9" name="TextBox 76">
            <a:extLst>
              <a:ext uri="{FF2B5EF4-FFF2-40B4-BE49-F238E27FC236}">
                <a16:creationId xmlns:a16="http://schemas.microsoft.com/office/drawing/2014/main" id="{BA7D2E77-0AF9-498F-A079-0F7226725777}"/>
              </a:ext>
            </a:extLst>
          </p:cNvPr>
          <p:cNvSpPr txBox="1">
            <a:spLocks/>
          </p:cNvSpPr>
          <p:nvPr/>
        </p:nvSpPr>
        <p:spPr bwMode="auto">
          <a:xfrm>
            <a:off x="8242904" y="2225589"/>
            <a:ext cx="2497612" cy="556179"/>
          </a:xfrm>
          <a:prstGeom prst="rect">
            <a:avLst/>
          </a:prstGeom>
          <a:noFill/>
          <a:extLst/>
        </p:spPr>
        <p:txBody>
          <a:bodyPr wrap="square" lIns="360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66" name="TextBox 78">
            <a:extLst>
              <a:ext uri="{FF2B5EF4-FFF2-40B4-BE49-F238E27FC236}">
                <a16:creationId xmlns:a16="http://schemas.microsoft.com/office/drawing/2014/main" id="{04DD651C-AB1C-41A0-BBDF-28CB1660CC5F}"/>
              </a:ext>
            </a:extLst>
          </p:cNvPr>
          <p:cNvSpPr txBox="1">
            <a:spLocks/>
          </p:cNvSpPr>
          <p:nvPr/>
        </p:nvSpPr>
        <p:spPr bwMode="auto">
          <a:xfrm>
            <a:off x="2296200" y="1988000"/>
            <a:ext cx="1531613" cy="309958"/>
          </a:xfrm>
          <a:prstGeom prst="rect">
            <a:avLst/>
          </a:prstGeom>
          <a:noFill/>
          <a:extLst/>
        </p:spPr>
        <p:txBody>
          <a:bodyPr wrap="none" lIns="90000" tIns="46800" rIns="360000" bIns="4680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7" name="TextBox 79">
            <a:extLst>
              <a:ext uri="{FF2B5EF4-FFF2-40B4-BE49-F238E27FC236}">
                <a16:creationId xmlns:a16="http://schemas.microsoft.com/office/drawing/2014/main" id="{2D80A2B8-6068-42FA-ABE5-24613BB5AE35}"/>
              </a:ext>
            </a:extLst>
          </p:cNvPr>
          <p:cNvSpPr txBox="1">
            <a:spLocks/>
          </p:cNvSpPr>
          <p:nvPr/>
        </p:nvSpPr>
        <p:spPr bwMode="auto">
          <a:xfrm>
            <a:off x="1437894" y="2297958"/>
            <a:ext cx="2389918" cy="556179"/>
          </a:xfrm>
          <a:prstGeom prst="rect">
            <a:avLst/>
          </a:prstGeom>
          <a:noFill/>
          <a:extLst/>
        </p:spPr>
        <p:txBody>
          <a:bodyPr wrap="square" lIns="90000" tIns="46800" rIns="360000" bIns="4680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64" name="TextBox 81">
            <a:extLst>
              <a:ext uri="{FF2B5EF4-FFF2-40B4-BE49-F238E27FC236}">
                <a16:creationId xmlns:a16="http://schemas.microsoft.com/office/drawing/2014/main" id="{0EEB2247-3ABB-4E99-8662-3EAF85993AFF}"/>
              </a:ext>
            </a:extLst>
          </p:cNvPr>
          <p:cNvSpPr txBox="1">
            <a:spLocks/>
          </p:cNvSpPr>
          <p:nvPr/>
        </p:nvSpPr>
        <p:spPr bwMode="auto">
          <a:xfrm>
            <a:off x="8242904" y="4564725"/>
            <a:ext cx="1531613" cy="309958"/>
          </a:xfrm>
          <a:prstGeom prst="rect">
            <a:avLst/>
          </a:prstGeom>
          <a:noFill/>
          <a:extLst/>
        </p:spPr>
        <p:txBody>
          <a:bodyPr wrap="none" lIns="360000" tIns="46800" rIns="90000" bIns="4680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6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5" name="TextBox 82">
            <a:extLst>
              <a:ext uri="{FF2B5EF4-FFF2-40B4-BE49-F238E27FC236}">
                <a16:creationId xmlns:a16="http://schemas.microsoft.com/office/drawing/2014/main" id="{8278798C-C8E8-4620-8B58-5A894F09E975}"/>
              </a:ext>
            </a:extLst>
          </p:cNvPr>
          <p:cNvSpPr txBox="1">
            <a:spLocks/>
          </p:cNvSpPr>
          <p:nvPr/>
        </p:nvSpPr>
        <p:spPr bwMode="auto">
          <a:xfrm>
            <a:off x="8242904" y="4874683"/>
            <a:ext cx="2497612" cy="556179"/>
          </a:xfrm>
          <a:prstGeom prst="rect">
            <a:avLst/>
          </a:prstGeom>
          <a:noFill/>
          <a:extLst/>
        </p:spPr>
        <p:txBody>
          <a:bodyPr wrap="square" lIns="360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62" name="TextBox 84">
            <a:extLst>
              <a:ext uri="{FF2B5EF4-FFF2-40B4-BE49-F238E27FC236}">
                <a16:creationId xmlns:a16="http://schemas.microsoft.com/office/drawing/2014/main" id="{CB3F45DF-8ABE-474F-84B3-5FDD08F587F7}"/>
              </a:ext>
            </a:extLst>
          </p:cNvPr>
          <p:cNvSpPr txBox="1">
            <a:spLocks/>
          </p:cNvSpPr>
          <p:nvPr/>
        </p:nvSpPr>
        <p:spPr bwMode="auto">
          <a:xfrm>
            <a:off x="2296200" y="4575773"/>
            <a:ext cx="1531613" cy="309958"/>
          </a:xfrm>
          <a:prstGeom prst="rect">
            <a:avLst/>
          </a:prstGeom>
          <a:noFill/>
          <a:extLst/>
        </p:spPr>
        <p:txBody>
          <a:bodyPr wrap="none" lIns="90000" tIns="46800" rIns="360000" bIns="4680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3" name="TextBox 85">
            <a:extLst>
              <a:ext uri="{FF2B5EF4-FFF2-40B4-BE49-F238E27FC236}">
                <a16:creationId xmlns:a16="http://schemas.microsoft.com/office/drawing/2014/main" id="{EEBC9F4F-FD57-4F6C-A40F-BA2267A483BE}"/>
              </a:ext>
            </a:extLst>
          </p:cNvPr>
          <p:cNvSpPr txBox="1">
            <a:spLocks/>
          </p:cNvSpPr>
          <p:nvPr/>
        </p:nvSpPr>
        <p:spPr bwMode="auto">
          <a:xfrm>
            <a:off x="1437894" y="4885731"/>
            <a:ext cx="2389918" cy="556179"/>
          </a:xfrm>
          <a:prstGeom prst="rect">
            <a:avLst/>
          </a:prstGeom>
          <a:noFill/>
          <a:extLst/>
        </p:spPr>
        <p:txBody>
          <a:bodyPr wrap="square" lIns="90000" tIns="46800" rIns="360000" bIns="4680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60" name="TextBox 87">
            <a:extLst>
              <a:ext uri="{FF2B5EF4-FFF2-40B4-BE49-F238E27FC236}">
                <a16:creationId xmlns:a16="http://schemas.microsoft.com/office/drawing/2014/main" id="{C8AFDA0B-0354-44F2-A5D5-6045A5E2A7CD}"/>
              </a:ext>
            </a:extLst>
          </p:cNvPr>
          <p:cNvSpPr txBox="1">
            <a:spLocks/>
          </p:cNvSpPr>
          <p:nvPr/>
        </p:nvSpPr>
        <p:spPr bwMode="auto">
          <a:xfrm>
            <a:off x="8242904" y="3253442"/>
            <a:ext cx="1531613" cy="309958"/>
          </a:xfrm>
          <a:prstGeom prst="rect">
            <a:avLst/>
          </a:prstGeom>
          <a:noFill/>
          <a:extLst/>
        </p:spPr>
        <p:txBody>
          <a:bodyPr wrap="none" lIns="360000" tIns="46800" rIns="90000" bIns="4680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5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1" name="TextBox 88">
            <a:extLst>
              <a:ext uri="{FF2B5EF4-FFF2-40B4-BE49-F238E27FC236}">
                <a16:creationId xmlns:a16="http://schemas.microsoft.com/office/drawing/2014/main" id="{F32E1F81-C742-4D64-B250-D916D14E2E31}"/>
              </a:ext>
            </a:extLst>
          </p:cNvPr>
          <p:cNvSpPr txBox="1">
            <a:spLocks/>
          </p:cNvSpPr>
          <p:nvPr/>
        </p:nvSpPr>
        <p:spPr bwMode="auto">
          <a:xfrm>
            <a:off x="8242904" y="3563400"/>
            <a:ext cx="2497612" cy="556179"/>
          </a:xfrm>
          <a:prstGeom prst="rect">
            <a:avLst/>
          </a:prstGeom>
          <a:noFill/>
          <a:extLst/>
        </p:spPr>
        <p:txBody>
          <a:bodyPr wrap="square" lIns="360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58" name="TextBox 90">
            <a:extLst>
              <a:ext uri="{FF2B5EF4-FFF2-40B4-BE49-F238E27FC236}">
                <a16:creationId xmlns:a16="http://schemas.microsoft.com/office/drawing/2014/main" id="{352ECE3C-F43E-41A5-8BD3-9FBE75041F95}"/>
              </a:ext>
            </a:extLst>
          </p:cNvPr>
          <p:cNvSpPr txBox="1">
            <a:spLocks/>
          </p:cNvSpPr>
          <p:nvPr/>
        </p:nvSpPr>
        <p:spPr bwMode="auto">
          <a:xfrm>
            <a:off x="2296200" y="3300914"/>
            <a:ext cx="1531613" cy="309958"/>
          </a:xfrm>
          <a:prstGeom prst="rect">
            <a:avLst/>
          </a:prstGeom>
          <a:noFill/>
          <a:extLst/>
        </p:spPr>
        <p:txBody>
          <a:bodyPr wrap="none" lIns="90000" tIns="46800" rIns="360000" bIns="4680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59" name="TextBox 91">
            <a:extLst>
              <a:ext uri="{FF2B5EF4-FFF2-40B4-BE49-F238E27FC236}">
                <a16:creationId xmlns:a16="http://schemas.microsoft.com/office/drawing/2014/main" id="{7A11216A-EB0A-446B-B7B9-C0288FB7609D}"/>
              </a:ext>
            </a:extLst>
          </p:cNvPr>
          <p:cNvSpPr txBox="1">
            <a:spLocks/>
          </p:cNvSpPr>
          <p:nvPr/>
        </p:nvSpPr>
        <p:spPr bwMode="auto">
          <a:xfrm>
            <a:off x="1437894" y="3610872"/>
            <a:ext cx="2389918" cy="556179"/>
          </a:xfrm>
          <a:prstGeom prst="rect">
            <a:avLst/>
          </a:prstGeom>
          <a:noFill/>
          <a:extLst/>
        </p:spPr>
        <p:txBody>
          <a:bodyPr wrap="square" lIns="90000" tIns="46800" rIns="360000" bIns="4680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79116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2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7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0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2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875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925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500"/>
                            </p:stCondLst>
                            <p:childTnLst>
                              <p:par>
                                <p:cTn id="1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9750"/>
                            </p:stCondLst>
                            <p:childTnLst>
                              <p:par>
                                <p:cTn id="1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25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3" grpId="0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68" grpId="0"/>
      <p:bldP spid="169" grpId="0"/>
      <p:bldP spid="166" grpId="0"/>
      <p:bldP spid="167" grpId="0"/>
      <p:bldP spid="164" grpId="0"/>
      <p:bldP spid="165" grpId="0"/>
      <p:bldP spid="162" grpId="0"/>
      <p:bldP spid="163" grpId="0"/>
      <p:bldP spid="160" grpId="0"/>
      <p:bldP spid="161" grpId="0"/>
      <p:bldP spid="158" grpId="0"/>
      <p:bldP spid="1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C93556E4-9D84-4172-9121-FD5AC0A6B3E8}"/>
              </a:ext>
            </a:extLst>
          </p:cNvPr>
          <p:cNvSpPr/>
          <p:nvPr/>
        </p:nvSpPr>
        <p:spPr>
          <a:xfrm>
            <a:off x="4109830" y="1831161"/>
            <a:ext cx="1833230" cy="1833230"/>
          </a:xfrm>
          <a:prstGeom prst="roundRect">
            <a:avLst>
              <a:gd name="adj" fmla="val 506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526051D5-9FE5-402A-8646-8212E540E8B7}"/>
              </a:ext>
            </a:extLst>
          </p:cNvPr>
          <p:cNvSpPr/>
          <p:nvPr/>
        </p:nvSpPr>
        <p:spPr>
          <a:xfrm>
            <a:off x="4604117" y="2321018"/>
            <a:ext cx="1338943" cy="1338943"/>
          </a:xfrm>
          <a:prstGeom prst="roundRect">
            <a:avLst>
              <a:gd name="adj" fmla="val 5067"/>
            </a:avLst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27D49B59-3E18-4431-840A-15A6673D31AE}"/>
              </a:ext>
            </a:extLst>
          </p:cNvPr>
          <p:cNvSpPr/>
          <p:nvPr/>
        </p:nvSpPr>
        <p:spPr>
          <a:xfrm>
            <a:off x="6072524" y="2459457"/>
            <a:ext cx="1204933" cy="1204933"/>
          </a:xfrm>
          <a:prstGeom prst="roundRect">
            <a:avLst>
              <a:gd name="adj" fmla="val 5067"/>
            </a:avLst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0FCDEDB5-0C24-4CD9-ADFE-F3639E17ED1A}"/>
              </a:ext>
            </a:extLst>
          </p:cNvPr>
          <p:cNvSpPr/>
          <p:nvPr/>
        </p:nvSpPr>
        <p:spPr>
          <a:xfrm>
            <a:off x="6072524" y="3000297"/>
            <a:ext cx="664094" cy="664094"/>
          </a:xfrm>
          <a:prstGeom prst="roundRect">
            <a:avLst>
              <a:gd name="adj" fmla="val 5067"/>
            </a:avLst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6B6979-7177-418F-9492-FCCD6617F228}"/>
              </a:ext>
            </a:extLst>
          </p:cNvPr>
          <p:cNvSpPr/>
          <p:nvPr/>
        </p:nvSpPr>
        <p:spPr>
          <a:xfrm>
            <a:off x="4463026" y="3784468"/>
            <a:ext cx="1480034" cy="1480034"/>
          </a:xfrm>
          <a:prstGeom prst="roundRect">
            <a:avLst>
              <a:gd name="adj" fmla="val 5067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71E7ACDF-CF4C-4710-A0DE-61CFA0021F69}"/>
              </a:ext>
            </a:extLst>
          </p:cNvPr>
          <p:cNvSpPr/>
          <p:nvPr/>
        </p:nvSpPr>
        <p:spPr>
          <a:xfrm>
            <a:off x="4954814" y="3784468"/>
            <a:ext cx="988246" cy="988246"/>
          </a:xfrm>
          <a:prstGeom prst="roundRect">
            <a:avLst>
              <a:gd name="adj" fmla="val 5067"/>
            </a:avLst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2B12427-664D-4374-992C-1DFFDDEBF5A3}"/>
              </a:ext>
            </a:extLst>
          </p:cNvPr>
          <p:cNvSpPr/>
          <p:nvPr/>
        </p:nvSpPr>
        <p:spPr>
          <a:xfrm>
            <a:off x="6072524" y="3784468"/>
            <a:ext cx="1675850" cy="1675850"/>
          </a:xfrm>
          <a:prstGeom prst="roundRect">
            <a:avLst>
              <a:gd name="adj" fmla="val 5067"/>
            </a:avLst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B3FEDE7-D0BB-44FE-A0D6-8C0D5380FA26}"/>
              </a:ext>
            </a:extLst>
          </p:cNvPr>
          <p:cNvSpPr/>
          <p:nvPr/>
        </p:nvSpPr>
        <p:spPr>
          <a:xfrm>
            <a:off x="6072524" y="3784468"/>
            <a:ext cx="1252694" cy="1252694"/>
          </a:xfrm>
          <a:prstGeom prst="roundRect">
            <a:avLst>
              <a:gd name="adj" fmla="val 5067"/>
            </a:avLst>
          </a:pr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文本框 8">
            <a:extLst>
              <a:ext uri="{FF2B5EF4-FFF2-40B4-BE49-F238E27FC236}">
                <a16:creationId xmlns:a16="http://schemas.microsoft.com/office/drawing/2014/main" id="{71B86260-6944-4703-9C1F-A554C876DFA7}"/>
              </a:ext>
            </a:extLst>
          </p:cNvPr>
          <p:cNvSpPr txBox="1"/>
          <p:nvPr/>
        </p:nvSpPr>
        <p:spPr>
          <a:xfrm>
            <a:off x="6049038" y="3172153"/>
            <a:ext cx="580608" cy="4071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br>
              <a:rPr lang="en-US" sz="100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en-US" sz="1000">
                <a:solidFill>
                  <a:schemeClr val="bg1"/>
                </a:solidFill>
                <a:cs typeface="+mn-ea"/>
                <a:sym typeface="+mn-lt"/>
              </a:rPr>
              <a:t>15%</a:t>
            </a:r>
          </a:p>
        </p:txBody>
      </p:sp>
      <p:sp>
        <p:nvSpPr>
          <p:cNvPr id="13" name="文本框 26">
            <a:extLst>
              <a:ext uri="{FF2B5EF4-FFF2-40B4-BE49-F238E27FC236}">
                <a16:creationId xmlns:a16="http://schemas.microsoft.com/office/drawing/2014/main" id="{4464F774-609F-468C-8477-C8C9AD21726B}"/>
              </a:ext>
            </a:extLst>
          </p:cNvPr>
          <p:cNvSpPr txBox="1"/>
          <p:nvPr/>
        </p:nvSpPr>
        <p:spPr>
          <a:xfrm>
            <a:off x="6053608" y="3787838"/>
            <a:ext cx="580608" cy="4071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1050">
                <a:solidFill>
                  <a:schemeClr val="bg1"/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14" name="文本框 28">
            <a:extLst>
              <a:ext uri="{FF2B5EF4-FFF2-40B4-BE49-F238E27FC236}">
                <a16:creationId xmlns:a16="http://schemas.microsoft.com/office/drawing/2014/main" id="{17D22268-7177-4165-9FF4-7473F502ED7F}"/>
              </a:ext>
            </a:extLst>
          </p:cNvPr>
          <p:cNvSpPr txBox="1"/>
          <p:nvPr/>
        </p:nvSpPr>
        <p:spPr>
          <a:xfrm>
            <a:off x="5362453" y="3787839"/>
            <a:ext cx="580607" cy="4071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15" name="文本框 29">
            <a:extLst>
              <a:ext uri="{FF2B5EF4-FFF2-40B4-BE49-F238E27FC236}">
                <a16:creationId xmlns:a16="http://schemas.microsoft.com/office/drawing/2014/main" id="{71CC4183-C346-4D6F-A947-1D7A96DE0C1F}"/>
              </a:ext>
            </a:extLst>
          </p:cNvPr>
          <p:cNvSpPr txBox="1"/>
          <p:nvPr/>
        </p:nvSpPr>
        <p:spPr>
          <a:xfrm>
            <a:off x="5360935" y="3290629"/>
            <a:ext cx="580607" cy="4071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16" name="文本框 30">
            <a:extLst>
              <a:ext uri="{FF2B5EF4-FFF2-40B4-BE49-F238E27FC236}">
                <a16:creationId xmlns:a16="http://schemas.microsoft.com/office/drawing/2014/main" id="{21871D00-BDCE-4E9F-A259-EE2283B66549}"/>
              </a:ext>
            </a:extLst>
          </p:cNvPr>
          <p:cNvSpPr txBox="1"/>
          <p:nvPr/>
        </p:nvSpPr>
        <p:spPr>
          <a:xfrm>
            <a:off x="3301576" y="3152130"/>
            <a:ext cx="411972" cy="415498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20%</a:t>
            </a:r>
          </a:p>
        </p:txBody>
      </p:sp>
      <p:sp>
        <p:nvSpPr>
          <p:cNvPr id="17" name="文本框 31">
            <a:extLst>
              <a:ext uri="{FF2B5EF4-FFF2-40B4-BE49-F238E27FC236}">
                <a16:creationId xmlns:a16="http://schemas.microsoft.com/office/drawing/2014/main" id="{7860993D-C376-46D8-92C1-FBD68CCEB8EE}"/>
              </a:ext>
            </a:extLst>
          </p:cNvPr>
          <p:cNvSpPr txBox="1"/>
          <p:nvPr/>
        </p:nvSpPr>
        <p:spPr>
          <a:xfrm>
            <a:off x="7373154" y="3152130"/>
            <a:ext cx="411972" cy="415498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85%</a:t>
            </a:r>
          </a:p>
        </p:txBody>
      </p:sp>
      <p:sp>
        <p:nvSpPr>
          <p:cNvPr id="18" name="文本框 32">
            <a:extLst>
              <a:ext uri="{FF2B5EF4-FFF2-40B4-BE49-F238E27FC236}">
                <a16:creationId xmlns:a16="http://schemas.microsoft.com/office/drawing/2014/main" id="{B69DC427-DD19-45A0-8B96-FB28158D4E73}"/>
              </a:ext>
            </a:extLst>
          </p:cNvPr>
          <p:cNvSpPr txBox="1"/>
          <p:nvPr/>
        </p:nvSpPr>
        <p:spPr>
          <a:xfrm>
            <a:off x="7844071" y="4952487"/>
            <a:ext cx="411972" cy="415498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30%</a:t>
            </a:r>
          </a:p>
        </p:txBody>
      </p:sp>
      <p:sp>
        <p:nvSpPr>
          <p:cNvPr id="19" name="文本框 33">
            <a:extLst>
              <a:ext uri="{FF2B5EF4-FFF2-40B4-BE49-F238E27FC236}">
                <a16:creationId xmlns:a16="http://schemas.microsoft.com/office/drawing/2014/main" id="{E7431F94-317A-4396-BA71-369CAE055F7F}"/>
              </a:ext>
            </a:extLst>
          </p:cNvPr>
          <p:cNvSpPr txBox="1"/>
          <p:nvPr/>
        </p:nvSpPr>
        <p:spPr>
          <a:xfrm>
            <a:off x="3656290" y="4753505"/>
            <a:ext cx="411972" cy="415498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40%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C083081-1AE7-4E1D-AB30-E32873D13A6B}"/>
              </a:ext>
            </a:extLst>
          </p:cNvPr>
          <p:cNvGrpSpPr/>
          <p:nvPr/>
        </p:nvGrpSpPr>
        <p:grpSpPr>
          <a:xfrm>
            <a:off x="1359080" y="1695035"/>
            <a:ext cx="2663100" cy="1124858"/>
            <a:chOff x="952500" y="1676438"/>
            <a:chExt cx="2663100" cy="1124858"/>
          </a:xfrm>
        </p:grpSpPr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5F82A6E7-C45A-46D9-B6BC-FE66548C2BC9}"/>
                </a:ext>
              </a:extLst>
            </p:cNvPr>
            <p:cNvSpPr/>
            <p:nvPr/>
          </p:nvSpPr>
          <p:spPr>
            <a:xfrm>
              <a:off x="952500" y="1676438"/>
              <a:ext cx="554390" cy="690446"/>
            </a:xfrm>
            <a:custGeom>
              <a:avLst/>
              <a:gdLst/>
              <a:ahLst/>
              <a:cxnLst/>
              <a:rect l="l" t="t" r="r" b="b"/>
              <a:pathLst>
                <a:path w="121891" h="151805">
                  <a:moveTo>
                    <a:pt x="54248" y="100459"/>
                  </a:moveTo>
                  <a:lnTo>
                    <a:pt x="60722" y="100459"/>
                  </a:lnTo>
                  <a:lnTo>
                    <a:pt x="82823" y="151805"/>
                  </a:lnTo>
                  <a:lnTo>
                    <a:pt x="76349" y="151805"/>
                  </a:lnTo>
                  <a:close/>
                  <a:moveTo>
                    <a:pt x="46435" y="100459"/>
                  </a:moveTo>
                  <a:lnTo>
                    <a:pt x="52685" y="100459"/>
                  </a:lnTo>
                  <a:lnTo>
                    <a:pt x="52685" y="151805"/>
                  </a:lnTo>
                  <a:lnTo>
                    <a:pt x="46435" y="151805"/>
                  </a:lnTo>
                  <a:close/>
                  <a:moveTo>
                    <a:pt x="37505" y="100459"/>
                  </a:moveTo>
                  <a:lnTo>
                    <a:pt x="44425" y="100459"/>
                  </a:lnTo>
                  <a:lnTo>
                    <a:pt x="18529" y="151805"/>
                  </a:lnTo>
                  <a:lnTo>
                    <a:pt x="11832" y="151805"/>
                  </a:lnTo>
                  <a:close/>
                  <a:moveTo>
                    <a:pt x="121891" y="56481"/>
                  </a:moveTo>
                  <a:lnTo>
                    <a:pt x="114300" y="78358"/>
                  </a:lnTo>
                  <a:lnTo>
                    <a:pt x="121891" y="99120"/>
                  </a:lnTo>
                  <a:lnTo>
                    <a:pt x="86172" y="83939"/>
                  </a:lnTo>
                  <a:lnTo>
                    <a:pt x="86172" y="69652"/>
                  </a:lnTo>
                  <a:close/>
                  <a:moveTo>
                    <a:pt x="53355" y="32147"/>
                  </a:moveTo>
                  <a:cubicBezTo>
                    <a:pt x="52016" y="38398"/>
                    <a:pt x="48965" y="43533"/>
                    <a:pt x="44202" y="47551"/>
                  </a:cubicBezTo>
                  <a:cubicBezTo>
                    <a:pt x="41672" y="49560"/>
                    <a:pt x="38975" y="51067"/>
                    <a:pt x="36110" y="52072"/>
                  </a:cubicBezTo>
                  <a:lnTo>
                    <a:pt x="28360" y="53355"/>
                  </a:lnTo>
                  <a:lnTo>
                    <a:pt x="78135" y="53355"/>
                  </a:lnTo>
                  <a:lnTo>
                    <a:pt x="70433" y="52072"/>
                  </a:lnTo>
                  <a:cubicBezTo>
                    <a:pt x="67605" y="51067"/>
                    <a:pt x="64964" y="49560"/>
                    <a:pt x="62508" y="47551"/>
                  </a:cubicBezTo>
                  <a:cubicBezTo>
                    <a:pt x="57597" y="43533"/>
                    <a:pt x="54546" y="38398"/>
                    <a:pt x="53355" y="32147"/>
                  </a:cubicBezTo>
                  <a:close/>
                  <a:moveTo>
                    <a:pt x="79251" y="19199"/>
                  </a:moveTo>
                  <a:cubicBezTo>
                    <a:pt x="77168" y="19199"/>
                    <a:pt x="75345" y="19906"/>
                    <a:pt x="73782" y="21320"/>
                  </a:cubicBezTo>
                  <a:cubicBezTo>
                    <a:pt x="72219" y="22734"/>
                    <a:pt x="71438" y="24483"/>
                    <a:pt x="71438" y="26566"/>
                  </a:cubicBezTo>
                  <a:cubicBezTo>
                    <a:pt x="71438" y="28650"/>
                    <a:pt x="72219" y="30436"/>
                    <a:pt x="73782" y="31924"/>
                  </a:cubicBezTo>
                  <a:cubicBezTo>
                    <a:pt x="75345" y="33412"/>
                    <a:pt x="77168" y="34156"/>
                    <a:pt x="79251" y="34156"/>
                  </a:cubicBezTo>
                  <a:cubicBezTo>
                    <a:pt x="81484" y="34156"/>
                    <a:pt x="83344" y="33412"/>
                    <a:pt x="84832" y="31924"/>
                  </a:cubicBezTo>
                  <a:cubicBezTo>
                    <a:pt x="86321" y="30436"/>
                    <a:pt x="87065" y="28650"/>
                    <a:pt x="87065" y="26566"/>
                  </a:cubicBezTo>
                  <a:cubicBezTo>
                    <a:pt x="87065" y="24483"/>
                    <a:pt x="86321" y="22734"/>
                    <a:pt x="84832" y="21320"/>
                  </a:cubicBezTo>
                  <a:cubicBezTo>
                    <a:pt x="83344" y="19906"/>
                    <a:pt x="81484" y="19199"/>
                    <a:pt x="79251" y="19199"/>
                  </a:cubicBezTo>
                  <a:close/>
                  <a:moveTo>
                    <a:pt x="26566" y="19199"/>
                  </a:moveTo>
                  <a:cubicBezTo>
                    <a:pt x="24483" y="19199"/>
                    <a:pt x="22659" y="19906"/>
                    <a:pt x="21097" y="21320"/>
                  </a:cubicBezTo>
                  <a:cubicBezTo>
                    <a:pt x="19534" y="22734"/>
                    <a:pt x="18753" y="24483"/>
                    <a:pt x="18753" y="26566"/>
                  </a:cubicBezTo>
                  <a:cubicBezTo>
                    <a:pt x="18753" y="28650"/>
                    <a:pt x="19534" y="30436"/>
                    <a:pt x="21097" y="31924"/>
                  </a:cubicBezTo>
                  <a:cubicBezTo>
                    <a:pt x="22659" y="33412"/>
                    <a:pt x="24483" y="34156"/>
                    <a:pt x="26566" y="34156"/>
                  </a:cubicBezTo>
                  <a:cubicBezTo>
                    <a:pt x="28799" y="34156"/>
                    <a:pt x="30659" y="33412"/>
                    <a:pt x="32147" y="31924"/>
                  </a:cubicBezTo>
                  <a:cubicBezTo>
                    <a:pt x="33635" y="30436"/>
                    <a:pt x="34380" y="28650"/>
                    <a:pt x="34380" y="26566"/>
                  </a:cubicBezTo>
                  <a:cubicBezTo>
                    <a:pt x="34380" y="24483"/>
                    <a:pt x="33635" y="22734"/>
                    <a:pt x="32147" y="21320"/>
                  </a:cubicBezTo>
                  <a:cubicBezTo>
                    <a:pt x="30659" y="19906"/>
                    <a:pt x="28799" y="19199"/>
                    <a:pt x="26566" y="19199"/>
                  </a:cubicBezTo>
                  <a:close/>
                  <a:moveTo>
                    <a:pt x="27013" y="0"/>
                  </a:moveTo>
                  <a:cubicBezTo>
                    <a:pt x="33412" y="0"/>
                    <a:pt x="39142" y="2084"/>
                    <a:pt x="44202" y="6251"/>
                  </a:cubicBezTo>
                  <a:cubicBezTo>
                    <a:pt x="48965" y="10270"/>
                    <a:pt x="52016" y="15330"/>
                    <a:pt x="53355" y="21432"/>
                  </a:cubicBezTo>
                  <a:cubicBezTo>
                    <a:pt x="54546" y="15330"/>
                    <a:pt x="57597" y="10270"/>
                    <a:pt x="62508" y="6251"/>
                  </a:cubicBezTo>
                  <a:cubicBezTo>
                    <a:pt x="67419" y="2084"/>
                    <a:pt x="73075" y="0"/>
                    <a:pt x="79475" y="0"/>
                  </a:cubicBezTo>
                  <a:cubicBezTo>
                    <a:pt x="86916" y="0"/>
                    <a:pt x="93316" y="2679"/>
                    <a:pt x="98673" y="8037"/>
                  </a:cubicBezTo>
                  <a:cubicBezTo>
                    <a:pt x="103882" y="13097"/>
                    <a:pt x="106487" y="19422"/>
                    <a:pt x="106487" y="27013"/>
                  </a:cubicBezTo>
                  <a:cubicBezTo>
                    <a:pt x="106487" y="34305"/>
                    <a:pt x="103882" y="40630"/>
                    <a:pt x="98673" y="45988"/>
                  </a:cubicBezTo>
                  <a:cubicBezTo>
                    <a:pt x="95994" y="48518"/>
                    <a:pt x="93055" y="50416"/>
                    <a:pt x="89855" y="51681"/>
                  </a:cubicBezTo>
                  <a:lnTo>
                    <a:pt x="80696" y="53355"/>
                  </a:lnTo>
                  <a:lnTo>
                    <a:pt x="85949" y="53355"/>
                  </a:lnTo>
                  <a:lnTo>
                    <a:pt x="85949" y="100013"/>
                  </a:lnTo>
                  <a:lnTo>
                    <a:pt x="15404" y="100013"/>
                  </a:lnTo>
                  <a:lnTo>
                    <a:pt x="15404" y="53355"/>
                  </a:lnTo>
                  <a:lnTo>
                    <a:pt x="25785" y="53355"/>
                  </a:lnTo>
                  <a:lnTo>
                    <a:pt x="16576" y="51681"/>
                  </a:lnTo>
                  <a:cubicBezTo>
                    <a:pt x="13413" y="50416"/>
                    <a:pt x="10567" y="48518"/>
                    <a:pt x="8037" y="45988"/>
                  </a:cubicBezTo>
                  <a:cubicBezTo>
                    <a:pt x="2679" y="40630"/>
                    <a:pt x="0" y="34305"/>
                    <a:pt x="0" y="27013"/>
                  </a:cubicBezTo>
                  <a:cubicBezTo>
                    <a:pt x="0" y="19422"/>
                    <a:pt x="2679" y="13097"/>
                    <a:pt x="8037" y="8037"/>
                  </a:cubicBezTo>
                  <a:cubicBezTo>
                    <a:pt x="13097" y="2679"/>
                    <a:pt x="19422" y="0"/>
                    <a:pt x="27013" y="0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DCB0C886-907F-4403-83BA-BEC73AE8DE9F}"/>
                </a:ext>
              </a:extLst>
            </p:cNvPr>
            <p:cNvGrpSpPr/>
            <p:nvPr/>
          </p:nvGrpSpPr>
          <p:grpSpPr>
            <a:xfrm>
              <a:off x="1055090" y="2504020"/>
              <a:ext cx="1721401" cy="297276"/>
              <a:chOff x="1055090" y="2682713"/>
              <a:chExt cx="1721401" cy="297276"/>
            </a:xfrm>
          </p:grpSpPr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20EFA770-14E8-4EF3-B609-11004DC4A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090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21989A95-5492-4D4C-8D53-697693754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2356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A3B216A7-18CA-49B3-BD1A-6B04E0C72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622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3729B2DB-674A-4841-9BC5-E542FFB91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888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95F0C3B0-09B3-4F2A-BEAC-F946278AC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4154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4F3EE8AD-7B55-4AF0-897E-D6458A0C0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420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9DBB97D6-D207-42FE-9C20-8F23E53CD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686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5B97A3BD-0E67-41F2-9D33-1CE815628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952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F856A89D-9F71-4BF8-A62A-D4263DB2C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218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36D909C1-002E-44F2-8D66-44DE2D3CF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481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5E50CC88-5731-4176-8B76-C8EDADEA8A4B}"/>
                </a:ext>
              </a:extLst>
            </p:cNvPr>
            <p:cNvGrpSpPr/>
            <p:nvPr/>
          </p:nvGrpSpPr>
          <p:grpSpPr>
            <a:xfrm>
              <a:off x="1671372" y="1793691"/>
              <a:ext cx="1944228" cy="619652"/>
              <a:chOff x="1671372" y="1793691"/>
              <a:chExt cx="1944228" cy="619652"/>
            </a:xfrm>
          </p:grpSpPr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1B0FF735-0E2D-47E0-BE3C-2D5F0ABF9267}"/>
                  </a:ext>
                </a:extLst>
              </p:cNvPr>
              <p:cNvSpPr/>
              <p:nvPr/>
            </p:nvSpPr>
            <p:spPr>
              <a:xfrm>
                <a:off x="1671372" y="1793691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61F0F3CE-B376-4A24-BA35-A7ABB3E38ED9}"/>
                  </a:ext>
                </a:extLst>
              </p:cNvPr>
              <p:cNvSpPr/>
              <p:nvPr/>
            </p:nvSpPr>
            <p:spPr>
              <a:xfrm>
                <a:off x="1671372" y="2012864"/>
                <a:ext cx="1944228" cy="400479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6360820-A43B-4409-B763-AE8D9347A5EC}"/>
              </a:ext>
            </a:extLst>
          </p:cNvPr>
          <p:cNvGrpSpPr/>
          <p:nvPr/>
        </p:nvGrpSpPr>
        <p:grpSpPr>
          <a:xfrm>
            <a:off x="1359080" y="4703892"/>
            <a:ext cx="2843235" cy="1041481"/>
            <a:chOff x="952500" y="5024502"/>
            <a:chExt cx="2843235" cy="1041481"/>
          </a:xfrm>
        </p:grpSpPr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30C24B62-8D55-49F8-A8DC-FFE43C9E21D1}"/>
                </a:ext>
              </a:extLst>
            </p:cNvPr>
            <p:cNvSpPr/>
            <p:nvPr/>
          </p:nvSpPr>
          <p:spPr>
            <a:xfrm>
              <a:off x="952500" y="5505657"/>
              <a:ext cx="718872" cy="470533"/>
            </a:xfrm>
            <a:custGeom>
              <a:avLst/>
              <a:gdLst/>
              <a:ahLst/>
              <a:cxnLst/>
              <a:rect l="l" t="t" r="r" b="b"/>
              <a:pathLst>
                <a:path w="171897" h="112514">
                  <a:moveTo>
                    <a:pt x="54025" y="36835"/>
                  </a:moveTo>
                  <a:cubicBezTo>
                    <a:pt x="60276" y="36835"/>
                    <a:pt x="65559" y="39067"/>
                    <a:pt x="69875" y="43532"/>
                  </a:cubicBezTo>
                  <a:cubicBezTo>
                    <a:pt x="74340" y="47848"/>
                    <a:pt x="76572" y="53281"/>
                    <a:pt x="76572" y="59829"/>
                  </a:cubicBezTo>
                  <a:cubicBezTo>
                    <a:pt x="76572" y="65931"/>
                    <a:pt x="74340" y="71214"/>
                    <a:pt x="69875" y="75679"/>
                  </a:cubicBezTo>
                  <a:cubicBezTo>
                    <a:pt x="65559" y="80144"/>
                    <a:pt x="60276" y="82376"/>
                    <a:pt x="54025" y="82376"/>
                  </a:cubicBezTo>
                  <a:cubicBezTo>
                    <a:pt x="47625" y="82376"/>
                    <a:pt x="42193" y="80144"/>
                    <a:pt x="37728" y="75679"/>
                  </a:cubicBezTo>
                  <a:cubicBezTo>
                    <a:pt x="33263" y="71214"/>
                    <a:pt x="31031" y="65931"/>
                    <a:pt x="31031" y="59829"/>
                  </a:cubicBezTo>
                  <a:cubicBezTo>
                    <a:pt x="31031" y="53281"/>
                    <a:pt x="33263" y="47848"/>
                    <a:pt x="37728" y="43532"/>
                  </a:cubicBezTo>
                  <a:cubicBezTo>
                    <a:pt x="42193" y="39067"/>
                    <a:pt x="47625" y="36835"/>
                    <a:pt x="54025" y="36835"/>
                  </a:cubicBezTo>
                  <a:close/>
                  <a:moveTo>
                    <a:pt x="54025" y="24110"/>
                  </a:moveTo>
                  <a:cubicBezTo>
                    <a:pt x="44202" y="24110"/>
                    <a:pt x="35868" y="27608"/>
                    <a:pt x="29022" y="34603"/>
                  </a:cubicBezTo>
                  <a:cubicBezTo>
                    <a:pt x="22176" y="41449"/>
                    <a:pt x="18753" y="49857"/>
                    <a:pt x="18753" y="59829"/>
                  </a:cubicBezTo>
                  <a:cubicBezTo>
                    <a:pt x="18753" y="69354"/>
                    <a:pt x="22176" y="77540"/>
                    <a:pt x="29022" y="84386"/>
                  </a:cubicBezTo>
                  <a:cubicBezTo>
                    <a:pt x="35868" y="91232"/>
                    <a:pt x="44202" y="94655"/>
                    <a:pt x="54025" y="94655"/>
                  </a:cubicBezTo>
                  <a:cubicBezTo>
                    <a:pt x="63699" y="94655"/>
                    <a:pt x="71959" y="91232"/>
                    <a:pt x="78805" y="84386"/>
                  </a:cubicBezTo>
                  <a:cubicBezTo>
                    <a:pt x="85651" y="77540"/>
                    <a:pt x="89074" y="69354"/>
                    <a:pt x="89074" y="59829"/>
                  </a:cubicBezTo>
                  <a:cubicBezTo>
                    <a:pt x="89074" y="49857"/>
                    <a:pt x="85651" y="41449"/>
                    <a:pt x="78805" y="34603"/>
                  </a:cubicBezTo>
                  <a:cubicBezTo>
                    <a:pt x="71959" y="27608"/>
                    <a:pt x="63699" y="24110"/>
                    <a:pt x="54025" y="24110"/>
                  </a:cubicBezTo>
                  <a:close/>
                  <a:moveTo>
                    <a:pt x="135732" y="23887"/>
                  </a:moveTo>
                  <a:cubicBezTo>
                    <a:pt x="131118" y="23887"/>
                    <a:pt x="127174" y="24557"/>
                    <a:pt x="123900" y="25896"/>
                  </a:cubicBezTo>
                  <a:cubicBezTo>
                    <a:pt x="120477" y="27533"/>
                    <a:pt x="118765" y="29468"/>
                    <a:pt x="118765" y="31700"/>
                  </a:cubicBezTo>
                  <a:cubicBezTo>
                    <a:pt x="118765" y="33635"/>
                    <a:pt x="120477" y="35421"/>
                    <a:pt x="123900" y="37058"/>
                  </a:cubicBezTo>
                  <a:cubicBezTo>
                    <a:pt x="127174" y="38547"/>
                    <a:pt x="131118" y="39291"/>
                    <a:pt x="135732" y="39291"/>
                  </a:cubicBezTo>
                  <a:cubicBezTo>
                    <a:pt x="140345" y="39291"/>
                    <a:pt x="144364" y="38547"/>
                    <a:pt x="147787" y="37058"/>
                  </a:cubicBezTo>
                  <a:cubicBezTo>
                    <a:pt x="151061" y="35421"/>
                    <a:pt x="152698" y="33635"/>
                    <a:pt x="152698" y="31700"/>
                  </a:cubicBezTo>
                  <a:cubicBezTo>
                    <a:pt x="152698" y="29468"/>
                    <a:pt x="151061" y="27533"/>
                    <a:pt x="147787" y="25896"/>
                  </a:cubicBezTo>
                  <a:cubicBezTo>
                    <a:pt x="144364" y="24557"/>
                    <a:pt x="140345" y="23887"/>
                    <a:pt x="135732" y="23887"/>
                  </a:cubicBezTo>
                  <a:close/>
                  <a:moveTo>
                    <a:pt x="135732" y="0"/>
                  </a:moveTo>
                  <a:cubicBezTo>
                    <a:pt x="140345" y="0"/>
                    <a:pt x="144364" y="447"/>
                    <a:pt x="147787" y="1340"/>
                  </a:cubicBezTo>
                  <a:cubicBezTo>
                    <a:pt x="151061" y="2084"/>
                    <a:pt x="152698" y="3051"/>
                    <a:pt x="152698" y="4242"/>
                  </a:cubicBezTo>
                  <a:cubicBezTo>
                    <a:pt x="152698" y="5432"/>
                    <a:pt x="153665" y="6474"/>
                    <a:pt x="155600" y="7367"/>
                  </a:cubicBezTo>
                  <a:cubicBezTo>
                    <a:pt x="157684" y="8111"/>
                    <a:pt x="159916" y="8483"/>
                    <a:pt x="162297" y="8483"/>
                  </a:cubicBezTo>
                  <a:cubicBezTo>
                    <a:pt x="165125" y="8483"/>
                    <a:pt x="167432" y="11385"/>
                    <a:pt x="169218" y="17190"/>
                  </a:cubicBezTo>
                  <a:cubicBezTo>
                    <a:pt x="171004" y="22994"/>
                    <a:pt x="171897" y="30138"/>
                    <a:pt x="171897" y="38621"/>
                  </a:cubicBezTo>
                  <a:lnTo>
                    <a:pt x="171897" y="82376"/>
                  </a:lnTo>
                  <a:cubicBezTo>
                    <a:pt x="171897" y="90562"/>
                    <a:pt x="168995" y="97706"/>
                    <a:pt x="163190" y="103808"/>
                  </a:cubicBezTo>
                  <a:cubicBezTo>
                    <a:pt x="157088" y="109612"/>
                    <a:pt x="150019" y="112514"/>
                    <a:pt x="141982" y="112514"/>
                  </a:cubicBezTo>
                  <a:lnTo>
                    <a:pt x="30138" y="112514"/>
                  </a:lnTo>
                  <a:cubicBezTo>
                    <a:pt x="21952" y="112514"/>
                    <a:pt x="14809" y="109612"/>
                    <a:pt x="8707" y="103808"/>
                  </a:cubicBezTo>
                  <a:cubicBezTo>
                    <a:pt x="2902" y="97706"/>
                    <a:pt x="0" y="90562"/>
                    <a:pt x="0" y="82376"/>
                  </a:cubicBezTo>
                  <a:lnTo>
                    <a:pt x="0" y="38621"/>
                  </a:lnTo>
                  <a:cubicBezTo>
                    <a:pt x="0" y="30138"/>
                    <a:pt x="2902" y="22994"/>
                    <a:pt x="8707" y="17190"/>
                  </a:cubicBezTo>
                  <a:cubicBezTo>
                    <a:pt x="14809" y="11385"/>
                    <a:pt x="21952" y="8483"/>
                    <a:pt x="30138" y="8483"/>
                  </a:cubicBezTo>
                  <a:lnTo>
                    <a:pt x="88627" y="8483"/>
                  </a:lnTo>
                  <a:cubicBezTo>
                    <a:pt x="96962" y="8483"/>
                    <a:pt x="104106" y="8111"/>
                    <a:pt x="110059" y="7367"/>
                  </a:cubicBezTo>
                  <a:cubicBezTo>
                    <a:pt x="115863" y="6474"/>
                    <a:pt x="118765" y="5432"/>
                    <a:pt x="118765" y="4242"/>
                  </a:cubicBezTo>
                  <a:cubicBezTo>
                    <a:pt x="118765" y="3051"/>
                    <a:pt x="120477" y="2084"/>
                    <a:pt x="123900" y="1340"/>
                  </a:cubicBezTo>
                  <a:cubicBezTo>
                    <a:pt x="127174" y="447"/>
                    <a:pt x="131118" y="0"/>
                    <a:pt x="135732" y="0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AD531B56-203F-45BD-BC0C-93D4405BE7EC}"/>
                </a:ext>
              </a:extLst>
            </p:cNvPr>
            <p:cNvGrpSpPr/>
            <p:nvPr/>
          </p:nvGrpSpPr>
          <p:grpSpPr>
            <a:xfrm>
              <a:off x="1055090" y="5024502"/>
              <a:ext cx="1721401" cy="297276"/>
              <a:chOff x="1055090" y="4939610"/>
              <a:chExt cx="1721401" cy="297276"/>
            </a:xfrm>
          </p:grpSpPr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8E1CD835-F528-4710-8F4E-09F8BCEE4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090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0598AE6D-0594-453C-9040-0FC82F973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2356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B5C6160C-3A3B-4C33-A3D3-6400FED37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622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F99F9756-4F22-4412-85AE-7E3DA3442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888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61E1FBD7-168F-4B25-B8A8-5193C085F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4154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A5CAA081-7BE5-4B41-9CF3-405B76CA7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420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81DB7289-38FD-4B7A-B16C-909E3078D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686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D57BE92E-6288-4256-8922-8D01EF6E9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952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095ED3EF-6F97-4CFD-A9DA-62FA781FF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218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57222DED-7264-439C-9B92-FAFC44A95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481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1C4D4486-A416-4FD4-B6EC-E286C737FFA3}"/>
                </a:ext>
              </a:extLst>
            </p:cNvPr>
            <p:cNvSpPr/>
            <p:nvPr/>
          </p:nvSpPr>
          <p:spPr>
            <a:xfrm>
              <a:off x="1851507" y="5446331"/>
              <a:ext cx="563746" cy="219173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100" b="1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9D046E89-3FC9-4172-9ECC-F0D81D90487B}"/>
                </a:ext>
              </a:extLst>
            </p:cNvPr>
            <p:cNvSpPr/>
            <p:nvPr/>
          </p:nvSpPr>
          <p:spPr>
            <a:xfrm>
              <a:off x="1851507" y="5665504"/>
              <a:ext cx="1944228" cy="400479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5AE9175-1BBC-4905-8B9C-DBA75CF25EF0}"/>
              </a:ext>
            </a:extLst>
          </p:cNvPr>
          <p:cNvGrpSpPr/>
          <p:nvPr/>
        </p:nvGrpSpPr>
        <p:grpSpPr>
          <a:xfrm>
            <a:off x="7967257" y="1618797"/>
            <a:ext cx="2865664" cy="1201096"/>
            <a:chOff x="8382420" y="1600200"/>
            <a:chExt cx="2865664" cy="1201096"/>
          </a:xfrm>
        </p:grpSpPr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C143F224-C324-4078-833E-20A23AB08E37}"/>
                </a:ext>
              </a:extLst>
            </p:cNvPr>
            <p:cNvSpPr/>
            <p:nvPr/>
          </p:nvSpPr>
          <p:spPr>
            <a:xfrm>
              <a:off x="10509724" y="1600200"/>
              <a:ext cx="694944" cy="694944"/>
            </a:xfrm>
            <a:custGeom>
              <a:avLst/>
              <a:gdLst/>
              <a:ahLst/>
              <a:cxnLst/>
              <a:rect l="l" t="t" r="r" b="b"/>
              <a:pathLst>
                <a:path w="146902" h="145220">
                  <a:moveTo>
                    <a:pt x="137410" y="123064"/>
                  </a:moveTo>
                  <a:cubicBezTo>
                    <a:pt x="137707" y="122915"/>
                    <a:pt x="138005" y="122915"/>
                    <a:pt x="138303" y="123064"/>
                  </a:cubicBezTo>
                  <a:lnTo>
                    <a:pt x="138303" y="123510"/>
                  </a:lnTo>
                  <a:cubicBezTo>
                    <a:pt x="138600" y="123510"/>
                    <a:pt x="138823" y="123510"/>
                    <a:pt x="138972" y="123510"/>
                  </a:cubicBezTo>
                  <a:cubicBezTo>
                    <a:pt x="139270" y="123659"/>
                    <a:pt x="139419" y="123808"/>
                    <a:pt x="139419" y="123957"/>
                  </a:cubicBezTo>
                  <a:cubicBezTo>
                    <a:pt x="138675" y="126636"/>
                    <a:pt x="137707" y="128868"/>
                    <a:pt x="136517" y="130654"/>
                  </a:cubicBezTo>
                  <a:cubicBezTo>
                    <a:pt x="134582" y="133035"/>
                    <a:pt x="133466" y="134226"/>
                    <a:pt x="133168" y="134226"/>
                  </a:cubicBezTo>
                  <a:cubicBezTo>
                    <a:pt x="132870" y="134226"/>
                    <a:pt x="132721" y="134003"/>
                    <a:pt x="132721" y="133556"/>
                  </a:cubicBezTo>
                  <a:cubicBezTo>
                    <a:pt x="132721" y="133556"/>
                    <a:pt x="132498" y="133408"/>
                    <a:pt x="132052" y="133110"/>
                  </a:cubicBezTo>
                  <a:cubicBezTo>
                    <a:pt x="131903" y="132812"/>
                    <a:pt x="131754" y="132440"/>
                    <a:pt x="131605" y="131994"/>
                  </a:cubicBezTo>
                  <a:cubicBezTo>
                    <a:pt x="131605" y="131547"/>
                    <a:pt x="131754" y="131026"/>
                    <a:pt x="132052" y="130431"/>
                  </a:cubicBezTo>
                  <a:cubicBezTo>
                    <a:pt x="134284" y="126561"/>
                    <a:pt x="135624" y="124403"/>
                    <a:pt x="136070" y="123957"/>
                  </a:cubicBezTo>
                  <a:cubicBezTo>
                    <a:pt x="136517" y="123362"/>
                    <a:pt x="136963" y="123064"/>
                    <a:pt x="137410" y="123064"/>
                  </a:cubicBezTo>
                  <a:close/>
                  <a:moveTo>
                    <a:pt x="7929" y="123064"/>
                  </a:moveTo>
                  <a:cubicBezTo>
                    <a:pt x="8078" y="122915"/>
                    <a:pt x="8376" y="122915"/>
                    <a:pt x="8822" y="123064"/>
                  </a:cubicBezTo>
                  <a:cubicBezTo>
                    <a:pt x="9269" y="123064"/>
                    <a:pt x="9715" y="123362"/>
                    <a:pt x="10162" y="123957"/>
                  </a:cubicBezTo>
                  <a:cubicBezTo>
                    <a:pt x="10608" y="124403"/>
                    <a:pt x="11947" y="126561"/>
                    <a:pt x="14180" y="130431"/>
                  </a:cubicBezTo>
                  <a:cubicBezTo>
                    <a:pt x="14478" y="131026"/>
                    <a:pt x="14626" y="131547"/>
                    <a:pt x="14626" y="131994"/>
                  </a:cubicBezTo>
                  <a:cubicBezTo>
                    <a:pt x="14329" y="132440"/>
                    <a:pt x="14105" y="132812"/>
                    <a:pt x="13957" y="133110"/>
                  </a:cubicBezTo>
                  <a:cubicBezTo>
                    <a:pt x="13659" y="133408"/>
                    <a:pt x="13510" y="133556"/>
                    <a:pt x="13510" y="133556"/>
                  </a:cubicBezTo>
                  <a:cubicBezTo>
                    <a:pt x="13510" y="134003"/>
                    <a:pt x="13361" y="134226"/>
                    <a:pt x="13064" y="134226"/>
                  </a:cubicBezTo>
                  <a:cubicBezTo>
                    <a:pt x="12766" y="134226"/>
                    <a:pt x="11650" y="133035"/>
                    <a:pt x="9715" y="130654"/>
                  </a:cubicBezTo>
                  <a:cubicBezTo>
                    <a:pt x="8524" y="128868"/>
                    <a:pt x="7557" y="126636"/>
                    <a:pt x="6813" y="123957"/>
                  </a:cubicBezTo>
                  <a:cubicBezTo>
                    <a:pt x="6813" y="123808"/>
                    <a:pt x="6962" y="123659"/>
                    <a:pt x="7259" y="123510"/>
                  </a:cubicBezTo>
                  <a:cubicBezTo>
                    <a:pt x="7408" y="123510"/>
                    <a:pt x="7631" y="123510"/>
                    <a:pt x="7929" y="123510"/>
                  </a:cubicBezTo>
                  <a:close/>
                  <a:moveTo>
                    <a:pt x="125578" y="80425"/>
                  </a:moveTo>
                  <a:cubicBezTo>
                    <a:pt x="127661" y="80127"/>
                    <a:pt x="129001" y="80350"/>
                    <a:pt x="129596" y="81094"/>
                  </a:cubicBezTo>
                  <a:lnTo>
                    <a:pt x="130936" y="82657"/>
                  </a:lnTo>
                  <a:cubicBezTo>
                    <a:pt x="132424" y="82062"/>
                    <a:pt x="133838" y="81913"/>
                    <a:pt x="135177" y="82211"/>
                  </a:cubicBezTo>
                  <a:cubicBezTo>
                    <a:pt x="136517" y="82657"/>
                    <a:pt x="137038" y="83699"/>
                    <a:pt x="136740" y="85336"/>
                  </a:cubicBezTo>
                  <a:cubicBezTo>
                    <a:pt x="131977" y="100814"/>
                    <a:pt x="125355" y="113613"/>
                    <a:pt x="116871" y="123734"/>
                  </a:cubicBezTo>
                  <a:cubicBezTo>
                    <a:pt x="106156" y="136831"/>
                    <a:pt x="99607" y="143379"/>
                    <a:pt x="97226" y="143379"/>
                  </a:cubicBezTo>
                  <a:cubicBezTo>
                    <a:pt x="95589" y="143379"/>
                    <a:pt x="94770" y="142263"/>
                    <a:pt x="94770" y="140030"/>
                  </a:cubicBezTo>
                  <a:cubicBezTo>
                    <a:pt x="94770" y="139286"/>
                    <a:pt x="93729" y="137947"/>
                    <a:pt x="91645" y="136012"/>
                  </a:cubicBezTo>
                  <a:cubicBezTo>
                    <a:pt x="90603" y="134970"/>
                    <a:pt x="90008" y="133408"/>
                    <a:pt x="89859" y="131324"/>
                  </a:cubicBezTo>
                  <a:cubicBezTo>
                    <a:pt x="89561" y="128347"/>
                    <a:pt x="90305" y="125371"/>
                    <a:pt x="92091" y="122394"/>
                  </a:cubicBezTo>
                  <a:cubicBezTo>
                    <a:pt x="106379" y="100070"/>
                    <a:pt x="114937" y="87568"/>
                    <a:pt x="117764" y="84890"/>
                  </a:cubicBezTo>
                  <a:cubicBezTo>
                    <a:pt x="120592" y="82211"/>
                    <a:pt x="123196" y="80722"/>
                    <a:pt x="125578" y="80425"/>
                  </a:cubicBezTo>
                  <a:close/>
                  <a:moveTo>
                    <a:pt x="22217" y="78416"/>
                  </a:moveTo>
                  <a:cubicBezTo>
                    <a:pt x="24747" y="78862"/>
                    <a:pt x="27351" y="80425"/>
                    <a:pt x="30030" y="83104"/>
                  </a:cubicBezTo>
                  <a:cubicBezTo>
                    <a:pt x="32858" y="85931"/>
                    <a:pt x="40597" y="98656"/>
                    <a:pt x="53247" y="121278"/>
                  </a:cubicBezTo>
                  <a:cubicBezTo>
                    <a:pt x="54884" y="124255"/>
                    <a:pt x="55554" y="127231"/>
                    <a:pt x="55256" y="130208"/>
                  </a:cubicBezTo>
                  <a:cubicBezTo>
                    <a:pt x="54959" y="132291"/>
                    <a:pt x="54215" y="133854"/>
                    <a:pt x="53024" y="134896"/>
                  </a:cubicBezTo>
                  <a:cubicBezTo>
                    <a:pt x="50940" y="136831"/>
                    <a:pt x="49899" y="138170"/>
                    <a:pt x="49899" y="138914"/>
                  </a:cubicBezTo>
                  <a:cubicBezTo>
                    <a:pt x="49750" y="141295"/>
                    <a:pt x="48857" y="142486"/>
                    <a:pt x="47220" y="142486"/>
                  </a:cubicBezTo>
                  <a:cubicBezTo>
                    <a:pt x="44838" y="142486"/>
                    <a:pt x="38588" y="135789"/>
                    <a:pt x="28467" y="122394"/>
                  </a:cubicBezTo>
                  <a:cubicBezTo>
                    <a:pt x="20728" y="111976"/>
                    <a:pt x="14924" y="98879"/>
                    <a:pt x="11055" y="83104"/>
                  </a:cubicBezTo>
                  <a:cubicBezTo>
                    <a:pt x="10906" y="81615"/>
                    <a:pt x="11501" y="80648"/>
                    <a:pt x="12840" y="80201"/>
                  </a:cubicBezTo>
                  <a:cubicBezTo>
                    <a:pt x="14180" y="79904"/>
                    <a:pt x="15594" y="80053"/>
                    <a:pt x="17082" y="80648"/>
                  </a:cubicBezTo>
                  <a:lnTo>
                    <a:pt x="17975" y="79085"/>
                  </a:lnTo>
                  <a:cubicBezTo>
                    <a:pt x="18868" y="78341"/>
                    <a:pt x="20282" y="78118"/>
                    <a:pt x="22217" y="78416"/>
                  </a:cubicBezTo>
                  <a:close/>
                  <a:moveTo>
                    <a:pt x="78027" y="58"/>
                  </a:moveTo>
                  <a:cubicBezTo>
                    <a:pt x="109430" y="1099"/>
                    <a:pt x="130340" y="15982"/>
                    <a:pt x="140758" y="44706"/>
                  </a:cubicBezTo>
                  <a:cubicBezTo>
                    <a:pt x="145818" y="59142"/>
                    <a:pt x="147753" y="73579"/>
                    <a:pt x="146563" y="88015"/>
                  </a:cubicBezTo>
                  <a:cubicBezTo>
                    <a:pt x="146265" y="90545"/>
                    <a:pt x="145744" y="92257"/>
                    <a:pt x="145000" y="93150"/>
                  </a:cubicBezTo>
                  <a:lnTo>
                    <a:pt x="143660" y="94266"/>
                  </a:lnTo>
                  <a:cubicBezTo>
                    <a:pt x="145744" y="105130"/>
                    <a:pt x="142693" y="115325"/>
                    <a:pt x="134507" y="124850"/>
                  </a:cubicBezTo>
                  <a:cubicBezTo>
                    <a:pt x="122750" y="138244"/>
                    <a:pt x="114490" y="145016"/>
                    <a:pt x="109728" y="145165"/>
                  </a:cubicBezTo>
                  <a:cubicBezTo>
                    <a:pt x="105560" y="145314"/>
                    <a:pt x="103402" y="145165"/>
                    <a:pt x="103254" y="144718"/>
                  </a:cubicBezTo>
                  <a:cubicBezTo>
                    <a:pt x="115755" y="131026"/>
                    <a:pt x="124238" y="120608"/>
                    <a:pt x="128703" y="113465"/>
                  </a:cubicBezTo>
                  <a:cubicBezTo>
                    <a:pt x="137186" y="98731"/>
                    <a:pt x="140907" y="88461"/>
                    <a:pt x="139865" y="82657"/>
                  </a:cubicBezTo>
                  <a:cubicBezTo>
                    <a:pt x="139865" y="82657"/>
                    <a:pt x="139865" y="81467"/>
                    <a:pt x="139865" y="79085"/>
                  </a:cubicBezTo>
                  <a:cubicBezTo>
                    <a:pt x="140163" y="76555"/>
                    <a:pt x="140088" y="74025"/>
                    <a:pt x="139642" y="71495"/>
                  </a:cubicBezTo>
                  <a:cubicBezTo>
                    <a:pt x="139047" y="63012"/>
                    <a:pt x="137335" y="55124"/>
                    <a:pt x="134507" y="47831"/>
                  </a:cubicBezTo>
                  <a:cubicBezTo>
                    <a:pt x="124982" y="25061"/>
                    <a:pt x="105635" y="13080"/>
                    <a:pt x="76464" y="11889"/>
                  </a:cubicBezTo>
                  <a:cubicBezTo>
                    <a:pt x="47443" y="10699"/>
                    <a:pt x="27128" y="22233"/>
                    <a:pt x="15519" y="46492"/>
                  </a:cubicBezTo>
                  <a:cubicBezTo>
                    <a:pt x="9864" y="58696"/>
                    <a:pt x="7111" y="71049"/>
                    <a:pt x="7259" y="83550"/>
                  </a:cubicBezTo>
                  <a:cubicBezTo>
                    <a:pt x="13361" y="101707"/>
                    <a:pt x="19761" y="115102"/>
                    <a:pt x="26458" y="123734"/>
                  </a:cubicBezTo>
                  <a:cubicBezTo>
                    <a:pt x="33453" y="132515"/>
                    <a:pt x="38588" y="138989"/>
                    <a:pt x="41862" y="143156"/>
                  </a:cubicBezTo>
                  <a:cubicBezTo>
                    <a:pt x="37844" y="145835"/>
                    <a:pt x="33676" y="145760"/>
                    <a:pt x="29360" y="142933"/>
                  </a:cubicBezTo>
                  <a:cubicBezTo>
                    <a:pt x="16859" y="134003"/>
                    <a:pt x="8599" y="123287"/>
                    <a:pt x="4580" y="110786"/>
                  </a:cubicBezTo>
                  <a:cubicBezTo>
                    <a:pt x="1604" y="100665"/>
                    <a:pt x="860" y="94787"/>
                    <a:pt x="2348" y="93150"/>
                  </a:cubicBezTo>
                  <a:cubicBezTo>
                    <a:pt x="1306" y="92108"/>
                    <a:pt x="637" y="89354"/>
                    <a:pt x="339" y="84890"/>
                  </a:cubicBezTo>
                  <a:cubicBezTo>
                    <a:pt x="-1149" y="71346"/>
                    <a:pt x="2274" y="56091"/>
                    <a:pt x="10608" y="39125"/>
                  </a:cubicBezTo>
                  <a:cubicBezTo>
                    <a:pt x="23705" y="12038"/>
                    <a:pt x="46178" y="-984"/>
                    <a:pt x="78027" y="58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5380D58-7CE7-471C-8B25-B7E971C11762}"/>
                </a:ext>
              </a:extLst>
            </p:cNvPr>
            <p:cNvGrpSpPr/>
            <p:nvPr/>
          </p:nvGrpSpPr>
          <p:grpSpPr>
            <a:xfrm>
              <a:off x="9526683" y="2504020"/>
              <a:ext cx="1721401" cy="297276"/>
              <a:chOff x="9526683" y="2682713"/>
              <a:chExt cx="1721401" cy="297276"/>
            </a:xfrm>
          </p:grpSpPr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8C0355EE-09AF-458E-9368-0DC699F3B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6683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5BBAF228-D304-49FF-8657-7EDF137DA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3949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8196CC7B-C988-40C3-9E1E-12AA5BB0B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1215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76B24923-0170-4B91-92CC-1EA9B7BB7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8481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2944F08A-678C-4F16-A34F-9D14502A0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5747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9CC9BCD1-EE0B-41A2-BEAD-D6A31E59A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3013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0303BE52-7BBC-4E18-8A51-38FF14B7F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0279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0B183DE9-CEB8-4E30-8640-8511DA7AE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7545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37269FA2-638F-4FCA-92E8-AD28C53C6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4811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2BD9DAF6-5E04-45B3-BE3A-A740F7573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22074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35253693-21FA-4962-A3B9-269A07B386FE}"/>
                </a:ext>
              </a:extLst>
            </p:cNvPr>
            <p:cNvGrpSpPr/>
            <p:nvPr/>
          </p:nvGrpSpPr>
          <p:grpSpPr>
            <a:xfrm>
              <a:off x="8382420" y="1692750"/>
              <a:ext cx="1944228" cy="619652"/>
              <a:chOff x="8229682" y="1692750"/>
              <a:chExt cx="1944228" cy="619652"/>
            </a:xfrm>
          </p:grpSpPr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68C7C82A-6D36-447F-916D-78A8B69BB164}"/>
                  </a:ext>
                </a:extLst>
              </p:cNvPr>
              <p:cNvSpPr/>
              <p:nvPr/>
            </p:nvSpPr>
            <p:spPr>
              <a:xfrm>
                <a:off x="9610164" y="1692750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2B204581-55FB-450F-9CCA-E889E5D4B20E}"/>
                  </a:ext>
                </a:extLst>
              </p:cNvPr>
              <p:cNvSpPr/>
              <p:nvPr/>
            </p:nvSpPr>
            <p:spPr>
              <a:xfrm>
                <a:off x="8229682" y="1911923"/>
                <a:ext cx="1944228" cy="40047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1ADF38C-0361-4024-8410-E61FE06CB504}"/>
              </a:ext>
            </a:extLst>
          </p:cNvPr>
          <p:cNvGrpSpPr/>
          <p:nvPr/>
        </p:nvGrpSpPr>
        <p:grpSpPr>
          <a:xfrm>
            <a:off x="8027890" y="4703892"/>
            <a:ext cx="2796447" cy="1030341"/>
            <a:chOff x="8443053" y="5024502"/>
            <a:chExt cx="2796447" cy="1030341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9B5F7C41-0199-4510-87A3-23428A49F51E}"/>
                </a:ext>
              </a:extLst>
            </p:cNvPr>
            <p:cNvSpPr/>
            <p:nvPr/>
          </p:nvSpPr>
          <p:spPr>
            <a:xfrm>
              <a:off x="10555698" y="5325443"/>
              <a:ext cx="683802" cy="650747"/>
            </a:xfrm>
            <a:custGeom>
              <a:avLst/>
              <a:gdLst/>
              <a:ahLst/>
              <a:cxnLst/>
              <a:rect l="l" t="t" r="r" b="b"/>
              <a:pathLst>
                <a:path w="114130" h="108613">
                  <a:moveTo>
                    <a:pt x="95409" y="60149"/>
                  </a:moveTo>
                  <a:lnTo>
                    <a:pt x="76199" y="67013"/>
                  </a:lnTo>
                  <a:lnTo>
                    <a:pt x="61334" y="82341"/>
                  </a:lnTo>
                  <a:lnTo>
                    <a:pt x="45554" y="62666"/>
                  </a:lnTo>
                  <a:lnTo>
                    <a:pt x="35034" y="87145"/>
                  </a:lnTo>
                  <a:lnTo>
                    <a:pt x="35034" y="96983"/>
                  </a:lnTo>
                  <a:lnTo>
                    <a:pt x="103643" y="96983"/>
                  </a:lnTo>
                  <a:lnTo>
                    <a:pt x="103643" y="78680"/>
                  </a:lnTo>
                  <a:close/>
                  <a:moveTo>
                    <a:pt x="27280" y="45548"/>
                  </a:moveTo>
                  <a:lnTo>
                    <a:pt x="109798" y="45548"/>
                  </a:lnTo>
                  <a:cubicBezTo>
                    <a:pt x="111076" y="45581"/>
                    <a:pt x="112111" y="46028"/>
                    <a:pt x="112904" y="46888"/>
                  </a:cubicBezTo>
                  <a:cubicBezTo>
                    <a:pt x="113698" y="47748"/>
                    <a:pt x="114106" y="48823"/>
                    <a:pt x="114130" y="50111"/>
                  </a:cubicBezTo>
                  <a:lnTo>
                    <a:pt x="114130" y="104052"/>
                  </a:lnTo>
                  <a:cubicBezTo>
                    <a:pt x="114106" y="105339"/>
                    <a:pt x="113698" y="106413"/>
                    <a:pt x="112904" y="107273"/>
                  </a:cubicBezTo>
                  <a:cubicBezTo>
                    <a:pt x="112111" y="108133"/>
                    <a:pt x="111076" y="108579"/>
                    <a:pt x="109798" y="108613"/>
                  </a:cubicBezTo>
                  <a:lnTo>
                    <a:pt x="27280" y="108613"/>
                  </a:lnTo>
                  <a:cubicBezTo>
                    <a:pt x="26002" y="108579"/>
                    <a:pt x="24966" y="108133"/>
                    <a:pt x="24173" y="107273"/>
                  </a:cubicBezTo>
                  <a:cubicBezTo>
                    <a:pt x="23379" y="106413"/>
                    <a:pt x="22971" y="105339"/>
                    <a:pt x="22947" y="104052"/>
                  </a:cubicBezTo>
                  <a:lnTo>
                    <a:pt x="22947" y="50111"/>
                  </a:lnTo>
                  <a:cubicBezTo>
                    <a:pt x="22971" y="48823"/>
                    <a:pt x="23379" y="47748"/>
                    <a:pt x="24173" y="46888"/>
                  </a:cubicBezTo>
                  <a:cubicBezTo>
                    <a:pt x="24966" y="46028"/>
                    <a:pt x="26002" y="45581"/>
                    <a:pt x="27280" y="45548"/>
                  </a:cubicBezTo>
                  <a:close/>
                  <a:moveTo>
                    <a:pt x="80544" y="285"/>
                  </a:moveTo>
                  <a:cubicBezTo>
                    <a:pt x="81731" y="-144"/>
                    <a:pt x="82845" y="-87"/>
                    <a:pt x="83889" y="456"/>
                  </a:cubicBezTo>
                  <a:cubicBezTo>
                    <a:pt x="84932" y="999"/>
                    <a:pt x="85647" y="1856"/>
                    <a:pt x="86033" y="3028"/>
                  </a:cubicBezTo>
                  <a:lnTo>
                    <a:pt x="97925" y="35261"/>
                  </a:lnTo>
                  <a:lnTo>
                    <a:pt x="86490" y="35261"/>
                  </a:lnTo>
                  <a:lnTo>
                    <a:pt x="72311" y="18116"/>
                  </a:lnTo>
                  <a:lnTo>
                    <a:pt x="47612" y="35261"/>
                  </a:lnTo>
                  <a:lnTo>
                    <a:pt x="27280" y="35261"/>
                  </a:lnTo>
                  <a:cubicBezTo>
                    <a:pt x="23075" y="35366"/>
                    <a:pt x="19611" y="36813"/>
                    <a:pt x="16888" y="39603"/>
                  </a:cubicBezTo>
                  <a:cubicBezTo>
                    <a:pt x="14165" y="42393"/>
                    <a:pt x="12755" y="45895"/>
                    <a:pt x="12660" y="50111"/>
                  </a:cubicBezTo>
                  <a:lnTo>
                    <a:pt x="12660" y="68385"/>
                  </a:lnTo>
                  <a:lnTo>
                    <a:pt x="315" y="34346"/>
                  </a:lnTo>
                  <a:cubicBezTo>
                    <a:pt x="-123" y="33151"/>
                    <a:pt x="-104" y="31998"/>
                    <a:pt x="373" y="30889"/>
                  </a:cubicBezTo>
                  <a:cubicBezTo>
                    <a:pt x="849" y="29779"/>
                    <a:pt x="1668" y="29026"/>
                    <a:pt x="2830" y="28631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18B371B6-0E58-4A2D-A9D7-1AE0751C9369}"/>
                </a:ext>
              </a:extLst>
            </p:cNvPr>
            <p:cNvGrpSpPr/>
            <p:nvPr/>
          </p:nvGrpSpPr>
          <p:grpSpPr>
            <a:xfrm>
              <a:off x="9415167" y="5024502"/>
              <a:ext cx="1721401" cy="297276"/>
              <a:chOff x="9516102" y="4846790"/>
              <a:chExt cx="1721401" cy="297276"/>
            </a:xfrm>
          </p:grpSpPr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20D50F4D-3B8F-450A-AAFC-28678935C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6102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C28D0555-661B-45AF-B224-929C65E9C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3368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BFEC7C67-403F-414D-9BDA-B1DFED71A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0634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BEB3507B-88A7-42FD-ADD1-5C605D243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7900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8170BFA9-7D2C-4400-B222-719661BC0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5166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B8D7384E-5F10-4812-9AC0-BF6E1D0D9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2432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BB3EED2D-425A-47B8-B4EC-29E21DD93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9698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7AF94E01-76AC-4C86-9021-CC7156C3D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6964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AE6210D6-B6BD-4A6F-8A67-7BADD11A4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34230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B8FF9D06-174E-4D02-8253-9B2ABEB68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1493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738431E4-E0D5-432E-9DD5-9C1F5EDB3EEF}"/>
                </a:ext>
              </a:extLst>
            </p:cNvPr>
            <p:cNvGrpSpPr/>
            <p:nvPr/>
          </p:nvGrpSpPr>
          <p:grpSpPr>
            <a:xfrm>
              <a:off x="8443053" y="5435191"/>
              <a:ext cx="1944228" cy="619652"/>
              <a:chOff x="8229682" y="1692750"/>
              <a:chExt cx="1944228" cy="619652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C534C54C-25D1-45DD-B7D5-32B9BCF38918}"/>
                  </a:ext>
                </a:extLst>
              </p:cNvPr>
              <p:cNvSpPr/>
              <p:nvPr/>
            </p:nvSpPr>
            <p:spPr>
              <a:xfrm>
                <a:off x="9610164" y="1692750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A4455D09-1E7F-43E5-9F77-A4DDDFA3F231}"/>
                  </a:ext>
                </a:extLst>
              </p:cNvPr>
              <p:cNvSpPr/>
              <p:nvPr/>
            </p:nvSpPr>
            <p:spPr>
              <a:xfrm>
                <a:off x="8229682" y="1911923"/>
                <a:ext cx="1944228" cy="40047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83" name="Title 6">
            <a:extLst>
              <a:ext uri="{FF2B5EF4-FFF2-40B4-BE49-F238E27FC236}">
                <a16:creationId xmlns:a16="http://schemas.microsoft.com/office/drawing/2014/main" id="{F9A266E2-5AA5-49DE-AFBA-7F70487D7D08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" name="Text Placeholder 7">
            <a:extLst>
              <a:ext uri="{FF2B5EF4-FFF2-40B4-BE49-F238E27FC236}">
                <a16:creationId xmlns:a16="http://schemas.microsoft.com/office/drawing/2014/main" id="{853AE65F-AED5-45F8-B1C3-FC3988A0922D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067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83" grpId="0"/>
      <p:bldP spid="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/>
          <p:cNvSpPr/>
          <p:nvPr>
            <p:custDataLst>
              <p:tags r:id="rId2"/>
            </p:custDataLst>
          </p:nvPr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28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PA_MH_Entry_2"/>
          <p:cNvSpPr/>
          <p:nvPr>
            <p:custDataLst>
              <p:tags r:id="rId3"/>
            </p:custDataLst>
          </p:nvPr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7" name="PA_MH_Number_3"/>
          <p:cNvSpPr/>
          <p:nvPr>
            <p:custDataLst>
              <p:tags r:id="rId4"/>
            </p:custDataLst>
          </p:nvPr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PA_MH_Entry_3"/>
          <p:cNvSpPr/>
          <p:nvPr>
            <p:custDataLst>
              <p:tags r:id="rId5"/>
            </p:custDataLst>
          </p:nvPr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9" name="PA_MH_Number_4"/>
          <p:cNvSpPr/>
          <p:nvPr>
            <p:custDataLst>
              <p:tags r:id="rId6"/>
            </p:custDataLst>
          </p:nvPr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PA_MH_Entry_4"/>
          <p:cNvSpPr/>
          <p:nvPr>
            <p:custDataLst>
              <p:tags r:id="rId7"/>
            </p:custDataLst>
          </p:nvPr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" name="PA_MH_Number_1">
            <a:hlinkClick r:id="rId15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8" name="PA_MH_Entry_1">
            <a:hlinkClick r:id="rId15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1" name="PA_MH_Others_1"/>
          <p:cNvSpPr/>
          <p:nvPr>
            <p:custDataLst>
              <p:tags r:id="rId10"/>
            </p:custDataLst>
          </p:nvPr>
        </p:nvSpPr>
        <p:spPr>
          <a:xfrm>
            <a:off x="1506241" y="763082"/>
            <a:ext cx="1317336" cy="1321695"/>
          </a:xfrm>
          <a:prstGeom prst="hex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bIns="180000" anchor="ctr">
            <a:noAutofit/>
          </a:bodyPr>
          <a:lstStyle/>
          <a:p>
            <a:pPr algn="ctr">
              <a:defRPr/>
            </a:pPr>
            <a:r>
              <a:rPr lang="zh-CN" altLang="en-US" sz="8800" b="1" kern="0" dirty="0">
                <a:ln>
                  <a:solidFill>
                    <a:srgbClr val="FFFFFF"/>
                  </a:solidFill>
                </a:ln>
                <a:cs typeface="+mn-ea"/>
                <a:sym typeface="+mn-lt"/>
              </a:rPr>
              <a:t>目</a:t>
            </a:r>
          </a:p>
        </p:txBody>
      </p:sp>
      <p:sp>
        <p:nvSpPr>
          <p:cNvPr id="22" name="PA_MH_Others_2"/>
          <p:cNvSpPr/>
          <p:nvPr>
            <p:custDataLst>
              <p:tags r:id="rId11"/>
            </p:custDataLst>
          </p:nvPr>
        </p:nvSpPr>
        <p:spPr>
          <a:xfrm>
            <a:off x="2477292" y="1864894"/>
            <a:ext cx="772342" cy="764498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5400" b="1" kern="0" dirty="0">
                <a:ln>
                  <a:solidFill>
                    <a:srgbClr val="FFFFFF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23" name="PA_MH_Others_3"/>
          <p:cNvSpPr txBox="1"/>
          <p:nvPr>
            <p:custDataLst>
              <p:tags r:id="rId12"/>
            </p:custDataLst>
          </p:nvPr>
        </p:nvSpPr>
        <p:spPr>
          <a:xfrm rot="5400000">
            <a:off x="356682" y="3422023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rgbClr val="A5D6DD"/>
                </a:solidFill>
                <a:cs typeface="+mn-ea"/>
                <a:sym typeface="+mn-lt"/>
              </a:rPr>
              <a:t>CONTENTS</a:t>
            </a:r>
            <a:endParaRPr lang="zh-CN" altLang="en-US" sz="3600" kern="0" spc="500" dirty="0">
              <a:solidFill>
                <a:srgbClr val="A5D6DD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502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AD49515-C54E-40A8-934E-0FE6E8DEECDE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MH_CONTENTSID" val="316"/>
  <p:tag name="MH_SECTIONID" val="317,318,319,320,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A5japKFQ6tKGQEAAAHEQAAHQAAAHVuaXZlcnNhbC9jb21tb25fbWVzc2FnZXMubG5nrVhtb9s2EP5eoP+BEFBgA7a0HdCiGBIHtMTYRGTJleg42QsERmJsIpSY6cVt9mm/Zj9sv2RHyk7ivkBSEsA2TMr33PHunrujD48/5wptRFlJXRw5bw/eOEgUqc5ksTpyFuzk5w8OqmpeZFzpQhw5hXbQ8ejli0PFi1XDVwK+v3yB0GEuqgqW1cis7tdIZkfOfJy44WyOg4vEDydhMqYTZ+Tq/IYXt8jXK/1H+cMv7z98fvvu/Y+Hr7eSfYDiGfb9fShkkd696QEUsCj0E0AjfhKQc+aMzOcwuXDBfBoQZ7T9Mkx6HpEzZ2Q+O+UWUUQClsQ+9UhC4yQImfWFTxjxnNGFbtCabwSqNdpI8QnVawGRrGUpUKVkZh+kGjaKRnQp88IZpkESkZhF1GU0DJxRrMvy9icLy5t6rUtQV6FMVvxSiczqhJyxz29KUYFqXkNOIXjVawm/1DmXxUGn6ggvaTBJWBj6cUICb7fjjEiRIa/kRs1AlAjHJAKAkleifIRsYrPMiiOs1DCEKZ1MfXgzY8JUrtYK3vVQO+YEYjAXRZcU5AiJILvieBlGnnEaqEIc3fCq+qTLbC8/HgaqC5gGbggp6LIH4Mxg7IAhxhIqR1mKtO4Cm5E4xhOSjMNzSGTgXThEIjwFup0OkbggMVCExF0yAT6jE2wS3lBsl/87fqXcpLO6RTxNQc64byN1U8GOcSmwwDKtOhimJiYfFxA2iv3v0LhFBe/a1UpuBNhRZqLsVASVxSWeyaKPC/pbcoKpT7wE0soLlwmzJc9ozPktKnSNeLbhRSrQpUh5A7l+C88ymdlnJs5W/1+N/BvxeltVXm0LUuCR81dD7dmrYd8wq6nAproW+U3dpdo4bGv+Y6wwOf1dE/oc/XH6Y5cEOKLh80Smknmj2qr75PjcWTY0Rp1GPNFT/aP13JbEbW0dUyhYY6n7SxDopqZ/QANU/aVocAKK5m2JhhpOi6sBOoNwCxBo9FiMM3DVngln4MIB8ksyjimD2WgpLitZd44dlo1tgL4d2hTmPCVqcU/GS3GlYcJRgm/a6QO6kI10Z0AfDDd7rYJR5oPJAQCu2uQBSCVzsD/rgbmYkZ0H2gK/d5KlblRmyavktS3y4NsmF1+PTVelzu2u4tUuedsmc/wUK9rDRa3S+YD2f8e/3vF5QL/HRykmOHKniYsDl5hB33BV9RQCChhX+CxOfDw24sCFnNfpGprplW6KrCdQO6t75AQD2PbMseBluv7vn397YnxhSbuLtru/DgIBYpsqSO7Afg90Lao/u0AYHu/L2UUfqe3dZifX86rDKGThs9wheNtacp3D1kG3XkjybdAwY9idzoAHsU173ZQwug1BmOHoFGqZncKd0YyX11AImdZqEIp1tUnAepj2++tlUytZiCGyT2sl5sCMzhPsefauDeRTMr1ue2YGN4p0e+lWcOnuC+ZOcQB19gs8kcl6IKBtTbsqBERv1/c033zdqe5Wlf3L4vD1g38w/gdQSwMEFAACAAgAOY2qSiRl/wsdAwAANgwAACcAAAB1bml2ZXJzYWwvZmxhc2hfcHVibGlzaGluZ19zZXR0aW5ncy54bWzVVt1u2jAUvucpLE+9LGm7dutQoKoKaFVbQIVp61VlYkOs+ieLbSi92tPswfYkO46Bgtp16Q/SJhQRH5/znV9/cXx0KwWasNxwrep4t7qDEVOJplyN6/jLoL19iJGxRFEitGJ1rDRGR41KnLmh4CbtM2tB1SCAUaaW2TpOrc1qUTSdTqvcZLnf1cJZwDfVRMsoy5lhyrI8ygSZwZ+dZczgOUIJAHikVnOzRqWCUByQLjR1giFOIXLFfVJEtAUxKY6C2pAkN+NcO0VPtNA5ysfDOn53eOx/C50A1eSSKV8T0wChF9saoZT7KIjo8zuGUsbHKYS7t4/RlFObFq+R14+jhygFdkideJQTDTVQdg4vmSWUWBKWwZ9lt9YsBEFEZ4pIngxgB/n867g5uP581Wtdnp92zq4H3e754LQXgihsonWcOFp3FENA2uUJW/qJibUkSSFusBkRYVgcrYoWaiOt1oLzazTUAmpfWMEYySGjHSLZSjf6N1y1QXMXoxEkImZ1fJxzIjDilgieLI2NGxrLbdH19qomAiwYT4Yu+vjefahOkpLcsNWwFjvG1zxpfNVOUDTTDgl+w5DVCPJ3Et5Shlabg0a5loUUxsciIzh4nHA2ZfSoqOkc8E+OrsCFdGAJs5oJZoOH747foSEb6RxwGZnAZIOcm4BffRZwRoy5ByWLGLf656fN1vVpp9n6tuUTJHRCVPJMcGg4k5ndCD6ZIaXtwg7KkRBnWNEUymmxVya36svbYLh0IrT5rZuxAr3BlmzGy3Ma89cISrtNyaQ4iP5wFdBwBDm0JGDCRgJ0wZVjZQETopBWYoZIArRm/LGecO0MSMIBDtDm5REGe8RVsRoDtYHHnLK8FOTO7t77/YMPHw8/1arRrx8/t580mhN+TxDvLjD+yZOUv6T9h2wYR56lHydtm7t/k7OvWv0yZe10y2h1z8poXYaPQm/lg1AqBCCRcTgUQCOCS24ZfcuReEFbX/UtDjOxmbZuMOfXjPJ/k3JYLa91a/e4OHr0oul3JFdcQiE8hS1vp42D/R24GT66VakA2vpdv1H5DVBLAwQUAAIACAA5japKicSvuLICAABVCgAAIQAAAHVuaXZlcnNhbC9mbGFzaF9za2luX3NldHRpbmdzLnhtbJVWbW/bIBD+vl8RZd/r7jWdRCO1aSZV6tZqrfod2xcbBYMFOF3+/TjAMU7sxsupUnjuebjjuCMlesvE8sNsRjLJpXoGY5goNCItNmP59TxtjJHiIpPCgDAXQqqK8vny40/3IYljnlPJHaipmg3NoAuzcJ8pkhDj2wJtTJDJqqZi/yALeZHSbFso2Yj8bGrlvgbFmdha5uWPxWo9GoAzbe4NVL2c1ldo0yS1Aq0BU/q+Rjur4jQF3ka6dJ+Jmi7U+6c/ku2YZsbJbj6hjclqWkC/yFc3aON8YXfv38oC7X2Bgb/GUr98RhulcroH1d/87ivaqELWTf0/PVIrWWBB+5r3L/Gg4ZLmdvwwq0u0swI8EAY6ewuhPO6sdxEpfI3nnuC4KsmfsK5HDwJeesphuaFcA0napXfqUr49NsYOyIEQQx3pyWb9RBsNS6OawOqwjvcH3pjII1IAOsar5E0FK59wROzjHX+1unVvRZzfAYsSVLALYJRhB3bM37auJ8wI7JjPnOXwKPj+hH7s8Zr2jm9puM2o/F7bq771gqB22darXbVejPSAk6uj0AFoOZXMYakxnRdWAd4aSRzmU0pOciKC7lhBDZPiF/LSvTuMJsmRI7TacGMRwwyHoX5zOdpXOr4vt57Qjv5XoTucX8+MfcSv59QYmpWV/VXS81nQ2SmxhZknwwp8Ji0d1L3YyEjjYo+JKqq2oF6k5FPDCGlAT91e+tEao5MkqgFJhqtMwiZD5RdNlYJa21tj0LZNH/O8khUlt3/mlcEb5H3BiNMrTWm3E5QdujICQgsAVVnZ9qxfeE/VcMM47KCd/AhwBx47GdG2R8fa7cY8wMbEDReQSR0ZHoquU2Je3zEgeLV5DSu8Z0LXG5pqd7Te4J97ltvXDJsvJnkgNFNva+s/LaIF8d/Jf1BLAwQUAAIACAA5japKRnag/PICAABHCwAAJgAAAHVuaXZlcnNhbC9odG1sX3B1Ymxpc2hpbmdfc2V0dGluZ3MueG1szVbdTtswFL7vU1ieuKQBxjZWpUWIgkBjtKKdNq7Qaew2Fo6d2U5LudrT7MH2JDuO29IK1gVEp6mKGh+f850/ny+OD+8yScbcWKFVk+7WdyjhKtFMqFGTfumfbh9QYh0oBlIr3qRKU3LYqsV5MZDCpj3uHKpagjDKNnLXpKlzeSOKJpNJXdjc+F0tC4f4tp7oLMoNt1w5bqJcwhT/3DTnls4QKgDgk2k1M2vVaoTEAemzZoXkRDCMXAmfFMgzl0kaBa0BJLcjowvFjrXUhpjRoEnfHBz531wnILVFxpUviW2h0ItdAxgTPgiQPXHPScrFKMVo9/YpmQjm0vI18vpx9BilxA6Zg0c51lgC5WbwGXfAwEFYBn+O3zk7FwQRmyrIRNLHHeLTb9J2/+bsuntydXF++emm3+lc9M+7IYjSJlrFiaNVRzEGpAuT8IWfGJyDJMW40WYI0vI4WhbN1YZarQTn12SgJZa+tKJkiJHKaZMeGQGSEuFAimSx68CMuDsVEnPwtrv1oXL0ATDkm6RgLF92NN+xvopJ66suJCNTXRApbjlxmmBGRYZvKSfL5SZDo7NSKsE6YqVgnIwFn3B2WFZpBvgnR9foIivQEg9fLrkLHr4X4p4M+FAbxOUwxqOKcmEDfv1ZwDlY+wAK8xi3ehfn7ZOb88v2ybctnyCwMajkmeDYQp7lbiP4MCVKu7kdliOBwvKyKUywcq9KbvWXt8GKrJChza/djCXoDbZkM16e05i/RlDZbQrjchD9cJXQOIICWxIwcSPBcReq4FUBE1BEKzklkCBRWT/WY6ELi5IwwAHavjzCYE+EKlcj/HKgR8O4qQS5s7v3dv/d+w8HHxv16NePn9trjWYU3pXg3QUOP15L4gsif8yGceS582kadqb4Vyx8fdKrUqjLThWtzqcqWleB5rtLFF8pBKSFUTjmSAxSZMJx9ppNfkGj1n8vQxtfqVEbzGLtcft/kwirxfVo5T4UR09e2GooX738tmq/AVBLAwQUAAIACAA5japKRfj+kpgBAAAfBgAAHwAAAHVuaXZlcnNhbC9odG1sX3NraW5fc2V0dGluZ3MuanONlE1vwjAMhu/8iiq7Toh9dtsNDSZN4jBp3KYd0mJKRZpUSdrRIf776vDRJk0H8YW+PH0du7K3g6A+JCbBS7A1v83zh/1sNEBNywKubZ316BnqRLF0AfM0A5ZyIA5SHl89ybuG8BkTbkyj6hNtVcuPCPxnSZlq47nHQno05dFKn+GPB9z4wF+rtENZ+5JafY4KrQUfxoJr4HrIhcyoYcjVmzntCh1YlCDPoEsag2UamtNHNo4PIUabi0WWU17NRCKGEY3XiRQFX/TlX1U5yPqLr/fA6Dl8nVp2LFX6XUPmJp4+YfSTuQSl4JD3cYrhhRmNgLV8R+b8g1rG3YIcukxVqo/0+AajTec0gU6XnsYYNsZrr043Q4wup2Gj98TdLYZFMFqB7FhN7jEsUORFfsEHzKVIsCMdtNvzE8oEXaQ8OaQeYXg5vCza9nWvKdRcf0KsERLOCK08E5n1bY4Lxl57B1c5WWe+mWc+kfvE/mXlis0Wsu6j3UWCz18BoVrTeJXV+6FejnUjqFyDnAvB6gK+z13VzTXY/QFQSwMEFAACAAgAOY2q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OY2qSgzStqxuAAAAbgAAABwAAAB1bml2ZXJzYWwvbG9jYWxfc2V0dGluZ3MueG1ss7GvyM1RKEstKs7Mz7NVMtQzUFJIzUvOT8nMS7dVCg1x07VQUiguScxLSczJz0u1VcrLV1Kwt+OyyclPTswJTi0pASosVijISaxMLQpJzQUySlL9EnOBKp+2rnjZvEJBV+HJ/nXPpuxU0rfjAg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OY2qSj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A5japK0TugVX0BAABlFwAAFwAAAHVuaXZlcnNhbC91bml2ZXJzYWwucG5n6wzwc+flkuJiYGDg9fRwCWJgYOlhYGDO52ADiuxXdOQFUozFQe5ODOvOybwEcljSHX0dGRg29nP/SWQF8jkLPCKLGRj4DoMw4/H8FSkMDGK/PF0cQyri3t42XLU6QMIt8Ln9PhOzMKUlnEsEg37e43xyb/dBwSNfD67695jFzEK2ftv73xvXvd6oc/r22zJmoJkPuGt/nc9wXMz5966/wa1tb78kAwUZ9t3PcJ6/t/ni448WtRxA/oHSHrcvfG7rr7/+wgiSv24cddHkX7C1NROQU2C7WNT3s818OZDUjnkXu5ZtZgYrUpUAiQg0CYJ4iqOcUc4oZ5QzyhnljHJGOaOcUc4oZ5QzyhnljHJGOaOcUc4oZ5QzyhkWHMOzn2uqQIwHVW7as66V2trCx4p/70MaK378f1uudS0DdJDZ5BufW/L333+/KIJE7udvWXi+runijc8/baalWv4FDUU3vDeOupDhtN+6rz4+aMUn1e8MSSClnq5+LuucEpoAUEsDBBQAAgAIADmNqkohgr+ESgAAAGsAAAAbAAAAdW5pdmVyc2FsL3VuaXZlcnNhbC5wbmcueG1ss7GvyM1RKEstKs7Mz7NVMtQzULK34+WyKShKLctMLVeoAIoBBSFASaESyDVCcMszU0oyQCpMDBCCGamZ6RkltkoWpqZwQX2gmQBQSwECAAAUAAIACABDlFdHDcAxHsABAADaAwAADwAAAAAAAAABAAAAAAAAAAAAbm9uZS9wbGF5ZXIueG1sUEsBAgAAFAACAAgAOY2qShUOrShkBAAABxEAAB0AAAAAAAAAAQAAAAAA7QEAAHVuaXZlcnNhbC9jb21tb25fbWVzc2FnZXMubG5nUEsBAgAAFAACAAgAOY2qSiRl/wsdAwAANgwAACcAAAAAAAAAAQAAAAAAjAYAAHVuaXZlcnNhbC9mbGFzaF9wdWJsaXNoaW5nX3NldHRpbmdzLnhtbFBLAQIAABQAAgAIADmNqkqJxK+4sgIAAFUKAAAhAAAAAAAAAAEAAAAAAO4JAAB1bml2ZXJzYWwvZmxhc2hfc2tpbl9zZXR0aW5ncy54bWxQSwECAAAUAAIACAA5japKRnag/PICAABHCwAAJgAAAAAAAAABAAAAAADfDAAAdW5pdmVyc2FsL2h0bWxfcHVibGlzaGluZ19zZXR0aW5ncy54bWxQSwECAAAUAAIACAA5japKRfj+kpgBAAAfBgAAHwAAAAAAAAABAAAAAAAVEAAAdW5pdmVyc2FsL2h0bWxfc2tpbl9zZXR0aW5ncy5qc1BLAQIAABQAAgAIADmNqko9PC/RwQAAAOUBAAAaAAAAAAAAAAEAAAAAAOoRAAB1bml2ZXJzYWwvaTE4bl9wcmVzZXRzLnhtbFBLAQIAABQAAgAIADmNqkoM0rasbgAAAG4AAAAcAAAAAAAAAAEAAAAAAOMSAAB1bml2ZXJzYWwvbG9jYWxfc2V0dGluZ3MueG1sUEsBAgAAFAACAAgARJRXRyO0Tvv7AgAAsAgAABQAAAAAAAAAAQAAAAAAixMAAHVuaXZlcnNhbC9wbGF5ZXIueG1sUEsBAgAAFAACAAgAOY2qSjXb2a1oAQAA8wIAACkAAAAAAAAAAQAAAAAAuBYAAHVuaXZlcnNhbC9za2luX2N1c3RvbWl6YXRpb25fc2V0dGluZ3MueG1sUEsBAgAAFAACAAgAOY2qStE7oFV9AQAAZRcAABcAAAAAAAAAAAAAAAAAZxgAAHVuaXZlcnNhbC91bml2ZXJzYWwucG5nUEsBAgAAFAACAAgAOY2qSiGCv4RKAAAAawAAABsAAAAAAAAAAQAAAAAAGRoAAHVuaXZlcnNhbC91bml2ZXJzYWwucG5nLnhtbFBLBQYAAAAADAAMAIYDAACcGgAAAAA="/>
  <p:tag name="ISPRING_PRESENTATION_TITLE" val="日系小清新文艺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4"/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4"/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1"/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1"/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AUTOCOLOR" val="TRUE"/>
  <p:tag name="ID" val="545813"/>
  <p:tag name="MH_TYPE" val="CONTENTS_SECTI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2"/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2"/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3"/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3"/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4"/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4"/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1"/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1"/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AUTOCOLOR" val="TRUE"/>
  <p:tag name="ID" val="545813"/>
  <p:tag name="MH_TYPE" val="CONTENTS_SECTI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2"/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2"/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3"/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3"/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4"/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4"/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1"/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1"/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AUTOCOLOR" val="TRUE"/>
  <p:tag name="ID" val="545813"/>
  <p:tag name="MH_TYPE" val="CONTENTS_SECTI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2"/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2"/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3"/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3"/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4"/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4"/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1"/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1"/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AUTOCOLOR" val="TRUE"/>
  <p:tag name="MH_TYPE" val="CONTENTS"/>
  <p:tag name="ID" val="54581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AUTOCOLOR" val="TRUE"/>
  <p:tag name="ID" val="545813"/>
  <p:tag name="MH_TYPE" val="CONTENTS_SECTI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2"/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2"/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3"/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3"/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4"/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4"/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2"/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1"/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1"/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2"/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3"/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3"/>
  <p:tag name="PA" val="v3.2.0"/>
</p:tagLst>
</file>

<file path=ppt/theme/theme1.xml><?xml version="1.0" encoding="utf-8"?>
<a:theme xmlns:a="http://schemas.openxmlformats.org/drawingml/2006/main" name="Office 主题​​">
  <a:themeElements>
    <a:clrScheme name="小清新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5D6DD"/>
      </a:accent1>
      <a:accent2>
        <a:srgbClr val="F6E5D8"/>
      </a:accent2>
      <a:accent3>
        <a:srgbClr val="A5D6DD"/>
      </a:accent3>
      <a:accent4>
        <a:srgbClr val="F6E9DD"/>
      </a:accent4>
      <a:accent5>
        <a:srgbClr val="A5D6DD"/>
      </a:accent5>
      <a:accent6>
        <a:srgbClr val="F6E9DD"/>
      </a:accent6>
      <a:hlink>
        <a:srgbClr val="FF868B"/>
      </a:hlink>
      <a:folHlink>
        <a:srgbClr val="FFFFFF"/>
      </a:folHlink>
    </a:clrScheme>
    <a:fontScheme name="temp">
      <a:majorFont>
        <a:latin typeface="Arial" panose="020F0302020204030204"/>
        <a:ea typeface="方正静蕾简体"/>
        <a:cs typeface=""/>
      </a:majorFont>
      <a:minorFont>
        <a:latin typeface="Arial" panose="020F0502020204030204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0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1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2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3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4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5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6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7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8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9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20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21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22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3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4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5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6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7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8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9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1692</Words>
  <Application>Microsoft Office PowerPoint</Application>
  <PresentationFormat>宽屏</PresentationFormat>
  <Paragraphs>365</Paragraphs>
  <Slides>27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1" baseType="lpstr">
      <vt:lpstr>Arial</vt:lpstr>
      <vt:lpstr>方正静蕾简体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日系小清新文艺</dc:title>
  <dc:creator>李佳宇</dc:creator>
  <cp:lastModifiedBy>李佳宇</cp:lastModifiedBy>
  <cp:revision>97</cp:revision>
  <dcterms:created xsi:type="dcterms:W3CDTF">2017-05-12T01:42:55Z</dcterms:created>
  <dcterms:modified xsi:type="dcterms:W3CDTF">2017-06-22T08:18:51Z</dcterms:modified>
</cp:coreProperties>
</file>