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64" r:id="rId3"/>
    <p:sldId id="483" r:id="rId4"/>
    <p:sldId id="465" r:id="rId5"/>
    <p:sldId id="466" r:id="rId6"/>
    <p:sldId id="467" r:id="rId7"/>
    <p:sldId id="468" r:id="rId8"/>
    <p:sldId id="469" r:id="rId9"/>
    <p:sldId id="396" r:id="rId10"/>
    <p:sldId id="470" r:id="rId11"/>
    <p:sldId id="471" r:id="rId12"/>
    <p:sldId id="472" r:id="rId13"/>
    <p:sldId id="473" r:id="rId14"/>
    <p:sldId id="397" r:id="rId15"/>
    <p:sldId id="474" r:id="rId16"/>
    <p:sldId id="475" r:id="rId17"/>
    <p:sldId id="476" r:id="rId18"/>
    <p:sldId id="477" r:id="rId19"/>
    <p:sldId id="398" r:id="rId20"/>
    <p:sldId id="478" r:id="rId21"/>
    <p:sldId id="479" r:id="rId22"/>
    <p:sldId id="480" r:id="rId23"/>
    <p:sldId id="481" r:id="rId24"/>
    <p:sldId id="482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7AC"/>
    <a:srgbClr val="15B0DB"/>
    <a:srgbClr val="262626"/>
    <a:srgbClr val="787777"/>
    <a:srgbClr val="034E85"/>
    <a:srgbClr val="0E7EB5"/>
    <a:srgbClr val="ADB5BF"/>
    <a:srgbClr val="324565"/>
    <a:srgbClr val="143E6A"/>
    <a:srgbClr val="0B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>
        <p:scale>
          <a:sx n="84" d="100"/>
          <a:sy n="84" d="100"/>
        </p:scale>
        <p:origin x="1284" y="990"/>
      </p:cViewPr>
      <p:guideLst>
        <p:guide orient="horz" pos="259"/>
        <p:guide pos="2880"/>
        <p:guide orient="horz" pos="148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2017/7/11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0521F9-98F3-4513-BC62-C42292D46D4B}"/>
              </a:ext>
            </a:extLst>
          </p:cNvPr>
          <p:cNvGrpSpPr/>
          <p:nvPr/>
        </p:nvGrpSpPr>
        <p:grpSpPr>
          <a:xfrm>
            <a:off x="2315984" y="609271"/>
            <a:ext cx="4632280" cy="3696662"/>
            <a:chOff x="4625221" y="785593"/>
            <a:chExt cx="4872533" cy="38883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F112A4F-EE44-4D3D-B10B-BB79685E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21" y="785593"/>
              <a:ext cx="4872533" cy="3888389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C0E946D-3C1E-4C03-81C3-FE088A126FF9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E13516F-9C74-45E4-8658-304F035C6ED0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5074994" y="1272022"/>
            <a:ext cx="3872067" cy="2915532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781F43-ADA4-44AA-8019-0C70CB622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11C0C4-30E9-4A06-BE00-A44FDC7B32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911304"/>
            <a:ext cx="9144000" cy="219231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30B30D2-5098-4EBC-AE06-74C5AAA3A9ED}"/>
              </a:ext>
            </a:extLst>
          </p:cNvPr>
          <p:cNvSpPr/>
          <p:nvPr/>
        </p:nvSpPr>
        <p:spPr>
          <a:xfrm>
            <a:off x="3271351" y="1923678"/>
            <a:ext cx="3309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15B0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水彩风简约时尚</a:t>
            </a:r>
          </a:p>
        </p:txBody>
      </p:sp>
      <p:sp>
        <p:nvSpPr>
          <p:cNvPr id="22" name="TextBox 71">
            <a:extLst>
              <a:ext uri="{FF2B5EF4-FFF2-40B4-BE49-F238E27FC236}">
                <a16:creationId xmlns:a16="http://schemas.microsoft.com/office/drawing/2014/main" id="{EBDDC217-05A9-4B05-A2FA-F53F521F5C76}"/>
              </a:ext>
            </a:extLst>
          </p:cNvPr>
          <p:cNvSpPr txBox="1"/>
          <p:nvPr/>
        </p:nvSpPr>
        <p:spPr>
          <a:xfrm>
            <a:off x="3445730" y="2602193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D17A5E-8D2A-401A-875B-0617A7111041}"/>
              </a:ext>
            </a:extLst>
          </p:cNvPr>
          <p:cNvSpPr/>
          <p:nvPr/>
        </p:nvSpPr>
        <p:spPr>
          <a:xfrm>
            <a:off x="3203848" y="2299698"/>
            <a:ext cx="276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—POWERPOINT—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B4DD526-3653-4580-A232-6B36E4BE1A2A}"/>
              </a:ext>
            </a:extLst>
          </p:cNvPr>
          <p:cNvGrpSpPr/>
          <p:nvPr/>
        </p:nvGrpSpPr>
        <p:grpSpPr>
          <a:xfrm>
            <a:off x="6818893" y="1943697"/>
            <a:ext cx="1542468" cy="2214246"/>
            <a:chOff x="5067688" y="1844824"/>
            <a:chExt cx="2056624" cy="2952328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B4D99B06-08EA-4470-8E65-EC0D82F68AC7}"/>
                </a:ext>
              </a:extLst>
            </p:cNvPr>
            <p:cNvSpPr/>
            <p:nvPr/>
          </p:nvSpPr>
          <p:spPr bwMode="auto">
            <a:xfrm>
              <a:off x="5067688" y="1844824"/>
              <a:ext cx="2056624" cy="2952328"/>
            </a:xfrm>
            <a:prstGeom prst="roundRect">
              <a:avLst>
                <a:gd name="adj" fmla="val 10442"/>
              </a:avLst>
            </a:prstGeom>
            <a:solidFill>
              <a:schemeClr val="accent5"/>
            </a:solidFill>
            <a:ln w="57150">
              <a:solidFill>
                <a:schemeClr val="bg1"/>
              </a:solidFill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9365BE9-572B-41FE-9BC3-5E0516FBEFE0}"/>
                </a:ext>
              </a:extLst>
            </p:cNvPr>
            <p:cNvGrpSpPr/>
            <p:nvPr/>
          </p:nvGrpSpPr>
          <p:grpSpPr>
            <a:xfrm>
              <a:off x="5167169" y="2416926"/>
              <a:ext cx="1857662" cy="1783578"/>
              <a:chOff x="5167169" y="2320793"/>
              <a:chExt cx="1857662" cy="1783578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B415B618-BFA2-4D14-8F74-B274C370E474}"/>
                  </a:ext>
                </a:extLst>
              </p:cNvPr>
              <p:cNvGrpSpPr/>
              <p:nvPr/>
            </p:nvGrpSpPr>
            <p:grpSpPr>
              <a:xfrm>
                <a:off x="5762961" y="2320793"/>
                <a:ext cx="666078" cy="666078"/>
                <a:chOff x="2427497" y="5247104"/>
                <a:chExt cx="415102" cy="415102"/>
              </a:xfrm>
              <a:solidFill>
                <a:schemeClr val="bg1"/>
              </a:solidFill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FF8DD185-1E48-404B-9303-31ADF4284FDA}"/>
                    </a:ext>
                  </a:extLst>
                </p:cNvPr>
                <p:cNvSpPr/>
                <p:nvPr/>
              </p:nvSpPr>
              <p:spPr>
                <a:xfrm>
                  <a:off x="2427497" y="5247104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BD60D6D1-3633-498B-A1D9-502E3AC864C8}"/>
                    </a:ext>
                  </a:extLst>
                </p:cNvPr>
                <p:cNvSpPr/>
                <p:nvPr/>
              </p:nvSpPr>
              <p:spPr>
                <a:xfrm>
                  <a:off x="2508812" y="5340484"/>
                  <a:ext cx="252474" cy="228341"/>
                </a:xfrm>
                <a:custGeom>
                  <a:avLst/>
                  <a:gdLst>
                    <a:gd name="connsiteX0" fmla="*/ 503202 w 607568"/>
                    <a:gd name="connsiteY0" fmla="*/ 459310 h 549494"/>
                    <a:gd name="connsiteX1" fmla="*/ 548364 w 607568"/>
                    <a:gd name="connsiteY1" fmla="*/ 504402 h 549494"/>
                    <a:gd name="connsiteX2" fmla="*/ 503202 w 607568"/>
                    <a:gd name="connsiteY2" fmla="*/ 549494 h 549494"/>
                    <a:gd name="connsiteX3" fmla="*/ 458040 w 607568"/>
                    <a:gd name="connsiteY3" fmla="*/ 504402 h 549494"/>
                    <a:gd name="connsiteX4" fmla="*/ 503202 w 607568"/>
                    <a:gd name="connsiteY4" fmla="*/ 459310 h 549494"/>
                    <a:gd name="connsiteX5" fmla="*/ 197795 w 607568"/>
                    <a:gd name="connsiteY5" fmla="*/ 459310 h 549494"/>
                    <a:gd name="connsiteX6" fmla="*/ 242957 w 607568"/>
                    <a:gd name="connsiteY6" fmla="*/ 504402 h 549494"/>
                    <a:gd name="connsiteX7" fmla="*/ 197795 w 607568"/>
                    <a:gd name="connsiteY7" fmla="*/ 549494 h 549494"/>
                    <a:gd name="connsiteX8" fmla="*/ 152633 w 607568"/>
                    <a:gd name="connsiteY8" fmla="*/ 504402 h 549494"/>
                    <a:gd name="connsiteX9" fmla="*/ 197795 w 607568"/>
                    <a:gd name="connsiteY9" fmla="*/ 459310 h 549494"/>
                    <a:gd name="connsiteX10" fmla="*/ 143318 w 607568"/>
                    <a:gd name="connsiteY10" fmla="*/ 390791 h 549494"/>
                    <a:gd name="connsiteX11" fmla="*/ 554573 w 607568"/>
                    <a:gd name="connsiteY11" fmla="*/ 390791 h 549494"/>
                    <a:gd name="connsiteX12" fmla="*/ 554573 w 607568"/>
                    <a:gd name="connsiteY12" fmla="*/ 437435 h 549494"/>
                    <a:gd name="connsiteX13" fmla="*/ 143318 w 607568"/>
                    <a:gd name="connsiteY13" fmla="*/ 437435 h 549494"/>
                    <a:gd name="connsiteX14" fmla="*/ 115304 w 607568"/>
                    <a:gd name="connsiteY14" fmla="*/ 313028 h 549494"/>
                    <a:gd name="connsiteX15" fmla="*/ 582659 w 607568"/>
                    <a:gd name="connsiteY15" fmla="*/ 313028 h 549494"/>
                    <a:gd name="connsiteX16" fmla="*/ 582659 w 607568"/>
                    <a:gd name="connsiteY16" fmla="*/ 359672 h 549494"/>
                    <a:gd name="connsiteX17" fmla="*/ 115304 w 607568"/>
                    <a:gd name="connsiteY17" fmla="*/ 359672 h 549494"/>
                    <a:gd name="connsiteX18" fmla="*/ 0 w 607568"/>
                    <a:gd name="connsiteY18" fmla="*/ 169922 h 549494"/>
                    <a:gd name="connsiteX19" fmla="*/ 78962 w 607568"/>
                    <a:gd name="connsiteY19" fmla="*/ 169922 h 549494"/>
                    <a:gd name="connsiteX20" fmla="*/ 108516 w 607568"/>
                    <a:gd name="connsiteY20" fmla="*/ 235254 h 549494"/>
                    <a:gd name="connsiteX21" fmla="*/ 607568 w 607568"/>
                    <a:gd name="connsiteY21" fmla="*/ 235254 h 549494"/>
                    <a:gd name="connsiteX22" fmla="*/ 607568 w 607568"/>
                    <a:gd name="connsiteY22" fmla="*/ 281909 h 549494"/>
                    <a:gd name="connsiteX23" fmla="*/ 78428 w 607568"/>
                    <a:gd name="connsiteY23" fmla="*/ 281909 h 549494"/>
                    <a:gd name="connsiteX24" fmla="*/ 48798 w 607568"/>
                    <a:gd name="connsiteY24" fmla="*/ 216577 h 549494"/>
                    <a:gd name="connsiteX25" fmla="*/ 0 w 607568"/>
                    <a:gd name="connsiteY25" fmla="*/ 216577 h 549494"/>
                    <a:gd name="connsiteX26" fmla="*/ 257720 w 607568"/>
                    <a:gd name="connsiteY26" fmla="*/ 0 h 549494"/>
                    <a:gd name="connsiteX27" fmla="*/ 254207 w 607568"/>
                    <a:gd name="connsiteY27" fmla="*/ 30201 h 549494"/>
                    <a:gd name="connsiteX28" fmla="*/ 407797 w 607568"/>
                    <a:gd name="connsiteY28" fmla="*/ 197372 h 549494"/>
                    <a:gd name="connsiteX29" fmla="*/ 241147 w 607568"/>
                    <a:gd name="connsiteY29" fmla="*/ 144063 h 549494"/>
                    <a:gd name="connsiteX30" fmla="*/ 237633 w 607568"/>
                    <a:gd name="connsiteY30" fmla="*/ 174264 h 549494"/>
                    <a:gd name="connsiteX31" fmla="*/ 115586 w 607568"/>
                    <a:gd name="connsiteY31" fmla="*/ 71993 h 54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7568" h="549494">
                      <a:moveTo>
                        <a:pt x="503202" y="459310"/>
                      </a:moveTo>
                      <a:cubicBezTo>
                        <a:pt x="528144" y="459310"/>
                        <a:pt x="548364" y="479498"/>
                        <a:pt x="548364" y="504402"/>
                      </a:cubicBezTo>
                      <a:cubicBezTo>
                        <a:pt x="548364" y="529306"/>
                        <a:pt x="528144" y="549494"/>
                        <a:pt x="503202" y="549494"/>
                      </a:cubicBezTo>
                      <a:cubicBezTo>
                        <a:pt x="478260" y="549494"/>
                        <a:pt x="458040" y="529306"/>
                        <a:pt x="458040" y="504402"/>
                      </a:cubicBezTo>
                      <a:cubicBezTo>
                        <a:pt x="458040" y="479498"/>
                        <a:pt x="478260" y="459310"/>
                        <a:pt x="503202" y="459310"/>
                      </a:cubicBezTo>
                      <a:close/>
                      <a:moveTo>
                        <a:pt x="197795" y="459310"/>
                      </a:moveTo>
                      <a:cubicBezTo>
                        <a:pt x="222737" y="459310"/>
                        <a:pt x="242957" y="479498"/>
                        <a:pt x="242957" y="504402"/>
                      </a:cubicBezTo>
                      <a:cubicBezTo>
                        <a:pt x="242957" y="529306"/>
                        <a:pt x="222737" y="549494"/>
                        <a:pt x="197795" y="549494"/>
                      </a:cubicBezTo>
                      <a:cubicBezTo>
                        <a:pt x="172853" y="549494"/>
                        <a:pt x="152633" y="529306"/>
                        <a:pt x="152633" y="504402"/>
                      </a:cubicBezTo>
                      <a:cubicBezTo>
                        <a:pt x="152633" y="479498"/>
                        <a:pt x="172853" y="459310"/>
                        <a:pt x="197795" y="459310"/>
                      </a:cubicBezTo>
                      <a:close/>
                      <a:moveTo>
                        <a:pt x="143318" y="390791"/>
                      </a:moveTo>
                      <a:lnTo>
                        <a:pt x="554573" y="390791"/>
                      </a:lnTo>
                      <a:lnTo>
                        <a:pt x="554573" y="437435"/>
                      </a:lnTo>
                      <a:lnTo>
                        <a:pt x="143318" y="437435"/>
                      </a:lnTo>
                      <a:close/>
                      <a:moveTo>
                        <a:pt x="115304" y="313028"/>
                      </a:moveTo>
                      <a:lnTo>
                        <a:pt x="582659" y="313028"/>
                      </a:lnTo>
                      <a:lnTo>
                        <a:pt x="582659" y="359672"/>
                      </a:lnTo>
                      <a:lnTo>
                        <a:pt x="115304" y="359672"/>
                      </a:lnTo>
                      <a:close/>
                      <a:moveTo>
                        <a:pt x="0" y="169922"/>
                      </a:moveTo>
                      <a:lnTo>
                        <a:pt x="78962" y="169922"/>
                      </a:lnTo>
                      <a:lnTo>
                        <a:pt x="108516" y="235254"/>
                      </a:lnTo>
                      <a:lnTo>
                        <a:pt x="607568" y="235254"/>
                      </a:lnTo>
                      <a:lnTo>
                        <a:pt x="607568" y="281909"/>
                      </a:lnTo>
                      <a:lnTo>
                        <a:pt x="78428" y="281909"/>
                      </a:lnTo>
                      <a:lnTo>
                        <a:pt x="48798" y="216577"/>
                      </a:lnTo>
                      <a:lnTo>
                        <a:pt x="0" y="216577"/>
                      </a:lnTo>
                      <a:close/>
                      <a:moveTo>
                        <a:pt x="257720" y="0"/>
                      </a:moveTo>
                      <a:lnTo>
                        <a:pt x="254207" y="30201"/>
                      </a:lnTo>
                      <a:cubicBezTo>
                        <a:pt x="405964" y="47665"/>
                        <a:pt x="407797" y="197372"/>
                        <a:pt x="407797" y="197372"/>
                      </a:cubicBezTo>
                      <a:cubicBezTo>
                        <a:pt x="407797" y="197372"/>
                        <a:pt x="364340" y="158248"/>
                        <a:pt x="241147" y="144063"/>
                      </a:cubicBezTo>
                      <a:lnTo>
                        <a:pt x="237633" y="174264"/>
                      </a:lnTo>
                      <a:lnTo>
                        <a:pt x="115586" y="7199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A5F56876-E5D2-44D5-80CC-3FA2360F5EC7}"/>
                  </a:ext>
                </a:extLst>
              </p:cNvPr>
              <p:cNvGrpSpPr/>
              <p:nvPr/>
            </p:nvGrpSpPr>
            <p:grpSpPr>
              <a:xfrm>
                <a:off x="5167169" y="3210168"/>
                <a:ext cx="1857662" cy="894203"/>
                <a:chOff x="769081" y="4526793"/>
                <a:chExt cx="1857662" cy="894203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8BBDEAA9-F590-4970-969C-F1035B9ABB7B}"/>
                    </a:ext>
                  </a:extLst>
                </p:cNvPr>
                <p:cNvSpPr/>
                <p:nvPr/>
              </p:nvSpPr>
              <p:spPr>
                <a:xfrm>
                  <a:off x="769081" y="4921572"/>
                  <a:ext cx="1857662" cy="4994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 fontScale="70000" lnSpcReduction="20000"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50">
                      <a:solidFill>
                        <a:schemeClr val="bg1"/>
                      </a:solidFill>
                    </a:rPr>
                    <a:t>此部分内容作为文字排版占位显示（建议使用主题字体）。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4B264A88-A937-4B86-9175-739B859B4F38}"/>
                    </a:ext>
                  </a:extLst>
                </p:cNvPr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 lnSpcReduction="10000"/>
                </a:bodyPr>
                <a:lstStyle/>
                <a:p>
                  <a:pPr algn="ctr">
                    <a:buSzPct val="25000"/>
                  </a:pPr>
                  <a:r>
                    <a:rPr lang="zh-CN" altLang="en-US" sz="14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4F07100-40E7-4EC5-B165-17BF9889B2FE}"/>
              </a:ext>
            </a:extLst>
          </p:cNvPr>
          <p:cNvGrpSpPr/>
          <p:nvPr/>
        </p:nvGrpSpPr>
        <p:grpSpPr>
          <a:xfrm>
            <a:off x="5259754" y="1943697"/>
            <a:ext cx="1782198" cy="2214246"/>
            <a:chOff x="5051884" y="1844824"/>
            <a:chExt cx="2376264" cy="2952328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21B0C25-D3B4-4489-9543-FDF1094D1BD5}"/>
                </a:ext>
              </a:extLst>
            </p:cNvPr>
            <p:cNvSpPr/>
            <p:nvPr/>
          </p:nvSpPr>
          <p:spPr bwMode="auto">
            <a:xfrm>
              <a:off x="5051884" y="1844824"/>
              <a:ext cx="2376264" cy="2952328"/>
            </a:xfrm>
            <a:custGeom>
              <a:avLst/>
              <a:gdLst>
                <a:gd name="connsiteX0" fmla="*/ 210891 w 2376264"/>
                <a:gd name="connsiteY0" fmla="*/ 0 h 2952328"/>
                <a:gd name="connsiteX1" fmla="*/ 1877341 w 2376264"/>
                <a:gd name="connsiteY1" fmla="*/ 0 h 2952328"/>
                <a:gd name="connsiteX2" fmla="*/ 2088232 w 2376264"/>
                <a:gd name="connsiteY2" fmla="*/ 210891 h 2952328"/>
                <a:gd name="connsiteX3" fmla="*/ 2088232 w 2376264"/>
                <a:gd name="connsiteY3" fmla="*/ 1309106 h 2952328"/>
                <a:gd name="connsiteX4" fmla="*/ 2376264 w 2376264"/>
                <a:gd name="connsiteY4" fmla="*/ 1476164 h 2952328"/>
                <a:gd name="connsiteX5" fmla="*/ 2088232 w 2376264"/>
                <a:gd name="connsiteY5" fmla="*/ 1643223 h 2952328"/>
                <a:gd name="connsiteX6" fmla="*/ 2088232 w 2376264"/>
                <a:gd name="connsiteY6" fmla="*/ 2741437 h 2952328"/>
                <a:gd name="connsiteX7" fmla="*/ 1877341 w 2376264"/>
                <a:gd name="connsiteY7" fmla="*/ 2952328 h 2952328"/>
                <a:gd name="connsiteX8" fmla="*/ 210891 w 2376264"/>
                <a:gd name="connsiteY8" fmla="*/ 2952328 h 2952328"/>
                <a:gd name="connsiteX9" fmla="*/ 0 w 2376264"/>
                <a:gd name="connsiteY9" fmla="*/ 2741437 h 2952328"/>
                <a:gd name="connsiteX10" fmla="*/ 0 w 2376264"/>
                <a:gd name="connsiteY10" fmla="*/ 210891 h 2952328"/>
                <a:gd name="connsiteX11" fmla="*/ 210891 w 2376264"/>
                <a:gd name="connsiteY11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6264" h="2952328">
                  <a:moveTo>
                    <a:pt x="210891" y="0"/>
                  </a:moveTo>
                  <a:lnTo>
                    <a:pt x="1877341" y="0"/>
                  </a:lnTo>
                  <a:cubicBezTo>
                    <a:pt x="1993813" y="0"/>
                    <a:pt x="2088232" y="94419"/>
                    <a:pt x="2088232" y="210891"/>
                  </a:cubicBezTo>
                  <a:lnTo>
                    <a:pt x="2088232" y="1309106"/>
                  </a:lnTo>
                  <a:lnTo>
                    <a:pt x="2376264" y="1476164"/>
                  </a:lnTo>
                  <a:lnTo>
                    <a:pt x="2088232" y="1643223"/>
                  </a:lnTo>
                  <a:lnTo>
                    <a:pt x="2088232" y="2741437"/>
                  </a:lnTo>
                  <a:cubicBezTo>
                    <a:pt x="2088232" y="2857909"/>
                    <a:pt x="1993813" y="2952328"/>
                    <a:pt x="1877341" y="2952328"/>
                  </a:cubicBezTo>
                  <a:lnTo>
                    <a:pt x="210891" y="2952328"/>
                  </a:lnTo>
                  <a:cubicBezTo>
                    <a:pt x="94419" y="2952328"/>
                    <a:pt x="0" y="2857909"/>
                    <a:pt x="0" y="2741437"/>
                  </a:cubicBezTo>
                  <a:lnTo>
                    <a:pt x="0" y="210891"/>
                  </a:lnTo>
                  <a:cubicBezTo>
                    <a:pt x="0" y="94419"/>
                    <a:pt x="94419" y="0"/>
                    <a:pt x="210891" y="0"/>
                  </a:cubicBez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8AB2E89-7B6A-49C2-BA0B-EFFECEF592D6}"/>
                </a:ext>
              </a:extLst>
            </p:cNvPr>
            <p:cNvGrpSpPr/>
            <p:nvPr/>
          </p:nvGrpSpPr>
          <p:grpSpPr>
            <a:xfrm>
              <a:off x="5167169" y="2416926"/>
              <a:ext cx="1857662" cy="1783578"/>
              <a:chOff x="5167169" y="2320793"/>
              <a:chExt cx="1857662" cy="1783578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9AA21E2-0A1C-432F-B2F4-A990F7B99671}"/>
                  </a:ext>
                </a:extLst>
              </p:cNvPr>
              <p:cNvGrpSpPr/>
              <p:nvPr/>
            </p:nvGrpSpPr>
            <p:grpSpPr>
              <a:xfrm>
                <a:off x="5762961" y="2320793"/>
                <a:ext cx="666078" cy="666078"/>
                <a:chOff x="2427497" y="5247104"/>
                <a:chExt cx="415102" cy="415102"/>
              </a:xfrm>
              <a:solidFill>
                <a:schemeClr val="bg1"/>
              </a:solidFill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9492D0FF-9566-485A-8764-739845DE7DE9}"/>
                    </a:ext>
                  </a:extLst>
                </p:cNvPr>
                <p:cNvSpPr/>
                <p:nvPr/>
              </p:nvSpPr>
              <p:spPr>
                <a:xfrm>
                  <a:off x="2427497" y="5247104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C0F2C65F-3BBC-4552-8B06-3A59E35C428F}"/>
                    </a:ext>
                  </a:extLst>
                </p:cNvPr>
                <p:cNvSpPr/>
                <p:nvPr/>
              </p:nvSpPr>
              <p:spPr>
                <a:xfrm>
                  <a:off x="2523710" y="5328418"/>
                  <a:ext cx="222678" cy="252474"/>
                </a:xfrm>
                <a:custGeom>
                  <a:avLst/>
                  <a:gdLst>
                    <a:gd name="T0" fmla="*/ 2125 w 2288"/>
                    <a:gd name="T1" fmla="*/ 924 h 2598"/>
                    <a:gd name="T2" fmla="*/ 1863 w 2288"/>
                    <a:gd name="T3" fmla="*/ 1258 h 2598"/>
                    <a:gd name="T4" fmla="*/ 1848 w 2288"/>
                    <a:gd name="T5" fmla="*/ 1586 h 2598"/>
                    <a:gd name="T6" fmla="*/ 1899 w 2288"/>
                    <a:gd name="T7" fmla="*/ 1716 h 2598"/>
                    <a:gd name="T8" fmla="*/ 1211 w 2288"/>
                    <a:gd name="T9" fmla="*/ 2079 h 2598"/>
                    <a:gd name="T10" fmla="*/ 1176 w 2288"/>
                    <a:gd name="T11" fmla="*/ 2038 h 2598"/>
                    <a:gd name="T12" fmla="*/ 1200 w 2288"/>
                    <a:gd name="T13" fmla="*/ 965 h 2598"/>
                    <a:gd name="T14" fmla="*/ 1409 w 2288"/>
                    <a:gd name="T15" fmla="*/ 1012 h 2598"/>
                    <a:gd name="T16" fmla="*/ 1522 w 2288"/>
                    <a:gd name="T17" fmla="*/ 978 h 2598"/>
                    <a:gd name="T18" fmla="*/ 1526 w 2288"/>
                    <a:gd name="T19" fmla="*/ 847 h 2598"/>
                    <a:gd name="T20" fmla="*/ 1387 w 2288"/>
                    <a:gd name="T21" fmla="*/ 828 h 2598"/>
                    <a:gd name="T22" fmla="*/ 1193 w 2288"/>
                    <a:gd name="T23" fmla="*/ 584 h 2598"/>
                    <a:gd name="T24" fmla="*/ 1375 w 2288"/>
                    <a:gd name="T25" fmla="*/ 124 h 2598"/>
                    <a:gd name="T26" fmla="*/ 1109 w 2288"/>
                    <a:gd name="T27" fmla="*/ 37 h 2598"/>
                    <a:gd name="T28" fmla="*/ 1013 w 2288"/>
                    <a:gd name="T29" fmla="*/ 570 h 2598"/>
                    <a:gd name="T30" fmla="*/ 1056 w 2288"/>
                    <a:gd name="T31" fmla="*/ 808 h 2598"/>
                    <a:gd name="T32" fmla="*/ 891 w 2288"/>
                    <a:gd name="T33" fmla="*/ 784 h 2598"/>
                    <a:gd name="T34" fmla="*/ 748 w 2288"/>
                    <a:gd name="T35" fmla="*/ 921 h 2598"/>
                    <a:gd name="T36" fmla="*/ 899 w 2288"/>
                    <a:gd name="T37" fmla="*/ 946 h 2598"/>
                    <a:gd name="T38" fmla="*/ 1024 w 2288"/>
                    <a:gd name="T39" fmla="*/ 1479 h 2598"/>
                    <a:gd name="T40" fmla="*/ 1022 w 2288"/>
                    <a:gd name="T41" fmla="*/ 2081 h 2598"/>
                    <a:gd name="T42" fmla="*/ 434 w 2288"/>
                    <a:gd name="T43" fmla="*/ 1569 h 2598"/>
                    <a:gd name="T44" fmla="*/ 395 w 2288"/>
                    <a:gd name="T45" fmla="*/ 1470 h 2598"/>
                    <a:gd name="T46" fmla="*/ 88 w 2288"/>
                    <a:gd name="T47" fmla="*/ 1148 h 2598"/>
                    <a:gd name="T48" fmla="*/ 101 w 2288"/>
                    <a:gd name="T49" fmla="*/ 1658 h 2598"/>
                    <a:gd name="T50" fmla="*/ 906 w 2288"/>
                    <a:gd name="T51" fmla="*/ 2228 h 2598"/>
                    <a:gd name="T52" fmla="*/ 1177 w 2288"/>
                    <a:gd name="T53" fmla="*/ 2500 h 2598"/>
                    <a:gd name="T54" fmla="*/ 1223 w 2288"/>
                    <a:gd name="T55" fmla="*/ 2405 h 2598"/>
                    <a:gd name="T56" fmla="*/ 1273 w 2288"/>
                    <a:gd name="T57" fmla="*/ 2328 h 2598"/>
                    <a:gd name="T58" fmla="*/ 1280 w 2288"/>
                    <a:gd name="T59" fmla="*/ 2234 h 2598"/>
                    <a:gd name="T60" fmla="*/ 2094 w 2288"/>
                    <a:gd name="T61" fmla="*/ 1624 h 2598"/>
                    <a:gd name="T62" fmla="*/ 2274 w 2288"/>
                    <a:gd name="T63" fmla="*/ 1517 h 2598"/>
                    <a:gd name="T64" fmla="*/ 1065 w 2288"/>
                    <a:gd name="T65" fmla="*/ 420 h 2598"/>
                    <a:gd name="T66" fmla="*/ 1131 w 2288"/>
                    <a:gd name="T67" fmla="*/ 148 h 2598"/>
                    <a:gd name="T68" fmla="*/ 1165 w 2288"/>
                    <a:gd name="T69" fmla="*/ 430 h 2598"/>
                    <a:gd name="T70" fmla="*/ 1065 w 2288"/>
                    <a:gd name="T71" fmla="*/ 420 h 2598"/>
                    <a:gd name="T72" fmla="*/ 1040 w 2288"/>
                    <a:gd name="T73" fmla="*/ 2287 h 2598"/>
                    <a:gd name="T74" fmla="*/ 1032 w 2288"/>
                    <a:gd name="T75" fmla="*/ 2241 h 2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8" h="2598">
                      <a:moveTo>
                        <a:pt x="2281" y="1465"/>
                      </a:moveTo>
                      <a:cubicBezTo>
                        <a:pt x="2220" y="1286"/>
                        <a:pt x="2159" y="1111"/>
                        <a:pt x="2125" y="924"/>
                      </a:cubicBezTo>
                      <a:cubicBezTo>
                        <a:pt x="2112" y="850"/>
                        <a:pt x="2015" y="868"/>
                        <a:pt x="1992" y="924"/>
                      </a:cubicBezTo>
                      <a:cubicBezTo>
                        <a:pt x="1948" y="1035"/>
                        <a:pt x="1904" y="1146"/>
                        <a:pt x="1863" y="1258"/>
                      </a:cubicBezTo>
                      <a:cubicBezTo>
                        <a:pt x="1840" y="1319"/>
                        <a:pt x="1790" y="1411"/>
                        <a:pt x="1809" y="1480"/>
                      </a:cubicBezTo>
                      <a:cubicBezTo>
                        <a:pt x="1783" y="1516"/>
                        <a:pt x="1783" y="1565"/>
                        <a:pt x="1848" y="1586"/>
                      </a:cubicBezTo>
                      <a:cubicBezTo>
                        <a:pt x="1878" y="1596"/>
                        <a:pt x="1908" y="1602"/>
                        <a:pt x="1938" y="1607"/>
                      </a:cubicBezTo>
                      <a:cubicBezTo>
                        <a:pt x="1927" y="1644"/>
                        <a:pt x="1916" y="1681"/>
                        <a:pt x="1899" y="1716"/>
                      </a:cubicBezTo>
                      <a:cubicBezTo>
                        <a:pt x="1861" y="1789"/>
                        <a:pt x="1799" y="1850"/>
                        <a:pt x="1734" y="1899"/>
                      </a:cubicBezTo>
                      <a:cubicBezTo>
                        <a:pt x="1586" y="2012"/>
                        <a:pt x="1393" y="2062"/>
                        <a:pt x="1211" y="2079"/>
                      </a:cubicBezTo>
                      <a:cubicBezTo>
                        <a:pt x="1201" y="2080"/>
                        <a:pt x="1190" y="2080"/>
                        <a:pt x="1180" y="2081"/>
                      </a:cubicBezTo>
                      <a:cubicBezTo>
                        <a:pt x="1178" y="2066"/>
                        <a:pt x="1177" y="2052"/>
                        <a:pt x="1176" y="2038"/>
                      </a:cubicBezTo>
                      <a:cubicBezTo>
                        <a:pt x="1167" y="1852"/>
                        <a:pt x="1173" y="1665"/>
                        <a:pt x="1178" y="1479"/>
                      </a:cubicBezTo>
                      <a:cubicBezTo>
                        <a:pt x="1183" y="1309"/>
                        <a:pt x="1195" y="1137"/>
                        <a:pt x="1200" y="965"/>
                      </a:cubicBezTo>
                      <a:cubicBezTo>
                        <a:pt x="1262" y="972"/>
                        <a:pt x="1326" y="981"/>
                        <a:pt x="1388" y="979"/>
                      </a:cubicBezTo>
                      <a:cubicBezTo>
                        <a:pt x="1391" y="992"/>
                        <a:pt x="1399" y="1003"/>
                        <a:pt x="1409" y="1012"/>
                      </a:cubicBezTo>
                      <a:cubicBezTo>
                        <a:pt x="1434" y="1041"/>
                        <a:pt x="1476" y="1041"/>
                        <a:pt x="1501" y="1012"/>
                      </a:cubicBezTo>
                      <a:cubicBezTo>
                        <a:pt x="1511" y="1003"/>
                        <a:pt x="1519" y="991"/>
                        <a:pt x="1522" y="978"/>
                      </a:cubicBezTo>
                      <a:cubicBezTo>
                        <a:pt x="1528" y="956"/>
                        <a:pt x="1526" y="931"/>
                        <a:pt x="1526" y="908"/>
                      </a:cubicBezTo>
                      <a:lnTo>
                        <a:pt x="1526" y="847"/>
                      </a:lnTo>
                      <a:cubicBezTo>
                        <a:pt x="1526" y="809"/>
                        <a:pt x="1493" y="776"/>
                        <a:pt x="1455" y="776"/>
                      </a:cubicBezTo>
                      <a:cubicBezTo>
                        <a:pt x="1423" y="776"/>
                        <a:pt x="1395" y="799"/>
                        <a:pt x="1387" y="828"/>
                      </a:cubicBezTo>
                      <a:cubicBezTo>
                        <a:pt x="1327" y="813"/>
                        <a:pt x="1264" y="812"/>
                        <a:pt x="1202" y="810"/>
                      </a:cubicBezTo>
                      <a:cubicBezTo>
                        <a:pt x="1202" y="735"/>
                        <a:pt x="1199" y="659"/>
                        <a:pt x="1193" y="584"/>
                      </a:cubicBezTo>
                      <a:cubicBezTo>
                        <a:pt x="1297" y="558"/>
                        <a:pt x="1391" y="480"/>
                        <a:pt x="1431" y="385"/>
                      </a:cubicBezTo>
                      <a:cubicBezTo>
                        <a:pt x="1470" y="292"/>
                        <a:pt x="1441" y="197"/>
                        <a:pt x="1375" y="124"/>
                      </a:cubicBezTo>
                      <a:cubicBezTo>
                        <a:pt x="1315" y="57"/>
                        <a:pt x="1196" y="0"/>
                        <a:pt x="1109" y="37"/>
                      </a:cubicBezTo>
                      <a:cubicBezTo>
                        <a:pt x="1109" y="37"/>
                        <a:pt x="1109" y="37"/>
                        <a:pt x="1109" y="37"/>
                      </a:cubicBezTo>
                      <a:cubicBezTo>
                        <a:pt x="988" y="48"/>
                        <a:pt x="885" y="127"/>
                        <a:pt x="860" y="255"/>
                      </a:cubicBezTo>
                      <a:cubicBezTo>
                        <a:pt x="837" y="376"/>
                        <a:pt x="900" y="516"/>
                        <a:pt x="1013" y="570"/>
                      </a:cubicBezTo>
                      <a:cubicBezTo>
                        <a:pt x="1033" y="580"/>
                        <a:pt x="1055" y="586"/>
                        <a:pt x="1077" y="590"/>
                      </a:cubicBezTo>
                      <a:cubicBezTo>
                        <a:pt x="1068" y="662"/>
                        <a:pt x="1062" y="735"/>
                        <a:pt x="1056" y="808"/>
                      </a:cubicBezTo>
                      <a:cubicBezTo>
                        <a:pt x="1001" y="808"/>
                        <a:pt x="947" y="810"/>
                        <a:pt x="892" y="813"/>
                      </a:cubicBezTo>
                      <a:cubicBezTo>
                        <a:pt x="892" y="803"/>
                        <a:pt x="891" y="793"/>
                        <a:pt x="891" y="784"/>
                      </a:cubicBezTo>
                      <a:cubicBezTo>
                        <a:pt x="896" y="691"/>
                        <a:pt x="748" y="690"/>
                        <a:pt x="747" y="784"/>
                      </a:cubicBezTo>
                      <a:cubicBezTo>
                        <a:pt x="747" y="829"/>
                        <a:pt x="742" y="876"/>
                        <a:pt x="748" y="921"/>
                      </a:cubicBezTo>
                      <a:cubicBezTo>
                        <a:pt x="756" y="983"/>
                        <a:pt x="811" y="1002"/>
                        <a:pt x="851" y="981"/>
                      </a:cubicBezTo>
                      <a:cubicBezTo>
                        <a:pt x="872" y="980"/>
                        <a:pt x="891" y="967"/>
                        <a:pt x="899" y="946"/>
                      </a:cubicBezTo>
                      <a:cubicBezTo>
                        <a:pt x="948" y="949"/>
                        <a:pt x="998" y="951"/>
                        <a:pt x="1047" y="954"/>
                      </a:cubicBezTo>
                      <a:cubicBezTo>
                        <a:pt x="1037" y="1129"/>
                        <a:pt x="1031" y="1305"/>
                        <a:pt x="1024" y="1479"/>
                      </a:cubicBezTo>
                      <a:cubicBezTo>
                        <a:pt x="1017" y="1665"/>
                        <a:pt x="1014" y="1851"/>
                        <a:pt x="1021" y="2038"/>
                      </a:cubicBezTo>
                      <a:cubicBezTo>
                        <a:pt x="1022" y="2051"/>
                        <a:pt x="1022" y="2066"/>
                        <a:pt x="1022" y="2081"/>
                      </a:cubicBezTo>
                      <a:cubicBezTo>
                        <a:pt x="722" y="2061"/>
                        <a:pt x="421" y="1927"/>
                        <a:pt x="289" y="1649"/>
                      </a:cubicBezTo>
                      <a:cubicBezTo>
                        <a:pt x="342" y="1639"/>
                        <a:pt x="422" y="1633"/>
                        <a:pt x="434" y="1569"/>
                      </a:cubicBezTo>
                      <a:cubicBezTo>
                        <a:pt x="439" y="1539"/>
                        <a:pt x="429" y="1506"/>
                        <a:pt x="402" y="1492"/>
                      </a:cubicBezTo>
                      <a:cubicBezTo>
                        <a:pt x="401" y="1485"/>
                        <a:pt x="399" y="1478"/>
                        <a:pt x="395" y="1470"/>
                      </a:cubicBezTo>
                      <a:cubicBezTo>
                        <a:pt x="338" y="1362"/>
                        <a:pt x="258" y="1263"/>
                        <a:pt x="215" y="1148"/>
                      </a:cubicBezTo>
                      <a:cubicBezTo>
                        <a:pt x="192" y="1085"/>
                        <a:pt x="111" y="1085"/>
                        <a:pt x="88" y="1148"/>
                      </a:cubicBezTo>
                      <a:cubicBezTo>
                        <a:pt x="29" y="1306"/>
                        <a:pt x="0" y="1457"/>
                        <a:pt x="39" y="1624"/>
                      </a:cubicBezTo>
                      <a:cubicBezTo>
                        <a:pt x="45" y="1653"/>
                        <a:pt x="75" y="1663"/>
                        <a:pt x="101" y="1658"/>
                      </a:cubicBezTo>
                      <a:cubicBezTo>
                        <a:pt x="125" y="1661"/>
                        <a:pt x="149" y="1661"/>
                        <a:pt x="172" y="1661"/>
                      </a:cubicBezTo>
                      <a:cubicBezTo>
                        <a:pt x="253" y="2008"/>
                        <a:pt x="572" y="2179"/>
                        <a:pt x="906" y="2228"/>
                      </a:cubicBezTo>
                      <a:cubicBezTo>
                        <a:pt x="931" y="2337"/>
                        <a:pt x="982" y="2443"/>
                        <a:pt x="1043" y="2536"/>
                      </a:cubicBezTo>
                      <a:cubicBezTo>
                        <a:pt x="1083" y="2598"/>
                        <a:pt x="1172" y="2572"/>
                        <a:pt x="1177" y="2500"/>
                      </a:cubicBezTo>
                      <a:cubicBezTo>
                        <a:pt x="1177" y="2509"/>
                        <a:pt x="1185" y="2477"/>
                        <a:pt x="1189" y="2468"/>
                      </a:cubicBezTo>
                      <a:cubicBezTo>
                        <a:pt x="1199" y="2446"/>
                        <a:pt x="1211" y="2426"/>
                        <a:pt x="1223" y="2405"/>
                      </a:cubicBezTo>
                      <a:cubicBezTo>
                        <a:pt x="1234" y="2386"/>
                        <a:pt x="1247" y="2368"/>
                        <a:pt x="1259" y="2349"/>
                      </a:cubicBezTo>
                      <a:cubicBezTo>
                        <a:pt x="1264" y="2342"/>
                        <a:pt x="1268" y="2335"/>
                        <a:pt x="1273" y="2328"/>
                      </a:cubicBezTo>
                      <a:cubicBezTo>
                        <a:pt x="1277" y="2322"/>
                        <a:pt x="1293" y="2305"/>
                        <a:pt x="1277" y="2322"/>
                      </a:cubicBezTo>
                      <a:cubicBezTo>
                        <a:pt x="1304" y="2294"/>
                        <a:pt x="1300" y="2258"/>
                        <a:pt x="1280" y="2234"/>
                      </a:cubicBezTo>
                      <a:cubicBezTo>
                        <a:pt x="1483" y="2210"/>
                        <a:pt x="1683" y="2139"/>
                        <a:pt x="1845" y="2015"/>
                      </a:cubicBezTo>
                      <a:cubicBezTo>
                        <a:pt x="1948" y="1936"/>
                        <a:pt x="2086" y="1773"/>
                        <a:pt x="2094" y="1624"/>
                      </a:cubicBezTo>
                      <a:cubicBezTo>
                        <a:pt x="2146" y="1628"/>
                        <a:pt x="2201" y="1630"/>
                        <a:pt x="2245" y="1609"/>
                      </a:cubicBezTo>
                      <a:cubicBezTo>
                        <a:pt x="2278" y="1594"/>
                        <a:pt x="2287" y="1550"/>
                        <a:pt x="2274" y="1517"/>
                      </a:cubicBezTo>
                      <a:cubicBezTo>
                        <a:pt x="2284" y="1503"/>
                        <a:pt x="2288" y="1485"/>
                        <a:pt x="2281" y="1465"/>
                      </a:cubicBezTo>
                      <a:close/>
                      <a:moveTo>
                        <a:pt x="1065" y="420"/>
                      </a:moveTo>
                      <a:cubicBezTo>
                        <a:pt x="1019" y="392"/>
                        <a:pt x="1002" y="323"/>
                        <a:pt x="1010" y="274"/>
                      </a:cubicBezTo>
                      <a:cubicBezTo>
                        <a:pt x="1021" y="207"/>
                        <a:pt x="1073" y="171"/>
                        <a:pt x="1131" y="148"/>
                      </a:cubicBezTo>
                      <a:cubicBezTo>
                        <a:pt x="1208" y="195"/>
                        <a:pt x="1340" y="234"/>
                        <a:pt x="1280" y="343"/>
                      </a:cubicBezTo>
                      <a:cubicBezTo>
                        <a:pt x="1258" y="383"/>
                        <a:pt x="1213" y="417"/>
                        <a:pt x="1165" y="430"/>
                      </a:cubicBezTo>
                      <a:cubicBezTo>
                        <a:pt x="1148" y="418"/>
                        <a:pt x="1121" y="420"/>
                        <a:pt x="1105" y="434"/>
                      </a:cubicBezTo>
                      <a:cubicBezTo>
                        <a:pt x="1091" y="432"/>
                        <a:pt x="1077" y="428"/>
                        <a:pt x="1065" y="420"/>
                      </a:cubicBezTo>
                      <a:close/>
                      <a:moveTo>
                        <a:pt x="1032" y="2241"/>
                      </a:moveTo>
                      <a:cubicBezTo>
                        <a:pt x="1034" y="2257"/>
                        <a:pt x="1037" y="2272"/>
                        <a:pt x="1040" y="2287"/>
                      </a:cubicBezTo>
                      <a:cubicBezTo>
                        <a:pt x="1029" y="2271"/>
                        <a:pt x="1019" y="2255"/>
                        <a:pt x="1010" y="2239"/>
                      </a:cubicBezTo>
                      <a:cubicBezTo>
                        <a:pt x="1017" y="2240"/>
                        <a:pt x="1025" y="2241"/>
                        <a:pt x="1032" y="22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7DE159B3-7CC0-410F-AA43-F0F5B64A5CBC}"/>
                  </a:ext>
                </a:extLst>
              </p:cNvPr>
              <p:cNvGrpSpPr/>
              <p:nvPr/>
            </p:nvGrpSpPr>
            <p:grpSpPr>
              <a:xfrm>
                <a:off x="5167169" y="3210168"/>
                <a:ext cx="1857662" cy="894203"/>
                <a:chOff x="769081" y="4526793"/>
                <a:chExt cx="1857662" cy="894203"/>
              </a:xfrm>
            </p:grpSpPr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B022D2C3-8059-442C-A029-841C2D3ABD43}"/>
                    </a:ext>
                  </a:extLst>
                </p:cNvPr>
                <p:cNvSpPr/>
                <p:nvPr/>
              </p:nvSpPr>
              <p:spPr>
                <a:xfrm>
                  <a:off x="769081" y="4921572"/>
                  <a:ext cx="1857662" cy="4994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 fontScale="70000" lnSpcReduction="20000"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50">
                      <a:solidFill>
                        <a:schemeClr val="bg1"/>
                      </a:solidFill>
                    </a:rPr>
                    <a:t>此部分内容作为文字排版占位显示（建议使用主题字体）。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070D592-5760-418D-9972-E1F0FF658C02}"/>
                    </a:ext>
                  </a:extLst>
                </p:cNvPr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 lnSpcReduction="10000"/>
                </a:bodyPr>
                <a:lstStyle/>
                <a:p>
                  <a:pPr algn="ctr">
                    <a:buSzPct val="25000"/>
                  </a:pPr>
                  <a:r>
                    <a:rPr lang="zh-CN" altLang="en-US" sz="14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54488B4-8923-4581-B7E0-753C84D0ED18}"/>
              </a:ext>
            </a:extLst>
          </p:cNvPr>
          <p:cNvGrpSpPr/>
          <p:nvPr/>
        </p:nvGrpSpPr>
        <p:grpSpPr>
          <a:xfrm>
            <a:off x="3705367" y="1943697"/>
            <a:ext cx="1782198" cy="2214246"/>
            <a:chOff x="5051884" y="1844824"/>
            <a:chExt cx="2376264" cy="2952328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CBF379F-7B93-41DC-A9EC-48954A6104A8}"/>
                </a:ext>
              </a:extLst>
            </p:cNvPr>
            <p:cNvSpPr/>
            <p:nvPr/>
          </p:nvSpPr>
          <p:spPr bwMode="auto">
            <a:xfrm>
              <a:off x="5051884" y="1844824"/>
              <a:ext cx="2376264" cy="2952328"/>
            </a:xfrm>
            <a:custGeom>
              <a:avLst/>
              <a:gdLst>
                <a:gd name="connsiteX0" fmla="*/ 210891 w 2376264"/>
                <a:gd name="connsiteY0" fmla="*/ 0 h 2952328"/>
                <a:gd name="connsiteX1" fmla="*/ 1877341 w 2376264"/>
                <a:gd name="connsiteY1" fmla="*/ 0 h 2952328"/>
                <a:gd name="connsiteX2" fmla="*/ 2088232 w 2376264"/>
                <a:gd name="connsiteY2" fmla="*/ 210891 h 2952328"/>
                <a:gd name="connsiteX3" fmla="*/ 2088232 w 2376264"/>
                <a:gd name="connsiteY3" fmla="*/ 1309106 h 2952328"/>
                <a:gd name="connsiteX4" fmla="*/ 2376264 w 2376264"/>
                <a:gd name="connsiteY4" fmla="*/ 1476164 h 2952328"/>
                <a:gd name="connsiteX5" fmla="*/ 2088232 w 2376264"/>
                <a:gd name="connsiteY5" fmla="*/ 1643223 h 2952328"/>
                <a:gd name="connsiteX6" fmla="*/ 2088232 w 2376264"/>
                <a:gd name="connsiteY6" fmla="*/ 2741437 h 2952328"/>
                <a:gd name="connsiteX7" fmla="*/ 1877341 w 2376264"/>
                <a:gd name="connsiteY7" fmla="*/ 2952328 h 2952328"/>
                <a:gd name="connsiteX8" fmla="*/ 210891 w 2376264"/>
                <a:gd name="connsiteY8" fmla="*/ 2952328 h 2952328"/>
                <a:gd name="connsiteX9" fmla="*/ 0 w 2376264"/>
                <a:gd name="connsiteY9" fmla="*/ 2741437 h 2952328"/>
                <a:gd name="connsiteX10" fmla="*/ 0 w 2376264"/>
                <a:gd name="connsiteY10" fmla="*/ 210891 h 2952328"/>
                <a:gd name="connsiteX11" fmla="*/ 210891 w 2376264"/>
                <a:gd name="connsiteY11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6264" h="2952328">
                  <a:moveTo>
                    <a:pt x="210891" y="0"/>
                  </a:moveTo>
                  <a:lnTo>
                    <a:pt x="1877341" y="0"/>
                  </a:lnTo>
                  <a:cubicBezTo>
                    <a:pt x="1993813" y="0"/>
                    <a:pt x="2088232" y="94419"/>
                    <a:pt x="2088232" y="210891"/>
                  </a:cubicBezTo>
                  <a:lnTo>
                    <a:pt x="2088232" y="1309106"/>
                  </a:lnTo>
                  <a:lnTo>
                    <a:pt x="2376264" y="1476164"/>
                  </a:lnTo>
                  <a:lnTo>
                    <a:pt x="2088232" y="1643223"/>
                  </a:lnTo>
                  <a:lnTo>
                    <a:pt x="2088232" y="2741437"/>
                  </a:lnTo>
                  <a:cubicBezTo>
                    <a:pt x="2088232" y="2857909"/>
                    <a:pt x="1993813" y="2952328"/>
                    <a:pt x="1877341" y="2952328"/>
                  </a:cubicBezTo>
                  <a:lnTo>
                    <a:pt x="210891" y="2952328"/>
                  </a:lnTo>
                  <a:cubicBezTo>
                    <a:pt x="94419" y="2952328"/>
                    <a:pt x="0" y="2857909"/>
                    <a:pt x="0" y="2741437"/>
                  </a:cubicBezTo>
                  <a:lnTo>
                    <a:pt x="0" y="210891"/>
                  </a:lnTo>
                  <a:cubicBezTo>
                    <a:pt x="0" y="94419"/>
                    <a:pt x="94419" y="0"/>
                    <a:pt x="210891" y="0"/>
                  </a:cubicBez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E6D1331-6566-427D-9C7D-40FD6038F6F3}"/>
                </a:ext>
              </a:extLst>
            </p:cNvPr>
            <p:cNvGrpSpPr/>
            <p:nvPr/>
          </p:nvGrpSpPr>
          <p:grpSpPr>
            <a:xfrm>
              <a:off x="5167169" y="2416926"/>
              <a:ext cx="1857662" cy="1783578"/>
              <a:chOff x="5167169" y="2320793"/>
              <a:chExt cx="1857662" cy="178357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C771E537-8EE8-4DDB-9213-B1022F99D169}"/>
                  </a:ext>
                </a:extLst>
              </p:cNvPr>
              <p:cNvGrpSpPr/>
              <p:nvPr/>
            </p:nvGrpSpPr>
            <p:grpSpPr>
              <a:xfrm>
                <a:off x="5762961" y="2320793"/>
                <a:ext cx="666078" cy="666078"/>
                <a:chOff x="2427497" y="5247104"/>
                <a:chExt cx="415102" cy="415102"/>
              </a:xfrm>
              <a:solidFill>
                <a:schemeClr val="bg1"/>
              </a:solidFill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7957B41E-AE69-45E2-8459-4931396B5C8D}"/>
                    </a:ext>
                  </a:extLst>
                </p:cNvPr>
                <p:cNvSpPr/>
                <p:nvPr/>
              </p:nvSpPr>
              <p:spPr>
                <a:xfrm>
                  <a:off x="2427497" y="5247104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86EEC3C3-9D7C-4882-A71B-80C6D12215B5}"/>
                    </a:ext>
                  </a:extLst>
                </p:cNvPr>
                <p:cNvSpPr/>
                <p:nvPr/>
              </p:nvSpPr>
              <p:spPr>
                <a:xfrm>
                  <a:off x="2508812" y="5328594"/>
                  <a:ext cx="252474" cy="252122"/>
                </a:xfrm>
                <a:custGeom>
                  <a:avLst/>
                  <a:gdLst>
                    <a:gd name="connsiteX0" fmla="*/ 126452 w 606933"/>
                    <a:gd name="connsiteY0" fmla="*/ 239923 h 606087"/>
                    <a:gd name="connsiteX1" fmla="*/ 191364 w 606933"/>
                    <a:gd name="connsiteY1" fmla="*/ 239923 h 606087"/>
                    <a:gd name="connsiteX2" fmla="*/ 289791 w 606933"/>
                    <a:gd name="connsiteY2" fmla="*/ 336874 h 606087"/>
                    <a:gd name="connsiteX3" fmla="*/ 303467 w 606933"/>
                    <a:gd name="connsiteY3" fmla="*/ 345627 h 606087"/>
                    <a:gd name="connsiteX4" fmla="*/ 317142 w 606933"/>
                    <a:gd name="connsiteY4" fmla="*/ 336874 h 606087"/>
                    <a:gd name="connsiteX5" fmla="*/ 415569 w 606933"/>
                    <a:gd name="connsiteY5" fmla="*/ 239923 h 606087"/>
                    <a:gd name="connsiteX6" fmla="*/ 480481 w 606933"/>
                    <a:gd name="connsiteY6" fmla="*/ 239923 h 606087"/>
                    <a:gd name="connsiteX7" fmla="*/ 480481 w 606933"/>
                    <a:gd name="connsiteY7" fmla="*/ 404009 h 606087"/>
                    <a:gd name="connsiteX8" fmla="*/ 316083 w 606933"/>
                    <a:gd name="connsiteY8" fmla="*/ 404009 h 606087"/>
                    <a:gd name="connsiteX9" fmla="*/ 316083 w 606933"/>
                    <a:gd name="connsiteY9" fmla="*/ 441905 h 606087"/>
                    <a:gd name="connsiteX10" fmla="*/ 568988 w 606933"/>
                    <a:gd name="connsiteY10" fmla="*/ 441905 h 606087"/>
                    <a:gd name="connsiteX11" fmla="*/ 568988 w 606933"/>
                    <a:gd name="connsiteY11" fmla="*/ 505096 h 606087"/>
                    <a:gd name="connsiteX12" fmla="*/ 606933 w 606933"/>
                    <a:gd name="connsiteY12" fmla="*/ 505096 h 606087"/>
                    <a:gd name="connsiteX13" fmla="*/ 606933 w 606933"/>
                    <a:gd name="connsiteY13" fmla="*/ 606087 h 606087"/>
                    <a:gd name="connsiteX14" fmla="*/ 505714 w 606933"/>
                    <a:gd name="connsiteY14" fmla="*/ 606087 h 606087"/>
                    <a:gd name="connsiteX15" fmla="*/ 505714 w 606933"/>
                    <a:gd name="connsiteY15" fmla="*/ 505096 h 606087"/>
                    <a:gd name="connsiteX16" fmla="*/ 543659 w 606933"/>
                    <a:gd name="connsiteY16" fmla="*/ 505096 h 606087"/>
                    <a:gd name="connsiteX17" fmla="*/ 543659 w 606933"/>
                    <a:gd name="connsiteY17" fmla="*/ 467105 h 606087"/>
                    <a:gd name="connsiteX18" fmla="*/ 316083 w 606933"/>
                    <a:gd name="connsiteY18" fmla="*/ 467105 h 606087"/>
                    <a:gd name="connsiteX19" fmla="*/ 316083 w 606933"/>
                    <a:gd name="connsiteY19" fmla="*/ 505096 h 606087"/>
                    <a:gd name="connsiteX20" fmla="*/ 354028 w 606933"/>
                    <a:gd name="connsiteY20" fmla="*/ 505096 h 606087"/>
                    <a:gd name="connsiteX21" fmla="*/ 354028 w 606933"/>
                    <a:gd name="connsiteY21" fmla="*/ 606087 h 606087"/>
                    <a:gd name="connsiteX22" fmla="*/ 252905 w 606933"/>
                    <a:gd name="connsiteY22" fmla="*/ 606087 h 606087"/>
                    <a:gd name="connsiteX23" fmla="*/ 252905 w 606933"/>
                    <a:gd name="connsiteY23" fmla="*/ 505096 h 606087"/>
                    <a:gd name="connsiteX24" fmla="*/ 290850 w 606933"/>
                    <a:gd name="connsiteY24" fmla="*/ 505096 h 606087"/>
                    <a:gd name="connsiteX25" fmla="*/ 290850 w 606933"/>
                    <a:gd name="connsiteY25" fmla="*/ 467105 h 606087"/>
                    <a:gd name="connsiteX26" fmla="*/ 63274 w 606933"/>
                    <a:gd name="connsiteY26" fmla="*/ 467105 h 606087"/>
                    <a:gd name="connsiteX27" fmla="*/ 63274 w 606933"/>
                    <a:gd name="connsiteY27" fmla="*/ 505096 h 606087"/>
                    <a:gd name="connsiteX28" fmla="*/ 101123 w 606933"/>
                    <a:gd name="connsiteY28" fmla="*/ 505096 h 606087"/>
                    <a:gd name="connsiteX29" fmla="*/ 101123 w 606933"/>
                    <a:gd name="connsiteY29" fmla="*/ 606087 h 606087"/>
                    <a:gd name="connsiteX30" fmla="*/ 0 w 606933"/>
                    <a:gd name="connsiteY30" fmla="*/ 606087 h 606087"/>
                    <a:gd name="connsiteX31" fmla="*/ 0 w 606933"/>
                    <a:gd name="connsiteY31" fmla="*/ 505096 h 606087"/>
                    <a:gd name="connsiteX32" fmla="*/ 37945 w 606933"/>
                    <a:gd name="connsiteY32" fmla="*/ 505096 h 606087"/>
                    <a:gd name="connsiteX33" fmla="*/ 37945 w 606933"/>
                    <a:gd name="connsiteY33" fmla="*/ 441905 h 606087"/>
                    <a:gd name="connsiteX34" fmla="*/ 290850 w 606933"/>
                    <a:gd name="connsiteY34" fmla="*/ 441905 h 606087"/>
                    <a:gd name="connsiteX35" fmla="*/ 290850 w 606933"/>
                    <a:gd name="connsiteY35" fmla="*/ 404009 h 606087"/>
                    <a:gd name="connsiteX36" fmla="*/ 126452 w 606933"/>
                    <a:gd name="connsiteY36" fmla="*/ 404009 h 606087"/>
                    <a:gd name="connsiteX37" fmla="*/ 303502 w 606933"/>
                    <a:gd name="connsiteY37" fmla="*/ 71264 h 606087"/>
                    <a:gd name="connsiteX38" fmla="*/ 250822 w 606933"/>
                    <a:gd name="connsiteY38" fmla="*/ 122140 h 606087"/>
                    <a:gd name="connsiteX39" fmla="*/ 303502 w 606933"/>
                    <a:gd name="connsiteY39" fmla="*/ 173111 h 606087"/>
                    <a:gd name="connsiteX40" fmla="*/ 356183 w 606933"/>
                    <a:gd name="connsiteY40" fmla="*/ 122140 h 606087"/>
                    <a:gd name="connsiteX41" fmla="*/ 303502 w 606933"/>
                    <a:gd name="connsiteY41" fmla="*/ 71264 h 606087"/>
                    <a:gd name="connsiteX42" fmla="*/ 303502 w 606933"/>
                    <a:gd name="connsiteY42" fmla="*/ 0 h 606087"/>
                    <a:gd name="connsiteX43" fmla="*/ 429955 w 606933"/>
                    <a:gd name="connsiteY43" fmla="*/ 122140 h 606087"/>
                    <a:gd name="connsiteX44" fmla="*/ 303502 w 606933"/>
                    <a:gd name="connsiteY44" fmla="*/ 315639 h 606087"/>
                    <a:gd name="connsiteX45" fmla="*/ 177049 w 606933"/>
                    <a:gd name="connsiteY45" fmla="*/ 122140 h 606087"/>
                    <a:gd name="connsiteX46" fmla="*/ 303502 w 606933"/>
                    <a:gd name="connsiteY46" fmla="*/ 0 h 60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06933" h="606087">
                      <a:moveTo>
                        <a:pt x="126452" y="239923"/>
                      </a:moveTo>
                      <a:lnTo>
                        <a:pt x="191364" y="239923"/>
                      </a:lnTo>
                      <a:cubicBezTo>
                        <a:pt x="230851" y="298209"/>
                        <a:pt x="286131" y="334566"/>
                        <a:pt x="289791" y="336874"/>
                      </a:cubicBezTo>
                      <a:lnTo>
                        <a:pt x="303467" y="345627"/>
                      </a:lnTo>
                      <a:lnTo>
                        <a:pt x="317142" y="336874"/>
                      </a:lnTo>
                      <a:cubicBezTo>
                        <a:pt x="320802" y="334566"/>
                        <a:pt x="376083" y="298209"/>
                        <a:pt x="415569" y="239923"/>
                      </a:cubicBezTo>
                      <a:lnTo>
                        <a:pt x="480481" y="239923"/>
                      </a:lnTo>
                      <a:lnTo>
                        <a:pt x="480481" y="404009"/>
                      </a:lnTo>
                      <a:lnTo>
                        <a:pt x="316083" y="404009"/>
                      </a:lnTo>
                      <a:lnTo>
                        <a:pt x="316083" y="441905"/>
                      </a:lnTo>
                      <a:lnTo>
                        <a:pt x="568988" y="441905"/>
                      </a:lnTo>
                      <a:lnTo>
                        <a:pt x="568988" y="505096"/>
                      </a:lnTo>
                      <a:lnTo>
                        <a:pt x="606933" y="505096"/>
                      </a:lnTo>
                      <a:lnTo>
                        <a:pt x="606933" y="606087"/>
                      </a:lnTo>
                      <a:lnTo>
                        <a:pt x="505714" y="606087"/>
                      </a:lnTo>
                      <a:lnTo>
                        <a:pt x="505714" y="505096"/>
                      </a:lnTo>
                      <a:lnTo>
                        <a:pt x="543659" y="505096"/>
                      </a:lnTo>
                      <a:lnTo>
                        <a:pt x="543659" y="467105"/>
                      </a:lnTo>
                      <a:lnTo>
                        <a:pt x="316083" y="467105"/>
                      </a:lnTo>
                      <a:lnTo>
                        <a:pt x="316083" y="505096"/>
                      </a:lnTo>
                      <a:lnTo>
                        <a:pt x="354028" y="505096"/>
                      </a:lnTo>
                      <a:lnTo>
                        <a:pt x="354028" y="606087"/>
                      </a:lnTo>
                      <a:lnTo>
                        <a:pt x="252905" y="606087"/>
                      </a:lnTo>
                      <a:lnTo>
                        <a:pt x="252905" y="505096"/>
                      </a:lnTo>
                      <a:lnTo>
                        <a:pt x="290850" y="505096"/>
                      </a:lnTo>
                      <a:lnTo>
                        <a:pt x="290850" y="467105"/>
                      </a:lnTo>
                      <a:lnTo>
                        <a:pt x="63274" y="467105"/>
                      </a:lnTo>
                      <a:lnTo>
                        <a:pt x="63274" y="505096"/>
                      </a:lnTo>
                      <a:lnTo>
                        <a:pt x="101123" y="505096"/>
                      </a:lnTo>
                      <a:lnTo>
                        <a:pt x="101123" y="606087"/>
                      </a:lnTo>
                      <a:lnTo>
                        <a:pt x="0" y="606087"/>
                      </a:lnTo>
                      <a:lnTo>
                        <a:pt x="0" y="505096"/>
                      </a:lnTo>
                      <a:lnTo>
                        <a:pt x="37945" y="505096"/>
                      </a:lnTo>
                      <a:lnTo>
                        <a:pt x="37945" y="441905"/>
                      </a:lnTo>
                      <a:lnTo>
                        <a:pt x="290850" y="441905"/>
                      </a:lnTo>
                      <a:lnTo>
                        <a:pt x="290850" y="404009"/>
                      </a:lnTo>
                      <a:lnTo>
                        <a:pt x="126452" y="404009"/>
                      </a:lnTo>
                      <a:close/>
                      <a:moveTo>
                        <a:pt x="303502" y="71264"/>
                      </a:moveTo>
                      <a:cubicBezTo>
                        <a:pt x="274417" y="71264"/>
                        <a:pt x="250822" y="94057"/>
                        <a:pt x="250822" y="122140"/>
                      </a:cubicBezTo>
                      <a:cubicBezTo>
                        <a:pt x="250822" y="150318"/>
                        <a:pt x="274417" y="173111"/>
                        <a:pt x="303502" y="173111"/>
                      </a:cubicBezTo>
                      <a:cubicBezTo>
                        <a:pt x="332587" y="173111"/>
                        <a:pt x="356183" y="150318"/>
                        <a:pt x="356183" y="122140"/>
                      </a:cubicBezTo>
                      <a:cubicBezTo>
                        <a:pt x="356183" y="94057"/>
                        <a:pt x="332587" y="71264"/>
                        <a:pt x="303502" y="71264"/>
                      </a:cubicBezTo>
                      <a:close/>
                      <a:moveTo>
                        <a:pt x="303502" y="0"/>
                      </a:moveTo>
                      <a:cubicBezTo>
                        <a:pt x="373326" y="0"/>
                        <a:pt x="429955" y="54723"/>
                        <a:pt x="429955" y="122140"/>
                      </a:cubicBezTo>
                      <a:cubicBezTo>
                        <a:pt x="429955" y="234181"/>
                        <a:pt x="303502" y="315639"/>
                        <a:pt x="303502" y="315639"/>
                      </a:cubicBezTo>
                      <a:cubicBezTo>
                        <a:pt x="303502" y="315639"/>
                        <a:pt x="177049" y="234181"/>
                        <a:pt x="177049" y="122140"/>
                      </a:cubicBezTo>
                      <a:cubicBezTo>
                        <a:pt x="177049" y="54723"/>
                        <a:pt x="233679" y="0"/>
                        <a:pt x="3035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FA226FFC-142D-4FD9-AD22-EB2ED9136412}"/>
                  </a:ext>
                </a:extLst>
              </p:cNvPr>
              <p:cNvGrpSpPr/>
              <p:nvPr/>
            </p:nvGrpSpPr>
            <p:grpSpPr>
              <a:xfrm>
                <a:off x="5167169" y="3210168"/>
                <a:ext cx="1857662" cy="894203"/>
                <a:chOff x="769081" y="4526793"/>
                <a:chExt cx="1857662" cy="894203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B1B07BEC-9BE3-4D9D-84ED-D708FDAD3CE5}"/>
                    </a:ext>
                  </a:extLst>
                </p:cNvPr>
                <p:cNvSpPr/>
                <p:nvPr/>
              </p:nvSpPr>
              <p:spPr>
                <a:xfrm>
                  <a:off x="769081" y="4921572"/>
                  <a:ext cx="1857662" cy="4994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 fontScale="70000" lnSpcReduction="20000"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50">
                      <a:solidFill>
                        <a:schemeClr val="bg1"/>
                      </a:solidFill>
                    </a:rPr>
                    <a:t>此部分内容作为文字排版占位显示（建议使用主题字体）。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98B182D-8073-42A8-BDB0-EC1068F65005}"/>
                    </a:ext>
                  </a:extLst>
                </p:cNvPr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 lnSpcReduction="10000"/>
                </a:bodyPr>
                <a:lstStyle/>
                <a:p>
                  <a:pPr algn="ctr">
                    <a:buSzPct val="25000"/>
                  </a:pPr>
                  <a:r>
                    <a:rPr lang="zh-CN" altLang="en-US" sz="14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A9E38F6-A1F3-43F5-8197-6F97059D5F91}"/>
              </a:ext>
            </a:extLst>
          </p:cNvPr>
          <p:cNvGrpSpPr/>
          <p:nvPr/>
        </p:nvGrpSpPr>
        <p:grpSpPr>
          <a:xfrm>
            <a:off x="2150980" y="1943697"/>
            <a:ext cx="1782198" cy="2214246"/>
            <a:chOff x="5051884" y="1844824"/>
            <a:chExt cx="2376264" cy="2952328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07BA08C-3804-43C2-9346-AD57B1280409}"/>
                </a:ext>
              </a:extLst>
            </p:cNvPr>
            <p:cNvSpPr/>
            <p:nvPr/>
          </p:nvSpPr>
          <p:spPr bwMode="auto">
            <a:xfrm>
              <a:off x="5051884" y="1844824"/>
              <a:ext cx="2376264" cy="2952328"/>
            </a:xfrm>
            <a:custGeom>
              <a:avLst/>
              <a:gdLst>
                <a:gd name="connsiteX0" fmla="*/ 210891 w 2376264"/>
                <a:gd name="connsiteY0" fmla="*/ 0 h 2952328"/>
                <a:gd name="connsiteX1" fmla="*/ 1877341 w 2376264"/>
                <a:gd name="connsiteY1" fmla="*/ 0 h 2952328"/>
                <a:gd name="connsiteX2" fmla="*/ 2088232 w 2376264"/>
                <a:gd name="connsiteY2" fmla="*/ 210891 h 2952328"/>
                <a:gd name="connsiteX3" fmla="*/ 2088232 w 2376264"/>
                <a:gd name="connsiteY3" fmla="*/ 1309106 h 2952328"/>
                <a:gd name="connsiteX4" fmla="*/ 2376264 w 2376264"/>
                <a:gd name="connsiteY4" fmla="*/ 1476164 h 2952328"/>
                <a:gd name="connsiteX5" fmla="*/ 2088232 w 2376264"/>
                <a:gd name="connsiteY5" fmla="*/ 1643223 h 2952328"/>
                <a:gd name="connsiteX6" fmla="*/ 2088232 w 2376264"/>
                <a:gd name="connsiteY6" fmla="*/ 2741437 h 2952328"/>
                <a:gd name="connsiteX7" fmla="*/ 1877341 w 2376264"/>
                <a:gd name="connsiteY7" fmla="*/ 2952328 h 2952328"/>
                <a:gd name="connsiteX8" fmla="*/ 210891 w 2376264"/>
                <a:gd name="connsiteY8" fmla="*/ 2952328 h 2952328"/>
                <a:gd name="connsiteX9" fmla="*/ 0 w 2376264"/>
                <a:gd name="connsiteY9" fmla="*/ 2741437 h 2952328"/>
                <a:gd name="connsiteX10" fmla="*/ 0 w 2376264"/>
                <a:gd name="connsiteY10" fmla="*/ 210891 h 2952328"/>
                <a:gd name="connsiteX11" fmla="*/ 210891 w 2376264"/>
                <a:gd name="connsiteY11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6264" h="2952328">
                  <a:moveTo>
                    <a:pt x="210891" y="0"/>
                  </a:moveTo>
                  <a:lnTo>
                    <a:pt x="1877341" y="0"/>
                  </a:lnTo>
                  <a:cubicBezTo>
                    <a:pt x="1993813" y="0"/>
                    <a:pt x="2088232" y="94419"/>
                    <a:pt x="2088232" y="210891"/>
                  </a:cubicBezTo>
                  <a:lnTo>
                    <a:pt x="2088232" y="1309106"/>
                  </a:lnTo>
                  <a:lnTo>
                    <a:pt x="2376264" y="1476164"/>
                  </a:lnTo>
                  <a:lnTo>
                    <a:pt x="2088232" y="1643223"/>
                  </a:lnTo>
                  <a:lnTo>
                    <a:pt x="2088232" y="2741437"/>
                  </a:lnTo>
                  <a:cubicBezTo>
                    <a:pt x="2088232" y="2857909"/>
                    <a:pt x="1993813" y="2952328"/>
                    <a:pt x="1877341" y="2952328"/>
                  </a:cubicBezTo>
                  <a:lnTo>
                    <a:pt x="210891" y="2952328"/>
                  </a:lnTo>
                  <a:cubicBezTo>
                    <a:pt x="94419" y="2952328"/>
                    <a:pt x="0" y="2857909"/>
                    <a:pt x="0" y="2741437"/>
                  </a:cubicBezTo>
                  <a:lnTo>
                    <a:pt x="0" y="210891"/>
                  </a:lnTo>
                  <a:cubicBezTo>
                    <a:pt x="0" y="94419"/>
                    <a:pt x="94419" y="0"/>
                    <a:pt x="210891" y="0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69F071F-1994-43E7-BCD8-99A85B7E07AF}"/>
                </a:ext>
              </a:extLst>
            </p:cNvPr>
            <p:cNvGrpSpPr/>
            <p:nvPr/>
          </p:nvGrpSpPr>
          <p:grpSpPr>
            <a:xfrm>
              <a:off x="5167169" y="2416926"/>
              <a:ext cx="1857662" cy="1783578"/>
              <a:chOff x="5167169" y="2320793"/>
              <a:chExt cx="1857662" cy="1783578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3E86956-82A2-4174-91C8-4DE3D85EE6E9}"/>
                  </a:ext>
                </a:extLst>
              </p:cNvPr>
              <p:cNvGrpSpPr/>
              <p:nvPr/>
            </p:nvGrpSpPr>
            <p:grpSpPr>
              <a:xfrm>
                <a:off x="5762961" y="2320793"/>
                <a:ext cx="666078" cy="666078"/>
                <a:chOff x="2427497" y="5247104"/>
                <a:chExt cx="415102" cy="415102"/>
              </a:xfrm>
              <a:solidFill>
                <a:schemeClr val="bg1"/>
              </a:solidFill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FEF314E5-8C48-402C-9E9C-C4338721B6ED}"/>
                    </a:ext>
                  </a:extLst>
                </p:cNvPr>
                <p:cNvSpPr/>
                <p:nvPr/>
              </p:nvSpPr>
              <p:spPr>
                <a:xfrm>
                  <a:off x="2427497" y="5247104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D695743B-9B6A-4E0E-B29F-DA86AF423945}"/>
                    </a:ext>
                  </a:extLst>
                </p:cNvPr>
                <p:cNvSpPr/>
                <p:nvPr/>
              </p:nvSpPr>
              <p:spPr>
                <a:xfrm>
                  <a:off x="2508812" y="5334263"/>
                  <a:ext cx="252474" cy="240783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912B7631-23DA-4B87-AB2E-97FD35D8FE16}"/>
                  </a:ext>
                </a:extLst>
              </p:cNvPr>
              <p:cNvGrpSpPr/>
              <p:nvPr/>
            </p:nvGrpSpPr>
            <p:grpSpPr>
              <a:xfrm>
                <a:off x="5167169" y="3210168"/>
                <a:ext cx="1857662" cy="894203"/>
                <a:chOff x="769081" y="4526793"/>
                <a:chExt cx="1857662" cy="894203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4AF220B-119F-4E5B-9BF3-A277D555C1A0}"/>
                    </a:ext>
                  </a:extLst>
                </p:cNvPr>
                <p:cNvSpPr/>
                <p:nvPr/>
              </p:nvSpPr>
              <p:spPr>
                <a:xfrm>
                  <a:off x="769081" y="4921572"/>
                  <a:ext cx="1857662" cy="4994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 fontScale="70000" lnSpcReduction="20000"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50">
                      <a:solidFill>
                        <a:schemeClr val="bg1"/>
                      </a:solidFill>
                    </a:rPr>
                    <a:t>此部分内容作为文字排版占位显示（建议使用主题字体）。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D064F4D-7755-4AFC-ACFA-DB98E62E3217}"/>
                    </a:ext>
                  </a:extLst>
                </p:cNvPr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 lnSpcReduction="10000"/>
                </a:bodyPr>
                <a:lstStyle/>
                <a:p>
                  <a:pPr algn="ctr">
                    <a:buSzPct val="25000"/>
                  </a:pPr>
                  <a:r>
                    <a:rPr lang="zh-CN" altLang="en-US" sz="14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B3D985-41F4-4B54-A931-D50CD954BFB4}"/>
              </a:ext>
            </a:extLst>
          </p:cNvPr>
          <p:cNvGrpSpPr/>
          <p:nvPr/>
        </p:nvGrpSpPr>
        <p:grpSpPr>
          <a:xfrm>
            <a:off x="596593" y="1943697"/>
            <a:ext cx="1782198" cy="2214246"/>
            <a:chOff x="5051884" y="1844824"/>
            <a:chExt cx="2376264" cy="2952328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EDB021B-A61A-4E02-9D44-842E71E9A79A}"/>
                </a:ext>
              </a:extLst>
            </p:cNvPr>
            <p:cNvSpPr/>
            <p:nvPr/>
          </p:nvSpPr>
          <p:spPr bwMode="auto">
            <a:xfrm>
              <a:off x="5051884" y="1844824"/>
              <a:ext cx="2376264" cy="2952328"/>
            </a:xfrm>
            <a:custGeom>
              <a:avLst/>
              <a:gdLst>
                <a:gd name="connsiteX0" fmla="*/ 210891 w 2376264"/>
                <a:gd name="connsiteY0" fmla="*/ 0 h 2952328"/>
                <a:gd name="connsiteX1" fmla="*/ 1877341 w 2376264"/>
                <a:gd name="connsiteY1" fmla="*/ 0 h 2952328"/>
                <a:gd name="connsiteX2" fmla="*/ 2088232 w 2376264"/>
                <a:gd name="connsiteY2" fmla="*/ 210891 h 2952328"/>
                <a:gd name="connsiteX3" fmla="*/ 2088232 w 2376264"/>
                <a:gd name="connsiteY3" fmla="*/ 1309106 h 2952328"/>
                <a:gd name="connsiteX4" fmla="*/ 2376264 w 2376264"/>
                <a:gd name="connsiteY4" fmla="*/ 1476164 h 2952328"/>
                <a:gd name="connsiteX5" fmla="*/ 2088232 w 2376264"/>
                <a:gd name="connsiteY5" fmla="*/ 1643223 h 2952328"/>
                <a:gd name="connsiteX6" fmla="*/ 2088232 w 2376264"/>
                <a:gd name="connsiteY6" fmla="*/ 2741437 h 2952328"/>
                <a:gd name="connsiteX7" fmla="*/ 1877341 w 2376264"/>
                <a:gd name="connsiteY7" fmla="*/ 2952328 h 2952328"/>
                <a:gd name="connsiteX8" fmla="*/ 210891 w 2376264"/>
                <a:gd name="connsiteY8" fmla="*/ 2952328 h 2952328"/>
                <a:gd name="connsiteX9" fmla="*/ 0 w 2376264"/>
                <a:gd name="connsiteY9" fmla="*/ 2741437 h 2952328"/>
                <a:gd name="connsiteX10" fmla="*/ 0 w 2376264"/>
                <a:gd name="connsiteY10" fmla="*/ 210891 h 2952328"/>
                <a:gd name="connsiteX11" fmla="*/ 210891 w 2376264"/>
                <a:gd name="connsiteY11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6264" h="2952328">
                  <a:moveTo>
                    <a:pt x="210891" y="0"/>
                  </a:moveTo>
                  <a:lnTo>
                    <a:pt x="1877341" y="0"/>
                  </a:lnTo>
                  <a:cubicBezTo>
                    <a:pt x="1993813" y="0"/>
                    <a:pt x="2088232" y="94419"/>
                    <a:pt x="2088232" y="210891"/>
                  </a:cubicBezTo>
                  <a:lnTo>
                    <a:pt x="2088232" y="1309106"/>
                  </a:lnTo>
                  <a:lnTo>
                    <a:pt x="2376264" y="1476164"/>
                  </a:lnTo>
                  <a:lnTo>
                    <a:pt x="2088232" y="1643223"/>
                  </a:lnTo>
                  <a:lnTo>
                    <a:pt x="2088232" y="2741437"/>
                  </a:lnTo>
                  <a:cubicBezTo>
                    <a:pt x="2088232" y="2857909"/>
                    <a:pt x="1993813" y="2952328"/>
                    <a:pt x="1877341" y="2952328"/>
                  </a:cubicBezTo>
                  <a:lnTo>
                    <a:pt x="210891" y="2952328"/>
                  </a:lnTo>
                  <a:cubicBezTo>
                    <a:pt x="94419" y="2952328"/>
                    <a:pt x="0" y="2857909"/>
                    <a:pt x="0" y="2741437"/>
                  </a:cubicBezTo>
                  <a:lnTo>
                    <a:pt x="0" y="210891"/>
                  </a:lnTo>
                  <a:cubicBezTo>
                    <a:pt x="0" y="94419"/>
                    <a:pt x="94419" y="0"/>
                    <a:pt x="210891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CF5DA8-8221-4B39-A9CA-1066BBC9BB17}"/>
                </a:ext>
              </a:extLst>
            </p:cNvPr>
            <p:cNvGrpSpPr/>
            <p:nvPr/>
          </p:nvGrpSpPr>
          <p:grpSpPr>
            <a:xfrm>
              <a:off x="5167169" y="2416926"/>
              <a:ext cx="1857662" cy="1783578"/>
              <a:chOff x="5167169" y="2320793"/>
              <a:chExt cx="1857662" cy="1783578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A2890B26-E117-48BF-8532-8A2A1F55F741}"/>
                  </a:ext>
                </a:extLst>
              </p:cNvPr>
              <p:cNvGrpSpPr/>
              <p:nvPr/>
            </p:nvGrpSpPr>
            <p:grpSpPr>
              <a:xfrm>
                <a:off x="5762961" y="2320793"/>
                <a:ext cx="666078" cy="666078"/>
                <a:chOff x="2427497" y="5247104"/>
                <a:chExt cx="415102" cy="415102"/>
              </a:xfrm>
              <a:solidFill>
                <a:schemeClr val="bg1"/>
              </a:solidFill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36B7F423-4439-40D9-8877-820B6A1B46E1}"/>
                    </a:ext>
                  </a:extLst>
                </p:cNvPr>
                <p:cNvSpPr/>
                <p:nvPr/>
              </p:nvSpPr>
              <p:spPr>
                <a:xfrm>
                  <a:off x="2427497" y="5247104"/>
                  <a:ext cx="415102" cy="41510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6E42D216-C50B-46A0-808D-D34BB2007159}"/>
                    </a:ext>
                  </a:extLst>
                </p:cNvPr>
                <p:cNvSpPr/>
                <p:nvPr/>
              </p:nvSpPr>
              <p:spPr>
                <a:xfrm>
                  <a:off x="2508812" y="5328618"/>
                  <a:ext cx="252474" cy="252074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81459" h="580542">
                      <a:moveTo>
                        <a:pt x="213875" y="146706"/>
                      </a:moveTo>
                      <a:cubicBezTo>
                        <a:pt x="227226" y="146706"/>
                        <a:pt x="238084" y="157547"/>
                        <a:pt x="238084" y="171055"/>
                      </a:cubicBezTo>
                      <a:cubicBezTo>
                        <a:pt x="238084" y="184562"/>
                        <a:pt x="227226" y="195493"/>
                        <a:pt x="213875" y="195493"/>
                      </a:cubicBezTo>
                      <a:cubicBezTo>
                        <a:pt x="161630" y="195493"/>
                        <a:pt x="118998" y="238236"/>
                        <a:pt x="118998" y="290755"/>
                      </a:cubicBezTo>
                      <a:cubicBezTo>
                        <a:pt x="118998" y="300086"/>
                        <a:pt x="120422" y="309328"/>
                        <a:pt x="123092" y="318214"/>
                      </a:cubicBezTo>
                      <a:cubicBezTo>
                        <a:pt x="126741" y="330300"/>
                        <a:pt x="120422" y="343274"/>
                        <a:pt x="108673" y="347895"/>
                      </a:cubicBezTo>
                      <a:cubicBezTo>
                        <a:pt x="72182" y="362291"/>
                        <a:pt x="48507" y="397126"/>
                        <a:pt x="48507" y="436582"/>
                      </a:cubicBezTo>
                      <a:cubicBezTo>
                        <a:pt x="48507" y="489101"/>
                        <a:pt x="91050" y="531844"/>
                        <a:pt x="143384" y="531844"/>
                      </a:cubicBezTo>
                      <a:lnTo>
                        <a:pt x="438164" y="531844"/>
                      </a:lnTo>
                      <a:cubicBezTo>
                        <a:pt x="490320" y="531844"/>
                        <a:pt x="532952" y="489101"/>
                        <a:pt x="532952" y="436582"/>
                      </a:cubicBezTo>
                      <a:cubicBezTo>
                        <a:pt x="532952" y="408678"/>
                        <a:pt x="520759" y="382108"/>
                        <a:pt x="499398" y="363979"/>
                      </a:cubicBezTo>
                      <a:cubicBezTo>
                        <a:pt x="494147" y="359625"/>
                        <a:pt x="491032" y="353049"/>
                        <a:pt x="490854" y="346207"/>
                      </a:cubicBezTo>
                      <a:cubicBezTo>
                        <a:pt x="489252" y="294399"/>
                        <a:pt x="447598" y="253876"/>
                        <a:pt x="395976" y="253876"/>
                      </a:cubicBezTo>
                      <a:cubicBezTo>
                        <a:pt x="382625" y="253876"/>
                        <a:pt x="371767" y="243035"/>
                        <a:pt x="371767" y="229528"/>
                      </a:cubicBezTo>
                      <a:cubicBezTo>
                        <a:pt x="371767" y="216020"/>
                        <a:pt x="382625" y="205090"/>
                        <a:pt x="395976" y="205090"/>
                      </a:cubicBezTo>
                      <a:cubicBezTo>
                        <a:pt x="433535" y="205090"/>
                        <a:pt x="468959" y="219575"/>
                        <a:pt x="495927" y="245879"/>
                      </a:cubicBezTo>
                      <a:cubicBezTo>
                        <a:pt x="520225" y="269517"/>
                        <a:pt x="535177" y="300441"/>
                        <a:pt x="538648" y="334032"/>
                      </a:cubicBezTo>
                      <a:cubicBezTo>
                        <a:pt x="565972" y="361047"/>
                        <a:pt x="581459" y="397748"/>
                        <a:pt x="581459" y="436582"/>
                      </a:cubicBezTo>
                      <a:cubicBezTo>
                        <a:pt x="581459" y="516026"/>
                        <a:pt x="517199" y="580542"/>
                        <a:pt x="438164" y="580542"/>
                      </a:cubicBezTo>
                      <a:lnTo>
                        <a:pt x="143384" y="580542"/>
                      </a:lnTo>
                      <a:cubicBezTo>
                        <a:pt x="64349" y="580542"/>
                        <a:pt x="0" y="516026"/>
                        <a:pt x="0" y="436582"/>
                      </a:cubicBezTo>
                      <a:cubicBezTo>
                        <a:pt x="0" y="407079"/>
                        <a:pt x="8811" y="378820"/>
                        <a:pt x="25544" y="354471"/>
                      </a:cubicBezTo>
                      <a:cubicBezTo>
                        <a:pt x="37737" y="336698"/>
                        <a:pt x="53669" y="322124"/>
                        <a:pt x="72004" y="311638"/>
                      </a:cubicBezTo>
                      <a:cubicBezTo>
                        <a:pt x="70936" y="304618"/>
                        <a:pt x="70491" y="297598"/>
                        <a:pt x="70491" y="290666"/>
                      </a:cubicBezTo>
                      <a:cubicBezTo>
                        <a:pt x="70491" y="211222"/>
                        <a:pt x="134840" y="146706"/>
                        <a:pt x="213875" y="146706"/>
                      </a:cubicBezTo>
                      <a:close/>
                      <a:moveTo>
                        <a:pt x="301555" y="0"/>
                      </a:moveTo>
                      <a:cubicBezTo>
                        <a:pt x="314815" y="0"/>
                        <a:pt x="325673" y="10930"/>
                        <a:pt x="325673" y="24259"/>
                      </a:cubicBezTo>
                      <a:lnTo>
                        <a:pt x="325673" y="369392"/>
                      </a:lnTo>
                      <a:lnTo>
                        <a:pt x="379960" y="313055"/>
                      </a:lnTo>
                      <a:cubicBezTo>
                        <a:pt x="389215" y="303458"/>
                        <a:pt x="404433" y="303191"/>
                        <a:pt x="414045" y="312522"/>
                      </a:cubicBezTo>
                      <a:cubicBezTo>
                        <a:pt x="423567" y="321763"/>
                        <a:pt x="423745" y="337225"/>
                        <a:pt x="414490" y="346822"/>
                      </a:cubicBezTo>
                      <a:lnTo>
                        <a:pt x="318642" y="446079"/>
                      </a:lnTo>
                      <a:cubicBezTo>
                        <a:pt x="314103" y="450788"/>
                        <a:pt x="307874" y="453454"/>
                        <a:pt x="301288" y="453454"/>
                      </a:cubicBezTo>
                      <a:cubicBezTo>
                        <a:pt x="294791" y="453454"/>
                        <a:pt x="288473" y="450788"/>
                        <a:pt x="284023" y="446079"/>
                      </a:cubicBezTo>
                      <a:lnTo>
                        <a:pt x="188086" y="346822"/>
                      </a:lnTo>
                      <a:cubicBezTo>
                        <a:pt x="178742" y="337225"/>
                        <a:pt x="179009" y="321941"/>
                        <a:pt x="188620" y="312522"/>
                      </a:cubicBezTo>
                      <a:cubicBezTo>
                        <a:pt x="198054" y="303191"/>
                        <a:pt x="213361" y="303458"/>
                        <a:pt x="222617" y="313055"/>
                      </a:cubicBezTo>
                      <a:lnTo>
                        <a:pt x="277437" y="369392"/>
                      </a:lnTo>
                      <a:lnTo>
                        <a:pt x="277437" y="24259"/>
                      </a:lnTo>
                      <a:cubicBezTo>
                        <a:pt x="277437" y="10930"/>
                        <a:pt x="288295" y="0"/>
                        <a:pt x="3015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3744B2B-FAAD-41E0-AA1B-2A8F25965A49}"/>
                  </a:ext>
                </a:extLst>
              </p:cNvPr>
              <p:cNvGrpSpPr/>
              <p:nvPr/>
            </p:nvGrpSpPr>
            <p:grpSpPr>
              <a:xfrm>
                <a:off x="5167169" y="3210168"/>
                <a:ext cx="1857662" cy="894203"/>
                <a:chOff x="769081" y="4526793"/>
                <a:chExt cx="1857662" cy="894203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C7C31A6-783B-4C41-BFE9-6F89EB3A5AA0}"/>
                    </a:ext>
                  </a:extLst>
                </p:cNvPr>
                <p:cNvSpPr/>
                <p:nvPr/>
              </p:nvSpPr>
              <p:spPr>
                <a:xfrm>
                  <a:off x="769081" y="4921572"/>
                  <a:ext cx="1857662" cy="4994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12" tIns="45700" rIns="91412" bIns="45700" anchor="t" anchorCtr="0">
                  <a:normAutofit fontScale="70000" lnSpcReduction="20000"/>
                </a:bodyPr>
                <a:lstStyle/>
                <a:p>
                  <a:pPr algn="ctr">
                    <a:lnSpc>
                      <a:spcPct val="120000"/>
                    </a:lnSpc>
                    <a:buSzPct val="25000"/>
                  </a:pPr>
                  <a:r>
                    <a:rPr lang="zh-CN" altLang="en-US" sz="1050">
                      <a:solidFill>
                        <a:schemeClr val="bg1"/>
                      </a:solidFill>
                    </a:rPr>
                    <a:t>此部分内容作为文字排版占位显示（建议使用主题字体）。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7289D300-A73D-4790-BBE2-2144F6C61CE5}"/>
                    </a:ext>
                  </a:extLst>
                </p:cNvPr>
                <p:cNvSpPr/>
                <p:nvPr/>
              </p:nvSpPr>
              <p:spPr>
                <a:xfrm>
                  <a:off x="1028526" y="4526793"/>
                  <a:ext cx="1338772" cy="3925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12" tIns="45700" rIns="91412" bIns="45700" anchor="t" anchorCtr="0">
                  <a:normAutofit lnSpcReduction="10000"/>
                </a:bodyPr>
                <a:lstStyle/>
                <a:p>
                  <a:pPr algn="ctr">
                    <a:buSzPct val="25000"/>
                  </a:pPr>
                  <a:r>
                    <a:rPr lang="zh-CN" altLang="en-US" sz="14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8F7D5A3-3CFF-4A81-B36A-F93C9ACE4B05}"/>
              </a:ext>
            </a:extLst>
          </p:cNvPr>
          <p:cNvGrpSpPr/>
          <p:nvPr/>
        </p:nvGrpSpPr>
        <p:grpSpPr>
          <a:xfrm>
            <a:off x="5470386" y="555526"/>
            <a:ext cx="2864709" cy="1069671"/>
            <a:chOff x="651104" y="1115577"/>
            <a:chExt cx="3356664" cy="1426228"/>
          </a:xfrm>
        </p:grpSpPr>
        <p:sp>
          <p:nvSpPr>
            <p:cNvPr id="6" name="文本框 52">
              <a:extLst>
                <a:ext uri="{FF2B5EF4-FFF2-40B4-BE49-F238E27FC236}">
                  <a16:creationId xmlns:a16="http://schemas.microsoft.com/office/drawing/2014/main" id="{D349B9F5-12EE-4A91-A02E-9531B89A3A6A}"/>
                </a:ext>
              </a:extLst>
            </p:cNvPr>
            <p:cNvSpPr txBox="1"/>
            <p:nvPr/>
          </p:nvSpPr>
          <p:spPr>
            <a:xfrm>
              <a:off x="651104" y="1115577"/>
              <a:ext cx="3356664" cy="728231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b="1" dirty="0"/>
                <a:t>此部分内容作为文字排版占位显示（建议使用主题字体）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DE33B88-8FCF-419A-8072-DFA61C311A4D}"/>
                </a:ext>
              </a:extLst>
            </p:cNvPr>
            <p:cNvSpPr/>
            <p:nvPr/>
          </p:nvSpPr>
          <p:spPr>
            <a:xfrm>
              <a:off x="651104" y="1843808"/>
              <a:ext cx="3356664" cy="697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1400" dirty="0"/>
                <a:t>通常规则为在</a:t>
              </a:r>
              <a:r>
                <a:rPr lang="en-US" altLang="zh-CN" sz="1400" dirty="0"/>
                <a:t>PPT</a:t>
              </a:r>
              <a:r>
                <a:rPr lang="zh-CN" altLang="en-US" sz="1400" dirty="0"/>
                <a:t>文档下中英文各使用一种字体以保持全文档统一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742E5FC6-BB77-417E-A129-6564BDF29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817E37-BC12-4557-9612-967A9383A070}"/>
              </a:ext>
            </a:extLst>
          </p:cNvPr>
          <p:cNvGrpSpPr/>
          <p:nvPr/>
        </p:nvGrpSpPr>
        <p:grpSpPr>
          <a:xfrm>
            <a:off x="371125" y="973519"/>
            <a:ext cx="2418408" cy="627084"/>
            <a:chOff x="0" y="1525062"/>
            <a:chExt cx="3224544" cy="836112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6CD2D7A-0ACE-4BB0-82A9-8911AA2A3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03775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fontScale="77500" lnSpcReduction="20000"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 （建议使用主题字体）</a:t>
              </a:r>
              <a:endParaRPr lang="zh-CN" altLang="en-US" sz="1000" dirty="0"/>
            </a:p>
          </p:txBody>
        </p:sp>
        <p:sp>
          <p:nvSpPr>
            <p:cNvPr id="53" name="文本框 23">
              <a:extLst>
                <a:ext uri="{FF2B5EF4-FFF2-40B4-BE49-F238E27FC236}">
                  <a16:creationId xmlns:a16="http://schemas.microsoft.com/office/drawing/2014/main" id="{1EC9B531-AF6C-4D2C-B019-3F218E419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1525062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40000" lnSpcReduction="20000"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2165A947-98FF-4770-9F47-4BF0C226FFBA}"/>
                </a:ext>
              </a:extLst>
            </p:cNvPr>
            <p:cNvSpPr/>
            <p:nvPr/>
          </p:nvSpPr>
          <p:spPr bwMode="auto">
            <a:xfrm>
              <a:off x="2720488" y="1541249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1"/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F6BF195F-E383-4F2E-A2D0-2999372058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4032" y="1632595"/>
              <a:ext cx="336969" cy="321365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E1D699-7A93-4BD9-92CF-E839FB88C484}"/>
              </a:ext>
            </a:extLst>
          </p:cNvPr>
          <p:cNvGrpSpPr/>
          <p:nvPr/>
        </p:nvGrpSpPr>
        <p:grpSpPr>
          <a:xfrm>
            <a:off x="6492228" y="1791854"/>
            <a:ext cx="2234299" cy="627084"/>
            <a:chOff x="9043351" y="1525062"/>
            <a:chExt cx="2979065" cy="836112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CB31C14D-9599-46CA-AE5C-1808ED14235F}"/>
                </a:ext>
              </a:extLst>
            </p:cNvPr>
            <p:cNvSpPr/>
            <p:nvPr/>
          </p:nvSpPr>
          <p:spPr bwMode="auto">
            <a:xfrm>
              <a:off x="9043351" y="1541249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4"/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173612D9-092D-4152-AB99-A85025823555}"/>
                </a:ext>
              </a:extLst>
            </p:cNvPr>
            <p:cNvGrpSpPr/>
            <p:nvPr/>
          </p:nvGrpSpPr>
          <p:grpSpPr>
            <a:xfrm>
              <a:off x="9380320" y="1525062"/>
              <a:ext cx="2642096" cy="836112"/>
              <a:chOff x="2591258" y="2102656"/>
              <a:chExt cx="2642096" cy="836112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75D5455-7B4E-4FBF-8198-279B8DBFC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51" name="文本框 41">
                <a:extLst>
                  <a:ext uri="{FF2B5EF4-FFF2-40B4-BE49-F238E27FC236}">
                    <a16:creationId xmlns:a16="http://schemas.microsoft.com/office/drawing/2014/main" id="{DD987A9B-71B4-4279-9461-6BE239F32F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F55704A-4FF6-4C16-8EEA-E6F13B208F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6895" y="1692087"/>
              <a:ext cx="336969" cy="202379"/>
            </a:xfrm>
            <a:custGeom>
              <a:avLst/>
              <a:gdLst>
                <a:gd name="connsiteX0" fmla="*/ 162334 w 607865"/>
                <a:gd name="connsiteY0" fmla="*/ 257834 h 365077"/>
                <a:gd name="connsiteX1" fmla="*/ 166154 w 607865"/>
                <a:gd name="connsiteY1" fmla="*/ 260699 h 365077"/>
                <a:gd name="connsiteX2" fmla="*/ 142275 w 607865"/>
                <a:gd name="connsiteY2" fmla="*/ 281943 h 365077"/>
                <a:gd name="connsiteX3" fmla="*/ 140126 w 607865"/>
                <a:gd name="connsiteY3" fmla="*/ 278362 h 365077"/>
                <a:gd name="connsiteX4" fmla="*/ 162334 w 607865"/>
                <a:gd name="connsiteY4" fmla="*/ 257834 h 365077"/>
                <a:gd name="connsiteX5" fmla="*/ 529001 w 607865"/>
                <a:gd name="connsiteY5" fmla="*/ 247818 h 365077"/>
                <a:gd name="connsiteX6" fmla="*/ 531151 w 607865"/>
                <a:gd name="connsiteY6" fmla="*/ 252819 h 365077"/>
                <a:gd name="connsiteX7" fmla="*/ 502490 w 607865"/>
                <a:gd name="connsiteY7" fmla="*/ 259488 h 365077"/>
                <a:gd name="connsiteX8" fmla="*/ 502490 w 607865"/>
                <a:gd name="connsiteY8" fmla="*/ 254962 h 365077"/>
                <a:gd name="connsiteX9" fmla="*/ 529001 w 607865"/>
                <a:gd name="connsiteY9" fmla="*/ 247818 h 365077"/>
                <a:gd name="connsiteX10" fmla="*/ 452743 w 607865"/>
                <a:gd name="connsiteY10" fmla="*/ 241161 h 365077"/>
                <a:gd name="connsiteX11" fmla="*/ 476188 w 607865"/>
                <a:gd name="connsiteY11" fmla="*/ 248565 h 365077"/>
                <a:gd name="connsiteX12" fmla="*/ 474992 w 607865"/>
                <a:gd name="connsiteY12" fmla="*/ 252625 h 365077"/>
                <a:gd name="connsiteX13" fmla="*/ 451308 w 607865"/>
                <a:gd name="connsiteY13" fmla="*/ 245937 h 365077"/>
                <a:gd name="connsiteX14" fmla="*/ 452743 w 607865"/>
                <a:gd name="connsiteY14" fmla="*/ 241161 h 365077"/>
                <a:gd name="connsiteX15" fmla="*/ 577291 w 607865"/>
                <a:gd name="connsiteY15" fmla="*/ 232549 h 365077"/>
                <a:gd name="connsiteX16" fmla="*/ 579201 w 607865"/>
                <a:gd name="connsiteY16" fmla="*/ 235884 h 365077"/>
                <a:gd name="connsiteX17" fmla="*/ 555574 w 607865"/>
                <a:gd name="connsiteY17" fmla="*/ 248268 h 365077"/>
                <a:gd name="connsiteX18" fmla="*/ 554380 w 607865"/>
                <a:gd name="connsiteY18" fmla="*/ 243266 h 365077"/>
                <a:gd name="connsiteX19" fmla="*/ 577291 w 607865"/>
                <a:gd name="connsiteY19" fmla="*/ 232549 h 365077"/>
                <a:gd name="connsiteX20" fmla="*/ 196051 w 607865"/>
                <a:gd name="connsiteY20" fmla="*/ 221589 h 365077"/>
                <a:gd name="connsiteX21" fmla="*/ 201067 w 607865"/>
                <a:gd name="connsiteY21" fmla="*/ 223735 h 365077"/>
                <a:gd name="connsiteX22" fmla="*/ 183867 w 607865"/>
                <a:gd name="connsiteY22" fmla="*/ 251873 h 365077"/>
                <a:gd name="connsiteX23" fmla="*/ 180761 w 607865"/>
                <a:gd name="connsiteY23" fmla="*/ 248773 h 365077"/>
                <a:gd name="connsiteX24" fmla="*/ 196051 w 607865"/>
                <a:gd name="connsiteY24" fmla="*/ 221589 h 365077"/>
                <a:gd name="connsiteX25" fmla="*/ 3397 w 607865"/>
                <a:gd name="connsiteY25" fmla="*/ 206055 h 365077"/>
                <a:gd name="connsiteX26" fmla="*/ 15115 w 607865"/>
                <a:gd name="connsiteY26" fmla="*/ 224181 h 365077"/>
                <a:gd name="connsiteX27" fmla="*/ 11767 w 607865"/>
                <a:gd name="connsiteY27" fmla="*/ 226805 h 365077"/>
                <a:gd name="connsiteX28" fmla="*/ 49 w 607865"/>
                <a:gd name="connsiteY28" fmla="*/ 207486 h 365077"/>
                <a:gd name="connsiteX29" fmla="*/ 3397 w 607865"/>
                <a:gd name="connsiteY29" fmla="*/ 206055 h 365077"/>
                <a:gd name="connsiteX30" fmla="*/ 604080 w 607865"/>
                <a:gd name="connsiteY30" fmla="*/ 202942 h 365077"/>
                <a:gd name="connsiteX31" fmla="*/ 607196 w 607865"/>
                <a:gd name="connsiteY31" fmla="*/ 205808 h 365077"/>
                <a:gd name="connsiteX32" fmla="*/ 599286 w 607865"/>
                <a:gd name="connsiteY32" fmla="*/ 220859 h 365077"/>
                <a:gd name="connsiteX33" fmla="*/ 593054 w 607865"/>
                <a:gd name="connsiteY33" fmla="*/ 220859 h 365077"/>
                <a:gd name="connsiteX34" fmla="*/ 604080 w 607865"/>
                <a:gd name="connsiteY34" fmla="*/ 202942 h 365077"/>
                <a:gd name="connsiteX35" fmla="*/ 414997 w 607865"/>
                <a:gd name="connsiteY35" fmla="*/ 196728 h 365077"/>
                <a:gd name="connsiteX36" fmla="*/ 433156 w 607865"/>
                <a:gd name="connsiteY36" fmla="*/ 219682 h 365077"/>
                <a:gd name="connsiteX37" fmla="*/ 430528 w 607865"/>
                <a:gd name="connsiteY37" fmla="*/ 222552 h 365077"/>
                <a:gd name="connsiteX38" fmla="*/ 411413 w 607865"/>
                <a:gd name="connsiteY38" fmla="*/ 198880 h 365077"/>
                <a:gd name="connsiteX39" fmla="*/ 414997 w 607865"/>
                <a:gd name="connsiteY39" fmla="*/ 196728 h 365077"/>
                <a:gd name="connsiteX40" fmla="*/ 266091 w 607865"/>
                <a:gd name="connsiteY40" fmla="*/ 146401 h 365077"/>
                <a:gd name="connsiteX41" fmla="*/ 218290 w 607865"/>
                <a:gd name="connsiteY41" fmla="*/ 184104 h 365077"/>
                <a:gd name="connsiteX42" fmla="*/ 211837 w 607865"/>
                <a:gd name="connsiteY42" fmla="*/ 199138 h 365077"/>
                <a:gd name="connsiteX43" fmla="*/ 207535 w 607865"/>
                <a:gd name="connsiteY43" fmla="*/ 197229 h 365077"/>
                <a:gd name="connsiteX44" fmla="*/ 210164 w 607865"/>
                <a:gd name="connsiteY44" fmla="*/ 190548 h 365077"/>
                <a:gd name="connsiteX45" fmla="*/ 159018 w 607865"/>
                <a:gd name="connsiteY45" fmla="*/ 227536 h 365077"/>
                <a:gd name="connsiteX46" fmla="*/ 155911 w 607865"/>
                <a:gd name="connsiteY46" fmla="*/ 243524 h 365077"/>
                <a:gd name="connsiteX47" fmla="*/ 141332 w 607865"/>
                <a:gd name="connsiteY47" fmla="*/ 242331 h 365077"/>
                <a:gd name="connsiteX48" fmla="*/ 130816 w 607865"/>
                <a:gd name="connsiteY48" fmla="*/ 238990 h 365077"/>
                <a:gd name="connsiteX49" fmla="*/ 127947 w 607865"/>
                <a:gd name="connsiteY49" fmla="*/ 232070 h 365077"/>
                <a:gd name="connsiteX50" fmla="*/ 128664 w 607865"/>
                <a:gd name="connsiteY50" fmla="*/ 230876 h 365077"/>
                <a:gd name="connsiteX51" fmla="*/ 126035 w 607865"/>
                <a:gd name="connsiteY51" fmla="*/ 220377 h 365077"/>
                <a:gd name="connsiteX52" fmla="*/ 127947 w 607865"/>
                <a:gd name="connsiteY52" fmla="*/ 216797 h 365077"/>
                <a:gd name="connsiteX53" fmla="*/ 116953 w 607865"/>
                <a:gd name="connsiteY53" fmla="*/ 192695 h 365077"/>
                <a:gd name="connsiteX54" fmla="*/ 101179 w 607865"/>
                <a:gd name="connsiteY54" fmla="*/ 191979 h 365077"/>
                <a:gd name="connsiteX55" fmla="*/ 56247 w 607865"/>
                <a:gd name="connsiteY55" fmla="*/ 231354 h 365077"/>
                <a:gd name="connsiteX56" fmla="*/ 58637 w 607865"/>
                <a:gd name="connsiteY56" fmla="*/ 270728 h 365077"/>
                <a:gd name="connsiteX57" fmla="*/ 75606 w 607865"/>
                <a:gd name="connsiteY57" fmla="*/ 277887 h 365077"/>
                <a:gd name="connsiteX58" fmla="*/ 74889 w 607865"/>
                <a:gd name="connsiteY58" fmla="*/ 282421 h 365077"/>
                <a:gd name="connsiteX59" fmla="*/ 58876 w 607865"/>
                <a:gd name="connsiteY59" fmla="*/ 277171 h 365077"/>
                <a:gd name="connsiteX60" fmla="*/ 59832 w 607865"/>
                <a:gd name="connsiteY60" fmla="*/ 291250 h 365077"/>
                <a:gd name="connsiteX61" fmla="*/ 107154 w 607865"/>
                <a:gd name="connsiteY61" fmla="*/ 288864 h 365077"/>
                <a:gd name="connsiteX62" fmla="*/ 95204 w 607865"/>
                <a:gd name="connsiteY62" fmla="*/ 286239 h 365077"/>
                <a:gd name="connsiteX63" fmla="*/ 95921 w 607865"/>
                <a:gd name="connsiteY63" fmla="*/ 283137 h 365077"/>
                <a:gd name="connsiteX64" fmla="*/ 118387 w 607865"/>
                <a:gd name="connsiteY64" fmla="*/ 282182 h 365077"/>
                <a:gd name="connsiteX65" fmla="*/ 119582 w 607865"/>
                <a:gd name="connsiteY65" fmla="*/ 286716 h 365077"/>
                <a:gd name="connsiteX66" fmla="*/ 114085 w 607865"/>
                <a:gd name="connsiteY66" fmla="*/ 288626 h 365077"/>
                <a:gd name="connsiteX67" fmla="*/ 314848 w 607865"/>
                <a:gd name="connsiteY67" fmla="*/ 281467 h 365077"/>
                <a:gd name="connsiteX68" fmla="*/ 310785 w 607865"/>
                <a:gd name="connsiteY68" fmla="*/ 261421 h 365077"/>
                <a:gd name="connsiteX69" fmla="*/ 315565 w 607865"/>
                <a:gd name="connsiteY69" fmla="*/ 256172 h 365077"/>
                <a:gd name="connsiteX70" fmla="*/ 302419 w 607865"/>
                <a:gd name="connsiteY70" fmla="*/ 204627 h 365077"/>
                <a:gd name="connsiteX71" fmla="*/ 284255 w 607865"/>
                <a:gd name="connsiteY71" fmla="*/ 149264 h 365077"/>
                <a:gd name="connsiteX72" fmla="*/ 266808 w 607865"/>
                <a:gd name="connsiteY72" fmla="*/ 147116 h 365077"/>
                <a:gd name="connsiteX73" fmla="*/ 266091 w 607865"/>
                <a:gd name="connsiteY73" fmla="*/ 146401 h 365077"/>
                <a:gd name="connsiteX74" fmla="*/ 230959 w 607865"/>
                <a:gd name="connsiteY74" fmla="*/ 118697 h 365077"/>
                <a:gd name="connsiteX75" fmla="*/ 234785 w 607865"/>
                <a:gd name="connsiteY75" fmla="*/ 121563 h 365077"/>
                <a:gd name="connsiteX76" fmla="*/ 223306 w 607865"/>
                <a:gd name="connsiteY76" fmla="*/ 145447 h 365077"/>
                <a:gd name="connsiteX77" fmla="*/ 219241 w 607865"/>
                <a:gd name="connsiteY77" fmla="*/ 145447 h 365077"/>
                <a:gd name="connsiteX78" fmla="*/ 230959 w 607865"/>
                <a:gd name="connsiteY78" fmla="*/ 118697 h 365077"/>
                <a:gd name="connsiteX79" fmla="*/ 350253 w 607865"/>
                <a:gd name="connsiteY79" fmla="*/ 105119 h 365077"/>
                <a:gd name="connsiteX80" fmla="*/ 374403 w 607865"/>
                <a:gd name="connsiteY80" fmla="*/ 128733 h 365077"/>
                <a:gd name="connsiteX81" fmla="*/ 371055 w 607865"/>
                <a:gd name="connsiteY81" fmla="*/ 131356 h 365077"/>
                <a:gd name="connsiteX82" fmla="*/ 360295 w 607865"/>
                <a:gd name="connsiteY82" fmla="*/ 119907 h 365077"/>
                <a:gd name="connsiteX83" fmla="*/ 347862 w 607865"/>
                <a:gd name="connsiteY83" fmla="*/ 107981 h 365077"/>
                <a:gd name="connsiteX84" fmla="*/ 350253 w 607865"/>
                <a:gd name="connsiteY84" fmla="*/ 105119 h 365077"/>
                <a:gd name="connsiteX85" fmla="*/ 306513 w 607865"/>
                <a:gd name="connsiteY85" fmla="*/ 90570 h 365077"/>
                <a:gd name="connsiteX86" fmla="*/ 330179 w 607865"/>
                <a:gd name="connsiteY86" fmla="*/ 97230 h 365077"/>
                <a:gd name="connsiteX87" fmla="*/ 328744 w 607865"/>
                <a:gd name="connsiteY87" fmla="*/ 102700 h 365077"/>
                <a:gd name="connsiteX88" fmla="*/ 304601 w 607865"/>
                <a:gd name="connsiteY88" fmla="*/ 95089 h 365077"/>
                <a:gd name="connsiteX89" fmla="*/ 306513 w 607865"/>
                <a:gd name="connsiteY89" fmla="*/ 90570 h 365077"/>
                <a:gd name="connsiteX90" fmla="*/ 272323 w 607865"/>
                <a:gd name="connsiteY90" fmla="*/ 90557 h 365077"/>
                <a:gd name="connsiteX91" fmla="*/ 275911 w 607865"/>
                <a:gd name="connsiteY91" fmla="*/ 94855 h 365077"/>
                <a:gd name="connsiteX92" fmla="*/ 251986 w 607865"/>
                <a:gd name="connsiteY92" fmla="*/ 108465 h 365077"/>
                <a:gd name="connsiteX93" fmla="*/ 249832 w 607865"/>
                <a:gd name="connsiteY93" fmla="*/ 104884 h 365077"/>
                <a:gd name="connsiteX94" fmla="*/ 272323 w 607865"/>
                <a:gd name="connsiteY94" fmla="*/ 90557 h 365077"/>
                <a:gd name="connsiteX95" fmla="*/ 40712 w 607865"/>
                <a:gd name="connsiteY95" fmla="*/ 0 h 365077"/>
                <a:gd name="connsiteX96" fmla="*/ 44775 w 607865"/>
                <a:gd name="connsiteY96" fmla="*/ 3937 h 365077"/>
                <a:gd name="connsiteX97" fmla="*/ 55291 w 607865"/>
                <a:gd name="connsiteY97" fmla="*/ 217036 h 365077"/>
                <a:gd name="connsiteX98" fmla="*/ 92336 w 607865"/>
                <a:gd name="connsiteY98" fmla="*/ 184343 h 365077"/>
                <a:gd name="connsiteX99" fmla="*/ 95443 w 607865"/>
                <a:gd name="connsiteY99" fmla="*/ 164775 h 365077"/>
                <a:gd name="connsiteX100" fmla="*/ 116236 w 607865"/>
                <a:gd name="connsiteY100" fmla="*/ 153560 h 365077"/>
                <a:gd name="connsiteX101" fmla="*/ 129620 w 607865"/>
                <a:gd name="connsiteY101" fmla="*/ 182195 h 365077"/>
                <a:gd name="connsiteX102" fmla="*/ 126752 w 607865"/>
                <a:gd name="connsiteY102" fmla="*/ 186729 h 365077"/>
                <a:gd name="connsiteX103" fmla="*/ 138942 w 607865"/>
                <a:gd name="connsiteY103" fmla="*/ 212979 h 365077"/>
                <a:gd name="connsiteX104" fmla="*/ 147785 w 607865"/>
                <a:gd name="connsiteY104" fmla="*/ 214411 h 365077"/>
                <a:gd name="connsiteX105" fmla="*/ 149219 w 607865"/>
                <a:gd name="connsiteY105" fmla="*/ 213934 h 365077"/>
                <a:gd name="connsiteX106" fmla="*/ 154477 w 607865"/>
                <a:gd name="connsiteY106" fmla="*/ 216081 h 365077"/>
                <a:gd name="connsiteX107" fmla="*/ 155911 w 607865"/>
                <a:gd name="connsiteY107" fmla="*/ 219183 h 365077"/>
                <a:gd name="connsiteX108" fmla="*/ 213271 w 607865"/>
                <a:gd name="connsiteY108" fmla="*/ 173843 h 365077"/>
                <a:gd name="connsiteX109" fmla="*/ 213988 w 607865"/>
                <a:gd name="connsiteY109" fmla="*/ 169787 h 365077"/>
                <a:gd name="connsiteX110" fmla="*/ 219008 w 607865"/>
                <a:gd name="connsiteY110" fmla="*/ 169309 h 365077"/>
                <a:gd name="connsiteX111" fmla="*/ 260833 w 607865"/>
                <a:gd name="connsiteY111" fmla="*/ 135662 h 365077"/>
                <a:gd name="connsiteX112" fmla="*/ 260594 w 607865"/>
                <a:gd name="connsiteY112" fmla="*/ 128742 h 365077"/>
                <a:gd name="connsiteX113" fmla="*/ 268242 w 607865"/>
                <a:gd name="connsiteY113" fmla="*/ 113708 h 365077"/>
                <a:gd name="connsiteX114" fmla="*/ 275890 w 607865"/>
                <a:gd name="connsiteY114" fmla="*/ 114901 h 365077"/>
                <a:gd name="connsiteX115" fmla="*/ 294771 w 607865"/>
                <a:gd name="connsiteY115" fmla="*/ 120151 h 365077"/>
                <a:gd name="connsiteX116" fmla="*/ 294532 w 607865"/>
                <a:gd name="connsiteY116" fmla="*/ 143537 h 365077"/>
                <a:gd name="connsiteX117" fmla="*/ 326081 w 607865"/>
                <a:gd name="connsiteY117" fmla="*/ 250922 h 365077"/>
                <a:gd name="connsiteX118" fmla="*/ 337314 w 607865"/>
                <a:gd name="connsiteY118" fmla="*/ 251637 h 365077"/>
                <a:gd name="connsiteX119" fmla="*/ 382724 w 607865"/>
                <a:gd name="connsiteY119" fmla="*/ 194366 h 365077"/>
                <a:gd name="connsiteX120" fmla="*/ 397543 w 607865"/>
                <a:gd name="connsiteY120" fmla="*/ 174082 h 365077"/>
                <a:gd name="connsiteX121" fmla="*/ 397304 w 607865"/>
                <a:gd name="connsiteY121" fmla="*/ 174082 h 365077"/>
                <a:gd name="connsiteX122" fmla="*/ 379139 w 607865"/>
                <a:gd name="connsiteY122" fmla="*/ 146639 h 365077"/>
                <a:gd name="connsiteX123" fmla="*/ 382963 w 607865"/>
                <a:gd name="connsiteY123" fmla="*/ 143776 h 365077"/>
                <a:gd name="connsiteX124" fmla="*/ 400889 w 607865"/>
                <a:gd name="connsiteY124" fmla="*/ 169787 h 365077"/>
                <a:gd name="connsiteX125" fmla="*/ 468765 w 607865"/>
                <a:gd name="connsiteY125" fmla="*/ 65265 h 365077"/>
                <a:gd name="connsiteX126" fmla="*/ 464463 w 607865"/>
                <a:gd name="connsiteY126" fmla="*/ 59061 h 365077"/>
                <a:gd name="connsiteX127" fmla="*/ 464224 w 607865"/>
                <a:gd name="connsiteY127" fmla="*/ 43311 h 365077"/>
                <a:gd name="connsiteX128" fmla="*/ 464463 w 607865"/>
                <a:gd name="connsiteY128" fmla="*/ 41402 h 365077"/>
                <a:gd name="connsiteX129" fmla="*/ 468048 w 607865"/>
                <a:gd name="connsiteY129" fmla="*/ 37107 h 365077"/>
                <a:gd name="connsiteX130" fmla="*/ 483345 w 607865"/>
                <a:gd name="connsiteY130" fmla="*/ 26130 h 365077"/>
                <a:gd name="connsiteX131" fmla="*/ 485735 w 607865"/>
                <a:gd name="connsiteY131" fmla="*/ 26846 h 365077"/>
                <a:gd name="connsiteX132" fmla="*/ 500553 w 607865"/>
                <a:gd name="connsiteY132" fmla="*/ 29232 h 365077"/>
                <a:gd name="connsiteX133" fmla="*/ 501031 w 607865"/>
                <a:gd name="connsiteY133" fmla="*/ 47845 h 365077"/>
                <a:gd name="connsiteX134" fmla="*/ 501031 w 607865"/>
                <a:gd name="connsiteY134" fmla="*/ 58584 h 365077"/>
                <a:gd name="connsiteX135" fmla="*/ 568908 w 607865"/>
                <a:gd name="connsiteY135" fmla="*/ 120867 h 365077"/>
                <a:gd name="connsiteX136" fmla="*/ 577512 w 607865"/>
                <a:gd name="connsiteY136" fmla="*/ 111560 h 365077"/>
                <a:gd name="connsiteX137" fmla="*/ 580858 w 607865"/>
                <a:gd name="connsiteY137" fmla="*/ 108697 h 365077"/>
                <a:gd name="connsiteX138" fmla="*/ 586355 w 607865"/>
                <a:gd name="connsiteY138" fmla="*/ 104163 h 365077"/>
                <a:gd name="connsiteX139" fmla="*/ 594720 w 607865"/>
                <a:gd name="connsiteY139" fmla="*/ 108935 h 365077"/>
                <a:gd name="connsiteX140" fmla="*/ 606192 w 607865"/>
                <a:gd name="connsiteY140" fmla="*/ 155230 h 365077"/>
                <a:gd name="connsiteX141" fmla="*/ 599022 w 607865"/>
                <a:gd name="connsiteY141" fmla="*/ 162389 h 365077"/>
                <a:gd name="connsiteX142" fmla="*/ 573449 w 607865"/>
                <a:gd name="connsiteY142" fmla="*/ 153082 h 365077"/>
                <a:gd name="connsiteX143" fmla="*/ 561259 w 607865"/>
                <a:gd name="connsiteY143" fmla="*/ 146162 h 365077"/>
                <a:gd name="connsiteX144" fmla="*/ 559825 w 607865"/>
                <a:gd name="connsiteY144" fmla="*/ 148071 h 365077"/>
                <a:gd name="connsiteX145" fmla="*/ 554089 w 607865"/>
                <a:gd name="connsiteY145" fmla="*/ 143537 h 365077"/>
                <a:gd name="connsiteX146" fmla="*/ 562454 w 607865"/>
                <a:gd name="connsiteY146" fmla="*/ 129935 h 365077"/>
                <a:gd name="connsiteX147" fmla="*/ 506050 w 607865"/>
                <a:gd name="connsiteY147" fmla="*/ 79106 h 365077"/>
                <a:gd name="connsiteX148" fmla="*/ 492666 w 607865"/>
                <a:gd name="connsiteY148" fmla="*/ 68606 h 365077"/>
                <a:gd name="connsiteX149" fmla="*/ 479760 w 607865"/>
                <a:gd name="connsiteY149" fmla="*/ 70754 h 365077"/>
                <a:gd name="connsiteX150" fmla="*/ 470677 w 607865"/>
                <a:gd name="connsiteY150" fmla="*/ 84117 h 365077"/>
                <a:gd name="connsiteX151" fmla="*/ 442953 w 607865"/>
                <a:gd name="connsiteY151" fmla="*/ 128503 h 365077"/>
                <a:gd name="connsiteX152" fmla="*/ 343528 w 607865"/>
                <a:gd name="connsiteY152" fmla="*/ 262376 h 365077"/>
                <a:gd name="connsiteX153" fmla="*/ 344962 w 607865"/>
                <a:gd name="connsiteY153" fmla="*/ 280035 h 365077"/>
                <a:gd name="connsiteX154" fmla="*/ 344962 w 607865"/>
                <a:gd name="connsiteY154" fmla="*/ 280273 h 365077"/>
                <a:gd name="connsiteX155" fmla="*/ 602846 w 607865"/>
                <a:gd name="connsiteY155" fmla="*/ 277171 h 365077"/>
                <a:gd name="connsiteX156" fmla="*/ 602846 w 607865"/>
                <a:gd name="connsiteY156" fmla="*/ 287432 h 365077"/>
                <a:gd name="connsiteX157" fmla="*/ 297161 w 607865"/>
                <a:gd name="connsiteY157" fmla="*/ 294114 h 365077"/>
                <a:gd name="connsiteX158" fmla="*/ 60549 w 607865"/>
                <a:gd name="connsiteY158" fmla="*/ 303659 h 365077"/>
                <a:gd name="connsiteX159" fmla="*/ 64373 w 607865"/>
                <a:gd name="connsiteY159" fmla="*/ 359977 h 365077"/>
                <a:gd name="connsiteX160" fmla="*/ 53618 w 607865"/>
                <a:gd name="connsiteY160" fmla="*/ 359977 h 365077"/>
                <a:gd name="connsiteX161" fmla="*/ 48599 w 607865"/>
                <a:gd name="connsiteY161" fmla="*/ 303421 h 365077"/>
                <a:gd name="connsiteX162" fmla="*/ 4144 w 607865"/>
                <a:gd name="connsiteY162" fmla="*/ 301034 h 365077"/>
                <a:gd name="connsiteX163" fmla="*/ 4144 w 607865"/>
                <a:gd name="connsiteY163" fmla="*/ 295546 h 365077"/>
                <a:gd name="connsiteX164" fmla="*/ 47882 w 607865"/>
                <a:gd name="connsiteY164" fmla="*/ 292205 h 365077"/>
                <a:gd name="connsiteX165" fmla="*/ 44058 w 607865"/>
                <a:gd name="connsiteY165" fmla="*/ 242092 h 365077"/>
                <a:gd name="connsiteX166" fmla="*/ 35692 w 607865"/>
                <a:gd name="connsiteY166" fmla="*/ 249967 h 365077"/>
                <a:gd name="connsiteX167" fmla="*/ 33302 w 607865"/>
                <a:gd name="connsiteY167" fmla="*/ 252115 h 365077"/>
                <a:gd name="connsiteX168" fmla="*/ 11314 w 607865"/>
                <a:gd name="connsiteY168" fmla="*/ 275739 h 365077"/>
                <a:gd name="connsiteX169" fmla="*/ 5578 w 607865"/>
                <a:gd name="connsiteY169" fmla="*/ 271444 h 365077"/>
                <a:gd name="connsiteX170" fmla="*/ 24459 w 607865"/>
                <a:gd name="connsiteY170" fmla="*/ 246626 h 365077"/>
                <a:gd name="connsiteX171" fmla="*/ 18723 w 607865"/>
                <a:gd name="connsiteY171" fmla="*/ 237081 h 365077"/>
                <a:gd name="connsiteX172" fmla="*/ 21352 w 607865"/>
                <a:gd name="connsiteY172" fmla="*/ 235888 h 365077"/>
                <a:gd name="connsiteX173" fmla="*/ 27566 w 607865"/>
                <a:gd name="connsiteY173" fmla="*/ 243285 h 365077"/>
                <a:gd name="connsiteX174" fmla="*/ 42862 w 607865"/>
                <a:gd name="connsiteY174" fmla="*/ 228013 h 365077"/>
                <a:gd name="connsiteX175" fmla="*/ 36648 w 607865"/>
                <a:gd name="connsiteY175" fmla="*/ 3937 h 365077"/>
                <a:gd name="connsiteX176" fmla="*/ 40712 w 607865"/>
                <a:gd name="connsiteY176" fmla="*/ 0 h 36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865" h="365077">
                  <a:moveTo>
                    <a:pt x="162334" y="257834"/>
                  </a:moveTo>
                  <a:cubicBezTo>
                    <a:pt x="164483" y="255686"/>
                    <a:pt x="167587" y="258312"/>
                    <a:pt x="166154" y="260699"/>
                  </a:cubicBezTo>
                  <a:cubicBezTo>
                    <a:pt x="161378" y="270008"/>
                    <a:pt x="151588" y="277407"/>
                    <a:pt x="142275" y="281943"/>
                  </a:cubicBezTo>
                  <a:cubicBezTo>
                    <a:pt x="139887" y="283136"/>
                    <a:pt x="137738" y="279556"/>
                    <a:pt x="140126" y="278362"/>
                  </a:cubicBezTo>
                  <a:cubicBezTo>
                    <a:pt x="149678" y="272872"/>
                    <a:pt x="154692" y="264756"/>
                    <a:pt x="162334" y="257834"/>
                  </a:cubicBezTo>
                  <a:close/>
                  <a:moveTo>
                    <a:pt x="529001" y="247818"/>
                  </a:moveTo>
                  <a:cubicBezTo>
                    <a:pt x="532345" y="246865"/>
                    <a:pt x="533539" y="250914"/>
                    <a:pt x="531151" y="252819"/>
                  </a:cubicBezTo>
                  <a:cubicBezTo>
                    <a:pt x="523269" y="258773"/>
                    <a:pt x="512043" y="260202"/>
                    <a:pt x="502490" y="259488"/>
                  </a:cubicBezTo>
                  <a:cubicBezTo>
                    <a:pt x="499385" y="259249"/>
                    <a:pt x="499385" y="255201"/>
                    <a:pt x="502490" y="254962"/>
                  </a:cubicBezTo>
                  <a:cubicBezTo>
                    <a:pt x="511805" y="253772"/>
                    <a:pt x="519925" y="249961"/>
                    <a:pt x="529001" y="247818"/>
                  </a:cubicBezTo>
                  <a:close/>
                  <a:moveTo>
                    <a:pt x="452743" y="241161"/>
                  </a:moveTo>
                  <a:cubicBezTo>
                    <a:pt x="460638" y="243071"/>
                    <a:pt x="469011" y="244504"/>
                    <a:pt x="476188" y="248565"/>
                  </a:cubicBezTo>
                  <a:cubicBezTo>
                    <a:pt x="477863" y="249520"/>
                    <a:pt x="477145" y="252864"/>
                    <a:pt x="474992" y="252625"/>
                  </a:cubicBezTo>
                  <a:cubicBezTo>
                    <a:pt x="466858" y="251670"/>
                    <a:pt x="458963" y="249042"/>
                    <a:pt x="451308" y="245937"/>
                  </a:cubicBezTo>
                  <a:cubicBezTo>
                    <a:pt x="448437" y="244743"/>
                    <a:pt x="449633" y="240444"/>
                    <a:pt x="452743" y="241161"/>
                  </a:cubicBezTo>
                  <a:close/>
                  <a:moveTo>
                    <a:pt x="577291" y="232549"/>
                  </a:moveTo>
                  <a:cubicBezTo>
                    <a:pt x="579201" y="231835"/>
                    <a:pt x="580394" y="234455"/>
                    <a:pt x="579201" y="235884"/>
                  </a:cubicBezTo>
                  <a:cubicBezTo>
                    <a:pt x="573712" y="242314"/>
                    <a:pt x="563927" y="246600"/>
                    <a:pt x="555574" y="248268"/>
                  </a:cubicBezTo>
                  <a:cubicBezTo>
                    <a:pt x="552471" y="248982"/>
                    <a:pt x="551039" y="244457"/>
                    <a:pt x="554380" y="243266"/>
                  </a:cubicBezTo>
                  <a:cubicBezTo>
                    <a:pt x="562495" y="240408"/>
                    <a:pt x="569177" y="235169"/>
                    <a:pt x="577291" y="232549"/>
                  </a:cubicBezTo>
                  <a:close/>
                  <a:moveTo>
                    <a:pt x="196051" y="221589"/>
                  </a:moveTo>
                  <a:cubicBezTo>
                    <a:pt x="197723" y="219204"/>
                    <a:pt x="202023" y="220396"/>
                    <a:pt x="201067" y="223735"/>
                  </a:cubicBezTo>
                  <a:cubicBezTo>
                    <a:pt x="198440" y="233750"/>
                    <a:pt x="191512" y="244958"/>
                    <a:pt x="183867" y="251873"/>
                  </a:cubicBezTo>
                  <a:cubicBezTo>
                    <a:pt x="181956" y="253781"/>
                    <a:pt x="179089" y="250919"/>
                    <a:pt x="180761" y="248773"/>
                  </a:cubicBezTo>
                  <a:cubicBezTo>
                    <a:pt x="187450" y="240666"/>
                    <a:pt x="189600" y="229935"/>
                    <a:pt x="196051" y="221589"/>
                  </a:cubicBezTo>
                  <a:close/>
                  <a:moveTo>
                    <a:pt x="3397" y="206055"/>
                  </a:moveTo>
                  <a:cubicBezTo>
                    <a:pt x="6267" y="212971"/>
                    <a:pt x="10811" y="218219"/>
                    <a:pt x="15115" y="224181"/>
                  </a:cubicBezTo>
                  <a:cubicBezTo>
                    <a:pt x="16789" y="226328"/>
                    <a:pt x="13441" y="228236"/>
                    <a:pt x="11767" y="226805"/>
                  </a:cubicBezTo>
                  <a:cubicBezTo>
                    <a:pt x="5789" y="222273"/>
                    <a:pt x="2202" y="214641"/>
                    <a:pt x="49" y="207486"/>
                  </a:cubicBezTo>
                  <a:cubicBezTo>
                    <a:pt x="-429" y="205578"/>
                    <a:pt x="2680" y="204385"/>
                    <a:pt x="3397" y="206055"/>
                  </a:cubicBezTo>
                  <a:close/>
                  <a:moveTo>
                    <a:pt x="604080" y="202942"/>
                  </a:moveTo>
                  <a:cubicBezTo>
                    <a:pt x="606237" y="201986"/>
                    <a:pt x="607915" y="203897"/>
                    <a:pt x="607196" y="205808"/>
                  </a:cubicBezTo>
                  <a:cubicBezTo>
                    <a:pt x="604799" y="211303"/>
                    <a:pt x="600005" y="214409"/>
                    <a:pt x="599286" y="220859"/>
                  </a:cubicBezTo>
                  <a:cubicBezTo>
                    <a:pt x="598806" y="224681"/>
                    <a:pt x="592814" y="224920"/>
                    <a:pt x="593054" y="220859"/>
                  </a:cubicBezTo>
                  <a:cubicBezTo>
                    <a:pt x="593054" y="213692"/>
                    <a:pt x="597368" y="205808"/>
                    <a:pt x="604080" y="202942"/>
                  </a:cubicBezTo>
                  <a:close/>
                  <a:moveTo>
                    <a:pt x="414997" y="196728"/>
                  </a:moveTo>
                  <a:cubicBezTo>
                    <a:pt x="420731" y="204619"/>
                    <a:pt x="428616" y="211314"/>
                    <a:pt x="433156" y="219682"/>
                  </a:cubicBezTo>
                  <a:cubicBezTo>
                    <a:pt x="434112" y="221356"/>
                    <a:pt x="432200" y="223508"/>
                    <a:pt x="430528" y="222552"/>
                  </a:cubicBezTo>
                  <a:cubicBezTo>
                    <a:pt x="421926" y="217530"/>
                    <a:pt x="416430" y="207249"/>
                    <a:pt x="411413" y="198880"/>
                  </a:cubicBezTo>
                  <a:cubicBezTo>
                    <a:pt x="409979" y="196489"/>
                    <a:pt x="413563" y="194576"/>
                    <a:pt x="414997" y="196728"/>
                  </a:cubicBezTo>
                  <a:close/>
                  <a:moveTo>
                    <a:pt x="266091" y="146401"/>
                  </a:moveTo>
                  <a:cubicBezTo>
                    <a:pt x="250317" y="159287"/>
                    <a:pt x="234543" y="171934"/>
                    <a:pt x="218290" y="184104"/>
                  </a:cubicBezTo>
                  <a:cubicBezTo>
                    <a:pt x="216856" y="189593"/>
                    <a:pt x="214466" y="194843"/>
                    <a:pt x="211837" y="199138"/>
                  </a:cubicBezTo>
                  <a:cubicBezTo>
                    <a:pt x="210642" y="201286"/>
                    <a:pt x="206579" y="199854"/>
                    <a:pt x="207535" y="197229"/>
                  </a:cubicBezTo>
                  <a:cubicBezTo>
                    <a:pt x="208491" y="195082"/>
                    <a:pt x="209208" y="192934"/>
                    <a:pt x="210164" y="190548"/>
                  </a:cubicBezTo>
                  <a:cubicBezTo>
                    <a:pt x="193195" y="203195"/>
                    <a:pt x="176226" y="215604"/>
                    <a:pt x="159018" y="227536"/>
                  </a:cubicBezTo>
                  <a:cubicBezTo>
                    <a:pt x="160930" y="233740"/>
                    <a:pt x="161169" y="240183"/>
                    <a:pt x="155911" y="243524"/>
                  </a:cubicBezTo>
                  <a:cubicBezTo>
                    <a:pt x="151370" y="246149"/>
                    <a:pt x="145873" y="244717"/>
                    <a:pt x="141332" y="242331"/>
                  </a:cubicBezTo>
                  <a:cubicBezTo>
                    <a:pt x="137747" y="241615"/>
                    <a:pt x="133923" y="240422"/>
                    <a:pt x="130816" y="238990"/>
                  </a:cubicBezTo>
                  <a:cubicBezTo>
                    <a:pt x="127947" y="237797"/>
                    <a:pt x="126513" y="234933"/>
                    <a:pt x="127947" y="232070"/>
                  </a:cubicBezTo>
                  <a:cubicBezTo>
                    <a:pt x="128186" y="231592"/>
                    <a:pt x="128425" y="231354"/>
                    <a:pt x="128664" y="230876"/>
                  </a:cubicBezTo>
                  <a:cubicBezTo>
                    <a:pt x="126513" y="227536"/>
                    <a:pt x="125079" y="223956"/>
                    <a:pt x="126035" y="220377"/>
                  </a:cubicBezTo>
                  <a:cubicBezTo>
                    <a:pt x="126513" y="218945"/>
                    <a:pt x="127230" y="217752"/>
                    <a:pt x="127947" y="216797"/>
                  </a:cubicBezTo>
                  <a:cubicBezTo>
                    <a:pt x="123884" y="208922"/>
                    <a:pt x="120299" y="200809"/>
                    <a:pt x="116953" y="192695"/>
                  </a:cubicBezTo>
                  <a:cubicBezTo>
                    <a:pt x="111695" y="194127"/>
                    <a:pt x="105959" y="193888"/>
                    <a:pt x="101179" y="191979"/>
                  </a:cubicBezTo>
                  <a:cubicBezTo>
                    <a:pt x="86839" y="205820"/>
                    <a:pt x="71304" y="218468"/>
                    <a:pt x="56247" y="231354"/>
                  </a:cubicBezTo>
                  <a:cubicBezTo>
                    <a:pt x="56964" y="244479"/>
                    <a:pt x="57920" y="257603"/>
                    <a:pt x="58637" y="270728"/>
                  </a:cubicBezTo>
                  <a:cubicBezTo>
                    <a:pt x="63656" y="274069"/>
                    <a:pt x="69392" y="276694"/>
                    <a:pt x="75606" y="277887"/>
                  </a:cubicBezTo>
                  <a:cubicBezTo>
                    <a:pt x="78235" y="278364"/>
                    <a:pt x="77518" y="282182"/>
                    <a:pt x="74889" y="282421"/>
                  </a:cubicBezTo>
                  <a:cubicBezTo>
                    <a:pt x="68914" y="282660"/>
                    <a:pt x="63656" y="280512"/>
                    <a:pt x="58876" y="277171"/>
                  </a:cubicBezTo>
                  <a:cubicBezTo>
                    <a:pt x="59354" y="281944"/>
                    <a:pt x="59593" y="286478"/>
                    <a:pt x="59832" y="291250"/>
                  </a:cubicBezTo>
                  <a:cubicBezTo>
                    <a:pt x="75606" y="290296"/>
                    <a:pt x="91380" y="289580"/>
                    <a:pt x="107154" y="288864"/>
                  </a:cubicBezTo>
                  <a:cubicBezTo>
                    <a:pt x="103091" y="288626"/>
                    <a:pt x="98789" y="287671"/>
                    <a:pt x="95204" y="286239"/>
                  </a:cubicBezTo>
                  <a:cubicBezTo>
                    <a:pt x="93292" y="285523"/>
                    <a:pt x="94009" y="282660"/>
                    <a:pt x="95921" y="283137"/>
                  </a:cubicBezTo>
                  <a:cubicBezTo>
                    <a:pt x="103808" y="284569"/>
                    <a:pt x="110739" y="282898"/>
                    <a:pt x="118387" y="282182"/>
                  </a:cubicBezTo>
                  <a:cubicBezTo>
                    <a:pt x="120777" y="281944"/>
                    <a:pt x="121733" y="285523"/>
                    <a:pt x="119582" y="286716"/>
                  </a:cubicBezTo>
                  <a:cubicBezTo>
                    <a:pt x="117909" y="287671"/>
                    <a:pt x="115997" y="288148"/>
                    <a:pt x="114085" y="288626"/>
                  </a:cubicBezTo>
                  <a:cubicBezTo>
                    <a:pt x="181006" y="285762"/>
                    <a:pt x="248166" y="284569"/>
                    <a:pt x="314848" y="281467"/>
                  </a:cubicBezTo>
                  <a:cubicBezTo>
                    <a:pt x="309590" y="275978"/>
                    <a:pt x="306244" y="268819"/>
                    <a:pt x="310785" y="261421"/>
                  </a:cubicBezTo>
                  <a:cubicBezTo>
                    <a:pt x="312219" y="259274"/>
                    <a:pt x="313892" y="257603"/>
                    <a:pt x="315565" y="256172"/>
                  </a:cubicBezTo>
                  <a:cubicBezTo>
                    <a:pt x="311263" y="238990"/>
                    <a:pt x="306961" y="221808"/>
                    <a:pt x="302419" y="204627"/>
                  </a:cubicBezTo>
                  <a:cubicBezTo>
                    <a:pt x="300985" y="198900"/>
                    <a:pt x="292381" y="166207"/>
                    <a:pt x="284255" y="149264"/>
                  </a:cubicBezTo>
                  <a:cubicBezTo>
                    <a:pt x="278280" y="151173"/>
                    <a:pt x="271827" y="151412"/>
                    <a:pt x="266808" y="147116"/>
                  </a:cubicBezTo>
                  <a:cubicBezTo>
                    <a:pt x="266569" y="146878"/>
                    <a:pt x="266330" y="146639"/>
                    <a:pt x="266091" y="146401"/>
                  </a:cubicBezTo>
                  <a:close/>
                  <a:moveTo>
                    <a:pt x="230959" y="118697"/>
                  </a:moveTo>
                  <a:cubicBezTo>
                    <a:pt x="232872" y="117025"/>
                    <a:pt x="236459" y="119175"/>
                    <a:pt x="234785" y="121563"/>
                  </a:cubicBezTo>
                  <a:cubicBezTo>
                    <a:pt x="229524" y="129206"/>
                    <a:pt x="224024" y="135654"/>
                    <a:pt x="223306" y="145447"/>
                  </a:cubicBezTo>
                  <a:cubicBezTo>
                    <a:pt x="223067" y="147835"/>
                    <a:pt x="219241" y="148074"/>
                    <a:pt x="219241" y="145447"/>
                  </a:cubicBezTo>
                  <a:cubicBezTo>
                    <a:pt x="219241" y="135654"/>
                    <a:pt x="223067" y="124907"/>
                    <a:pt x="230959" y="118697"/>
                  </a:cubicBezTo>
                  <a:close/>
                  <a:moveTo>
                    <a:pt x="350253" y="105119"/>
                  </a:moveTo>
                  <a:cubicBezTo>
                    <a:pt x="358861" y="110844"/>
                    <a:pt x="370816" y="118715"/>
                    <a:pt x="374403" y="128733"/>
                  </a:cubicBezTo>
                  <a:cubicBezTo>
                    <a:pt x="375120" y="130641"/>
                    <a:pt x="372729" y="132549"/>
                    <a:pt x="371055" y="131356"/>
                  </a:cubicBezTo>
                  <a:cubicBezTo>
                    <a:pt x="366751" y="128494"/>
                    <a:pt x="363882" y="123724"/>
                    <a:pt x="360295" y="119907"/>
                  </a:cubicBezTo>
                  <a:cubicBezTo>
                    <a:pt x="356470" y="115853"/>
                    <a:pt x="352405" y="111798"/>
                    <a:pt x="347862" y="107981"/>
                  </a:cubicBezTo>
                  <a:cubicBezTo>
                    <a:pt x="346188" y="106550"/>
                    <a:pt x="348340" y="103688"/>
                    <a:pt x="350253" y="105119"/>
                  </a:cubicBezTo>
                  <a:close/>
                  <a:moveTo>
                    <a:pt x="306513" y="90570"/>
                  </a:moveTo>
                  <a:cubicBezTo>
                    <a:pt x="314162" y="91998"/>
                    <a:pt x="323246" y="93900"/>
                    <a:pt x="330179" y="97230"/>
                  </a:cubicBezTo>
                  <a:cubicBezTo>
                    <a:pt x="332569" y="98657"/>
                    <a:pt x="331374" y="102700"/>
                    <a:pt x="328744" y="102700"/>
                  </a:cubicBezTo>
                  <a:cubicBezTo>
                    <a:pt x="320617" y="102462"/>
                    <a:pt x="311772" y="98657"/>
                    <a:pt x="304601" y="95089"/>
                  </a:cubicBezTo>
                  <a:cubicBezTo>
                    <a:pt x="301732" y="93900"/>
                    <a:pt x="303883" y="89857"/>
                    <a:pt x="306513" y="90570"/>
                  </a:cubicBezTo>
                  <a:close/>
                  <a:moveTo>
                    <a:pt x="272323" y="90557"/>
                  </a:moveTo>
                  <a:cubicBezTo>
                    <a:pt x="275194" y="89363"/>
                    <a:pt x="278304" y="92467"/>
                    <a:pt x="275911" y="94855"/>
                  </a:cubicBezTo>
                  <a:cubicBezTo>
                    <a:pt x="269212" y="101063"/>
                    <a:pt x="259881" y="104167"/>
                    <a:pt x="251986" y="108465"/>
                  </a:cubicBezTo>
                  <a:cubicBezTo>
                    <a:pt x="249593" y="109898"/>
                    <a:pt x="247679" y="106316"/>
                    <a:pt x="249832" y="104884"/>
                  </a:cubicBezTo>
                  <a:cubicBezTo>
                    <a:pt x="256771" y="99630"/>
                    <a:pt x="264427" y="93900"/>
                    <a:pt x="272323" y="90557"/>
                  </a:cubicBezTo>
                  <a:close/>
                  <a:moveTo>
                    <a:pt x="40712" y="0"/>
                  </a:moveTo>
                  <a:cubicBezTo>
                    <a:pt x="42684" y="0"/>
                    <a:pt x="44656" y="1312"/>
                    <a:pt x="44775" y="3937"/>
                  </a:cubicBezTo>
                  <a:cubicBezTo>
                    <a:pt x="47404" y="75049"/>
                    <a:pt x="51228" y="145923"/>
                    <a:pt x="55291" y="217036"/>
                  </a:cubicBezTo>
                  <a:cubicBezTo>
                    <a:pt x="67958" y="206297"/>
                    <a:pt x="80625" y="195559"/>
                    <a:pt x="92336" y="184343"/>
                  </a:cubicBezTo>
                  <a:cubicBezTo>
                    <a:pt x="88751" y="177900"/>
                    <a:pt x="90663" y="170502"/>
                    <a:pt x="95443" y="164775"/>
                  </a:cubicBezTo>
                  <a:cubicBezTo>
                    <a:pt x="98550" y="155707"/>
                    <a:pt x="105242" y="147594"/>
                    <a:pt x="116236" y="153560"/>
                  </a:cubicBezTo>
                  <a:cubicBezTo>
                    <a:pt x="125079" y="158332"/>
                    <a:pt x="133445" y="171934"/>
                    <a:pt x="129620" y="182195"/>
                  </a:cubicBezTo>
                  <a:cubicBezTo>
                    <a:pt x="128903" y="183866"/>
                    <a:pt x="127947" y="185298"/>
                    <a:pt x="126752" y="186729"/>
                  </a:cubicBezTo>
                  <a:cubicBezTo>
                    <a:pt x="130576" y="195559"/>
                    <a:pt x="134640" y="204388"/>
                    <a:pt x="138942" y="212979"/>
                  </a:cubicBezTo>
                  <a:cubicBezTo>
                    <a:pt x="142049" y="213218"/>
                    <a:pt x="145395" y="213695"/>
                    <a:pt x="147785" y="214411"/>
                  </a:cubicBezTo>
                  <a:cubicBezTo>
                    <a:pt x="148263" y="214172"/>
                    <a:pt x="148741" y="213934"/>
                    <a:pt x="149219" y="213934"/>
                  </a:cubicBezTo>
                  <a:cubicBezTo>
                    <a:pt x="151131" y="213218"/>
                    <a:pt x="153521" y="214172"/>
                    <a:pt x="154477" y="216081"/>
                  </a:cubicBezTo>
                  <a:cubicBezTo>
                    <a:pt x="154955" y="216797"/>
                    <a:pt x="155433" y="217990"/>
                    <a:pt x="155911" y="219183"/>
                  </a:cubicBezTo>
                  <a:cubicBezTo>
                    <a:pt x="175031" y="203911"/>
                    <a:pt x="194151" y="188877"/>
                    <a:pt x="213271" y="173843"/>
                  </a:cubicBezTo>
                  <a:cubicBezTo>
                    <a:pt x="213510" y="172411"/>
                    <a:pt x="213510" y="170980"/>
                    <a:pt x="213988" y="169787"/>
                  </a:cubicBezTo>
                  <a:cubicBezTo>
                    <a:pt x="214466" y="167400"/>
                    <a:pt x="218052" y="167162"/>
                    <a:pt x="219008" y="169309"/>
                  </a:cubicBezTo>
                  <a:cubicBezTo>
                    <a:pt x="233109" y="158094"/>
                    <a:pt x="246971" y="146878"/>
                    <a:pt x="260833" y="135662"/>
                  </a:cubicBezTo>
                  <a:cubicBezTo>
                    <a:pt x="260355" y="133276"/>
                    <a:pt x="260355" y="130889"/>
                    <a:pt x="260594" y="128742"/>
                  </a:cubicBezTo>
                  <a:cubicBezTo>
                    <a:pt x="261072" y="123253"/>
                    <a:pt x="262745" y="116333"/>
                    <a:pt x="268242" y="113708"/>
                  </a:cubicBezTo>
                  <a:cubicBezTo>
                    <a:pt x="271349" y="112276"/>
                    <a:pt x="273739" y="112992"/>
                    <a:pt x="275890" y="114901"/>
                  </a:cubicBezTo>
                  <a:cubicBezTo>
                    <a:pt x="282343" y="112753"/>
                    <a:pt x="289752" y="114185"/>
                    <a:pt x="294771" y="120151"/>
                  </a:cubicBezTo>
                  <a:cubicBezTo>
                    <a:pt x="300985" y="127787"/>
                    <a:pt x="300985" y="137332"/>
                    <a:pt x="294532" y="143537"/>
                  </a:cubicBezTo>
                  <a:cubicBezTo>
                    <a:pt x="309112" y="177900"/>
                    <a:pt x="316760" y="214649"/>
                    <a:pt x="326081" y="250922"/>
                  </a:cubicBezTo>
                  <a:cubicBezTo>
                    <a:pt x="329188" y="248297"/>
                    <a:pt x="332773" y="247581"/>
                    <a:pt x="337314" y="251637"/>
                  </a:cubicBezTo>
                  <a:cubicBezTo>
                    <a:pt x="349742" y="230876"/>
                    <a:pt x="368384" y="212502"/>
                    <a:pt x="382724" y="194366"/>
                  </a:cubicBezTo>
                  <a:cubicBezTo>
                    <a:pt x="387982" y="187684"/>
                    <a:pt x="392762" y="181002"/>
                    <a:pt x="397543" y="174082"/>
                  </a:cubicBezTo>
                  <a:cubicBezTo>
                    <a:pt x="397543" y="174082"/>
                    <a:pt x="397543" y="174082"/>
                    <a:pt x="397304" y="174082"/>
                  </a:cubicBezTo>
                  <a:cubicBezTo>
                    <a:pt x="391328" y="165014"/>
                    <a:pt x="384875" y="155946"/>
                    <a:pt x="379139" y="146639"/>
                  </a:cubicBezTo>
                  <a:cubicBezTo>
                    <a:pt x="377944" y="144253"/>
                    <a:pt x="381051" y="141867"/>
                    <a:pt x="382963" y="143776"/>
                  </a:cubicBezTo>
                  <a:cubicBezTo>
                    <a:pt x="389894" y="151412"/>
                    <a:pt x="396587" y="160241"/>
                    <a:pt x="400889" y="169787"/>
                  </a:cubicBezTo>
                  <a:cubicBezTo>
                    <a:pt x="425028" y="136139"/>
                    <a:pt x="446538" y="100583"/>
                    <a:pt x="468765" y="65265"/>
                  </a:cubicBezTo>
                  <a:cubicBezTo>
                    <a:pt x="467092" y="63595"/>
                    <a:pt x="465419" y="61686"/>
                    <a:pt x="464463" y="59061"/>
                  </a:cubicBezTo>
                  <a:cubicBezTo>
                    <a:pt x="461834" y="53572"/>
                    <a:pt x="462073" y="48084"/>
                    <a:pt x="464224" y="43311"/>
                  </a:cubicBezTo>
                  <a:cubicBezTo>
                    <a:pt x="464224" y="42595"/>
                    <a:pt x="464224" y="42118"/>
                    <a:pt x="464463" y="41402"/>
                  </a:cubicBezTo>
                  <a:cubicBezTo>
                    <a:pt x="465180" y="39493"/>
                    <a:pt x="466375" y="38061"/>
                    <a:pt x="468048" y="37107"/>
                  </a:cubicBezTo>
                  <a:cubicBezTo>
                    <a:pt x="471872" y="32096"/>
                    <a:pt x="477369" y="28277"/>
                    <a:pt x="483345" y="26130"/>
                  </a:cubicBezTo>
                  <a:cubicBezTo>
                    <a:pt x="484301" y="25891"/>
                    <a:pt x="485018" y="26130"/>
                    <a:pt x="485735" y="26846"/>
                  </a:cubicBezTo>
                  <a:cubicBezTo>
                    <a:pt x="490754" y="24937"/>
                    <a:pt x="496251" y="25175"/>
                    <a:pt x="500553" y="29232"/>
                  </a:cubicBezTo>
                  <a:cubicBezTo>
                    <a:pt x="505572" y="33766"/>
                    <a:pt x="504616" y="41641"/>
                    <a:pt x="501031" y="47845"/>
                  </a:cubicBezTo>
                  <a:cubicBezTo>
                    <a:pt x="502226" y="51425"/>
                    <a:pt x="502226" y="55243"/>
                    <a:pt x="501031" y="58584"/>
                  </a:cubicBezTo>
                  <a:cubicBezTo>
                    <a:pt x="524692" y="77436"/>
                    <a:pt x="554328" y="96049"/>
                    <a:pt x="568908" y="120867"/>
                  </a:cubicBezTo>
                  <a:cubicBezTo>
                    <a:pt x="571537" y="117526"/>
                    <a:pt x="574405" y="114424"/>
                    <a:pt x="577512" y="111560"/>
                  </a:cubicBezTo>
                  <a:cubicBezTo>
                    <a:pt x="578229" y="110128"/>
                    <a:pt x="579424" y="109174"/>
                    <a:pt x="580858" y="108697"/>
                  </a:cubicBezTo>
                  <a:cubicBezTo>
                    <a:pt x="582770" y="107026"/>
                    <a:pt x="584443" y="105356"/>
                    <a:pt x="586355" y="104163"/>
                  </a:cubicBezTo>
                  <a:cubicBezTo>
                    <a:pt x="589940" y="101538"/>
                    <a:pt x="594720" y="104878"/>
                    <a:pt x="594720" y="108935"/>
                  </a:cubicBezTo>
                  <a:cubicBezTo>
                    <a:pt x="595198" y="125162"/>
                    <a:pt x="599739" y="140435"/>
                    <a:pt x="606192" y="155230"/>
                  </a:cubicBezTo>
                  <a:cubicBezTo>
                    <a:pt x="607865" y="159525"/>
                    <a:pt x="602846" y="163343"/>
                    <a:pt x="599022" y="162389"/>
                  </a:cubicBezTo>
                  <a:cubicBezTo>
                    <a:pt x="590418" y="160003"/>
                    <a:pt x="581814" y="156423"/>
                    <a:pt x="573449" y="153082"/>
                  </a:cubicBezTo>
                  <a:cubicBezTo>
                    <a:pt x="568908" y="151173"/>
                    <a:pt x="564366" y="149980"/>
                    <a:pt x="561259" y="146162"/>
                  </a:cubicBezTo>
                  <a:cubicBezTo>
                    <a:pt x="560781" y="146639"/>
                    <a:pt x="560303" y="147355"/>
                    <a:pt x="559825" y="148071"/>
                  </a:cubicBezTo>
                  <a:cubicBezTo>
                    <a:pt x="557196" y="151412"/>
                    <a:pt x="552177" y="147116"/>
                    <a:pt x="554089" y="143537"/>
                  </a:cubicBezTo>
                  <a:cubicBezTo>
                    <a:pt x="556479" y="139003"/>
                    <a:pt x="559347" y="134469"/>
                    <a:pt x="562454" y="129935"/>
                  </a:cubicBezTo>
                  <a:cubicBezTo>
                    <a:pt x="544290" y="111799"/>
                    <a:pt x="525648" y="95333"/>
                    <a:pt x="506050" y="79106"/>
                  </a:cubicBezTo>
                  <a:cubicBezTo>
                    <a:pt x="500314" y="74095"/>
                    <a:pt x="496012" y="70754"/>
                    <a:pt x="492666" y="68606"/>
                  </a:cubicBezTo>
                  <a:cubicBezTo>
                    <a:pt x="488603" y="70754"/>
                    <a:pt x="484062" y="71470"/>
                    <a:pt x="479760" y="70754"/>
                  </a:cubicBezTo>
                  <a:cubicBezTo>
                    <a:pt x="477130" y="73618"/>
                    <a:pt x="474262" y="78152"/>
                    <a:pt x="470677" y="84117"/>
                  </a:cubicBezTo>
                  <a:cubicBezTo>
                    <a:pt x="461356" y="98913"/>
                    <a:pt x="452513" y="113947"/>
                    <a:pt x="442953" y="128503"/>
                  </a:cubicBezTo>
                  <a:cubicBezTo>
                    <a:pt x="412600" y="174798"/>
                    <a:pt x="373164" y="215843"/>
                    <a:pt x="343528" y="262376"/>
                  </a:cubicBezTo>
                  <a:cubicBezTo>
                    <a:pt x="345201" y="268103"/>
                    <a:pt x="345679" y="274785"/>
                    <a:pt x="344962" y="280035"/>
                  </a:cubicBezTo>
                  <a:cubicBezTo>
                    <a:pt x="344962" y="280035"/>
                    <a:pt x="344962" y="280035"/>
                    <a:pt x="344962" y="280273"/>
                  </a:cubicBezTo>
                  <a:cubicBezTo>
                    <a:pt x="430764" y="275978"/>
                    <a:pt x="517283" y="271444"/>
                    <a:pt x="602846" y="277171"/>
                  </a:cubicBezTo>
                  <a:cubicBezTo>
                    <a:pt x="609538" y="277648"/>
                    <a:pt x="609538" y="287432"/>
                    <a:pt x="602846" y="287432"/>
                  </a:cubicBezTo>
                  <a:cubicBezTo>
                    <a:pt x="500792" y="287910"/>
                    <a:pt x="399216" y="289341"/>
                    <a:pt x="297161" y="294114"/>
                  </a:cubicBezTo>
                  <a:cubicBezTo>
                    <a:pt x="219008" y="297932"/>
                    <a:pt x="139420" y="305091"/>
                    <a:pt x="60549" y="303659"/>
                  </a:cubicBezTo>
                  <a:cubicBezTo>
                    <a:pt x="61744" y="322511"/>
                    <a:pt x="62939" y="341125"/>
                    <a:pt x="64373" y="359977"/>
                  </a:cubicBezTo>
                  <a:cubicBezTo>
                    <a:pt x="64851" y="366897"/>
                    <a:pt x="54335" y="366658"/>
                    <a:pt x="53618" y="359977"/>
                  </a:cubicBezTo>
                  <a:cubicBezTo>
                    <a:pt x="51945" y="341125"/>
                    <a:pt x="50272" y="322273"/>
                    <a:pt x="48599" y="303421"/>
                  </a:cubicBezTo>
                  <a:cubicBezTo>
                    <a:pt x="33780" y="302943"/>
                    <a:pt x="18962" y="302228"/>
                    <a:pt x="4144" y="301034"/>
                  </a:cubicBezTo>
                  <a:cubicBezTo>
                    <a:pt x="559" y="300796"/>
                    <a:pt x="559" y="295784"/>
                    <a:pt x="4144" y="295546"/>
                  </a:cubicBezTo>
                  <a:cubicBezTo>
                    <a:pt x="18723" y="294114"/>
                    <a:pt x="33302" y="293160"/>
                    <a:pt x="47882" y="292205"/>
                  </a:cubicBezTo>
                  <a:cubicBezTo>
                    <a:pt x="46448" y="275501"/>
                    <a:pt x="45253" y="258796"/>
                    <a:pt x="44058" y="242092"/>
                  </a:cubicBezTo>
                  <a:cubicBezTo>
                    <a:pt x="41189" y="244479"/>
                    <a:pt x="38321" y="247342"/>
                    <a:pt x="35692" y="249967"/>
                  </a:cubicBezTo>
                  <a:cubicBezTo>
                    <a:pt x="35931" y="251160"/>
                    <a:pt x="34736" y="252592"/>
                    <a:pt x="33302" y="252115"/>
                  </a:cubicBezTo>
                  <a:cubicBezTo>
                    <a:pt x="25654" y="259512"/>
                    <a:pt x="18006" y="267149"/>
                    <a:pt x="11314" y="275739"/>
                  </a:cubicBezTo>
                  <a:cubicBezTo>
                    <a:pt x="8685" y="278842"/>
                    <a:pt x="3666" y="274785"/>
                    <a:pt x="5578" y="271444"/>
                  </a:cubicBezTo>
                  <a:cubicBezTo>
                    <a:pt x="11075" y="262376"/>
                    <a:pt x="17528" y="254262"/>
                    <a:pt x="24459" y="246626"/>
                  </a:cubicBezTo>
                  <a:cubicBezTo>
                    <a:pt x="21830" y="244001"/>
                    <a:pt x="19918" y="240660"/>
                    <a:pt x="18723" y="237081"/>
                  </a:cubicBezTo>
                  <a:cubicBezTo>
                    <a:pt x="18245" y="235410"/>
                    <a:pt x="20635" y="234456"/>
                    <a:pt x="21352" y="235888"/>
                  </a:cubicBezTo>
                  <a:cubicBezTo>
                    <a:pt x="23025" y="238990"/>
                    <a:pt x="25176" y="241376"/>
                    <a:pt x="27566" y="243285"/>
                  </a:cubicBezTo>
                  <a:cubicBezTo>
                    <a:pt x="32346" y="238035"/>
                    <a:pt x="37604" y="232786"/>
                    <a:pt x="42862" y="228013"/>
                  </a:cubicBezTo>
                  <a:cubicBezTo>
                    <a:pt x="37843" y="153321"/>
                    <a:pt x="34736" y="78390"/>
                    <a:pt x="36648" y="3937"/>
                  </a:cubicBezTo>
                  <a:cubicBezTo>
                    <a:pt x="36768" y="1312"/>
                    <a:pt x="38740" y="0"/>
                    <a:pt x="40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7915AC-A659-4002-8346-9E4A40D74D38}"/>
              </a:ext>
            </a:extLst>
          </p:cNvPr>
          <p:cNvGrpSpPr/>
          <p:nvPr/>
        </p:nvGrpSpPr>
        <p:grpSpPr>
          <a:xfrm>
            <a:off x="6492228" y="2902996"/>
            <a:ext cx="2234299" cy="627084"/>
            <a:chOff x="9043351" y="3006585"/>
            <a:chExt cx="2979065" cy="836112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7AACE0AD-6D42-4F80-BD1E-0BFB2C86D362}"/>
                </a:ext>
              </a:extLst>
            </p:cNvPr>
            <p:cNvSpPr/>
            <p:nvPr/>
          </p:nvSpPr>
          <p:spPr bwMode="auto">
            <a:xfrm>
              <a:off x="9043351" y="3022772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5"/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FCD5BD77-88B3-4BAD-A121-FE0BB372085C}"/>
                </a:ext>
              </a:extLst>
            </p:cNvPr>
            <p:cNvGrpSpPr/>
            <p:nvPr/>
          </p:nvGrpSpPr>
          <p:grpSpPr>
            <a:xfrm>
              <a:off x="9380320" y="3006585"/>
              <a:ext cx="2642096" cy="836112"/>
              <a:chOff x="2591258" y="2102656"/>
              <a:chExt cx="2642096" cy="836112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D0DB52D4-3F94-4117-9B32-81B8BBBC4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46" name="文本框 47">
                <a:extLst>
                  <a:ext uri="{FF2B5EF4-FFF2-40B4-BE49-F238E27FC236}">
                    <a16:creationId xmlns:a16="http://schemas.microsoft.com/office/drawing/2014/main" id="{E44FB85B-10D1-4285-B232-FB07748B3F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4B941FC-10FD-4218-B35E-58C59457CA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4419" y="3106315"/>
              <a:ext cx="301921" cy="336969"/>
            </a:xfrm>
            <a:custGeom>
              <a:avLst/>
              <a:gdLst>
                <a:gd name="connsiteX0" fmla="*/ 271779 w 543618"/>
                <a:gd name="connsiteY0" fmla="*/ 478926 h 606722"/>
                <a:gd name="connsiteX1" fmla="*/ 217752 w 543618"/>
                <a:gd name="connsiteY1" fmla="*/ 533226 h 606722"/>
                <a:gd name="connsiteX2" fmla="*/ 271779 w 543618"/>
                <a:gd name="connsiteY2" fmla="*/ 587526 h 606722"/>
                <a:gd name="connsiteX3" fmla="*/ 325894 w 543618"/>
                <a:gd name="connsiteY3" fmla="*/ 533226 h 606722"/>
                <a:gd name="connsiteX4" fmla="*/ 271779 w 543618"/>
                <a:gd name="connsiteY4" fmla="*/ 478926 h 606722"/>
                <a:gd name="connsiteX5" fmla="*/ 477470 w 543618"/>
                <a:gd name="connsiteY5" fmla="*/ 364460 h 606722"/>
                <a:gd name="connsiteX6" fmla="*/ 456464 w 543618"/>
                <a:gd name="connsiteY6" fmla="*/ 365882 h 606722"/>
                <a:gd name="connsiteX7" fmla="*/ 423532 w 543618"/>
                <a:gd name="connsiteY7" fmla="*/ 391121 h 606722"/>
                <a:gd name="connsiteX8" fmla="*/ 443292 w 543618"/>
                <a:gd name="connsiteY8" fmla="*/ 465328 h 606722"/>
                <a:gd name="connsiteX9" fmla="*/ 484323 w 543618"/>
                <a:gd name="connsiteY9" fmla="*/ 470749 h 606722"/>
                <a:gd name="connsiteX10" fmla="*/ 517166 w 543618"/>
                <a:gd name="connsiteY10" fmla="*/ 445421 h 606722"/>
                <a:gd name="connsiteX11" fmla="*/ 497407 w 543618"/>
                <a:gd name="connsiteY11" fmla="*/ 371303 h 606722"/>
                <a:gd name="connsiteX12" fmla="*/ 477470 w 543618"/>
                <a:gd name="connsiteY12" fmla="*/ 364460 h 606722"/>
                <a:gd name="connsiteX13" fmla="*/ 73119 w 543618"/>
                <a:gd name="connsiteY13" fmla="*/ 364015 h 606722"/>
                <a:gd name="connsiteX14" fmla="*/ 46239 w 543618"/>
                <a:gd name="connsiteY14" fmla="*/ 371303 h 606722"/>
                <a:gd name="connsiteX15" fmla="*/ 26391 w 543618"/>
                <a:gd name="connsiteY15" fmla="*/ 445421 h 606722"/>
                <a:gd name="connsiteX16" fmla="*/ 59323 w 543618"/>
                <a:gd name="connsiteY16" fmla="*/ 470749 h 606722"/>
                <a:gd name="connsiteX17" fmla="*/ 100265 w 543618"/>
                <a:gd name="connsiteY17" fmla="*/ 465328 h 606722"/>
                <a:gd name="connsiteX18" fmla="*/ 120114 w 543618"/>
                <a:gd name="connsiteY18" fmla="*/ 391121 h 606722"/>
                <a:gd name="connsiteX19" fmla="*/ 87182 w 543618"/>
                <a:gd name="connsiteY19" fmla="*/ 365882 h 606722"/>
                <a:gd name="connsiteX20" fmla="*/ 73119 w 543618"/>
                <a:gd name="connsiteY20" fmla="*/ 364015 h 606722"/>
                <a:gd name="connsiteX21" fmla="*/ 271814 w 543618"/>
                <a:gd name="connsiteY21" fmla="*/ 242745 h 606722"/>
                <a:gd name="connsiteX22" fmla="*/ 281429 w 543618"/>
                <a:gd name="connsiteY22" fmla="*/ 252254 h 606722"/>
                <a:gd name="connsiteX23" fmla="*/ 271814 w 543618"/>
                <a:gd name="connsiteY23" fmla="*/ 261851 h 606722"/>
                <a:gd name="connsiteX24" fmla="*/ 230507 w 543618"/>
                <a:gd name="connsiteY24" fmla="*/ 303352 h 606722"/>
                <a:gd name="connsiteX25" fmla="*/ 271814 w 543618"/>
                <a:gd name="connsiteY25" fmla="*/ 344852 h 606722"/>
                <a:gd name="connsiteX26" fmla="*/ 313210 w 543618"/>
                <a:gd name="connsiteY26" fmla="*/ 303352 h 606722"/>
                <a:gd name="connsiteX27" fmla="*/ 322824 w 543618"/>
                <a:gd name="connsiteY27" fmla="*/ 293843 h 606722"/>
                <a:gd name="connsiteX28" fmla="*/ 332439 w 543618"/>
                <a:gd name="connsiteY28" fmla="*/ 303352 h 606722"/>
                <a:gd name="connsiteX29" fmla="*/ 271814 w 543618"/>
                <a:gd name="connsiteY29" fmla="*/ 364047 h 606722"/>
                <a:gd name="connsiteX30" fmla="*/ 211278 w 543618"/>
                <a:gd name="connsiteY30" fmla="*/ 303352 h 606722"/>
                <a:gd name="connsiteX31" fmla="*/ 271814 w 543618"/>
                <a:gd name="connsiteY31" fmla="*/ 242745 h 606722"/>
                <a:gd name="connsiteX32" fmla="*/ 271779 w 543618"/>
                <a:gd name="connsiteY32" fmla="*/ 210713 h 606722"/>
                <a:gd name="connsiteX33" fmla="*/ 179480 w 543618"/>
                <a:gd name="connsiteY33" fmla="*/ 303317 h 606722"/>
                <a:gd name="connsiteX34" fmla="*/ 271779 w 543618"/>
                <a:gd name="connsiteY34" fmla="*/ 395920 h 606722"/>
                <a:gd name="connsiteX35" fmla="*/ 364077 w 543618"/>
                <a:gd name="connsiteY35" fmla="*/ 303317 h 606722"/>
                <a:gd name="connsiteX36" fmla="*/ 271779 w 543618"/>
                <a:gd name="connsiteY36" fmla="*/ 210713 h 606722"/>
                <a:gd name="connsiteX37" fmla="*/ 470260 w 543618"/>
                <a:gd name="connsiteY37" fmla="*/ 134106 h 606722"/>
                <a:gd name="connsiteX38" fmla="*/ 443381 w 543618"/>
                <a:gd name="connsiteY38" fmla="*/ 141394 h 606722"/>
                <a:gd name="connsiteX39" fmla="*/ 423532 w 543618"/>
                <a:gd name="connsiteY39" fmla="*/ 215512 h 606722"/>
                <a:gd name="connsiteX40" fmla="*/ 456464 w 543618"/>
                <a:gd name="connsiteY40" fmla="*/ 240840 h 606722"/>
                <a:gd name="connsiteX41" fmla="*/ 497407 w 543618"/>
                <a:gd name="connsiteY41" fmla="*/ 235419 h 606722"/>
                <a:gd name="connsiteX42" fmla="*/ 517166 w 543618"/>
                <a:gd name="connsiteY42" fmla="*/ 161212 h 606722"/>
                <a:gd name="connsiteX43" fmla="*/ 484323 w 543618"/>
                <a:gd name="connsiteY43" fmla="*/ 135973 h 606722"/>
                <a:gd name="connsiteX44" fmla="*/ 470260 w 543618"/>
                <a:gd name="connsiteY44" fmla="*/ 134106 h 606722"/>
                <a:gd name="connsiteX45" fmla="*/ 73297 w 543618"/>
                <a:gd name="connsiteY45" fmla="*/ 134106 h 606722"/>
                <a:gd name="connsiteX46" fmla="*/ 59323 w 543618"/>
                <a:gd name="connsiteY46" fmla="*/ 135973 h 606722"/>
                <a:gd name="connsiteX47" fmla="*/ 26391 w 543618"/>
                <a:gd name="connsiteY47" fmla="*/ 161212 h 606722"/>
                <a:gd name="connsiteX48" fmla="*/ 46239 w 543618"/>
                <a:gd name="connsiteY48" fmla="*/ 235419 h 606722"/>
                <a:gd name="connsiteX49" fmla="*/ 87182 w 543618"/>
                <a:gd name="connsiteY49" fmla="*/ 240840 h 606722"/>
                <a:gd name="connsiteX50" fmla="*/ 120114 w 543618"/>
                <a:gd name="connsiteY50" fmla="*/ 215512 h 606722"/>
                <a:gd name="connsiteX51" fmla="*/ 100265 w 543618"/>
                <a:gd name="connsiteY51" fmla="*/ 141394 h 606722"/>
                <a:gd name="connsiteX52" fmla="*/ 73297 w 543618"/>
                <a:gd name="connsiteY52" fmla="*/ 134106 h 606722"/>
                <a:gd name="connsiteX53" fmla="*/ 271779 w 543618"/>
                <a:gd name="connsiteY53" fmla="*/ 19196 h 606722"/>
                <a:gd name="connsiteX54" fmla="*/ 217752 w 543618"/>
                <a:gd name="connsiteY54" fmla="*/ 73407 h 606722"/>
                <a:gd name="connsiteX55" fmla="*/ 271779 w 543618"/>
                <a:gd name="connsiteY55" fmla="*/ 127708 h 606722"/>
                <a:gd name="connsiteX56" fmla="*/ 325894 w 543618"/>
                <a:gd name="connsiteY56" fmla="*/ 73407 h 606722"/>
                <a:gd name="connsiteX57" fmla="*/ 271779 w 543618"/>
                <a:gd name="connsiteY57" fmla="*/ 19196 h 606722"/>
                <a:gd name="connsiteX58" fmla="*/ 271779 w 543618"/>
                <a:gd name="connsiteY58" fmla="*/ 0 h 606722"/>
                <a:gd name="connsiteX59" fmla="*/ 345119 w 543618"/>
                <a:gd name="connsiteY59" fmla="*/ 73407 h 606722"/>
                <a:gd name="connsiteX60" fmla="*/ 281391 w 543618"/>
                <a:gd name="connsiteY60" fmla="*/ 146282 h 606722"/>
                <a:gd name="connsiteX61" fmla="*/ 281391 w 543618"/>
                <a:gd name="connsiteY61" fmla="*/ 191961 h 606722"/>
                <a:gd name="connsiteX62" fmla="*/ 363187 w 543618"/>
                <a:gd name="connsiteY62" fmla="*/ 239329 h 606722"/>
                <a:gd name="connsiteX63" fmla="*/ 402705 w 543618"/>
                <a:gd name="connsiteY63" fmla="*/ 216490 h 606722"/>
                <a:gd name="connsiteX64" fmla="*/ 433679 w 543618"/>
                <a:gd name="connsiteY64" fmla="*/ 124775 h 606722"/>
                <a:gd name="connsiteX65" fmla="*/ 489307 w 543618"/>
                <a:gd name="connsiteY65" fmla="*/ 117399 h 606722"/>
                <a:gd name="connsiteX66" fmla="*/ 533810 w 543618"/>
                <a:gd name="connsiteY66" fmla="*/ 151703 h 606722"/>
                <a:gd name="connsiteX67" fmla="*/ 507019 w 543618"/>
                <a:gd name="connsiteY67" fmla="*/ 251949 h 606722"/>
                <a:gd name="connsiteX68" fmla="*/ 451480 w 543618"/>
                <a:gd name="connsiteY68" fmla="*/ 259325 h 606722"/>
                <a:gd name="connsiteX69" fmla="*/ 412229 w 543618"/>
                <a:gd name="connsiteY69" fmla="*/ 233109 h 606722"/>
                <a:gd name="connsiteX70" fmla="*/ 372799 w 543618"/>
                <a:gd name="connsiteY70" fmla="*/ 255948 h 606722"/>
                <a:gd name="connsiteX71" fmla="*/ 383302 w 543618"/>
                <a:gd name="connsiteY71" fmla="*/ 303317 h 606722"/>
                <a:gd name="connsiteX72" fmla="*/ 372799 w 543618"/>
                <a:gd name="connsiteY72" fmla="*/ 350774 h 606722"/>
                <a:gd name="connsiteX73" fmla="*/ 412229 w 543618"/>
                <a:gd name="connsiteY73" fmla="*/ 373525 h 606722"/>
                <a:gd name="connsiteX74" fmla="*/ 451480 w 543618"/>
                <a:gd name="connsiteY74" fmla="*/ 347308 h 606722"/>
                <a:gd name="connsiteX75" fmla="*/ 507019 w 543618"/>
                <a:gd name="connsiteY75" fmla="*/ 354684 h 606722"/>
                <a:gd name="connsiteX76" fmla="*/ 533810 w 543618"/>
                <a:gd name="connsiteY76" fmla="*/ 455019 h 606722"/>
                <a:gd name="connsiteX77" fmla="*/ 489307 w 543618"/>
                <a:gd name="connsiteY77" fmla="*/ 489235 h 606722"/>
                <a:gd name="connsiteX78" fmla="*/ 433679 w 543618"/>
                <a:gd name="connsiteY78" fmla="*/ 481858 h 606722"/>
                <a:gd name="connsiteX79" fmla="*/ 402705 w 543618"/>
                <a:gd name="connsiteY79" fmla="*/ 390143 h 606722"/>
                <a:gd name="connsiteX80" fmla="*/ 363187 w 543618"/>
                <a:gd name="connsiteY80" fmla="*/ 367304 h 606722"/>
                <a:gd name="connsiteX81" fmla="*/ 281391 w 543618"/>
                <a:gd name="connsiteY81" fmla="*/ 414672 h 606722"/>
                <a:gd name="connsiteX82" fmla="*/ 281391 w 543618"/>
                <a:gd name="connsiteY82" fmla="*/ 460440 h 606722"/>
                <a:gd name="connsiteX83" fmla="*/ 345119 w 543618"/>
                <a:gd name="connsiteY83" fmla="*/ 533226 h 606722"/>
                <a:gd name="connsiteX84" fmla="*/ 271779 w 543618"/>
                <a:gd name="connsiteY84" fmla="*/ 606722 h 606722"/>
                <a:gd name="connsiteX85" fmla="*/ 198527 w 543618"/>
                <a:gd name="connsiteY85" fmla="*/ 533226 h 606722"/>
                <a:gd name="connsiteX86" fmla="*/ 262255 w 543618"/>
                <a:gd name="connsiteY86" fmla="*/ 460440 h 606722"/>
                <a:gd name="connsiteX87" fmla="*/ 262255 w 543618"/>
                <a:gd name="connsiteY87" fmla="*/ 414672 h 606722"/>
                <a:gd name="connsiteX88" fmla="*/ 180459 w 543618"/>
                <a:gd name="connsiteY88" fmla="*/ 367304 h 606722"/>
                <a:gd name="connsiteX89" fmla="*/ 140941 w 543618"/>
                <a:gd name="connsiteY89" fmla="*/ 390143 h 606722"/>
                <a:gd name="connsiteX90" fmla="*/ 109878 w 543618"/>
                <a:gd name="connsiteY90" fmla="*/ 481858 h 606722"/>
                <a:gd name="connsiteX91" fmla="*/ 54339 w 543618"/>
                <a:gd name="connsiteY91" fmla="*/ 489235 h 606722"/>
                <a:gd name="connsiteX92" fmla="*/ 9747 w 543618"/>
                <a:gd name="connsiteY92" fmla="*/ 455019 h 606722"/>
                <a:gd name="connsiteX93" fmla="*/ 36627 w 543618"/>
                <a:gd name="connsiteY93" fmla="*/ 354684 h 606722"/>
                <a:gd name="connsiteX94" fmla="*/ 92166 w 543618"/>
                <a:gd name="connsiteY94" fmla="*/ 347308 h 606722"/>
                <a:gd name="connsiteX95" fmla="*/ 131417 w 543618"/>
                <a:gd name="connsiteY95" fmla="*/ 373613 h 606722"/>
                <a:gd name="connsiteX96" fmla="*/ 170847 w 543618"/>
                <a:gd name="connsiteY96" fmla="*/ 350774 h 606722"/>
                <a:gd name="connsiteX97" fmla="*/ 160344 w 543618"/>
                <a:gd name="connsiteY97" fmla="*/ 303317 h 606722"/>
                <a:gd name="connsiteX98" fmla="*/ 170847 w 543618"/>
                <a:gd name="connsiteY98" fmla="*/ 255948 h 606722"/>
                <a:gd name="connsiteX99" fmla="*/ 131417 w 543618"/>
                <a:gd name="connsiteY99" fmla="*/ 233109 h 606722"/>
                <a:gd name="connsiteX100" fmla="*/ 92166 w 543618"/>
                <a:gd name="connsiteY100" fmla="*/ 259325 h 606722"/>
                <a:gd name="connsiteX101" fmla="*/ 36627 w 543618"/>
                <a:gd name="connsiteY101" fmla="*/ 251949 h 606722"/>
                <a:gd name="connsiteX102" fmla="*/ 9747 w 543618"/>
                <a:gd name="connsiteY102" fmla="*/ 151703 h 606722"/>
                <a:gd name="connsiteX103" fmla="*/ 54339 w 543618"/>
                <a:gd name="connsiteY103" fmla="*/ 117399 h 606722"/>
                <a:gd name="connsiteX104" fmla="*/ 109878 w 543618"/>
                <a:gd name="connsiteY104" fmla="*/ 124775 h 606722"/>
                <a:gd name="connsiteX105" fmla="*/ 140941 w 543618"/>
                <a:gd name="connsiteY105" fmla="*/ 216490 h 606722"/>
                <a:gd name="connsiteX106" fmla="*/ 180459 w 543618"/>
                <a:gd name="connsiteY106" fmla="*/ 239329 h 606722"/>
                <a:gd name="connsiteX107" fmla="*/ 262255 w 543618"/>
                <a:gd name="connsiteY107" fmla="*/ 191961 h 606722"/>
                <a:gd name="connsiteX108" fmla="*/ 262255 w 543618"/>
                <a:gd name="connsiteY108" fmla="*/ 146282 h 606722"/>
                <a:gd name="connsiteX109" fmla="*/ 198527 w 543618"/>
                <a:gd name="connsiteY109" fmla="*/ 73407 h 606722"/>
                <a:gd name="connsiteX110" fmla="*/ 271779 w 543618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43618" h="606722">
                  <a:moveTo>
                    <a:pt x="271779" y="478926"/>
                  </a:moveTo>
                  <a:cubicBezTo>
                    <a:pt x="241962" y="478926"/>
                    <a:pt x="217752" y="503276"/>
                    <a:pt x="217752" y="533226"/>
                  </a:cubicBezTo>
                  <a:cubicBezTo>
                    <a:pt x="217752" y="563175"/>
                    <a:pt x="241962" y="587526"/>
                    <a:pt x="271779" y="587526"/>
                  </a:cubicBezTo>
                  <a:cubicBezTo>
                    <a:pt x="301595" y="587526"/>
                    <a:pt x="325894" y="563175"/>
                    <a:pt x="325894" y="533226"/>
                  </a:cubicBezTo>
                  <a:cubicBezTo>
                    <a:pt x="325894" y="503276"/>
                    <a:pt x="301595" y="478926"/>
                    <a:pt x="271779" y="478926"/>
                  </a:cubicBezTo>
                  <a:close/>
                  <a:moveTo>
                    <a:pt x="477470" y="364460"/>
                  </a:moveTo>
                  <a:cubicBezTo>
                    <a:pt x="470527" y="363549"/>
                    <a:pt x="463407" y="364016"/>
                    <a:pt x="456464" y="365882"/>
                  </a:cubicBezTo>
                  <a:cubicBezTo>
                    <a:pt x="442490" y="369614"/>
                    <a:pt x="430742" y="378590"/>
                    <a:pt x="423532" y="391121"/>
                  </a:cubicBezTo>
                  <a:cubicBezTo>
                    <a:pt x="408579" y="417071"/>
                    <a:pt x="417480" y="450309"/>
                    <a:pt x="443292" y="465328"/>
                  </a:cubicBezTo>
                  <a:cubicBezTo>
                    <a:pt x="455841" y="472527"/>
                    <a:pt x="470349" y="474482"/>
                    <a:pt x="484323" y="470749"/>
                  </a:cubicBezTo>
                  <a:cubicBezTo>
                    <a:pt x="498297" y="467017"/>
                    <a:pt x="509956" y="458041"/>
                    <a:pt x="517166" y="445421"/>
                  </a:cubicBezTo>
                  <a:cubicBezTo>
                    <a:pt x="532119" y="419560"/>
                    <a:pt x="523218" y="386233"/>
                    <a:pt x="497407" y="371303"/>
                  </a:cubicBezTo>
                  <a:cubicBezTo>
                    <a:pt x="491176" y="367659"/>
                    <a:pt x="484412" y="365371"/>
                    <a:pt x="477470" y="364460"/>
                  </a:cubicBezTo>
                  <a:close/>
                  <a:moveTo>
                    <a:pt x="73119" y="364015"/>
                  </a:moveTo>
                  <a:cubicBezTo>
                    <a:pt x="63773" y="364015"/>
                    <a:pt x="54517" y="366415"/>
                    <a:pt x="46239" y="371303"/>
                  </a:cubicBezTo>
                  <a:cubicBezTo>
                    <a:pt x="20339" y="386233"/>
                    <a:pt x="11438" y="419560"/>
                    <a:pt x="26391" y="445421"/>
                  </a:cubicBezTo>
                  <a:cubicBezTo>
                    <a:pt x="33690" y="458041"/>
                    <a:pt x="45349" y="467017"/>
                    <a:pt x="59323" y="470749"/>
                  </a:cubicBezTo>
                  <a:cubicBezTo>
                    <a:pt x="73208" y="474482"/>
                    <a:pt x="87805" y="472527"/>
                    <a:pt x="100265" y="465328"/>
                  </a:cubicBezTo>
                  <a:cubicBezTo>
                    <a:pt x="126166" y="450309"/>
                    <a:pt x="134977" y="417071"/>
                    <a:pt x="120114" y="391121"/>
                  </a:cubicBezTo>
                  <a:cubicBezTo>
                    <a:pt x="112815" y="378590"/>
                    <a:pt x="101156" y="369614"/>
                    <a:pt x="87182" y="365882"/>
                  </a:cubicBezTo>
                  <a:cubicBezTo>
                    <a:pt x="82553" y="364638"/>
                    <a:pt x="77836" y="364015"/>
                    <a:pt x="73119" y="364015"/>
                  </a:cubicBezTo>
                  <a:close/>
                  <a:moveTo>
                    <a:pt x="271814" y="242745"/>
                  </a:moveTo>
                  <a:cubicBezTo>
                    <a:pt x="277155" y="242745"/>
                    <a:pt x="281429" y="247011"/>
                    <a:pt x="281429" y="252254"/>
                  </a:cubicBezTo>
                  <a:cubicBezTo>
                    <a:pt x="281429" y="257586"/>
                    <a:pt x="277155" y="261851"/>
                    <a:pt x="271814" y="261851"/>
                  </a:cubicBezTo>
                  <a:cubicBezTo>
                    <a:pt x="249024" y="261851"/>
                    <a:pt x="230507" y="280513"/>
                    <a:pt x="230507" y="303352"/>
                  </a:cubicBezTo>
                  <a:cubicBezTo>
                    <a:pt x="230507" y="326279"/>
                    <a:pt x="249024" y="344852"/>
                    <a:pt x="271814" y="344852"/>
                  </a:cubicBezTo>
                  <a:cubicBezTo>
                    <a:pt x="294693" y="344852"/>
                    <a:pt x="313210" y="326279"/>
                    <a:pt x="313210" y="303352"/>
                  </a:cubicBezTo>
                  <a:cubicBezTo>
                    <a:pt x="313210" y="298108"/>
                    <a:pt x="317483" y="293843"/>
                    <a:pt x="322824" y="293843"/>
                  </a:cubicBezTo>
                  <a:cubicBezTo>
                    <a:pt x="328077" y="293843"/>
                    <a:pt x="332439" y="298108"/>
                    <a:pt x="332439" y="303352"/>
                  </a:cubicBezTo>
                  <a:cubicBezTo>
                    <a:pt x="332439" y="336854"/>
                    <a:pt x="305198" y="364047"/>
                    <a:pt x="271814" y="364047"/>
                  </a:cubicBezTo>
                  <a:cubicBezTo>
                    <a:pt x="238430" y="364047"/>
                    <a:pt x="211278" y="336854"/>
                    <a:pt x="211278" y="303352"/>
                  </a:cubicBezTo>
                  <a:cubicBezTo>
                    <a:pt x="211278" y="269938"/>
                    <a:pt x="238430" y="242745"/>
                    <a:pt x="271814" y="242745"/>
                  </a:cubicBezTo>
                  <a:close/>
                  <a:moveTo>
                    <a:pt x="271779" y="210713"/>
                  </a:moveTo>
                  <a:cubicBezTo>
                    <a:pt x="220868" y="210713"/>
                    <a:pt x="179480" y="252305"/>
                    <a:pt x="179480" y="303317"/>
                  </a:cubicBezTo>
                  <a:cubicBezTo>
                    <a:pt x="179480" y="354417"/>
                    <a:pt x="220868" y="395920"/>
                    <a:pt x="271779" y="395920"/>
                  </a:cubicBezTo>
                  <a:cubicBezTo>
                    <a:pt x="322689" y="395920"/>
                    <a:pt x="364077" y="354417"/>
                    <a:pt x="364077" y="303317"/>
                  </a:cubicBezTo>
                  <a:cubicBezTo>
                    <a:pt x="364077" y="252305"/>
                    <a:pt x="322689" y="210713"/>
                    <a:pt x="271779" y="210713"/>
                  </a:cubicBezTo>
                  <a:close/>
                  <a:moveTo>
                    <a:pt x="470260" y="134106"/>
                  </a:moveTo>
                  <a:cubicBezTo>
                    <a:pt x="460915" y="134106"/>
                    <a:pt x="451658" y="136595"/>
                    <a:pt x="443381" y="141394"/>
                  </a:cubicBezTo>
                  <a:cubicBezTo>
                    <a:pt x="417480" y="156324"/>
                    <a:pt x="408579" y="189651"/>
                    <a:pt x="423532" y="215512"/>
                  </a:cubicBezTo>
                  <a:cubicBezTo>
                    <a:pt x="430742" y="228132"/>
                    <a:pt x="442490" y="237108"/>
                    <a:pt x="456464" y="240840"/>
                  </a:cubicBezTo>
                  <a:cubicBezTo>
                    <a:pt x="470349" y="244573"/>
                    <a:pt x="484946" y="242618"/>
                    <a:pt x="497407" y="235419"/>
                  </a:cubicBezTo>
                  <a:cubicBezTo>
                    <a:pt x="523218" y="220489"/>
                    <a:pt x="532119" y="187162"/>
                    <a:pt x="517166" y="161212"/>
                  </a:cubicBezTo>
                  <a:cubicBezTo>
                    <a:pt x="509956" y="148681"/>
                    <a:pt x="498297" y="139705"/>
                    <a:pt x="484323" y="135973"/>
                  </a:cubicBezTo>
                  <a:cubicBezTo>
                    <a:pt x="479695" y="134728"/>
                    <a:pt x="474977" y="134106"/>
                    <a:pt x="470260" y="134106"/>
                  </a:cubicBezTo>
                  <a:close/>
                  <a:moveTo>
                    <a:pt x="73297" y="134106"/>
                  </a:moveTo>
                  <a:cubicBezTo>
                    <a:pt x="68669" y="134106"/>
                    <a:pt x="63951" y="134728"/>
                    <a:pt x="59323" y="135973"/>
                  </a:cubicBezTo>
                  <a:cubicBezTo>
                    <a:pt x="45349" y="139705"/>
                    <a:pt x="33690" y="148681"/>
                    <a:pt x="26391" y="161212"/>
                  </a:cubicBezTo>
                  <a:cubicBezTo>
                    <a:pt x="11438" y="187162"/>
                    <a:pt x="20339" y="220489"/>
                    <a:pt x="46239" y="235419"/>
                  </a:cubicBezTo>
                  <a:cubicBezTo>
                    <a:pt x="58700" y="242618"/>
                    <a:pt x="73297" y="244573"/>
                    <a:pt x="87182" y="240840"/>
                  </a:cubicBezTo>
                  <a:cubicBezTo>
                    <a:pt x="101156" y="237108"/>
                    <a:pt x="112815" y="228132"/>
                    <a:pt x="120114" y="215512"/>
                  </a:cubicBezTo>
                  <a:cubicBezTo>
                    <a:pt x="134977" y="189651"/>
                    <a:pt x="126166" y="156324"/>
                    <a:pt x="100265" y="141394"/>
                  </a:cubicBezTo>
                  <a:cubicBezTo>
                    <a:pt x="91988" y="136595"/>
                    <a:pt x="82731" y="134106"/>
                    <a:pt x="73297" y="134106"/>
                  </a:cubicBezTo>
                  <a:close/>
                  <a:moveTo>
                    <a:pt x="271779" y="19196"/>
                  </a:moveTo>
                  <a:cubicBezTo>
                    <a:pt x="241962" y="19196"/>
                    <a:pt x="217752" y="43547"/>
                    <a:pt x="217752" y="73407"/>
                  </a:cubicBezTo>
                  <a:cubicBezTo>
                    <a:pt x="217752" y="103357"/>
                    <a:pt x="241962" y="127708"/>
                    <a:pt x="271779" y="127708"/>
                  </a:cubicBezTo>
                  <a:cubicBezTo>
                    <a:pt x="301595" y="127708"/>
                    <a:pt x="325894" y="103357"/>
                    <a:pt x="325894" y="73407"/>
                  </a:cubicBezTo>
                  <a:cubicBezTo>
                    <a:pt x="325894" y="43547"/>
                    <a:pt x="301595" y="19196"/>
                    <a:pt x="271779" y="19196"/>
                  </a:cubicBezTo>
                  <a:close/>
                  <a:moveTo>
                    <a:pt x="271779" y="0"/>
                  </a:moveTo>
                  <a:cubicBezTo>
                    <a:pt x="312187" y="0"/>
                    <a:pt x="345119" y="32971"/>
                    <a:pt x="345119" y="73407"/>
                  </a:cubicBezTo>
                  <a:cubicBezTo>
                    <a:pt x="345119" y="110644"/>
                    <a:pt x="317260" y="141571"/>
                    <a:pt x="281391" y="146282"/>
                  </a:cubicBezTo>
                  <a:lnTo>
                    <a:pt x="281391" y="191961"/>
                  </a:lnTo>
                  <a:cubicBezTo>
                    <a:pt x="315213" y="194894"/>
                    <a:pt x="344763" y="212935"/>
                    <a:pt x="363187" y="239329"/>
                  </a:cubicBezTo>
                  <a:lnTo>
                    <a:pt x="402705" y="216490"/>
                  </a:lnTo>
                  <a:cubicBezTo>
                    <a:pt x="388820" y="182985"/>
                    <a:pt x="401548" y="143438"/>
                    <a:pt x="433679" y="124775"/>
                  </a:cubicBezTo>
                  <a:cubicBezTo>
                    <a:pt x="450679" y="114999"/>
                    <a:pt x="470349" y="112422"/>
                    <a:pt x="489307" y="117399"/>
                  </a:cubicBezTo>
                  <a:cubicBezTo>
                    <a:pt x="508176" y="122464"/>
                    <a:pt x="524019" y="134639"/>
                    <a:pt x="533810" y="151703"/>
                  </a:cubicBezTo>
                  <a:cubicBezTo>
                    <a:pt x="554014" y="186718"/>
                    <a:pt x="541998" y="231775"/>
                    <a:pt x="507019" y="251949"/>
                  </a:cubicBezTo>
                  <a:cubicBezTo>
                    <a:pt x="490108" y="261814"/>
                    <a:pt x="470349" y="264391"/>
                    <a:pt x="451480" y="259325"/>
                  </a:cubicBezTo>
                  <a:cubicBezTo>
                    <a:pt x="435637" y="255149"/>
                    <a:pt x="422019" y="245906"/>
                    <a:pt x="412229" y="233109"/>
                  </a:cubicBezTo>
                  <a:lnTo>
                    <a:pt x="372799" y="255948"/>
                  </a:lnTo>
                  <a:cubicBezTo>
                    <a:pt x="379564" y="270345"/>
                    <a:pt x="383302" y="286431"/>
                    <a:pt x="383302" y="303317"/>
                  </a:cubicBezTo>
                  <a:cubicBezTo>
                    <a:pt x="383302" y="320291"/>
                    <a:pt x="379564" y="336377"/>
                    <a:pt x="372799" y="350774"/>
                  </a:cubicBezTo>
                  <a:lnTo>
                    <a:pt x="412229" y="373525"/>
                  </a:lnTo>
                  <a:cubicBezTo>
                    <a:pt x="422019" y="360727"/>
                    <a:pt x="435637" y="351573"/>
                    <a:pt x="451480" y="347308"/>
                  </a:cubicBezTo>
                  <a:cubicBezTo>
                    <a:pt x="470349" y="342331"/>
                    <a:pt x="490108" y="344908"/>
                    <a:pt x="507019" y="354684"/>
                  </a:cubicBezTo>
                  <a:cubicBezTo>
                    <a:pt x="541998" y="374947"/>
                    <a:pt x="554014" y="419915"/>
                    <a:pt x="533810" y="455019"/>
                  </a:cubicBezTo>
                  <a:cubicBezTo>
                    <a:pt x="524019" y="471994"/>
                    <a:pt x="508176" y="484169"/>
                    <a:pt x="489307" y="489235"/>
                  </a:cubicBezTo>
                  <a:cubicBezTo>
                    <a:pt x="470349" y="494300"/>
                    <a:pt x="450679" y="491723"/>
                    <a:pt x="433679" y="481858"/>
                  </a:cubicBezTo>
                  <a:cubicBezTo>
                    <a:pt x="401548" y="463284"/>
                    <a:pt x="388820" y="423648"/>
                    <a:pt x="402705" y="390143"/>
                  </a:cubicBezTo>
                  <a:lnTo>
                    <a:pt x="363187" y="367304"/>
                  </a:lnTo>
                  <a:cubicBezTo>
                    <a:pt x="344763" y="393698"/>
                    <a:pt x="315213" y="411828"/>
                    <a:pt x="281391" y="414672"/>
                  </a:cubicBezTo>
                  <a:lnTo>
                    <a:pt x="281391" y="460440"/>
                  </a:lnTo>
                  <a:cubicBezTo>
                    <a:pt x="317260" y="465151"/>
                    <a:pt x="345119" y="495989"/>
                    <a:pt x="345119" y="533226"/>
                  </a:cubicBezTo>
                  <a:cubicBezTo>
                    <a:pt x="345119" y="573751"/>
                    <a:pt x="312187" y="606722"/>
                    <a:pt x="271779" y="606722"/>
                  </a:cubicBezTo>
                  <a:cubicBezTo>
                    <a:pt x="231370" y="606722"/>
                    <a:pt x="198527" y="573751"/>
                    <a:pt x="198527" y="533226"/>
                  </a:cubicBezTo>
                  <a:cubicBezTo>
                    <a:pt x="198527" y="495989"/>
                    <a:pt x="226297" y="465151"/>
                    <a:pt x="262255" y="460440"/>
                  </a:cubicBezTo>
                  <a:lnTo>
                    <a:pt x="262255" y="414672"/>
                  </a:lnTo>
                  <a:cubicBezTo>
                    <a:pt x="228433" y="411828"/>
                    <a:pt x="198883" y="393698"/>
                    <a:pt x="180459" y="367304"/>
                  </a:cubicBezTo>
                  <a:lnTo>
                    <a:pt x="140941" y="390143"/>
                  </a:lnTo>
                  <a:cubicBezTo>
                    <a:pt x="154826" y="423648"/>
                    <a:pt x="142098" y="463284"/>
                    <a:pt x="109878" y="481858"/>
                  </a:cubicBezTo>
                  <a:cubicBezTo>
                    <a:pt x="92967" y="491723"/>
                    <a:pt x="73208" y="494300"/>
                    <a:pt x="54339" y="489235"/>
                  </a:cubicBezTo>
                  <a:cubicBezTo>
                    <a:pt x="35381" y="484169"/>
                    <a:pt x="19538" y="471994"/>
                    <a:pt x="9747" y="455019"/>
                  </a:cubicBezTo>
                  <a:cubicBezTo>
                    <a:pt x="-10368" y="419915"/>
                    <a:pt x="1648" y="374947"/>
                    <a:pt x="36627" y="354684"/>
                  </a:cubicBezTo>
                  <a:cubicBezTo>
                    <a:pt x="53538" y="344908"/>
                    <a:pt x="73297" y="342331"/>
                    <a:pt x="92166" y="347308"/>
                  </a:cubicBezTo>
                  <a:cubicBezTo>
                    <a:pt x="108009" y="351573"/>
                    <a:pt x="121627" y="360727"/>
                    <a:pt x="131417" y="373613"/>
                  </a:cubicBezTo>
                  <a:lnTo>
                    <a:pt x="170847" y="350774"/>
                  </a:lnTo>
                  <a:cubicBezTo>
                    <a:pt x="164082" y="336377"/>
                    <a:pt x="160344" y="320291"/>
                    <a:pt x="160344" y="303317"/>
                  </a:cubicBezTo>
                  <a:cubicBezTo>
                    <a:pt x="160344" y="286431"/>
                    <a:pt x="164082" y="270345"/>
                    <a:pt x="170847" y="255948"/>
                  </a:cubicBezTo>
                  <a:lnTo>
                    <a:pt x="131417" y="233109"/>
                  </a:lnTo>
                  <a:cubicBezTo>
                    <a:pt x="121627" y="245906"/>
                    <a:pt x="108009" y="255149"/>
                    <a:pt x="92166" y="259325"/>
                  </a:cubicBezTo>
                  <a:cubicBezTo>
                    <a:pt x="73297" y="264391"/>
                    <a:pt x="53538" y="261814"/>
                    <a:pt x="36627" y="251949"/>
                  </a:cubicBezTo>
                  <a:cubicBezTo>
                    <a:pt x="1648" y="231775"/>
                    <a:pt x="-10368" y="186718"/>
                    <a:pt x="9747" y="151703"/>
                  </a:cubicBezTo>
                  <a:cubicBezTo>
                    <a:pt x="19538" y="134639"/>
                    <a:pt x="35381" y="122464"/>
                    <a:pt x="54339" y="117399"/>
                  </a:cubicBezTo>
                  <a:cubicBezTo>
                    <a:pt x="73208" y="112422"/>
                    <a:pt x="92967" y="114999"/>
                    <a:pt x="109878" y="124775"/>
                  </a:cubicBezTo>
                  <a:cubicBezTo>
                    <a:pt x="142098" y="143438"/>
                    <a:pt x="154826" y="182985"/>
                    <a:pt x="140941" y="216490"/>
                  </a:cubicBezTo>
                  <a:lnTo>
                    <a:pt x="180459" y="239329"/>
                  </a:lnTo>
                  <a:cubicBezTo>
                    <a:pt x="198883" y="212935"/>
                    <a:pt x="228433" y="194894"/>
                    <a:pt x="262255" y="191961"/>
                  </a:cubicBezTo>
                  <a:lnTo>
                    <a:pt x="262255" y="146282"/>
                  </a:lnTo>
                  <a:cubicBezTo>
                    <a:pt x="226297" y="141571"/>
                    <a:pt x="198527" y="110644"/>
                    <a:pt x="198527" y="73407"/>
                  </a:cubicBezTo>
                  <a:cubicBezTo>
                    <a:pt x="198527" y="32971"/>
                    <a:pt x="231370" y="0"/>
                    <a:pt x="271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5147328-47B2-4153-95C6-AA1AD15E23D9}"/>
              </a:ext>
            </a:extLst>
          </p:cNvPr>
          <p:cNvGrpSpPr/>
          <p:nvPr/>
        </p:nvGrpSpPr>
        <p:grpSpPr>
          <a:xfrm>
            <a:off x="371125" y="2084662"/>
            <a:ext cx="2418408" cy="627084"/>
            <a:chOff x="0" y="3006585"/>
            <a:chExt cx="3224544" cy="836112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D36E261-83D6-4857-B82B-DCCC09171AD7}"/>
                </a:ext>
              </a:extLst>
            </p:cNvPr>
            <p:cNvGrpSpPr/>
            <p:nvPr/>
          </p:nvGrpSpPr>
          <p:grpSpPr>
            <a:xfrm>
              <a:off x="0" y="3006585"/>
              <a:ext cx="2642096" cy="836112"/>
              <a:chOff x="2591258" y="2102656"/>
              <a:chExt cx="2642096" cy="836112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2508B45E-42A2-426D-AEC4-6C18A462E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41" name="文本框 56">
                <a:extLst>
                  <a:ext uri="{FF2B5EF4-FFF2-40B4-BE49-F238E27FC236}">
                    <a16:creationId xmlns:a16="http://schemas.microsoft.com/office/drawing/2014/main" id="{D82628A9-4AC1-4AA3-B186-530B3D8742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63451461-D3CB-4222-A6F4-5E6736569CFC}"/>
                </a:ext>
              </a:extLst>
            </p:cNvPr>
            <p:cNvSpPr/>
            <p:nvPr/>
          </p:nvSpPr>
          <p:spPr bwMode="auto">
            <a:xfrm>
              <a:off x="2720488" y="3022772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2"/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535A1B2D-E8DB-40B5-8946-0624C3A447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4032" y="3106550"/>
              <a:ext cx="336969" cy="336499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12AACC6-5B28-49B0-B3C9-A34C4037647C}"/>
              </a:ext>
            </a:extLst>
          </p:cNvPr>
          <p:cNvGrpSpPr/>
          <p:nvPr/>
        </p:nvGrpSpPr>
        <p:grpSpPr>
          <a:xfrm>
            <a:off x="371125" y="3195804"/>
            <a:ext cx="2418408" cy="627084"/>
            <a:chOff x="0" y="4488108"/>
            <a:chExt cx="3224544" cy="836112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5054786-71C1-4084-9D50-38EEDADB7465}"/>
                </a:ext>
              </a:extLst>
            </p:cNvPr>
            <p:cNvGrpSpPr/>
            <p:nvPr/>
          </p:nvGrpSpPr>
          <p:grpSpPr>
            <a:xfrm>
              <a:off x="0" y="4488108"/>
              <a:ext cx="2642096" cy="836112"/>
              <a:chOff x="2591258" y="2102656"/>
              <a:chExt cx="2642096" cy="836112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FC1AA87-FEB5-4648-8F16-85445E2D0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36" name="文本框 63">
                <a:extLst>
                  <a:ext uri="{FF2B5EF4-FFF2-40B4-BE49-F238E27FC236}">
                    <a16:creationId xmlns:a16="http://schemas.microsoft.com/office/drawing/2014/main" id="{1F39CCC6-715A-4702-AE77-BBAF1157FA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0B71DC6-E248-4478-BBDC-9A391C8B5F37}"/>
                </a:ext>
              </a:extLst>
            </p:cNvPr>
            <p:cNvSpPr/>
            <p:nvPr/>
          </p:nvSpPr>
          <p:spPr bwMode="auto">
            <a:xfrm>
              <a:off x="2720488" y="4504295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3"/>
            </a:solidFill>
            <a:ln w="19050"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A09BFFF-EAED-413E-9083-A4575FF9A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4032" y="4588113"/>
              <a:ext cx="336969" cy="336420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61826" y="3005770"/>
            <a:ext cx="1309118" cy="1347217"/>
            <a:chOff x="3461826" y="3263615"/>
            <a:chExt cx="1309118" cy="1347217"/>
          </a:xfrm>
        </p:grpSpPr>
        <p:grpSp>
          <p:nvGrpSpPr>
            <p:cNvPr id="56" name="组合 55"/>
            <p:cNvGrpSpPr/>
            <p:nvPr/>
          </p:nvGrpSpPr>
          <p:grpSpPr>
            <a:xfrm>
              <a:off x="3619306" y="3263615"/>
              <a:ext cx="1151638" cy="1347217"/>
              <a:chOff x="3619306" y="3263615"/>
              <a:chExt cx="1151638" cy="1347217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43D16547-4943-43ED-AEC7-4121E29C7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285" y="3902393"/>
                <a:ext cx="399659" cy="7084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2" y="45"/>
                  </a:cxn>
                  <a:cxn ang="0">
                    <a:pos x="86" y="95"/>
                  </a:cxn>
                  <a:cxn ang="0">
                    <a:pos x="138" y="154"/>
                  </a:cxn>
                  <a:cxn ang="0">
                    <a:pos x="193" y="219"/>
                  </a:cxn>
                  <a:cxn ang="0">
                    <a:pos x="254" y="293"/>
                  </a:cxn>
                  <a:cxn ang="0">
                    <a:pos x="315" y="373"/>
                  </a:cxn>
                  <a:cxn ang="0">
                    <a:pos x="378" y="461"/>
                  </a:cxn>
                  <a:cxn ang="0">
                    <a:pos x="441" y="554"/>
                  </a:cxn>
                  <a:cxn ang="0">
                    <a:pos x="503" y="655"/>
                  </a:cxn>
                  <a:cxn ang="0">
                    <a:pos x="561" y="760"/>
                  </a:cxn>
                  <a:cxn ang="0">
                    <a:pos x="618" y="871"/>
                  </a:cxn>
                  <a:cxn ang="0">
                    <a:pos x="667" y="989"/>
                  </a:cxn>
                  <a:cxn ang="0">
                    <a:pos x="711" y="1111"/>
                  </a:cxn>
                  <a:cxn ang="0">
                    <a:pos x="747" y="1239"/>
                  </a:cxn>
                  <a:cxn ang="0">
                    <a:pos x="774" y="1372"/>
                  </a:cxn>
                  <a:cxn ang="0">
                    <a:pos x="768" y="1372"/>
                  </a:cxn>
                  <a:cxn ang="0">
                    <a:pos x="740" y="1239"/>
                  </a:cxn>
                  <a:cxn ang="0">
                    <a:pos x="704" y="1113"/>
                  </a:cxn>
                  <a:cxn ang="0">
                    <a:pos x="660" y="989"/>
                  </a:cxn>
                  <a:cxn ang="0">
                    <a:pos x="612" y="873"/>
                  </a:cxn>
                  <a:cxn ang="0">
                    <a:pos x="557" y="762"/>
                  </a:cxn>
                  <a:cxn ang="0">
                    <a:pos x="498" y="657"/>
                  </a:cxn>
                  <a:cxn ang="0">
                    <a:pos x="435" y="556"/>
                  </a:cxn>
                  <a:cxn ang="0">
                    <a:pos x="374" y="463"/>
                  </a:cxn>
                  <a:cxn ang="0">
                    <a:pos x="311" y="377"/>
                  </a:cxn>
                  <a:cxn ang="0">
                    <a:pos x="248" y="297"/>
                  </a:cxn>
                  <a:cxn ang="0">
                    <a:pos x="189" y="223"/>
                  </a:cxn>
                  <a:cxn ang="0">
                    <a:pos x="134" y="158"/>
                  </a:cxn>
                  <a:cxn ang="0">
                    <a:pos x="82" y="99"/>
                  </a:cxn>
                  <a:cxn ang="0">
                    <a:pos x="37" y="49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774" h="1372">
                    <a:moveTo>
                      <a:pt x="4" y="0"/>
                    </a:moveTo>
                    <a:lnTo>
                      <a:pt x="42" y="45"/>
                    </a:lnTo>
                    <a:lnTo>
                      <a:pt x="86" y="95"/>
                    </a:lnTo>
                    <a:lnTo>
                      <a:pt x="138" y="154"/>
                    </a:lnTo>
                    <a:lnTo>
                      <a:pt x="193" y="219"/>
                    </a:lnTo>
                    <a:lnTo>
                      <a:pt x="254" y="293"/>
                    </a:lnTo>
                    <a:lnTo>
                      <a:pt x="315" y="373"/>
                    </a:lnTo>
                    <a:lnTo>
                      <a:pt x="378" y="461"/>
                    </a:lnTo>
                    <a:lnTo>
                      <a:pt x="441" y="554"/>
                    </a:lnTo>
                    <a:lnTo>
                      <a:pt x="503" y="655"/>
                    </a:lnTo>
                    <a:lnTo>
                      <a:pt x="561" y="760"/>
                    </a:lnTo>
                    <a:lnTo>
                      <a:pt x="618" y="871"/>
                    </a:lnTo>
                    <a:lnTo>
                      <a:pt x="667" y="989"/>
                    </a:lnTo>
                    <a:lnTo>
                      <a:pt x="711" y="1111"/>
                    </a:lnTo>
                    <a:lnTo>
                      <a:pt x="747" y="1239"/>
                    </a:lnTo>
                    <a:lnTo>
                      <a:pt x="774" y="1372"/>
                    </a:lnTo>
                    <a:lnTo>
                      <a:pt x="768" y="1372"/>
                    </a:lnTo>
                    <a:lnTo>
                      <a:pt x="740" y="1239"/>
                    </a:lnTo>
                    <a:lnTo>
                      <a:pt x="704" y="1113"/>
                    </a:lnTo>
                    <a:lnTo>
                      <a:pt x="660" y="989"/>
                    </a:lnTo>
                    <a:lnTo>
                      <a:pt x="612" y="873"/>
                    </a:lnTo>
                    <a:lnTo>
                      <a:pt x="557" y="762"/>
                    </a:lnTo>
                    <a:lnTo>
                      <a:pt x="498" y="657"/>
                    </a:lnTo>
                    <a:lnTo>
                      <a:pt x="435" y="556"/>
                    </a:lnTo>
                    <a:lnTo>
                      <a:pt x="374" y="463"/>
                    </a:lnTo>
                    <a:lnTo>
                      <a:pt x="311" y="377"/>
                    </a:lnTo>
                    <a:lnTo>
                      <a:pt x="248" y="297"/>
                    </a:lnTo>
                    <a:lnTo>
                      <a:pt x="189" y="223"/>
                    </a:lnTo>
                    <a:lnTo>
                      <a:pt x="134" y="158"/>
                    </a:lnTo>
                    <a:lnTo>
                      <a:pt x="82" y="99"/>
                    </a:lnTo>
                    <a:lnTo>
                      <a:pt x="37" y="4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E66FBB19-61D7-4062-A46F-A4B4B4ABC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306" y="3263615"/>
                <a:ext cx="803964" cy="722381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869" y="29"/>
                  </a:cxn>
                  <a:cxn ang="0">
                    <a:pos x="1019" y="99"/>
                  </a:cxn>
                  <a:cxn ang="0">
                    <a:pos x="1151" y="202"/>
                  </a:cxn>
                  <a:cxn ang="0">
                    <a:pos x="1256" y="334"/>
                  </a:cxn>
                  <a:cxn ang="0">
                    <a:pos x="1343" y="490"/>
                  </a:cxn>
                  <a:cxn ang="0">
                    <a:pos x="1410" y="660"/>
                  </a:cxn>
                  <a:cxn ang="0">
                    <a:pos x="1463" y="833"/>
                  </a:cxn>
                  <a:cxn ang="0">
                    <a:pos x="1503" y="997"/>
                  </a:cxn>
                  <a:cxn ang="0">
                    <a:pos x="1530" y="1142"/>
                  </a:cxn>
                  <a:cxn ang="0">
                    <a:pos x="1547" y="1260"/>
                  </a:cxn>
                  <a:cxn ang="0">
                    <a:pos x="1555" y="1338"/>
                  </a:cxn>
                  <a:cxn ang="0">
                    <a:pos x="1557" y="1365"/>
                  </a:cxn>
                  <a:cxn ang="0">
                    <a:pos x="1532" y="1369"/>
                  </a:cxn>
                  <a:cxn ang="0">
                    <a:pos x="1460" y="1378"/>
                  </a:cxn>
                  <a:cxn ang="0">
                    <a:pos x="1351" y="1388"/>
                  </a:cxn>
                  <a:cxn ang="0">
                    <a:pos x="1214" y="1397"/>
                  </a:cxn>
                  <a:cxn ang="0">
                    <a:pos x="1057" y="1399"/>
                  </a:cxn>
                  <a:cxn ang="0">
                    <a:pos x="888" y="1390"/>
                  </a:cxn>
                  <a:cxn ang="0">
                    <a:pos x="716" y="1371"/>
                  </a:cxn>
                  <a:cxn ang="0">
                    <a:pos x="547" y="1336"/>
                  </a:cxn>
                  <a:cxn ang="0">
                    <a:pos x="394" y="1279"/>
                  </a:cxn>
                  <a:cxn ang="0">
                    <a:pos x="263" y="1199"/>
                  </a:cxn>
                  <a:cxn ang="0">
                    <a:pos x="143" y="1079"/>
                  </a:cxn>
                  <a:cxn ang="0">
                    <a:pos x="59" y="940"/>
                  </a:cxn>
                  <a:cxn ang="0">
                    <a:pos x="11" y="789"/>
                  </a:cxn>
                  <a:cxn ang="0">
                    <a:pos x="0" y="629"/>
                  </a:cxn>
                  <a:cxn ang="0">
                    <a:pos x="28" y="471"/>
                  </a:cxn>
                  <a:cxn ang="0">
                    <a:pos x="93" y="322"/>
                  </a:cxn>
                  <a:cxn ang="0">
                    <a:pos x="198" y="189"/>
                  </a:cxn>
                  <a:cxn ang="0">
                    <a:pos x="326" y="90"/>
                  </a:cxn>
                  <a:cxn ang="0">
                    <a:pos x="474" y="27"/>
                  </a:cxn>
                  <a:cxn ang="0">
                    <a:pos x="629" y="0"/>
                  </a:cxn>
                </a:cxnLst>
                <a:rect l="0" t="0" r="r" b="b"/>
                <a:pathLst>
                  <a:path w="1557" h="1399">
                    <a:moveTo>
                      <a:pt x="629" y="0"/>
                    </a:moveTo>
                    <a:lnTo>
                      <a:pt x="709" y="0"/>
                    </a:lnTo>
                    <a:lnTo>
                      <a:pt x="789" y="10"/>
                    </a:lnTo>
                    <a:lnTo>
                      <a:pt x="869" y="29"/>
                    </a:lnTo>
                    <a:lnTo>
                      <a:pt x="945" y="59"/>
                    </a:lnTo>
                    <a:lnTo>
                      <a:pt x="1019" y="99"/>
                    </a:lnTo>
                    <a:lnTo>
                      <a:pt x="1090" y="147"/>
                    </a:lnTo>
                    <a:lnTo>
                      <a:pt x="1151" y="202"/>
                    </a:lnTo>
                    <a:lnTo>
                      <a:pt x="1206" y="265"/>
                    </a:lnTo>
                    <a:lnTo>
                      <a:pt x="1256" y="334"/>
                    </a:lnTo>
                    <a:lnTo>
                      <a:pt x="1303" y="410"/>
                    </a:lnTo>
                    <a:lnTo>
                      <a:pt x="1343" y="490"/>
                    </a:lnTo>
                    <a:lnTo>
                      <a:pt x="1378" y="574"/>
                    </a:lnTo>
                    <a:lnTo>
                      <a:pt x="1410" y="660"/>
                    </a:lnTo>
                    <a:lnTo>
                      <a:pt x="1439" y="746"/>
                    </a:lnTo>
                    <a:lnTo>
                      <a:pt x="1463" y="833"/>
                    </a:lnTo>
                    <a:lnTo>
                      <a:pt x="1484" y="915"/>
                    </a:lnTo>
                    <a:lnTo>
                      <a:pt x="1503" y="997"/>
                    </a:lnTo>
                    <a:lnTo>
                      <a:pt x="1517" y="1073"/>
                    </a:lnTo>
                    <a:lnTo>
                      <a:pt x="1530" y="1142"/>
                    </a:lnTo>
                    <a:lnTo>
                      <a:pt x="1538" y="1205"/>
                    </a:lnTo>
                    <a:lnTo>
                      <a:pt x="1547" y="1260"/>
                    </a:lnTo>
                    <a:lnTo>
                      <a:pt x="1551" y="1304"/>
                    </a:lnTo>
                    <a:lnTo>
                      <a:pt x="1555" y="1338"/>
                    </a:lnTo>
                    <a:lnTo>
                      <a:pt x="1557" y="1359"/>
                    </a:lnTo>
                    <a:lnTo>
                      <a:pt x="1557" y="1365"/>
                    </a:lnTo>
                    <a:lnTo>
                      <a:pt x="1551" y="1365"/>
                    </a:lnTo>
                    <a:lnTo>
                      <a:pt x="1532" y="1369"/>
                    </a:lnTo>
                    <a:lnTo>
                      <a:pt x="1500" y="1373"/>
                    </a:lnTo>
                    <a:lnTo>
                      <a:pt x="1460" y="1378"/>
                    </a:lnTo>
                    <a:lnTo>
                      <a:pt x="1410" y="1382"/>
                    </a:lnTo>
                    <a:lnTo>
                      <a:pt x="1351" y="1388"/>
                    </a:lnTo>
                    <a:lnTo>
                      <a:pt x="1286" y="1392"/>
                    </a:lnTo>
                    <a:lnTo>
                      <a:pt x="1214" y="1397"/>
                    </a:lnTo>
                    <a:lnTo>
                      <a:pt x="1139" y="1399"/>
                    </a:lnTo>
                    <a:lnTo>
                      <a:pt x="1057" y="1399"/>
                    </a:lnTo>
                    <a:lnTo>
                      <a:pt x="972" y="1397"/>
                    </a:lnTo>
                    <a:lnTo>
                      <a:pt x="888" y="1390"/>
                    </a:lnTo>
                    <a:lnTo>
                      <a:pt x="802" y="1382"/>
                    </a:lnTo>
                    <a:lnTo>
                      <a:pt x="716" y="1371"/>
                    </a:lnTo>
                    <a:lnTo>
                      <a:pt x="631" y="1354"/>
                    </a:lnTo>
                    <a:lnTo>
                      <a:pt x="547" y="1336"/>
                    </a:lnTo>
                    <a:lnTo>
                      <a:pt x="469" y="1310"/>
                    </a:lnTo>
                    <a:lnTo>
                      <a:pt x="394" y="1279"/>
                    </a:lnTo>
                    <a:lnTo>
                      <a:pt x="326" y="1241"/>
                    </a:lnTo>
                    <a:lnTo>
                      <a:pt x="263" y="1199"/>
                    </a:lnTo>
                    <a:lnTo>
                      <a:pt x="200" y="1142"/>
                    </a:lnTo>
                    <a:lnTo>
                      <a:pt x="143" y="1079"/>
                    </a:lnTo>
                    <a:lnTo>
                      <a:pt x="97" y="1012"/>
                    </a:lnTo>
                    <a:lnTo>
                      <a:pt x="59" y="940"/>
                    </a:lnTo>
                    <a:lnTo>
                      <a:pt x="30" y="864"/>
                    </a:lnTo>
                    <a:lnTo>
                      <a:pt x="11" y="789"/>
                    </a:lnTo>
                    <a:lnTo>
                      <a:pt x="0" y="709"/>
                    </a:lnTo>
                    <a:lnTo>
                      <a:pt x="0" y="629"/>
                    </a:lnTo>
                    <a:lnTo>
                      <a:pt x="9" y="549"/>
                    </a:lnTo>
                    <a:lnTo>
                      <a:pt x="28" y="471"/>
                    </a:lnTo>
                    <a:lnTo>
                      <a:pt x="55" y="395"/>
                    </a:lnTo>
                    <a:lnTo>
                      <a:pt x="93" y="322"/>
                    </a:lnTo>
                    <a:lnTo>
                      <a:pt x="141" y="252"/>
                    </a:lnTo>
                    <a:lnTo>
                      <a:pt x="198" y="189"/>
                    </a:lnTo>
                    <a:lnTo>
                      <a:pt x="259" y="136"/>
                    </a:lnTo>
                    <a:lnTo>
                      <a:pt x="326" y="90"/>
                    </a:lnTo>
                    <a:lnTo>
                      <a:pt x="398" y="54"/>
                    </a:lnTo>
                    <a:lnTo>
                      <a:pt x="474" y="27"/>
                    </a:lnTo>
                    <a:lnTo>
                      <a:pt x="549" y="8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DEAE03-C11F-43B9-A565-C2167877D88C}"/>
                </a:ext>
              </a:extLst>
            </p:cNvPr>
            <p:cNvSpPr/>
            <p:nvPr/>
          </p:nvSpPr>
          <p:spPr>
            <a:xfrm>
              <a:off x="3461826" y="365425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5B3528E-B1B9-4B37-9916-BD7F0A12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5639" y="3344873"/>
              <a:ext cx="271297" cy="270854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427662" y="1831626"/>
            <a:ext cx="1343281" cy="2521361"/>
            <a:chOff x="3427662" y="2089471"/>
            <a:chExt cx="1343281" cy="252136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DC949F-17BC-4733-9423-84BD9942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289" y="3184660"/>
              <a:ext cx="462654" cy="142617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1176FB2-0666-4D14-8A0A-A11C2B5E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919" y="2089471"/>
              <a:ext cx="944413" cy="1172126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4A27080-9307-46AD-88A2-B637AF406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1476" y="2323177"/>
              <a:ext cx="271297" cy="270918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2A9680F-46CB-46B9-80A7-CD9888A59C97}"/>
                </a:ext>
              </a:extLst>
            </p:cNvPr>
            <p:cNvSpPr/>
            <p:nvPr/>
          </p:nvSpPr>
          <p:spPr>
            <a:xfrm>
              <a:off x="3427662" y="2632589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942976" y="771550"/>
            <a:ext cx="1118925" cy="3581437"/>
            <a:chOff x="3942976" y="1029395"/>
            <a:chExt cx="1118925" cy="358143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D4D97D1-0A99-4798-92DF-10C86EB2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705" y="2380696"/>
              <a:ext cx="102238" cy="2230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A4FECD4-0AF2-409C-AF5E-209CB4E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954" y="1029395"/>
              <a:ext cx="1040971" cy="1382798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C623656-2A62-4808-A6EF-116CC7C96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66790" y="1344803"/>
              <a:ext cx="271297" cy="258734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3836F7A-BF61-4954-B1F3-CD74AAE64345}"/>
                </a:ext>
              </a:extLst>
            </p:cNvPr>
            <p:cNvSpPr/>
            <p:nvPr/>
          </p:nvSpPr>
          <p:spPr>
            <a:xfrm>
              <a:off x="3942976" y="164812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67845" y="1027146"/>
            <a:ext cx="1244500" cy="3325841"/>
            <a:chOff x="4767845" y="1284991"/>
            <a:chExt cx="1244500" cy="332584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271714-5255-464A-AC99-01FFD0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2223207"/>
              <a:ext cx="273668" cy="2387625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7AF0A9-4011-4C91-8FA9-96FE7CE1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752" y="1284991"/>
              <a:ext cx="892262" cy="971780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3846C0F-3554-40D1-AA5D-58342BE3BD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7234" y="1544906"/>
              <a:ext cx="271297" cy="162938"/>
            </a:xfrm>
            <a:custGeom>
              <a:avLst/>
              <a:gdLst>
                <a:gd name="connsiteX0" fmla="*/ 162334 w 607865"/>
                <a:gd name="connsiteY0" fmla="*/ 257834 h 365077"/>
                <a:gd name="connsiteX1" fmla="*/ 166154 w 607865"/>
                <a:gd name="connsiteY1" fmla="*/ 260699 h 365077"/>
                <a:gd name="connsiteX2" fmla="*/ 142275 w 607865"/>
                <a:gd name="connsiteY2" fmla="*/ 281943 h 365077"/>
                <a:gd name="connsiteX3" fmla="*/ 140126 w 607865"/>
                <a:gd name="connsiteY3" fmla="*/ 278362 h 365077"/>
                <a:gd name="connsiteX4" fmla="*/ 162334 w 607865"/>
                <a:gd name="connsiteY4" fmla="*/ 257834 h 365077"/>
                <a:gd name="connsiteX5" fmla="*/ 529001 w 607865"/>
                <a:gd name="connsiteY5" fmla="*/ 247818 h 365077"/>
                <a:gd name="connsiteX6" fmla="*/ 531151 w 607865"/>
                <a:gd name="connsiteY6" fmla="*/ 252819 h 365077"/>
                <a:gd name="connsiteX7" fmla="*/ 502490 w 607865"/>
                <a:gd name="connsiteY7" fmla="*/ 259488 h 365077"/>
                <a:gd name="connsiteX8" fmla="*/ 502490 w 607865"/>
                <a:gd name="connsiteY8" fmla="*/ 254962 h 365077"/>
                <a:gd name="connsiteX9" fmla="*/ 529001 w 607865"/>
                <a:gd name="connsiteY9" fmla="*/ 247818 h 365077"/>
                <a:gd name="connsiteX10" fmla="*/ 452743 w 607865"/>
                <a:gd name="connsiteY10" fmla="*/ 241161 h 365077"/>
                <a:gd name="connsiteX11" fmla="*/ 476188 w 607865"/>
                <a:gd name="connsiteY11" fmla="*/ 248565 h 365077"/>
                <a:gd name="connsiteX12" fmla="*/ 474992 w 607865"/>
                <a:gd name="connsiteY12" fmla="*/ 252625 h 365077"/>
                <a:gd name="connsiteX13" fmla="*/ 451308 w 607865"/>
                <a:gd name="connsiteY13" fmla="*/ 245937 h 365077"/>
                <a:gd name="connsiteX14" fmla="*/ 452743 w 607865"/>
                <a:gd name="connsiteY14" fmla="*/ 241161 h 365077"/>
                <a:gd name="connsiteX15" fmla="*/ 577291 w 607865"/>
                <a:gd name="connsiteY15" fmla="*/ 232549 h 365077"/>
                <a:gd name="connsiteX16" fmla="*/ 579201 w 607865"/>
                <a:gd name="connsiteY16" fmla="*/ 235884 h 365077"/>
                <a:gd name="connsiteX17" fmla="*/ 555574 w 607865"/>
                <a:gd name="connsiteY17" fmla="*/ 248268 h 365077"/>
                <a:gd name="connsiteX18" fmla="*/ 554380 w 607865"/>
                <a:gd name="connsiteY18" fmla="*/ 243266 h 365077"/>
                <a:gd name="connsiteX19" fmla="*/ 577291 w 607865"/>
                <a:gd name="connsiteY19" fmla="*/ 232549 h 365077"/>
                <a:gd name="connsiteX20" fmla="*/ 196051 w 607865"/>
                <a:gd name="connsiteY20" fmla="*/ 221589 h 365077"/>
                <a:gd name="connsiteX21" fmla="*/ 201067 w 607865"/>
                <a:gd name="connsiteY21" fmla="*/ 223735 h 365077"/>
                <a:gd name="connsiteX22" fmla="*/ 183867 w 607865"/>
                <a:gd name="connsiteY22" fmla="*/ 251873 h 365077"/>
                <a:gd name="connsiteX23" fmla="*/ 180761 w 607865"/>
                <a:gd name="connsiteY23" fmla="*/ 248773 h 365077"/>
                <a:gd name="connsiteX24" fmla="*/ 196051 w 607865"/>
                <a:gd name="connsiteY24" fmla="*/ 221589 h 365077"/>
                <a:gd name="connsiteX25" fmla="*/ 3397 w 607865"/>
                <a:gd name="connsiteY25" fmla="*/ 206055 h 365077"/>
                <a:gd name="connsiteX26" fmla="*/ 15115 w 607865"/>
                <a:gd name="connsiteY26" fmla="*/ 224181 h 365077"/>
                <a:gd name="connsiteX27" fmla="*/ 11767 w 607865"/>
                <a:gd name="connsiteY27" fmla="*/ 226805 h 365077"/>
                <a:gd name="connsiteX28" fmla="*/ 49 w 607865"/>
                <a:gd name="connsiteY28" fmla="*/ 207486 h 365077"/>
                <a:gd name="connsiteX29" fmla="*/ 3397 w 607865"/>
                <a:gd name="connsiteY29" fmla="*/ 206055 h 365077"/>
                <a:gd name="connsiteX30" fmla="*/ 604080 w 607865"/>
                <a:gd name="connsiteY30" fmla="*/ 202942 h 365077"/>
                <a:gd name="connsiteX31" fmla="*/ 607196 w 607865"/>
                <a:gd name="connsiteY31" fmla="*/ 205808 h 365077"/>
                <a:gd name="connsiteX32" fmla="*/ 599286 w 607865"/>
                <a:gd name="connsiteY32" fmla="*/ 220859 h 365077"/>
                <a:gd name="connsiteX33" fmla="*/ 593054 w 607865"/>
                <a:gd name="connsiteY33" fmla="*/ 220859 h 365077"/>
                <a:gd name="connsiteX34" fmla="*/ 604080 w 607865"/>
                <a:gd name="connsiteY34" fmla="*/ 202942 h 365077"/>
                <a:gd name="connsiteX35" fmla="*/ 414997 w 607865"/>
                <a:gd name="connsiteY35" fmla="*/ 196728 h 365077"/>
                <a:gd name="connsiteX36" fmla="*/ 433156 w 607865"/>
                <a:gd name="connsiteY36" fmla="*/ 219682 h 365077"/>
                <a:gd name="connsiteX37" fmla="*/ 430528 w 607865"/>
                <a:gd name="connsiteY37" fmla="*/ 222552 h 365077"/>
                <a:gd name="connsiteX38" fmla="*/ 411413 w 607865"/>
                <a:gd name="connsiteY38" fmla="*/ 198880 h 365077"/>
                <a:gd name="connsiteX39" fmla="*/ 414997 w 607865"/>
                <a:gd name="connsiteY39" fmla="*/ 196728 h 365077"/>
                <a:gd name="connsiteX40" fmla="*/ 266091 w 607865"/>
                <a:gd name="connsiteY40" fmla="*/ 146401 h 365077"/>
                <a:gd name="connsiteX41" fmla="*/ 218290 w 607865"/>
                <a:gd name="connsiteY41" fmla="*/ 184104 h 365077"/>
                <a:gd name="connsiteX42" fmla="*/ 211837 w 607865"/>
                <a:gd name="connsiteY42" fmla="*/ 199138 h 365077"/>
                <a:gd name="connsiteX43" fmla="*/ 207535 w 607865"/>
                <a:gd name="connsiteY43" fmla="*/ 197229 h 365077"/>
                <a:gd name="connsiteX44" fmla="*/ 210164 w 607865"/>
                <a:gd name="connsiteY44" fmla="*/ 190548 h 365077"/>
                <a:gd name="connsiteX45" fmla="*/ 159018 w 607865"/>
                <a:gd name="connsiteY45" fmla="*/ 227536 h 365077"/>
                <a:gd name="connsiteX46" fmla="*/ 155911 w 607865"/>
                <a:gd name="connsiteY46" fmla="*/ 243524 h 365077"/>
                <a:gd name="connsiteX47" fmla="*/ 141332 w 607865"/>
                <a:gd name="connsiteY47" fmla="*/ 242331 h 365077"/>
                <a:gd name="connsiteX48" fmla="*/ 130816 w 607865"/>
                <a:gd name="connsiteY48" fmla="*/ 238990 h 365077"/>
                <a:gd name="connsiteX49" fmla="*/ 127947 w 607865"/>
                <a:gd name="connsiteY49" fmla="*/ 232070 h 365077"/>
                <a:gd name="connsiteX50" fmla="*/ 128664 w 607865"/>
                <a:gd name="connsiteY50" fmla="*/ 230876 h 365077"/>
                <a:gd name="connsiteX51" fmla="*/ 126035 w 607865"/>
                <a:gd name="connsiteY51" fmla="*/ 220377 h 365077"/>
                <a:gd name="connsiteX52" fmla="*/ 127947 w 607865"/>
                <a:gd name="connsiteY52" fmla="*/ 216797 h 365077"/>
                <a:gd name="connsiteX53" fmla="*/ 116953 w 607865"/>
                <a:gd name="connsiteY53" fmla="*/ 192695 h 365077"/>
                <a:gd name="connsiteX54" fmla="*/ 101179 w 607865"/>
                <a:gd name="connsiteY54" fmla="*/ 191979 h 365077"/>
                <a:gd name="connsiteX55" fmla="*/ 56247 w 607865"/>
                <a:gd name="connsiteY55" fmla="*/ 231354 h 365077"/>
                <a:gd name="connsiteX56" fmla="*/ 58637 w 607865"/>
                <a:gd name="connsiteY56" fmla="*/ 270728 h 365077"/>
                <a:gd name="connsiteX57" fmla="*/ 75606 w 607865"/>
                <a:gd name="connsiteY57" fmla="*/ 277887 h 365077"/>
                <a:gd name="connsiteX58" fmla="*/ 74889 w 607865"/>
                <a:gd name="connsiteY58" fmla="*/ 282421 h 365077"/>
                <a:gd name="connsiteX59" fmla="*/ 58876 w 607865"/>
                <a:gd name="connsiteY59" fmla="*/ 277171 h 365077"/>
                <a:gd name="connsiteX60" fmla="*/ 59832 w 607865"/>
                <a:gd name="connsiteY60" fmla="*/ 291250 h 365077"/>
                <a:gd name="connsiteX61" fmla="*/ 107154 w 607865"/>
                <a:gd name="connsiteY61" fmla="*/ 288864 h 365077"/>
                <a:gd name="connsiteX62" fmla="*/ 95204 w 607865"/>
                <a:gd name="connsiteY62" fmla="*/ 286239 h 365077"/>
                <a:gd name="connsiteX63" fmla="*/ 95921 w 607865"/>
                <a:gd name="connsiteY63" fmla="*/ 283137 h 365077"/>
                <a:gd name="connsiteX64" fmla="*/ 118387 w 607865"/>
                <a:gd name="connsiteY64" fmla="*/ 282182 h 365077"/>
                <a:gd name="connsiteX65" fmla="*/ 119582 w 607865"/>
                <a:gd name="connsiteY65" fmla="*/ 286716 h 365077"/>
                <a:gd name="connsiteX66" fmla="*/ 114085 w 607865"/>
                <a:gd name="connsiteY66" fmla="*/ 288626 h 365077"/>
                <a:gd name="connsiteX67" fmla="*/ 314848 w 607865"/>
                <a:gd name="connsiteY67" fmla="*/ 281467 h 365077"/>
                <a:gd name="connsiteX68" fmla="*/ 310785 w 607865"/>
                <a:gd name="connsiteY68" fmla="*/ 261421 h 365077"/>
                <a:gd name="connsiteX69" fmla="*/ 315565 w 607865"/>
                <a:gd name="connsiteY69" fmla="*/ 256172 h 365077"/>
                <a:gd name="connsiteX70" fmla="*/ 302419 w 607865"/>
                <a:gd name="connsiteY70" fmla="*/ 204627 h 365077"/>
                <a:gd name="connsiteX71" fmla="*/ 284255 w 607865"/>
                <a:gd name="connsiteY71" fmla="*/ 149264 h 365077"/>
                <a:gd name="connsiteX72" fmla="*/ 266808 w 607865"/>
                <a:gd name="connsiteY72" fmla="*/ 147116 h 365077"/>
                <a:gd name="connsiteX73" fmla="*/ 266091 w 607865"/>
                <a:gd name="connsiteY73" fmla="*/ 146401 h 365077"/>
                <a:gd name="connsiteX74" fmla="*/ 230959 w 607865"/>
                <a:gd name="connsiteY74" fmla="*/ 118697 h 365077"/>
                <a:gd name="connsiteX75" fmla="*/ 234785 w 607865"/>
                <a:gd name="connsiteY75" fmla="*/ 121563 h 365077"/>
                <a:gd name="connsiteX76" fmla="*/ 223306 w 607865"/>
                <a:gd name="connsiteY76" fmla="*/ 145447 h 365077"/>
                <a:gd name="connsiteX77" fmla="*/ 219241 w 607865"/>
                <a:gd name="connsiteY77" fmla="*/ 145447 h 365077"/>
                <a:gd name="connsiteX78" fmla="*/ 230959 w 607865"/>
                <a:gd name="connsiteY78" fmla="*/ 118697 h 365077"/>
                <a:gd name="connsiteX79" fmla="*/ 350253 w 607865"/>
                <a:gd name="connsiteY79" fmla="*/ 105119 h 365077"/>
                <a:gd name="connsiteX80" fmla="*/ 374403 w 607865"/>
                <a:gd name="connsiteY80" fmla="*/ 128733 h 365077"/>
                <a:gd name="connsiteX81" fmla="*/ 371055 w 607865"/>
                <a:gd name="connsiteY81" fmla="*/ 131356 h 365077"/>
                <a:gd name="connsiteX82" fmla="*/ 360295 w 607865"/>
                <a:gd name="connsiteY82" fmla="*/ 119907 h 365077"/>
                <a:gd name="connsiteX83" fmla="*/ 347862 w 607865"/>
                <a:gd name="connsiteY83" fmla="*/ 107981 h 365077"/>
                <a:gd name="connsiteX84" fmla="*/ 350253 w 607865"/>
                <a:gd name="connsiteY84" fmla="*/ 105119 h 365077"/>
                <a:gd name="connsiteX85" fmla="*/ 306513 w 607865"/>
                <a:gd name="connsiteY85" fmla="*/ 90570 h 365077"/>
                <a:gd name="connsiteX86" fmla="*/ 330179 w 607865"/>
                <a:gd name="connsiteY86" fmla="*/ 97230 h 365077"/>
                <a:gd name="connsiteX87" fmla="*/ 328744 w 607865"/>
                <a:gd name="connsiteY87" fmla="*/ 102700 h 365077"/>
                <a:gd name="connsiteX88" fmla="*/ 304601 w 607865"/>
                <a:gd name="connsiteY88" fmla="*/ 95089 h 365077"/>
                <a:gd name="connsiteX89" fmla="*/ 306513 w 607865"/>
                <a:gd name="connsiteY89" fmla="*/ 90570 h 365077"/>
                <a:gd name="connsiteX90" fmla="*/ 272323 w 607865"/>
                <a:gd name="connsiteY90" fmla="*/ 90557 h 365077"/>
                <a:gd name="connsiteX91" fmla="*/ 275911 w 607865"/>
                <a:gd name="connsiteY91" fmla="*/ 94855 h 365077"/>
                <a:gd name="connsiteX92" fmla="*/ 251986 w 607865"/>
                <a:gd name="connsiteY92" fmla="*/ 108465 h 365077"/>
                <a:gd name="connsiteX93" fmla="*/ 249832 w 607865"/>
                <a:gd name="connsiteY93" fmla="*/ 104884 h 365077"/>
                <a:gd name="connsiteX94" fmla="*/ 272323 w 607865"/>
                <a:gd name="connsiteY94" fmla="*/ 90557 h 365077"/>
                <a:gd name="connsiteX95" fmla="*/ 40712 w 607865"/>
                <a:gd name="connsiteY95" fmla="*/ 0 h 365077"/>
                <a:gd name="connsiteX96" fmla="*/ 44775 w 607865"/>
                <a:gd name="connsiteY96" fmla="*/ 3937 h 365077"/>
                <a:gd name="connsiteX97" fmla="*/ 55291 w 607865"/>
                <a:gd name="connsiteY97" fmla="*/ 217036 h 365077"/>
                <a:gd name="connsiteX98" fmla="*/ 92336 w 607865"/>
                <a:gd name="connsiteY98" fmla="*/ 184343 h 365077"/>
                <a:gd name="connsiteX99" fmla="*/ 95443 w 607865"/>
                <a:gd name="connsiteY99" fmla="*/ 164775 h 365077"/>
                <a:gd name="connsiteX100" fmla="*/ 116236 w 607865"/>
                <a:gd name="connsiteY100" fmla="*/ 153560 h 365077"/>
                <a:gd name="connsiteX101" fmla="*/ 129620 w 607865"/>
                <a:gd name="connsiteY101" fmla="*/ 182195 h 365077"/>
                <a:gd name="connsiteX102" fmla="*/ 126752 w 607865"/>
                <a:gd name="connsiteY102" fmla="*/ 186729 h 365077"/>
                <a:gd name="connsiteX103" fmla="*/ 138942 w 607865"/>
                <a:gd name="connsiteY103" fmla="*/ 212979 h 365077"/>
                <a:gd name="connsiteX104" fmla="*/ 147785 w 607865"/>
                <a:gd name="connsiteY104" fmla="*/ 214411 h 365077"/>
                <a:gd name="connsiteX105" fmla="*/ 149219 w 607865"/>
                <a:gd name="connsiteY105" fmla="*/ 213934 h 365077"/>
                <a:gd name="connsiteX106" fmla="*/ 154477 w 607865"/>
                <a:gd name="connsiteY106" fmla="*/ 216081 h 365077"/>
                <a:gd name="connsiteX107" fmla="*/ 155911 w 607865"/>
                <a:gd name="connsiteY107" fmla="*/ 219183 h 365077"/>
                <a:gd name="connsiteX108" fmla="*/ 213271 w 607865"/>
                <a:gd name="connsiteY108" fmla="*/ 173843 h 365077"/>
                <a:gd name="connsiteX109" fmla="*/ 213988 w 607865"/>
                <a:gd name="connsiteY109" fmla="*/ 169787 h 365077"/>
                <a:gd name="connsiteX110" fmla="*/ 219008 w 607865"/>
                <a:gd name="connsiteY110" fmla="*/ 169309 h 365077"/>
                <a:gd name="connsiteX111" fmla="*/ 260833 w 607865"/>
                <a:gd name="connsiteY111" fmla="*/ 135662 h 365077"/>
                <a:gd name="connsiteX112" fmla="*/ 260594 w 607865"/>
                <a:gd name="connsiteY112" fmla="*/ 128742 h 365077"/>
                <a:gd name="connsiteX113" fmla="*/ 268242 w 607865"/>
                <a:gd name="connsiteY113" fmla="*/ 113708 h 365077"/>
                <a:gd name="connsiteX114" fmla="*/ 275890 w 607865"/>
                <a:gd name="connsiteY114" fmla="*/ 114901 h 365077"/>
                <a:gd name="connsiteX115" fmla="*/ 294771 w 607865"/>
                <a:gd name="connsiteY115" fmla="*/ 120151 h 365077"/>
                <a:gd name="connsiteX116" fmla="*/ 294532 w 607865"/>
                <a:gd name="connsiteY116" fmla="*/ 143537 h 365077"/>
                <a:gd name="connsiteX117" fmla="*/ 326081 w 607865"/>
                <a:gd name="connsiteY117" fmla="*/ 250922 h 365077"/>
                <a:gd name="connsiteX118" fmla="*/ 337314 w 607865"/>
                <a:gd name="connsiteY118" fmla="*/ 251637 h 365077"/>
                <a:gd name="connsiteX119" fmla="*/ 382724 w 607865"/>
                <a:gd name="connsiteY119" fmla="*/ 194366 h 365077"/>
                <a:gd name="connsiteX120" fmla="*/ 397543 w 607865"/>
                <a:gd name="connsiteY120" fmla="*/ 174082 h 365077"/>
                <a:gd name="connsiteX121" fmla="*/ 397304 w 607865"/>
                <a:gd name="connsiteY121" fmla="*/ 174082 h 365077"/>
                <a:gd name="connsiteX122" fmla="*/ 379139 w 607865"/>
                <a:gd name="connsiteY122" fmla="*/ 146639 h 365077"/>
                <a:gd name="connsiteX123" fmla="*/ 382963 w 607865"/>
                <a:gd name="connsiteY123" fmla="*/ 143776 h 365077"/>
                <a:gd name="connsiteX124" fmla="*/ 400889 w 607865"/>
                <a:gd name="connsiteY124" fmla="*/ 169787 h 365077"/>
                <a:gd name="connsiteX125" fmla="*/ 468765 w 607865"/>
                <a:gd name="connsiteY125" fmla="*/ 65265 h 365077"/>
                <a:gd name="connsiteX126" fmla="*/ 464463 w 607865"/>
                <a:gd name="connsiteY126" fmla="*/ 59061 h 365077"/>
                <a:gd name="connsiteX127" fmla="*/ 464224 w 607865"/>
                <a:gd name="connsiteY127" fmla="*/ 43311 h 365077"/>
                <a:gd name="connsiteX128" fmla="*/ 464463 w 607865"/>
                <a:gd name="connsiteY128" fmla="*/ 41402 h 365077"/>
                <a:gd name="connsiteX129" fmla="*/ 468048 w 607865"/>
                <a:gd name="connsiteY129" fmla="*/ 37107 h 365077"/>
                <a:gd name="connsiteX130" fmla="*/ 483345 w 607865"/>
                <a:gd name="connsiteY130" fmla="*/ 26130 h 365077"/>
                <a:gd name="connsiteX131" fmla="*/ 485735 w 607865"/>
                <a:gd name="connsiteY131" fmla="*/ 26846 h 365077"/>
                <a:gd name="connsiteX132" fmla="*/ 500553 w 607865"/>
                <a:gd name="connsiteY132" fmla="*/ 29232 h 365077"/>
                <a:gd name="connsiteX133" fmla="*/ 501031 w 607865"/>
                <a:gd name="connsiteY133" fmla="*/ 47845 h 365077"/>
                <a:gd name="connsiteX134" fmla="*/ 501031 w 607865"/>
                <a:gd name="connsiteY134" fmla="*/ 58584 h 365077"/>
                <a:gd name="connsiteX135" fmla="*/ 568908 w 607865"/>
                <a:gd name="connsiteY135" fmla="*/ 120867 h 365077"/>
                <a:gd name="connsiteX136" fmla="*/ 577512 w 607865"/>
                <a:gd name="connsiteY136" fmla="*/ 111560 h 365077"/>
                <a:gd name="connsiteX137" fmla="*/ 580858 w 607865"/>
                <a:gd name="connsiteY137" fmla="*/ 108697 h 365077"/>
                <a:gd name="connsiteX138" fmla="*/ 586355 w 607865"/>
                <a:gd name="connsiteY138" fmla="*/ 104163 h 365077"/>
                <a:gd name="connsiteX139" fmla="*/ 594720 w 607865"/>
                <a:gd name="connsiteY139" fmla="*/ 108935 h 365077"/>
                <a:gd name="connsiteX140" fmla="*/ 606192 w 607865"/>
                <a:gd name="connsiteY140" fmla="*/ 155230 h 365077"/>
                <a:gd name="connsiteX141" fmla="*/ 599022 w 607865"/>
                <a:gd name="connsiteY141" fmla="*/ 162389 h 365077"/>
                <a:gd name="connsiteX142" fmla="*/ 573449 w 607865"/>
                <a:gd name="connsiteY142" fmla="*/ 153082 h 365077"/>
                <a:gd name="connsiteX143" fmla="*/ 561259 w 607865"/>
                <a:gd name="connsiteY143" fmla="*/ 146162 h 365077"/>
                <a:gd name="connsiteX144" fmla="*/ 559825 w 607865"/>
                <a:gd name="connsiteY144" fmla="*/ 148071 h 365077"/>
                <a:gd name="connsiteX145" fmla="*/ 554089 w 607865"/>
                <a:gd name="connsiteY145" fmla="*/ 143537 h 365077"/>
                <a:gd name="connsiteX146" fmla="*/ 562454 w 607865"/>
                <a:gd name="connsiteY146" fmla="*/ 129935 h 365077"/>
                <a:gd name="connsiteX147" fmla="*/ 506050 w 607865"/>
                <a:gd name="connsiteY147" fmla="*/ 79106 h 365077"/>
                <a:gd name="connsiteX148" fmla="*/ 492666 w 607865"/>
                <a:gd name="connsiteY148" fmla="*/ 68606 h 365077"/>
                <a:gd name="connsiteX149" fmla="*/ 479760 w 607865"/>
                <a:gd name="connsiteY149" fmla="*/ 70754 h 365077"/>
                <a:gd name="connsiteX150" fmla="*/ 470677 w 607865"/>
                <a:gd name="connsiteY150" fmla="*/ 84117 h 365077"/>
                <a:gd name="connsiteX151" fmla="*/ 442953 w 607865"/>
                <a:gd name="connsiteY151" fmla="*/ 128503 h 365077"/>
                <a:gd name="connsiteX152" fmla="*/ 343528 w 607865"/>
                <a:gd name="connsiteY152" fmla="*/ 262376 h 365077"/>
                <a:gd name="connsiteX153" fmla="*/ 344962 w 607865"/>
                <a:gd name="connsiteY153" fmla="*/ 280035 h 365077"/>
                <a:gd name="connsiteX154" fmla="*/ 344962 w 607865"/>
                <a:gd name="connsiteY154" fmla="*/ 280273 h 365077"/>
                <a:gd name="connsiteX155" fmla="*/ 602846 w 607865"/>
                <a:gd name="connsiteY155" fmla="*/ 277171 h 365077"/>
                <a:gd name="connsiteX156" fmla="*/ 602846 w 607865"/>
                <a:gd name="connsiteY156" fmla="*/ 287432 h 365077"/>
                <a:gd name="connsiteX157" fmla="*/ 297161 w 607865"/>
                <a:gd name="connsiteY157" fmla="*/ 294114 h 365077"/>
                <a:gd name="connsiteX158" fmla="*/ 60549 w 607865"/>
                <a:gd name="connsiteY158" fmla="*/ 303659 h 365077"/>
                <a:gd name="connsiteX159" fmla="*/ 64373 w 607865"/>
                <a:gd name="connsiteY159" fmla="*/ 359977 h 365077"/>
                <a:gd name="connsiteX160" fmla="*/ 53618 w 607865"/>
                <a:gd name="connsiteY160" fmla="*/ 359977 h 365077"/>
                <a:gd name="connsiteX161" fmla="*/ 48599 w 607865"/>
                <a:gd name="connsiteY161" fmla="*/ 303421 h 365077"/>
                <a:gd name="connsiteX162" fmla="*/ 4144 w 607865"/>
                <a:gd name="connsiteY162" fmla="*/ 301034 h 365077"/>
                <a:gd name="connsiteX163" fmla="*/ 4144 w 607865"/>
                <a:gd name="connsiteY163" fmla="*/ 295546 h 365077"/>
                <a:gd name="connsiteX164" fmla="*/ 47882 w 607865"/>
                <a:gd name="connsiteY164" fmla="*/ 292205 h 365077"/>
                <a:gd name="connsiteX165" fmla="*/ 44058 w 607865"/>
                <a:gd name="connsiteY165" fmla="*/ 242092 h 365077"/>
                <a:gd name="connsiteX166" fmla="*/ 35692 w 607865"/>
                <a:gd name="connsiteY166" fmla="*/ 249967 h 365077"/>
                <a:gd name="connsiteX167" fmla="*/ 33302 w 607865"/>
                <a:gd name="connsiteY167" fmla="*/ 252115 h 365077"/>
                <a:gd name="connsiteX168" fmla="*/ 11314 w 607865"/>
                <a:gd name="connsiteY168" fmla="*/ 275739 h 365077"/>
                <a:gd name="connsiteX169" fmla="*/ 5578 w 607865"/>
                <a:gd name="connsiteY169" fmla="*/ 271444 h 365077"/>
                <a:gd name="connsiteX170" fmla="*/ 24459 w 607865"/>
                <a:gd name="connsiteY170" fmla="*/ 246626 h 365077"/>
                <a:gd name="connsiteX171" fmla="*/ 18723 w 607865"/>
                <a:gd name="connsiteY171" fmla="*/ 237081 h 365077"/>
                <a:gd name="connsiteX172" fmla="*/ 21352 w 607865"/>
                <a:gd name="connsiteY172" fmla="*/ 235888 h 365077"/>
                <a:gd name="connsiteX173" fmla="*/ 27566 w 607865"/>
                <a:gd name="connsiteY173" fmla="*/ 243285 h 365077"/>
                <a:gd name="connsiteX174" fmla="*/ 42862 w 607865"/>
                <a:gd name="connsiteY174" fmla="*/ 228013 h 365077"/>
                <a:gd name="connsiteX175" fmla="*/ 36648 w 607865"/>
                <a:gd name="connsiteY175" fmla="*/ 3937 h 365077"/>
                <a:gd name="connsiteX176" fmla="*/ 40712 w 607865"/>
                <a:gd name="connsiteY176" fmla="*/ 0 h 36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865" h="365077">
                  <a:moveTo>
                    <a:pt x="162334" y="257834"/>
                  </a:moveTo>
                  <a:cubicBezTo>
                    <a:pt x="164483" y="255686"/>
                    <a:pt x="167587" y="258312"/>
                    <a:pt x="166154" y="260699"/>
                  </a:cubicBezTo>
                  <a:cubicBezTo>
                    <a:pt x="161378" y="270008"/>
                    <a:pt x="151588" y="277407"/>
                    <a:pt x="142275" y="281943"/>
                  </a:cubicBezTo>
                  <a:cubicBezTo>
                    <a:pt x="139887" y="283136"/>
                    <a:pt x="137738" y="279556"/>
                    <a:pt x="140126" y="278362"/>
                  </a:cubicBezTo>
                  <a:cubicBezTo>
                    <a:pt x="149678" y="272872"/>
                    <a:pt x="154692" y="264756"/>
                    <a:pt x="162334" y="257834"/>
                  </a:cubicBezTo>
                  <a:close/>
                  <a:moveTo>
                    <a:pt x="529001" y="247818"/>
                  </a:moveTo>
                  <a:cubicBezTo>
                    <a:pt x="532345" y="246865"/>
                    <a:pt x="533539" y="250914"/>
                    <a:pt x="531151" y="252819"/>
                  </a:cubicBezTo>
                  <a:cubicBezTo>
                    <a:pt x="523269" y="258773"/>
                    <a:pt x="512043" y="260202"/>
                    <a:pt x="502490" y="259488"/>
                  </a:cubicBezTo>
                  <a:cubicBezTo>
                    <a:pt x="499385" y="259249"/>
                    <a:pt x="499385" y="255201"/>
                    <a:pt x="502490" y="254962"/>
                  </a:cubicBezTo>
                  <a:cubicBezTo>
                    <a:pt x="511805" y="253772"/>
                    <a:pt x="519925" y="249961"/>
                    <a:pt x="529001" y="247818"/>
                  </a:cubicBezTo>
                  <a:close/>
                  <a:moveTo>
                    <a:pt x="452743" y="241161"/>
                  </a:moveTo>
                  <a:cubicBezTo>
                    <a:pt x="460638" y="243071"/>
                    <a:pt x="469011" y="244504"/>
                    <a:pt x="476188" y="248565"/>
                  </a:cubicBezTo>
                  <a:cubicBezTo>
                    <a:pt x="477863" y="249520"/>
                    <a:pt x="477145" y="252864"/>
                    <a:pt x="474992" y="252625"/>
                  </a:cubicBezTo>
                  <a:cubicBezTo>
                    <a:pt x="466858" y="251670"/>
                    <a:pt x="458963" y="249042"/>
                    <a:pt x="451308" y="245937"/>
                  </a:cubicBezTo>
                  <a:cubicBezTo>
                    <a:pt x="448437" y="244743"/>
                    <a:pt x="449633" y="240444"/>
                    <a:pt x="452743" y="241161"/>
                  </a:cubicBezTo>
                  <a:close/>
                  <a:moveTo>
                    <a:pt x="577291" y="232549"/>
                  </a:moveTo>
                  <a:cubicBezTo>
                    <a:pt x="579201" y="231835"/>
                    <a:pt x="580394" y="234455"/>
                    <a:pt x="579201" y="235884"/>
                  </a:cubicBezTo>
                  <a:cubicBezTo>
                    <a:pt x="573712" y="242314"/>
                    <a:pt x="563927" y="246600"/>
                    <a:pt x="555574" y="248268"/>
                  </a:cubicBezTo>
                  <a:cubicBezTo>
                    <a:pt x="552471" y="248982"/>
                    <a:pt x="551039" y="244457"/>
                    <a:pt x="554380" y="243266"/>
                  </a:cubicBezTo>
                  <a:cubicBezTo>
                    <a:pt x="562495" y="240408"/>
                    <a:pt x="569177" y="235169"/>
                    <a:pt x="577291" y="232549"/>
                  </a:cubicBezTo>
                  <a:close/>
                  <a:moveTo>
                    <a:pt x="196051" y="221589"/>
                  </a:moveTo>
                  <a:cubicBezTo>
                    <a:pt x="197723" y="219204"/>
                    <a:pt x="202023" y="220396"/>
                    <a:pt x="201067" y="223735"/>
                  </a:cubicBezTo>
                  <a:cubicBezTo>
                    <a:pt x="198440" y="233750"/>
                    <a:pt x="191512" y="244958"/>
                    <a:pt x="183867" y="251873"/>
                  </a:cubicBezTo>
                  <a:cubicBezTo>
                    <a:pt x="181956" y="253781"/>
                    <a:pt x="179089" y="250919"/>
                    <a:pt x="180761" y="248773"/>
                  </a:cubicBezTo>
                  <a:cubicBezTo>
                    <a:pt x="187450" y="240666"/>
                    <a:pt x="189600" y="229935"/>
                    <a:pt x="196051" y="221589"/>
                  </a:cubicBezTo>
                  <a:close/>
                  <a:moveTo>
                    <a:pt x="3397" y="206055"/>
                  </a:moveTo>
                  <a:cubicBezTo>
                    <a:pt x="6267" y="212971"/>
                    <a:pt x="10811" y="218219"/>
                    <a:pt x="15115" y="224181"/>
                  </a:cubicBezTo>
                  <a:cubicBezTo>
                    <a:pt x="16789" y="226328"/>
                    <a:pt x="13441" y="228236"/>
                    <a:pt x="11767" y="226805"/>
                  </a:cubicBezTo>
                  <a:cubicBezTo>
                    <a:pt x="5789" y="222273"/>
                    <a:pt x="2202" y="214641"/>
                    <a:pt x="49" y="207486"/>
                  </a:cubicBezTo>
                  <a:cubicBezTo>
                    <a:pt x="-429" y="205578"/>
                    <a:pt x="2680" y="204385"/>
                    <a:pt x="3397" y="206055"/>
                  </a:cubicBezTo>
                  <a:close/>
                  <a:moveTo>
                    <a:pt x="604080" y="202942"/>
                  </a:moveTo>
                  <a:cubicBezTo>
                    <a:pt x="606237" y="201986"/>
                    <a:pt x="607915" y="203897"/>
                    <a:pt x="607196" y="205808"/>
                  </a:cubicBezTo>
                  <a:cubicBezTo>
                    <a:pt x="604799" y="211303"/>
                    <a:pt x="600005" y="214409"/>
                    <a:pt x="599286" y="220859"/>
                  </a:cubicBezTo>
                  <a:cubicBezTo>
                    <a:pt x="598806" y="224681"/>
                    <a:pt x="592814" y="224920"/>
                    <a:pt x="593054" y="220859"/>
                  </a:cubicBezTo>
                  <a:cubicBezTo>
                    <a:pt x="593054" y="213692"/>
                    <a:pt x="597368" y="205808"/>
                    <a:pt x="604080" y="202942"/>
                  </a:cubicBezTo>
                  <a:close/>
                  <a:moveTo>
                    <a:pt x="414997" y="196728"/>
                  </a:moveTo>
                  <a:cubicBezTo>
                    <a:pt x="420731" y="204619"/>
                    <a:pt x="428616" y="211314"/>
                    <a:pt x="433156" y="219682"/>
                  </a:cubicBezTo>
                  <a:cubicBezTo>
                    <a:pt x="434112" y="221356"/>
                    <a:pt x="432200" y="223508"/>
                    <a:pt x="430528" y="222552"/>
                  </a:cubicBezTo>
                  <a:cubicBezTo>
                    <a:pt x="421926" y="217530"/>
                    <a:pt x="416430" y="207249"/>
                    <a:pt x="411413" y="198880"/>
                  </a:cubicBezTo>
                  <a:cubicBezTo>
                    <a:pt x="409979" y="196489"/>
                    <a:pt x="413563" y="194576"/>
                    <a:pt x="414997" y="196728"/>
                  </a:cubicBezTo>
                  <a:close/>
                  <a:moveTo>
                    <a:pt x="266091" y="146401"/>
                  </a:moveTo>
                  <a:cubicBezTo>
                    <a:pt x="250317" y="159287"/>
                    <a:pt x="234543" y="171934"/>
                    <a:pt x="218290" y="184104"/>
                  </a:cubicBezTo>
                  <a:cubicBezTo>
                    <a:pt x="216856" y="189593"/>
                    <a:pt x="214466" y="194843"/>
                    <a:pt x="211837" y="199138"/>
                  </a:cubicBezTo>
                  <a:cubicBezTo>
                    <a:pt x="210642" y="201286"/>
                    <a:pt x="206579" y="199854"/>
                    <a:pt x="207535" y="197229"/>
                  </a:cubicBezTo>
                  <a:cubicBezTo>
                    <a:pt x="208491" y="195082"/>
                    <a:pt x="209208" y="192934"/>
                    <a:pt x="210164" y="190548"/>
                  </a:cubicBezTo>
                  <a:cubicBezTo>
                    <a:pt x="193195" y="203195"/>
                    <a:pt x="176226" y="215604"/>
                    <a:pt x="159018" y="227536"/>
                  </a:cubicBezTo>
                  <a:cubicBezTo>
                    <a:pt x="160930" y="233740"/>
                    <a:pt x="161169" y="240183"/>
                    <a:pt x="155911" y="243524"/>
                  </a:cubicBezTo>
                  <a:cubicBezTo>
                    <a:pt x="151370" y="246149"/>
                    <a:pt x="145873" y="244717"/>
                    <a:pt x="141332" y="242331"/>
                  </a:cubicBezTo>
                  <a:cubicBezTo>
                    <a:pt x="137747" y="241615"/>
                    <a:pt x="133923" y="240422"/>
                    <a:pt x="130816" y="238990"/>
                  </a:cubicBezTo>
                  <a:cubicBezTo>
                    <a:pt x="127947" y="237797"/>
                    <a:pt x="126513" y="234933"/>
                    <a:pt x="127947" y="232070"/>
                  </a:cubicBezTo>
                  <a:cubicBezTo>
                    <a:pt x="128186" y="231592"/>
                    <a:pt x="128425" y="231354"/>
                    <a:pt x="128664" y="230876"/>
                  </a:cubicBezTo>
                  <a:cubicBezTo>
                    <a:pt x="126513" y="227536"/>
                    <a:pt x="125079" y="223956"/>
                    <a:pt x="126035" y="220377"/>
                  </a:cubicBezTo>
                  <a:cubicBezTo>
                    <a:pt x="126513" y="218945"/>
                    <a:pt x="127230" y="217752"/>
                    <a:pt x="127947" y="216797"/>
                  </a:cubicBezTo>
                  <a:cubicBezTo>
                    <a:pt x="123884" y="208922"/>
                    <a:pt x="120299" y="200809"/>
                    <a:pt x="116953" y="192695"/>
                  </a:cubicBezTo>
                  <a:cubicBezTo>
                    <a:pt x="111695" y="194127"/>
                    <a:pt x="105959" y="193888"/>
                    <a:pt x="101179" y="191979"/>
                  </a:cubicBezTo>
                  <a:cubicBezTo>
                    <a:pt x="86839" y="205820"/>
                    <a:pt x="71304" y="218468"/>
                    <a:pt x="56247" y="231354"/>
                  </a:cubicBezTo>
                  <a:cubicBezTo>
                    <a:pt x="56964" y="244479"/>
                    <a:pt x="57920" y="257603"/>
                    <a:pt x="58637" y="270728"/>
                  </a:cubicBezTo>
                  <a:cubicBezTo>
                    <a:pt x="63656" y="274069"/>
                    <a:pt x="69392" y="276694"/>
                    <a:pt x="75606" y="277887"/>
                  </a:cubicBezTo>
                  <a:cubicBezTo>
                    <a:pt x="78235" y="278364"/>
                    <a:pt x="77518" y="282182"/>
                    <a:pt x="74889" y="282421"/>
                  </a:cubicBezTo>
                  <a:cubicBezTo>
                    <a:pt x="68914" y="282660"/>
                    <a:pt x="63656" y="280512"/>
                    <a:pt x="58876" y="277171"/>
                  </a:cubicBezTo>
                  <a:cubicBezTo>
                    <a:pt x="59354" y="281944"/>
                    <a:pt x="59593" y="286478"/>
                    <a:pt x="59832" y="291250"/>
                  </a:cubicBezTo>
                  <a:cubicBezTo>
                    <a:pt x="75606" y="290296"/>
                    <a:pt x="91380" y="289580"/>
                    <a:pt x="107154" y="288864"/>
                  </a:cubicBezTo>
                  <a:cubicBezTo>
                    <a:pt x="103091" y="288626"/>
                    <a:pt x="98789" y="287671"/>
                    <a:pt x="95204" y="286239"/>
                  </a:cubicBezTo>
                  <a:cubicBezTo>
                    <a:pt x="93292" y="285523"/>
                    <a:pt x="94009" y="282660"/>
                    <a:pt x="95921" y="283137"/>
                  </a:cubicBezTo>
                  <a:cubicBezTo>
                    <a:pt x="103808" y="284569"/>
                    <a:pt x="110739" y="282898"/>
                    <a:pt x="118387" y="282182"/>
                  </a:cubicBezTo>
                  <a:cubicBezTo>
                    <a:pt x="120777" y="281944"/>
                    <a:pt x="121733" y="285523"/>
                    <a:pt x="119582" y="286716"/>
                  </a:cubicBezTo>
                  <a:cubicBezTo>
                    <a:pt x="117909" y="287671"/>
                    <a:pt x="115997" y="288148"/>
                    <a:pt x="114085" y="288626"/>
                  </a:cubicBezTo>
                  <a:cubicBezTo>
                    <a:pt x="181006" y="285762"/>
                    <a:pt x="248166" y="284569"/>
                    <a:pt x="314848" y="281467"/>
                  </a:cubicBezTo>
                  <a:cubicBezTo>
                    <a:pt x="309590" y="275978"/>
                    <a:pt x="306244" y="268819"/>
                    <a:pt x="310785" y="261421"/>
                  </a:cubicBezTo>
                  <a:cubicBezTo>
                    <a:pt x="312219" y="259274"/>
                    <a:pt x="313892" y="257603"/>
                    <a:pt x="315565" y="256172"/>
                  </a:cubicBezTo>
                  <a:cubicBezTo>
                    <a:pt x="311263" y="238990"/>
                    <a:pt x="306961" y="221808"/>
                    <a:pt x="302419" y="204627"/>
                  </a:cubicBezTo>
                  <a:cubicBezTo>
                    <a:pt x="300985" y="198900"/>
                    <a:pt x="292381" y="166207"/>
                    <a:pt x="284255" y="149264"/>
                  </a:cubicBezTo>
                  <a:cubicBezTo>
                    <a:pt x="278280" y="151173"/>
                    <a:pt x="271827" y="151412"/>
                    <a:pt x="266808" y="147116"/>
                  </a:cubicBezTo>
                  <a:cubicBezTo>
                    <a:pt x="266569" y="146878"/>
                    <a:pt x="266330" y="146639"/>
                    <a:pt x="266091" y="146401"/>
                  </a:cubicBezTo>
                  <a:close/>
                  <a:moveTo>
                    <a:pt x="230959" y="118697"/>
                  </a:moveTo>
                  <a:cubicBezTo>
                    <a:pt x="232872" y="117025"/>
                    <a:pt x="236459" y="119175"/>
                    <a:pt x="234785" y="121563"/>
                  </a:cubicBezTo>
                  <a:cubicBezTo>
                    <a:pt x="229524" y="129206"/>
                    <a:pt x="224024" y="135654"/>
                    <a:pt x="223306" y="145447"/>
                  </a:cubicBezTo>
                  <a:cubicBezTo>
                    <a:pt x="223067" y="147835"/>
                    <a:pt x="219241" y="148074"/>
                    <a:pt x="219241" y="145447"/>
                  </a:cubicBezTo>
                  <a:cubicBezTo>
                    <a:pt x="219241" y="135654"/>
                    <a:pt x="223067" y="124907"/>
                    <a:pt x="230959" y="118697"/>
                  </a:cubicBezTo>
                  <a:close/>
                  <a:moveTo>
                    <a:pt x="350253" y="105119"/>
                  </a:moveTo>
                  <a:cubicBezTo>
                    <a:pt x="358861" y="110844"/>
                    <a:pt x="370816" y="118715"/>
                    <a:pt x="374403" y="128733"/>
                  </a:cubicBezTo>
                  <a:cubicBezTo>
                    <a:pt x="375120" y="130641"/>
                    <a:pt x="372729" y="132549"/>
                    <a:pt x="371055" y="131356"/>
                  </a:cubicBezTo>
                  <a:cubicBezTo>
                    <a:pt x="366751" y="128494"/>
                    <a:pt x="363882" y="123724"/>
                    <a:pt x="360295" y="119907"/>
                  </a:cubicBezTo>
                  <a:cubicBezTo>
                    <a:pt x="356470" y="115853"/>
                    <a:pt x="352405" y="111798"/>
                    <a:pt x="347862" y="107981"/>
                  </a:cubicBezTo>
                  <a:cubicBezTo>
                    <a:pt x="346188" y="106550"/>
                    <a:pt x="348340" y="103688"/>
                    <a:pt x="350253" y="105119"/>
                  </a:cubicBezTo>
                  <a:close/>
                  <a:moveTo>
                    <a:pt x="306513" y="90570"/>
                  </a:moveTo>
                  <a:cubicBezTo>
                    <a:pt x="314162" y="91998"/>
                    <a:pt x="323246" y="93900"/>
                    <a:pt x="330179" y="97230"/>
                  </a:cubicBezTo>
                  <a:cubicBezTo>
                    <a:pt x="332569" y="98657"/>
                    <a:pt x="331374" y="102700"/>
                    <a:pt x="328744" y="102700"/>
                  </a:cubicBezTo>
                  <a:cubicBezTo>
                    <a:pt x="320617" y="102462"/>
                    <a:pt x="311772" y="98657"/>
                    <a:pt x="304601" y="95089"/>
                  </a:cubicBezTo>
                  <a:cubicBezTo>
                    <a:pt x="301732" y="93900"/>
                    <a:pt x="303883" y="89857"/>
                    <a:pt x="306513" y="90570"/>
                  </a:cubicBezTo>
                  <a:close/>
                  <a:moveTo>
                    <a:pt x="272323" y="90557"/>
                  </a:moveTo>
                  <a:cubicBezTo>
                    <a:pt x="275194" y="89363"/>
                    <a:pt x="278304" y="92467"/>
                    <a:pt x="275911" y="94855"/>
                  </a:cubicBezTo>
                  <a:cubicBezTo>
                    <a:pt x="269212" y="101063"/>
                    <a:pt x="259881" y="104167"/>
                    <a:pt x="251986" y="108465"/>
                  </a:cubicBezTo>
                  <a:cubicBezTo>
                    <a:pt x="249593" y="109898"/>
                    <a:pt x="247679" y="106316"/>
                    <a:pt x="249832" y="104884"/>
                  </a:cubicBezTo>
                  <a:cubicBezTo>
                    <a:pt x="256771" y="99630"/>
                    <a:pt x="264427" y="93900"/>
                    <a:pt x="272323" y="90557"/>
                  </a:cubicBezTo>
                  <a:close/>
                  <a:moveTo>
                    <a:pt x="40712" y="0"/>
                  </a:moveTo>
                  <a:cubicBezTo>
                    <a:pt x="42684" y="0"/>
                    <a:pt x="44656" y="1312"/>
                    <a:pt x="44775" y="3937"/>
                  </a:cubicBezTo>
                  <a:cubicBezTo>
                    <a:pt x="47404" y="75049"/>
                    <a:pt x="51228" y="145923"/>
                    <a:pt x="55291" y="217036"/>
                  </a:cubicBezTo>
                  <a:cubicBezTo>
                    <a:pt x="67958" y="206297"/>
                    <a:pt x="80625" y="195559"/>
                    <a:pt x="92336" y="184343"/>
                  </a:cubicBezTo>
                  <a:cubicBezTo>
                    <a:pt x="88751" y="177900"/>
                    <a:pt x="90663" y="170502"/>
                    <a:pt x="95443" y="164775"/>
                  </a:cubicBezTo>
                  <a:cubicBezTo>
                    <a:pt x="98550" y="155707"/>
                    <a:pt x="105242" y="147594"/>
                    <a:pt x="116236" y="153560"/>
                  </a:cubicBezTo>
                  <a:cubicBezTo>
                    <a:pt x="125079" y="158332"/>
                    <a:pt x="133445" y="171934"/>
                    <a:pt x="129620" y="182195"/>
                  </a:cubicBezTo>
                  <a:cubicBezTo>
                    <a:pt x="128903" y="183866"/>
                    <a:pt x="127947" y="185298"/>
                    <a:pt x="126752" y="186729"/>
                  </a:cubicBezTo>
                  <a:cubicBezTo>
                    <a:pt x="130576" y="195559"/>
                    <a:pt x="134640" y="204388"/>
                    <a:pt x="138942" y="212979"/>
                  </a:cubicBezTo>
                  <a:cubicBezTo>
                    <a:pt x="142049" y="213218"/>
                    <a:pt x="145395" y="213695"/>
                    <a:pt x="147785" y="214411"/>
                  </a:cubicBezTo>
                  <a:cubicBezTo>
                    <a:pt x="148263" y="214172"/>
                    <a:pt x="148741" y="213934"/>
                    <a:pt x="149219" y="213934"/>
                  </a:cubicBezTo>
                  <a:cubicBezTo>
                    <a:pt x="151131" y="213218"/>
                    <a:pt x="153521" y="214172"/>
                    <a:pt x="154477" y="216081"/>
                  </a:cubicBezTo>
                  <a:cubicBezTo>
                    <a:pt x="154955" y="216797"/>
                    <a:pt x="155433" y="217990"/>
                    <a:pt x="155911" y="219183"/>
                  </a:cubicBezTo>
                  <a:cubicBezTo>
                    <a:pt x="175031" y="203911"/>
                    <a:pt x="194151" y="188877"/>
                    <a:pt x="213271" y="173843"/>
                  </a:cubicBezTo>
                  <a:cubicBezTo>
                    <a:pt x="213510" y="172411"/>
                    <a:pt x="213510" y="170980"/>
                    <a:pt x="213988" y="169787"/>
                  </a:cubicBezTo>
                  <a:cubicBezTo>
                    <a:pt x="214466" y="167400"/>
                    <a:pt x="218052" y="167162"/>
                    <a:pt x="219008" y="169309"/>
                  </a:cubicBezTo>
                  <a:cubicBezTo>
                    <a:pt x="233109" y="158094"/>
                    <a:pt x="246971" y="146878"/>
                    <a:pt x="260833" y="135662"/>
                  </a:cubicBezTo>
                  <a:cubicBezTo>
                    <a:pt x="260355" y="133276"/>
                    <a:pt x="260355" y="130889"/>
                    <a:pt x="260594" y="128742"/>
                  </a:cubicBezTo>
                  <a:cubicBezTo>
                    <a:pt x="261072" y="123253"/>
                    <a:pt x="262745" y="116333"/>
                    <a:pt x="268242" y="113708"/>
                  </a:cubicBezTo>
                  <a:cubicBezTo>
                    <a:pt x="271349" y="112276"/>
                    <a:pt x="273739" y="112992"/>
                    <a:pt x="275890" y="114901"/>
                  </a:cubicBezTo>
                  <a:cubicBezTo>
                    <a:pt x="282343" y="112753"/>
                    <a:pt x="289752" y="114185"/>
                    <a:pt x="294771" y="120151"/>
                  </a:cubicBezTo>
                  <a:cubicBezTo>
                    <a:pt x="300985" y="127787"/>
                    <a:pt x="300985" y="137332"/>
                    <a:pt x="294532" y="143537"/>
                  </a:cubicBezTo>
                  <a:cubicBezTo>
                    <a:pt x="309112" y="177900"/>
                    <a:pt x="316760" y="214649"/>
                    <a:pt x="326081" y="250922"/>
                  </a:cubicBezTo>
                  <a:cubicBezTo>
                    <a:pt x="329188" y="248297"/>
                    <a:pt x="332773" y="247581"/>
                    <a:pt x="337314" y="251637"/>
                  </a:cubicBezTo>
                  <a:cubicBezTo>
                    <a:pt x="349742" y="230876"/>
                    <a:pt x="368384" y="212502"/>
                    <a:pt x="382724" y="194366"/>
                  </a:cubicBezTo>
                  <a:cubicBezTo>
                    <a:pt x="387982" y="187684"/>
                    <a:pt x="392762" y="181002"/>
                    <a:pt x="397543" y="174082"/>
                  </a:cubicBezTo>
                  <a:cubicBezTo>
                    <a:pt x="397543" y="174082"/>
                    <a:pt x="397543" y="174082"/>
                    <a:pt x="397304" y="174082"/>
                  </a:cubicBezTo>
                  <a:cubicBezTo>
                    <a:pt x="391328" y="165014"/>
                    <a:pt x="384875" y="155946"/>
                    <a:pt x="379139" y="146639"/>
                  </a:cubicBezTo>
                  <a:cubicBezTo>
                    <a:pt x="377944" y="144253"/>
                    <a:pt x="381051" y="141867"/>
                    <a:pt x="382963" y="143776"/>
                  </a:cubicBezTo>
                  <a:cubicBezTo>
                    <a:pt x="389894" y="151412"/>
                    <a:pt x="396587" y="160241"/>
                    <a:pt x="400889" y="169787"/>
                  </a:cubicBezTo>
                  <a:cubicBezTo>
                    <a:pt x="425028" y="136139"/>
                    <a:pt x="446538" y="100583"/>
                    <a:pt x="468765" y="65265"/>
                  </a:cubicBezTo>
                  <a:cubicBezTo>
                    <a:pt x="467092" y="63595"/>
                    <a:pt x="465419" y="61686"/>
                    <a:pt x="464463" y="59061"/>
                  </a:cubicBezTo>
                  <a:cubicBezTo>
                    <a:pt x="461834" y="53572"/>
                    <a:pt x="462073" y="48084"/>
                    <a:pt x="464224" y="43311"/>
                  </a:cubicBezTo>
                  <a:cubicBezTo>
                    <a:pt x="464224" y="42595"/>
                    <a:pt x="464224" y="42118"/>
                    <a:pt x="464463" y="41402"/>
                  </a:cubicBezTo>
                  <a:cubicBezTo>
                    <a:pt x="465180" y="39493"/>
                    <a:pt x="466375" y="38061"/>
                    <a:pt x="468048" y="37107"/>
                  </a:cubicBezTo>
                  <a:cubicBezTo>
                    <a:pt x="471872" y="32096"/>
                    <a:pt x="477369" y="28277"/>
                    <a:pt x="483345" y="26130"/>
                  </a:cubicBezTo>
                  <a:cubicBezTo>
                    <a:pt x="484301" y="25891"/>
                    <a:pt x="485018" y="26130"/>
                    <a:pt x="485735" y="26846"/>
                  </a:cubicBezTo>
                  <a:cubicBezTo>
                    <a:pt x="490754" y="24937"/>
                    <a:pt x="496251" y="25175"/>
                    <a:pt x="500553" y="29232"/>
                  </a:cubicBezTo>
                  <a:cubicBezTo>
                    <a:pt x="505572" y="33766"/>
                    <a:pt x="504616" y="41641"/>
                    <a:pt x="501031" y="47845"/>
                  </a:cubicBezTo>
                  <a:cubicBezTo>
                    <a:pt x="502226" y="51425"/>
                    <a:pt x="502226" y="55243"/>
                    <a:pt x="501031" y="58584"/>
                  </a:cubicBezTo>
                  <a:cubicBezTo>
                    <a:pt x="524692" y="77436"/>
                    <a:pt x="554328" y="96049"/>
                    <a:pt x="568908" y="120867"/>
                  </a:cubicBezTo>
                  <a:cubicBezTo>
                    <a:pt x="571537" y="117526"/>
                    <a:pt x="574405" y="114424"/>
                    <a:pt x="577512" y="111560"/>
                  </a:cubicBezTo>
                  <a:cubicBezTo>
                    <a:pt x="578229" y="110128"/>
                    <a:pt x="579424" y="109174"/>
                    <a:pt x="580858" y="108697"/>
                  </a:cubicBezTo>
                  <a:cubicBezTo>
                    <a:pt x="582770" y="107026"/>
                    <a:pt x="584443" y="105356"/>
                    <a:pt x="586355" y="104163"/>
                  </a:cubicBezTo>
                  <a:cubicBezTo>
                    <a:pt x="589940" y="101538"/>
                    <a:pt x="594720" y="104878"/>
                    <a:pt x="594720" y="108935"/>
                  </a:cubicBezTo>
                  <a:cubicBezTo>
                    <a:pt x="595198" y="125162"/>
                    <a:pt x="599739" y="140435"/>
                    <a:pt x="606192" y="155230"/>
                  </a:cubicBezTo>
                  <a:cubicBezTo>
                    <a:pt x="607865" y="159525"/>
                    <a:pt x="602846" y="163343"/>
                    <a:pt x="599022" y="162389"/>
                  </a:cubicBezTo>
                  <a:cubicBezTo>
                    <a:pt x="590418" y="160003"/>
                    <a:pt x="581814" y="156423"/>
                    <a:pt x="573449" y="153082"/>
                  </a:cubicBezTo>
                  <a:cubicBezTo>
                    <a:pt x="568908" y="151173"/>
                    <a:pt x="564366" y="149980"/>
                    <a:pt x="561259" y="146162"/>
                  </a:cubicBezTo>
                  <a:cubicBezTo>
                    <a:pt x="560781" y="146639"/>
                    <a:pt x="560303" y="147355"/>
                    <a:pt x="559825" y="148071"/>
                  </a:cubicBezTo>
                  <a:cubicBezTo>
                    <a:pt x="557196" y="151412"/>
                    <a:pt x="552177" y="147116"/>
                    <a:pt x="554089" y="143537"/>
                  </a:cubicBezTo>
                  <a:cubicBezTo>
                    <a:pt x="556479" y="139003"/>
                    <a:pt x="559347" y="134469"/>
                    <a:pt x="562454" y="129935"/>
                  </a:cubicBezTo>
                  <a:cubicBezTo>
                    <a:pt x="544290" y="111799"/>
                    <a:pt x="525648" y="95333"/>
                    <a:pt x="506050" y="79106"/>
                  </a:cubicBezTo>
                  <a:cubicBezTo>
                    <a:pt x="500314" y="74095"/>
                    <a:pt x="496012" y="70754"/>
                    <a:pt x="492666" y="68606"/>
                  </a:cubicBezTo>
                  <a:cubicBezTo>
                    <a:pt x="488603" y="70754"/>
                    <a:pt x="484062" y="71470"/>
                    <a:pt x="479760" y="70754"/>
                  </a:cubicBezTo>
                  <a:cubicBezTo>
                    <a:pt x="477130" y="73618"/>
                    <a:pt x="474262" y="78152"/>
                    <a:pt x="470677" y="84117"/>
                  </a:cubicBezTo>
                  <a:cubicBezTo>
                    <a:pt x="461356" y="98913"/>
                    <a:pt x="452513" y="113947"/>
                    <a:pt x="442953" y="128503"/>
                  </a:cubicBezTo>
                  <a:cubicBezTo>
                    <a:pt x="412600" y="174798"/>
                    <a:pt x="373164" y="215843"/>
                    <a:pt x="343528" y="262376"/>
                  </a:cubicBezTo>
                  <a:cubicBezTo>
                    <a:pt x="345201" y="268103"/>
                    <a:pt x="345679" y="274785"/>
                    <a:pt x="344962" y="280035"/>
                  </a:cubicBezTo>
                  <a:cubicBezTo>
                    <a:pt x="344962" y="280035"/>
                    <a:pt x="344962" y="280035"/>
                    <a:pt x="344962" y="280273"/>
                  </a:cubicBezTo>
                  <a:cubicBezTo>
                    <a:pt x="430764" y="275978"/>
                    <a:pt x="517283" y="271444"/>
                    <a:pt x="602846" y="277171"/>
                  </a:cubicBezTo>
                  <a:cubicBezTo>
                    <a:pt x="609538" y="277648"/>
                    <a:pt x="609538" y="287432"/>
                    <a:pt x="602846" y="287432"/>
                  </a:cubicBezTo>
                  <a:cubicBezTo>
                    <a:pt x="500792" y="287910"/>
                    <a:pt x="399216" y="289341"/>
                    <a:pt x="297161" y="294114"/>
                  </a:cubicBezTo>
                  <a:cubicBezTo>
                    <a:pt x="219008" y="297932"/>
                    <a:pt x="139420" y="305091"/>
                    <a:pt x="60549" y="303659"/>
                  </a:cubicBezTo>
                  <a:cubicBezTo>
                    <a:pt x="61744" y="322511"/>
                    <a:pt x="62939" y="341125"/>
                    <a:pt x="64373" y="359977"/>
                  </a:cubicBezTo>
                  <a:cubicBezTo>
                    <a:pt x="64851" y="366897"/>
                    <a:pt x="54335" y="366658"/>
                    <a:pt x="53618" y="359977"/>
                  </a:cubicBezTo>
                  <a:cubicBezTo>
                    <a:pt x="51945" y="341125"/>
                    <a:pt x="50272" y="322273"/>
                    <a:pt x="48599" y="303421"/>
                  </a:cubicBezTo>
                  <a:cubicBezTo>
                    <a:pt x="33780" y="302943"/>
                    <a:pt x="18962" y="302228"/>
                    <a:pt x="4144" y="301034"/>
                  </a:cubicBezTo>
                  <a:cubicBezTo>
                    <a:pt x="559" y="300796"/>
                    <a:pt x="559" y="295784"/>
                    <a:pt x="4144" y="295546"/>
                  </a:cubicBezTo>
                  <a:cubicBezTo>
                    <a:pt x="18723" y="294114"/>
                    <a:pt x="33302" y="293160"/>
                    <a:pt x="47882" y="292205"/>
                  </a:cubicBezTo>
                  <a:cubicBezTo>
                    <a:pt x="46448" y="275501"/>
                    <a:pt x="45253" y="258796"/>
                    <a:pt x="44058" y="242092"/>
                  </a:cubicBezTo>
                  <a:cubicBezTo>
                    <a:pt x="41189" y="244479"/>
                    <a:pt x="38321" y="247342"/>
                    <a:pt x="35692" y="249967"/>
                  </a:cubicBezTo>
                  <a:cubicBezTo>
                    <a:pt x="35931" y="251160"/>
                    <a:pt x="34736" y="252592"/>
                    <a:pt x="33302" y="252115"/>
                  </a:cubicBezTo>
                  <a:cubicBezTo>
                    <a:pt x="25654" y="259512"/>
                    <a:pt x="18006" y="267149"/>
                    <a:pt x="11314" y="275739"/>
                  </a:cubicBezTo>
                  <a:cubicBezTo>
                    <a:pt x="8685" y="278842"/>
                    <a:pt x="3666" y="274785"/>
                    <a:pt x="5578" y="271444"/>
                  </a:cubicBezTo>
                  <a:cubicBezTo>
                    <a:pt x="11075" y="262376"/>
                    <a:pt x="17528" y="254262"/>
                    <a:pt x="24459" y="246626"/>
                  </a:cubicBezTo>
                  <a:cubicBezTo>
                    <a:pt x="21830" y="244001"/>
                    <a:pt x="19918" y="240660"/>
                    <a:pt x="18723" y="237081"/>
                  </a:cubicBezTo>
                  <a:cubicBezTo>
                    <a:pt x="18245" y="235410"/>
                    <a:pt x="20635" y="234456"/>
                    <a:pt x="21352" y="235888"/>
                  </a:cubicBezTo>
                  <a:cubicBezTo>
                    <a:pt x="23025" y="238990"/>
                    <a:pt x="25176" y="241376"/>
                    <a:pt x="27566" y="243285"/>
                  </a:cubicBezTo>
                  <a:cubicBezTo>
                    <a:pt x="32346" y="238035"/>
                    <a:pt x="37604" y="232786"/>
                    <a:pt x="42862" y="228013"/>
                  </a:cubicBezTo>
                  <a:cubicBezTo>
                    <a:pt x="37843" y="153321"/>
                    <a:pt x="34736" y="78390"/>
                    <a:pt x="36648" y="3937"/>
                  </a:cubicBezTo>
                  <a:cubicBezTo>
                    <a:pt x="36768" y="1312"/>
                    <a:pt x="38740" y="0"/>
                    <a:pt x="40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A35FDF-8BFD-413B-8A9F-FDF5BD9E0EC3}"/>
                </a:ext>
              </a:extLst>
            </p:cNvPr>
            <p:cNvSpPr/>
            <p:nvPr/>
          </p:nvSpPr>
          <p:spPr>
            <a:xfrm>
              <a:off x="4893420" y="1800328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67845" y="2023194"/>
            <a:ext cx="1231566" cy="2329793"/>
            <a:chOff x="4767845" y="2281039"/>
            <a:chExt cx="1231566" cy="232979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D624C6B-801A-4B18-AA29-58A951C6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3204282"/>
              <a:ext cx="344409" cy="1406550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D86BCFD-E12F-439B-8867-E42DB1E9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51" y="2281039"/>
              <a:ext cx="833396" cy="1002245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DDE71FD-262D-4B4F-9DD8-B8ECD79F9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408" y="2442995"/>
              <a:ext cx="243080" cy="271297"/>
            </a:xfrm>
            <a:custGeom>
              <a:avLst/>
              <a:gdLst>
                <a:gd name="connsiteX0" fmla="*/ 271779 w 543618"/>
                <a:gd name="connsiteY0" fmla="*/ 478926 h 606722"/>
                <a:gd name="connsiteX1" fmla="*/ 217752 w 543618"/>
                <a:gd name="connsiteY1" fmla="*/ 533226 h 606722"/>
                <a:gd name="connsiteX2" fmla="*/ 271779 w 543618"/>
                <a:gd name="connsiteY2" fmla="*/ 587526 h 606722"/>
                <a:gd name="connsiteX3" fmla="*/ 325894 w 543618"/>
                <a:gd name="connsiteY3" fmla="*/ 533226 h 606722"/>
                <a:gd name="connsiteX4" fmla="*/ 271779 w 543618"/>
                <a:gd name="connsiteY4" fmla="*/ 478926 h 606722"/>
                <a:gd name="connsiteX5" fmla="*/ 477470 w 543618"/>
                <a:gd name="connsiteY5" fmla="*/ 364460 h 606722"/>
                <a:gd name="connsiteX6" fmla="*/ 456464 w 543618"/>
                <a:gd name="connsiteY6" fmla="*/ 365882 h 606722"/>
                <a:gd name="connsiteX7" fmla="*/ 423532 w 543618"/>
                <a:gd name="connsiteY7" fmla="*/ 391121 h 606722"/>
                <a:gd name="connsiteX8" fmla="*/ 443292 w 543618"/>
                <a:gd name="connsiteY8" fmla="*/ 465328 h 606722"/>
                <a:gd name="connsiteX9" fmla="*/ 484323 w 543618"/>
                <a:gd name="connsiteY9" fmla="*/ 470749 h 606722"/>
                <a:gd name="connsiteX10" fmla="*/ 517166 w 543618"/>
                <a:gd name="connsiteY10" fmla="*/ 445421 h 606722"/>
                <a:gd name="connsiteX11" fmla="*/ 497407 w 543618"/>
                <a:gd name="connsiteY11" fmla="*/ 371303 h 606722"/>
                <a:gd name="connsiteX12" fmla="*/ 477470 w 543618"/>
                <a:gd name="connsiteY12" fmla="*/ 364460 h 606722"/>
                <a:gd name="connsiteX13" fmla="*/ 73119 w 543618"/>
                <a:gd name="connsiteY13" fmla="*/ 364015 h 606722"/>
                <a:gd name="connsiteX14" fmla="*/ 46239 w 543618"/>
                <a:gd name="connsiteY14" fmla="*/ 371303 h 606722"/>
                <a:gd name="connsiteX15" fmla="*/ 26391 w 543618"/>
                <a:gd name="connsiteY15" fmla="*/ 445421 h 606722"/>
                <a:gd name="connsiteX16" fmla="*/ 59323 w 543618"/>
                <a:gd name="connsiteY16" fmla="*/ 470749 h 606722"/>
                <a:gd name="connsiteX17" fmla="*/ 100265 w 543618"/>
                <a:gd name="connsiteY17" fmla="*/ 465328 h 606722"/>
                <a:gd name="connsiteX18" fmla="*/ 120114 w 543618"/>
                <a:gd name="connsiteY18" fmla="*/ 391121 h 606722"/>
                <a:gd name="connsiteX19" fmla="*/ 87182 w 543618"/>
                <a:gd name="connsiteY19" fmla="*/ 365882 h 606722"/>
                <a:gd name="connsiteX20" fmla="*/ 73119 w 543618"/>
                <a:gd name="connsiteY20" fmla="*/ 364015 h 606722"/>
                <a:gd name="connsiteX21" fmla="*/ 271814 w 543618"/>
                <a:gd name="connsiteY21" fmla="*/ 242745 h 606722"/>
                <a:gd name="connsiteX22" fmla="*/ 281429 w 543618"/>
                <a:gd name="connsiteY22" fmla="*/ 252254 h 606722"/>
                <a:gd name="connsiteX23" fmla="*/ 271814 w 543618"/>
                <a:gd name="connsiteY23" fmla="*/ 261851 h 606722"/>
                <a:gd name="connsiteX24" fmla="*/ 230507 w 543618"/>
                <a:gd name="connsiteY24" fmla="*/ 303352 h 606722"/>
                <a:gd name="connsiteX25" fmla="*/ 271814 w 543618"/>
                <a:gd name="connsiteY25" fmla="*/ 344852 h 606722"/>
                <a:gd name="connsiteX26" fmla="*/ 313210 w 543618"/>
                <a:gd name="connsiteY26" fmla="*/ 303352 h 606722"/>
                <a:gd name="connsiteX27" fmla="*/ 322824 w 543618"/>
                <a:gd name="connsiteY27" fmla="*/ 293843 h 606722"/>
                <a:gd name="connsiteX28" fmla="*/ 332439 w 543618"/>
                <a:gd name="connsiteY28" fmla="*/ 303352 h 606722"/>
                <a:gd name="connsiteX29" fmla="*/ 271814 w 543618"/>
                <a:gd name="connsiteY29" fmla="*/ 364047 h 606722"/>
                <a:gd name="connsiteX30" fmla="*/ 211278 w 543618"/>
                <a:gd name="connsiteY30" fmla="*/ 303352 h 606722"/>
                <a:gd name="connsiteX31" fmla="*/ 271814 w 543618"/>
                <a:gd name="connsiteY31" fmla="*/ 242745 h 606722"/>
                <a:gd name="connsiteX32" fmla="*/ 271779 w 543618"/>
                <a:gd name="connsiteY32" fmla="*/ 210713 h 606722"/>
                <a:gd name="connsiteX33" fmla="*/ 179480 w 543618"/>
                <a:gd name="connsiteY33" fmla="*/ 303317 h 606722"/>
                <a:gd name="connsiteX34" fmla="*/ 271779 w 543618"/>
                <a:gd name="connsiteY34" fmla="*/ 395920 h 606722"/>
                <a:gd name="connsiteX35" fmla="*/ 364077 w 543618"/>
                <a:gd name="connsiteY35" fmla="*/ 303317 h 606722"/>
                <a:gd name="connsiteX36" fmla="*/ 271779 w 543618"/>
                <a:gd name="connsiteY36" fmla="*/ 210713 h 606722"/>
                <a:gd name="connsiteX37" fmla="*/ 470260 w 543618"/>
                <a:gd name="connsiteY37" fmla="*/ 134106 h 606722"/>
                <a:gd name="connsiteX38" fmla="*/ 443381 w 543618"/>
                <a:gd name="connsiteY38" fmla="*/ 141394 h 606722"/>
                <a:gd name="connsiteX39" fmla="*/ 423532 w 543618"/>
                <a:gd name="connsiteY39" fmla="*/ 215512 h 606722"/>
                <a:gd name="connsiteX40" fmla="*/ 456464 w 543618"/>
                <a:gd name="connsiteY40" fmla="*/ 240840 h 606722"/>
                <a:gd name="connsiteX41" fmla="*/ 497407 w 543618"/>
                <a:gd name="connsiteY41" fmla="*/ 235419 h 606722"/>
                <a:gd name="connsiteX42" fmla="*/ 517166 w 543618"/>
                <a:gd name="connsiteY42" fmla="*/ 161212 h 606722"/>
                <a:gd name="connsiteX43" fmla="*/ 484323 w 543618"/>
                <a:gd name="connsiteY43" fmla="*/ 135973 h 606722"/>
                <a:gd name="connsiteX44" fmla="*/ 470260 w 543618"/>
                <a:gd name="connsiteY44" fmla="*/ 134106 h 606722"/>
                <a:gd name="connsiteX45" fmla="*/ 73297 w 543618"/>
                <a:gd name="connsiteY45" fmla="*/ 134106 h 606722"/>
                <a:gd name="connsiteX46" fmla="*/ 59323 w 543618"/>
                <a:gd name="connsiteY46" fmla="*/ 135973 h 606722"/>
                <a:gd name="connsiteX47" fmla="*/ 26391 w 543618"/>
                <a:gd name="connsiteY47" fmla="*/ 161212 h 606722"/>
                <a:gd name="connsiteX48" fmla="*/ 46239 w 543618"/>
                <a:gd name="connsiteY48" fmla="*/ 235419 h 606722"/>
                <a:gd name="connsiteX49" fmla="*/ 87182 w 543618"/>
                <a:gd name="connsiteY49" fmla="*/ 240840 h 606722"/>
                <a:gd name="connsiteX50" fmla="*/ 120114 w 543618"/>
                <a:gd name="connsiteY50" fmla="*/ 215512 h 606722"/>
                <a:gd name="connsiteX51" fmla="*/ 100265 w 543618"/>
                <a:gd name="connsiteY51" fmla="*/ 141394 h 606722"/>
                <a:gd name="connsiteX52" fmla="*/ 73297 w 543618"/>
                <a:gd name="connsiteY52" fmla="*/ 134106 h 606722"/>
                <a:gd name="connsiteX53" fmla="*/ 271779 w 543618"/>
                <a:gd name="connsiteY53" fmla="*/ 19196 h 606722"/>
                <a:gd name="connsiteX54" fmla="*/ 217752 w 543618"/>
                <a:gd name="connsiteY54" fmla="*/ 73407 h 606722"/>
                <a:gd name="connsiteX55" fmla="*/ 271779 w 543618"/>
                <a:gd name="connsiteY55" fmla="*/ 127708 h 606722"/>
                <a:gd name="connsiteX56" fmla="*/ 325894 w 543618"/>
                <a:gd name="connsiteY56" fmla="*/ 73407 h 606722"/>
                <a:gd name="connsiteX57" fmla="*/ 271779 w 543618"/>
                <a:gd name="connsiteY57" fmla="*/ 19196 h 606722"/>
                <a:gd name="connsiteX58" fmla="*/ 271779 w 543618"/>
                <a:gd name="connsiteY58" fmla="*/ 0 h 606722"/>
                <a:gd name="connsiteX59" fmla="*/ 345119 w 543618"/>
                <a:gd name="connsiteY59" fmla="*/ 73407 h 606722"/>
                <a:gd name="connsiteX60" fmla="*/ 281391 w 543618"/>
                <a:gd name="connsiteY60" fmla="*/ 146282 h 606722"/>
                <a:gd name="connsiteX61" fmla="*/ 281391 w 543618"/>
                <a:gd name="connsiteY61" fmla="*/ 191961 h 606722"/>
                <a:gd name="connsiteX62" fmla="*/ 363187 w 543618"/>
                <a:gd name="connsiteY62" fmla="*/ 239329 h 606722"/>
                <a:gd name="connsiteX63" fmla="*/ 402705 w 543618"/>
                <a:gd name="connsiteY63" fmla="*/ 216490 h 606722"/>
                <a:gd name="connsiteX64" fmla="*/ 433679 w 543618"/>
                <a:gd name="connsiteY64" fmla="*/ 124775 h 606722"/>
                <a:gd name="connsiteX65" fmla="*/ 489307 w 543618"/>
                <a:gd name="connsiteY65" fmla="*/ 117399 h 606722"/>
                <a:gd name="connsiteX66" fmla="*/ 533810 w 543618"/>
                <a:gd name="connsiteY66" fmla="*/ 151703 h 606722"/>
                <a:gd name="connsiteX67" fmla="*/ 507019 w 543618"/>
                <a:gd name="connsiteY67" fmla="*/ 251949 h 606722"/>
                <a:gd name="connsiteX68" fmla="*/ 451480 w 543618"/>
                <a:gd name="connsiteY68" fmla="*/ 259325 h 606722"/>
                <a:gd name="connsiteX69" fmla="*/ 412229 w 543618"/>
                <a:gd name="connsiteY69" fmla="*/ 233109 h 606722"/>
                <a:gd name="connsiteX70" fmla="*/ 372799 w 543618"/>
                <a:gd name="connsiteY70" fmla="*/ 255948 h 606722"/>
                <a:gd name="connsiteX71" fmla="*/ 383302 w 543618"/>
                <a:gd name="connsiteY71" fmla="*/ 303317 h 606722"/>
                <a:gd name="connsiteX72" fmla="*/ 372799 w 543618"/>
                <a:gd name="connsiteY72" fmla="*/ 350774 h 606722"/>
                <a:gd name="connsiteX73" fmla="*/ 412229 w 543618"/>
                <a:gd name="connsiteY73" fmla="*/ 373525 h 606722"/>
                <a:gd name="connsiteX74" fmla="*/ 451480 w 543618"/>
                <a:gd name="connsiteY74" fmla="*/ 347308 h 606722"/>
                <a:gd name="connsiteX75" fmla="*/ 507019 w 543618"/>
                <a:gd name="connsiteY75" fmla="*/ 354684 h 606722"/>
                <a:gd name="connsiteX76" fmla="*/ 533810 w 543618"/>
                <a:gd name="connsiteY76" fmla="*/ 455019 h 606722"/>
                <a:gd name="connsiteX77" fmla="*/ 489307 w 543618"/>
                <a:gd name="connsiteY77" fmla="*/ 489235 h 606722"/>
                <a:gd name="connsiteX78" fmla="*/ 433679 w 543618"/>
                <a:gd name="connsiteY78" fmla="*/ 481858 h 606722"/>
                <a:gd name="connsiteX79" fmla="*/ 402705 w 543618"/>
                <a:gd name="connsiteY79" fmla="*/ 390143 h 606722"/>
                <a:gd name="connsiteX80" fmla="*/ 363187 w 543618"/>
                <a:gd name="connsiteY80" fmla="*/ 367304 h 606722"/>
                <a:gd name="connsiteX81" fmla="*/ 281391 w 543618"/>
                <a:gd name="connsiteY81" fmla="*/ 414672 h 606722"/>
                <a:gd name="connsiteX82" fmla="*/ 281391 w 543618"/>
                <a:gd name="connsiteY82" fmla="*/ 460440 h 606722"/>
                <a:gd name="connsiteX83" fmla="*/ 345119 w 543618"/>
                <a:gd name="connsiteY83" fmla="*/ 533226 h 606722"/>
                <a:gd name="connsiteX84" fmla="*/ 271779 w 543618"/>
                <a:gd name="connsiteY84" fmla="*/ 606722 h 606722"/>
                <a:gd name="connsiteX85" fmla="*/ 198527 w 543618"/>
                <a:gd name="connsiteY85" fmla="*/ 533226 h 606722"/>
                <a:gd name="connsiteX86" fmla="*/ 262255 w 543618"/>
                <a:gd name="connsiteY86" fmla="*/ 460440 h 606722"/>
                <a:gd name="connsiteX87" fmla="*/ 262255 w 543618"/>
                <a:gd name="connsiteY87" fmla="*/ 414672 h 606722"/>
                <a:gd name="connsiteX88" fmla="*/ 180459 w 543618"/>
                <a:gd name="connsiteY88" fmla="*/ 367304 h 606722"/>
                <a:gd name="connsiteX89" fmla="*/ 140941 w 543618"/>
                <a:gd name="connsiteY89" fmla="*/ 390143 h 606722"/>
                <a:gd name="connsiteX90" fmla="*/ 109878 w 543618"/>
                <a:gd name="connsiteY90" fmla="*/ 481858 h 606722"/>
                <a:gd name="connsiteX91" fmla="*/ 54339 w 543618"/>
                <a:gd name="connsiteY91" fmla="*/ 489235 h 606722"/>
                <a:gd name="connsiteX92" fmla="*/ 9747 w 543618"/>
                <a:gd name="connsiteY92" fmla="*/ 455019 h 606722"/>
                <a:gd name="connsiteX93" fmla="*/ 36627 w 543618"/>
                <a:gd name="connsiteY93" fmla="*/ 354684 h 606722"/>
                <a:gd name="connsiteX94" fmla="*/ 92166 w 543618"/>
                <a:gd name="connsiteY94" fmla="*/ 347308 h 606722"/>
                <a:gd name="connsiteX95" fmla="*/ 131417 w 543618"/>
                <a:gd name="connsiteY95" fmla="*/ 373613 h 606722"/>
                <a:gd name="connsiteX96" fmla="*/ 170847 w 543618"/>
                <a:gd name="connsiteY96" fmla="*/ 350774 h 606722"/>
                <a:gd name="connsiteX97" fmla="*/ 160344 w 543618"/>
                <a:gd name="connsiteY97" fmla="*/ 303317 h 606722"/>
                <a:gd name="connsiteX98" fmla="*/ 170847 w 543618"/>
                <a:gd name="connsiteY98" fmla="*/ 255948 h 606722"/>
                <a:gd name="connsiteX99" fmla="*/ 131417 w 543618"/>
                <a:gd name="connsiteY99" fmla="*/ 233109 h 606722"/>
                <a:gd name="connsiteX100" fmla="*/ 92166 w 543618"/>
                <a:gd name="connsiteY100" fmla="*/ 259325 h 606722"/>
                <a:gd name="connsiteX101" fmla="*/ 36627 w 543618"/>
                <a:gd name="connsiteY101" fmla="*/ 251949 h 606722"/>
                <a:gd name="connsiteX102" fmla="*/ 9747 w 543618"/>
                <a:gd name="connsiteY102" fmla="*/ 151703 h 606722"/>
                <a:gd name="connsiteX103" fmla="*/ 54339 w 543618"/>
                <a:gd name="connsiteY103" fmla="*/ 117399 h 606722"/>
                <a:gd name="connsiteX104" fmla="*/ 109878 w 543618"/>
                <a:gd name="connsiteY104" fmla="*/ 124775 h 606722"/>
                <a:gd name="connsiteX105" fmla="*/ 140941 w 543618"/>
                <a:gd name="connsiteY105" fmla="*/ 216490 h 606722"/>
                <a:gd name="connsiteX106" fmla="*/ 180459 w 543618"/>
                <a:gd name="connsiteY106" fmla="*/ 239329 h 606722"/>
                <a:gd name="connsiteX107" fmla="*/ 262255 w 543618"/>
                <a:gd name="connsiteY107" fmla="*/ 191961 h 606722"/>
                <a:gd name="connsiteX108" fmla="*/ 262255 w 543618"/>
                <a:gd name="connsiteY108" fmla="*/ 146282 h 606722"/>
                <a:gd name="connsiteX109" fmla="*/ 198527 w 543618"/>
                <a:gd name="connsiteY109" fmla="*/ 73407 h 606722"/>
                <a:gd name="connsiteX110" fmla="*/ 271779 w 543618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43618" h="606722">
                  <a:moveTo>
                    <a:pt x="271779" y="478926"/>
                  </a:moveTo>
                  <a:cubicBezTo>
                    <a:pt x="241962" y="478926"/>
                    <a:pt x="217752" y="503276"/>
                    <a:pt x="217752" y="533226"/>
                  </a:cubicBezTo>
                  <a:cubicBezTo>
                    <a:pt x="217752" y="563175"/>
                    <a:pt x="241962" y="587526"/>
                    <a:pt x="271779" y="587526"/>
                  </a:cubicBezTo>
                  <a:cubicBezTo>
                    <a:pt x="301595" y="587526"/>
                    <a:pt x="325894" y="563175"/>
                    <a:pt x="325894" y="533226"/>
                  </a:cubicBezTo>
                  <a:cubicBezTo>
                    <a:pt x="325894" y="503276"/>
                    <a:pt x="301595" y="478926"/>
                    <a:pt x="271779" y="478926"/>
                  </a:cubicBezTo>
                  <a:close/>
                  <a:moveTo>
                    <a:pt x="477470" y="364460"/>
                  </a:moveTo>
                  <a:cubicBezTo>
                    <a:pt x="470527" y="363549"/>
                    <a:pt x="463407" y="364016"/>
                    <a:pt x="456464" y="365882"/>
                  </a:cubicBezTo>
                  <a:cubicBezTo>
                    <a:pt x="442490" y="369614"/>
                    <a:pt x="430742" y="378590"/>
                    <a:pt x="423532" y="391121"/>
                  </a:cubicBezTo>
                  <a:cubicBezTo>
                    <a:pt x="408579" y="417071"/>
                    <a:pt x="417480" y="450309"/>
                    <a:pt x="443292" y="465328"/>
                  </a:cubicBezTo>
                  <a:cubicBezTo>
                    <a:pt x="455841" y="472527"/>
                    <a:pt x="470349" y="474482"/>
                    <a:pt x="484323" y="470749"/>
                  </a:cubicBezTo>
                  <a:cubicBezTo>
                    <a:pt x="498297" y="467017"/>
                    <a:pt x="509956" y="458041"/>
                    <a:pt x="517166" y="445421"/>
                  </a:cubicBezTo>
                  <a:cubicBezTo>
                    <a:pt x="532119" y="419560"/>
                    <a:pt x="523218" y="386233"/>
                    <a:pt x="497407" y="371303"/>
                  </a:cubicBezTo>
                  <a:cubicBezTo>
                    <a:pt x="491176" y="367659"/>
                    <a:pt x="484412" y="365371"/>
                    <a:pt x="477470" y="364460"/>
                  </a:cubicBezTo>
                  <a:close/>
                  <a:moveTo>
                    <a:pt x="73119" y="364015"/>
                  </a:moveTo>
                  <a:cubicBezTo>
                    <a:pt x="63773" y="364015"/>
                    <a:pt x="54517" y="366415"/>
                    <a:pt x="46239" y="371303"/>
                  </a:cubicBezTo>
                  <a:cubicBezTo>
                    <a:pt x="20339" y="386233"/>
                    <a:pt x="11438" y="419560"/>
                    <a:pt x="26391" y="445421"/>
                  </a:cubicBezTo>
                  <a:cubicBezTo>
                    <a:pt x="33690" y="458041"/>
                    <a:pt x="45349" y="467017"/>
                    <a:pt x="59323" y="470749"/>
                  </a:cubicBezTo>
                  <a:cubicBezTo>
                    <a:pt x="73208" y="474482"/>
                    <a:pt x="87805" y="472527"/>
                    <a:pt x="100265" y="465328"/>
                  </a:cubicBezTo>
                  <a:cubicBezTo>
                    <a:pt x="126166" y="450309"/>
                    <a:pt x="134977" y="417071"/>
                    <a:pt x="120114" y="391121"/>
                  </a:cubicBezTo>
                  <a:cubicBezTo>
                    <a:pt x="112815" y="378590"/>
                    <a:pt x="101156" y="369614"/>
                    <a:pt x="87182" y="365882"/>
                  </a:cubicBezTo>
                  <a:cubicBezTo>
                    <a:pt x="82553" y="364638"/>
                    <a:pt x="77836" y="364015"/>
                    <a:pt x="73119" y="364015"/>
                  </a:cubicBezTo>
                  <a:close/>
                  <a:moveTo>
                    <a:pt x="271814" y="242745"/>
                  </a:moveTo>
                  <a:cubicBezTo>
                    <a:pt x="277155" y="242745"/>
                    <a:pt x="281429" y="247011"/>
                    <a:pt x="281429" y="252254"/>
                  </a:cubicBezTo>
                  <a:cubicBezTo>
                    <a:pt x="281429" y="257586"/>
                    <a:pt x="277155" y="261851"/>
                    <a:pt x="271814" y="261851"/>
                  </a:cubicBezTo>
                  <a:cubicBezTo>
                    <a:pt x="249024" y="261851"/>
                    <a:pt x="230507" y="280513"/>
                    <a:pt x="230507" y="303352"/>
                  </a:cubicBezTo>
                  <a:cubicBezTo>
                    <a:pt x="230507" y="326279"/>
                    <a:pt x="249024" y="344852"/>
                    <a:pt x="271814" y="344852"/>
                  </a:cubicBezTo>
                  <a:cubicBezTo>
                    <a:pt x="294693" y="344852"/>
                    <a:pt x="313210" y="326279"/>
                    <a:pt x="313210" y="303352"/>
                  </a:cubicBezTo>
                  <a:cubicBezTo>
                    <a:pt x="313210" y="298108"/>
                    <a:pt x="317483" y="293843"/>
                    <a:pt x="322824" y="293843"/>
                  </a:cubicBezTo>
                  <a:cubicBezTo>
                    <a:pt x="328077" y="293843"/>
                    <a:pt x="332439" y="298108"/>
                    <a:pt x="332439" y="303352"/>
                  </a:cubicBezTo>
                  <a:cubicBezTo>
                    <a:pt x="332439" y="336854"/>
                    <a:pt x="305198" y="364047"/>
                    <a:pt x="271814" y="364047"/>
                  </a:cubicBezTo>
                  <a:cubicBezTo>
                    <a:pt x="238430" y="364047"/>
                    <a:pt x="211278" y="336854"/>
                    <a:pt x="211278" y="303352"/>
                  </a:cubicBezTo>
                  <a:cubicBezTo>
                    <a:pt x="211278" y="269938"/>
                    <a:pt x="238430" y="242745"/>
                    <a:pt x="271814" y="242745"/>
                  </a:cubicBezTo>
                  <a:close/>
                  <a:moveTo>
                    <a:pt x="271779" y="210713"/>
                  </a:moveTo>
                  <a:cubicBezTo>
                    <a:pt x="220868" y="210713"/>
                    <a:pt x="179480" y="252305"/>
                    <a:pt x="179480" y="303317"/>
                  </a:cubicBezTo>
                  <a:cubicBezTo>
                    <a:pt x="179480" y="354417"/>
                    <a:pt x="220868" y="395920"/>
                    <a:pt x="271779" y="395920"/>
                  </a:cubicBezTo>
                  <a:cubicBezTo>
                    <a:pt x="322689" y="395920"/>
                    <a:pt x="364077" y="354417"/>
                    <a:pt x="364077" y="303317"/>
                  </a:cubicBezTo>
                  <a:cubicBezTo>
                    <a:pt x="364077" y="252305"/>
                    <a:pt x="322689" y="210713"/>
                    <a:pt x="271779" y="210713"/>
                  </a:cubicBezTo>
                  <a:close/>
                  <a:moveTo>
                    <a:pt x="470260" y="134106"/>
                  </a:moveTo>
                  <a:cubicBezTo>
                    <a:pt x="460915" y="134106"/>
                    <a:pt x="451658" y="136595"/>
                    <a:pt x="443381" y="141394"/>
                  </a:cubicBezTo>
                  <a:cubicBezTo>
                    <a:pt x="417480" y="156324"/>
                    <a:pt x="408579" y="189651"/>
                    <a:pt x="423532" y="215512"/>
                  </a:cubicBezTo>
                  <a:cubicBezTo>
                    <a:pt x="430742" y="228132"/>
                    <a:pt x="442490" y="237108"/>
                    <a:pt x="456464" y="240840"/>
                  </a:cubicBezTo>
                  <a:cubicBezTo>
                    <a:pt x="470349" y="244573"/>
                    <a:pt x="484946" y="242618"/>
                    <a:pt x="497407" y="235419"/>
                  </a:cubicBezTo>
                  <a:cubicBezTo>
                    <a:pt x="523218" y="220489"/>
                    <a:pt x="532119" y="187162"/>
                    <a:pt x="517166" y="161212"/>
                  </a:cubicBezTo>
                  <a:cubicBezTo>
                    <a:pt x="509956" y="148681"/>
                    <a:pt x="498297" y="139705"/>
                    <a:pt x="484323" y="135973"/>
                  </a:cubicBezTo>
                  <a:cubicBezTo>
                    <a:pt x="479695" y="134728"/>
                    <a:pt x="474977" y="134106"/>
                    <a:pt x="470260" y="134106"/>
                  </a:cubicBezTo>
                  <a:close/>
                  <a:moveTo>
                    <a:pt x="73297" y="134106"/>
                  </a:moveTo>
                  <a:cubicBezTo>
                    <a:pt x="68669" y="134106"/>
                    <a:pt x="63951" y="134728"/>
                    <a:pt x="59323" y="135973"/>
                  </a:cubicBezTo>
                  <a:cubicBezTo>
                    <a:pt x="45349" y="139705"/>
                    <a:pt x="33690" y="148681"/>
                    <a:pt x="26391" y="161212"/>
                  </a:cubicBezTo>
                  <a:cubicBezTo>
                    <a:pt x="11438" y="187162"/>
                    <a:pt x="20339" y="220489"/>
                    <a:pt x="46239" y="235419"/>
                  </a:cubicBezTo>
                  <a:cubicBezTo>
                    <a:pt x="58700" y="242618"/>
                    <a:pt x="73297" y="244573"/>
                    <a:pt x="87182" y="240840"/>
                  </a:cubicBezTo>
                  <a:cubicBezTo>
                    <a:pt x="101156" y="237108"/>
                    <a:pt x="112815" y="228132"/>
                    <a:pt x="120114" y="215512"/>
                  </a:cubicBezTo>
                  <a:cubicBezTo>
                    <a:pt x="134977" y="189651"/>
                    <a:pt x="126166" y="156324"/>
                    <a:pt x="100265" y="141394"/>
                  </a:cubicBezTo>
                  <a:cubicBezTo>
                    <a:pt x="91988" y="136595"/>
                    <a:pt x="82731" y="134106"/>
                    <a:pt x="73297" y="134106"/>
                  </a:cubicBezTo>
                  <a:close/>
                  <a:moveTo>
                    <a:pt x="271779" y="19196"/>
                  </a:moveTo>
                  <a:cubicBezTo>
                    <a:pt x="241962" y="19196"/>
                    <a:pt x="217752" y="43547"/>
                    <a:pt x="217752" y="73407"/>
                  </a:cubicBezTo>
                  <a:cubicBezTo>
                    <a:pt x="217752" y="103357"/>
                    <a:pt x="241962" y="127708"/>
                    <a:pt x="271779" y="127708"/>
                  </a:cubicBezTo>
                  <a:cubicBezTo>
                    <a:pt x="301595" y="127708"/>
                    <a:pt x="325894" y="103357"/>
                    <a:pt x="325894" y="73407"/>
                  </a:cubicBezTo>
                  <a:cubicBezTo>
                    <a:pt x="325894" y="43547"/>
                    <a:pt x="301595" y="19196"/>
                    <a:pt x="271779" y="19196"/>
                  </a:cubicBezTo>
                  <a:close/>
                  <a:moveTo>
                    <a:pt x="271779" y="0"/>
                  </a:moveTo>
                  <a:cubicBezTo>
                    <a:pt x="312187" y="0"/>
                    <a:pt x="345119" y="32971"/>
                    <a:pt x="345119" y="73407"/>
                  </a:cubicBezTo>
                  <a:cubicBezTo>
                    <a:pt x="345119" y="110644"/>
                    <a:pt x="317260" y="141571"/>
                    <a:pt x="281391" y="146282"/>
                  </a:cubicBezTo>
                  <a:lnTo>
                    <a:pt x="281391" y="191961"/>
                  </a:lnTo>
                  <a:cubicBezTo>
                    <a:pt x="315213" y="194894"/>
                    <a:pt x="344763" y="212935"/>
                    <a:pt x="363187" y="239329"/>
                  </a:cubicBezTo>
                  <a:lnTo>
                    <a:pt x="402705" y="216490"/>
                  </a:lnTo>
                  <a:cubicBezTo>
                    <a:pt x="388820" y="182985"/>
                    <a:pt x="401548" y="143438"/>
                    <a:pt x="433679" y="124775"/>
                  </a:cubicBezTo>
                  <a:cubicBezTo>
                    <a:pt x="450679" y="114999"/>
                    <a:pt x="470349" y="112422"/>
                    <a:pt x="489307" y="117399"/>
                  </a:cubicBezTo>
                  <a:cubicBezTo>
                    <a:pt x="508176" y="122464"/>
                    <a:pt x="524019" y="134639"/>
                    <a:pt x="533810" y="151703"/>
                  </a:cubicBezTo>
                  <a:cubicBezTo>
                    <a:pt x="554014" y="186718"/>
                    <a:pt x="541998" y="231775"/>
                    <a:pt x="507019" y="251949"/>
                  </a:cubicBezTo>
                  <a:cubicBezTo>
                    <a:pt x="490108" y="261814"/>
                    <a:pt x="470349" y="264391"/>
                    <a:pt x="451480" y="259325"/>
                  </a:cubicBezTo>
                  <a:cubicBezTo>
                    <a:pt x="435637" y="255149"/>
                    <a:pt x="422019" y="245906"/>
                    <a:pt x="412229" y="233109"/>
                  </a:cubicBezTo>
                  <a:lnTo>
                    <a:pt x="372799" y="255948"/>
                  </a:lnTo>
                  <a:cubicBezTo>
                    <a:pt x="379564" y="270345"/>
                    <a:pt x="383302" y="286431"/>
                    <a:pt x="383302" y="303317"/>
                  </a:cubicBezTo>
                  <a:cubicBezTo>
                    <a:pt x="383302" y="320291"/>
                    <a:pt x="379564" y="336377"/>
                    <a:pt x="372799" y="350774"/>
                  </a:cubicBezTo>
                  <a:lnTo>
                    <a:pt x="412229" y="373525"/>
                  </a:lnTo>
                  <a:cubicBezTo>
                    <a:pt x="422019" y="360727"/>
                    <a:pt x="435637" y="351573"/>
                    <a:pt x="451480" y="347308"/>
                  </a:cubicBezTo>
                  <a:cubicBezTo>
                    <a:pt x="470349" y="342331"/>
                    <a:pt x="490108" y="344908"/>
                    <a:pt x="507019" y="354684"/>
                  </a:cubicBezTo>
                  <a:cubicBezTo>
                    <a:pt x="541998" y="374947"/>
                    <a:pt x="554014" y="419915"/>
                    <a:pt x="533810" y="455019"/>
                  </a:cubicBezTo>
                  <a:cubicBezTo>
                    <a:pt x="524019" y="471994"/>
                    <a:pt x="508176" y="484169"/>
                    <a:pt x="489307" y="489235"/>
                  </a:cubicBezTo>
                  <a:cubicBezTo>
                    <a:pt x="470349" y="494300"/>
                    <a:pt x="450679" y="491723"/>
                    <a:pt x="433679" y="481858"/>
                  </a:cubicBezTo>
                  <a:cubicBezTo>
                    <a:pt x="401548" y="463284"/>
                    <a:pt x="388820" y="423648"/>
                    <a:pt x="402705" y="390143"/>
                  </a:cubicBezTo>
                  <a:lnTo>
                    <a:pt x="363187" y="367304"/>
                  </a:lnTo>
                  <a:cubicBezTo>
                    <a:pt x="344763" y="393698"/>
                    <a:pt x="315213" y="411828"/>
                    <a:pt x="281391" y="414672"/>
                  </a:cubicBezTo>
                  <a:lnTo>
                    <a:pt x="281391" y="460440"/>
                  </a:lnTo>
                  <a:cubicBezTo>
                    <a:pt x="317260" y="465151"/>
                    <a:pt x="345119" y="495989"/>
                    <a:pt x="345119" y="533226"/>
                  </a:cubicBezTo>
                  <a:cubicBezTo>
                    <a:pt x="345119" y="573751"/>
                    <a:pt x="312187" y="606722"/>
                    <a:pt x="271779" y="606722"/>
                  </a:cubicBezTo>
                  <a:cubicBezTo>
                    <a:pt x="231370" y="606722"/>
                    <a:pt x="198527" y="573751"/>
                    <a:pt x="198527" y="533226"/>
                  </a:cubicBezTo>
                  <a:cubicBezTo>
                    <a:pt x="198527" y="495989"/>
                    <a:pt x="226297" y="465151"/>
                    <a:pt x="262255" y="460440"/>
                  </a:cubicBezTo>
                  <a:lnTo>
                    <a:pt x="262255" y="414672"/>
                  </a:lnTo>
                  <a:cubicBezTo>
                    <a:pt x="228433" y="411828"/>
                    <a:pt x="198883" y="393698"/>
                    <a:pt x="180459" y="367304"/>
                  </a:cubicBezTo>
                  <a:lnTo>
                    <a:pt x="140941" y="390143"/>
                  </a:lnTo>
                  <a:cubicBezTo>
                    <a:pt x="154826" y="423648"/>
                    <a:pt x="142098" y="463284"/>
                    <a:pt x="109878" y="481858"/>
                  </a:cubicBezTo>
                  <a:cubicBezTo>
                    <a:pt x="92967" y="491723"/>
                    <a:pt x="73208" y="494300"/>
                    <a:pt x="54339" y="489235"/>
                  </a:cubicBezTo>
                  <a:cubicBezTo>
                    <a:pt x="35381" y="484169"/>
                    <a:pt x="19538" y="471994"/>
                    <a:pt x="9747" y="455019"/>
                  </a:cubicBezTo>
                  <a:cubicBezTo>
                    <a:pt x="-10368" y="419915"/>
                    <a:pt x="1648" y="374947"/>
                    <a:pt x="36627" y="354684"/>
                  </a:cubicBezTo>
                  <a:cubicBezTo>
                    <a:pt x="53538" y="344908"/>
                    <a:pt x="73297" y="342331"/>
                    <a:pt x="92166" y="347308"/>
                  </a:cubicBezTo>
                  <a:cubicBezTo>
                    <a:pt x="108009" y="351573"/>
                    <a:pt x="121627" y="360727"/>
                    <a:pt x="131417" y="373613"/>
                  </a:cubicBezTo>
                  <a:lnTo>
                    <a:pt x="170847" y="350774"/>
                  </a:lnTo>
                  <a:cubicBezTo>
                    <a:pt x="164082" y="336377"/>
                    <a:pt x="160344" y="320291"/>
                    <a:pt x="160344" y="303317"/>
                  </a:cubicBezTo>
                  <a:cubicBezTo>
                    <a:pt x="160344" y="286431"/>
                    <a:pt x="164082" y="270345"/>
                    <a:pt x="170847" y="255948"/>
                  </a:cubicBezTo>
                  <a:lnTo>
                    <a:pt x="131417" y="233109"/>
                  </a:lnTo>
                  <a:cubicBezTo>
                    <a:pt x="121627" y="245906"/>
                    <a:pt x="108009" y="255149"/>
                    <a:pt x="92166" y="259325"/>
                  </a:cubicBezTo>
                  <a:cubicBezTo>
                    <a:pt x="73297" y="264391"/>
                    <a:pt x="53538" y="261814"/>
                    <a:pt x="36627" y="251949"/>
                  </a:cubicBezTo>
                  <a:cubicBezTo>
                    <a:pt x="1648" y="231775"/>
                    <a:pt x="-10368" y="186718"/>
                    <a:pt x="9747" y="151703"/>
                  </a:cubicBezTo>
                  <a:cubicBezTo>
                    <a:pt x="19538" y="134639"/>
                    <a:pt x="35381" y="122464"/>
                    <a:pt x="54339" y="117399"/>
                  </a:cubicBezTo>
                  <a:cubicBezTo>
                    <a:pt x="73208" y="112422"/>
                    <a:pt x="92967" y="114999"/>
                    <a:pt x="109878" y="124775"/>
                  </a:cubicBezTo>
                  <a:cubicBezTo>
                    <a:pt x="142098" y="143438"/>
                    <a:pt x="154826" y="182985"/>
                    <a:pt x="140941" y="216490"/>
                  </a:cubicBezTo>
                  <a:lnTo>
                    <a:pt x="180459" y="239329"/>
                  </a:lnTo>
                  <a:cubicBezTo>
                    <a:pt x="198883" y="212935"/>
                    <a:pt x="228433" y="194894"/>
                    <a:pt x="262255" y="191961"/>
                  </a:cubicBezTo>
                  <a:lnTo>
                    <a:pt x="262255" y="146282"/>
                  </a:lnTo>
                  <a:cubicBezTo>
                    <a:pt x="226297" y="141571"/>
                    <a:pt x="198527" y="110644"/>
                    <a:pt x="198527" y="73407"/>
                  </a:cubicBezTo>
                  <a:cubicBezTo>
                    <a:pt x="198527" y="32971"/>
                    <a:pt x="231370" y="0"/>
                    <a:pt x="271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88EF233-1DD2-49BC-8358-45B0F5AB365E}"/>
                </a:ext>
              </a:extLst>
            </p:cNvPr>
            <p:cNvSpPr/>
            <p:nvPr/>
          </p:nvSpPr>
          <p:spPr>
            <a:xfrm>
              <a:off x="4880486" y="2752597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7F5D456-4E20-4DC4-9F09-0EC1259340AA}"/>
              </a:ext>
            </a:extLst>
          </p:cNvPr>
          <p:cNvCxnSpPr/>
          <p:nvPr/>
        </p:nvCxnSpPr>
        <p:spPr>
          <a:xfrm>
            <a:off x="784663" y="1842633"/>
            <a:ext cx="194221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A42A7AE-9474-4940-863F-1B3EE11545FE}"/>
              </a:ext>
            </a:extLst>
          </p:cNvPr>
          <p:cNvCxnSpPr/>
          <p:nvPr/>
        </p:nvCxnSpPr>
        <p:spPr>
          <a:xfrm>
            <a:off x="784663" y="2953776"/>
            <a:ext cx="194221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F9F914B-D94D-4FEB-A0C4-959571EC87CC}"/>
              </a:ext>
            </a:extLst>
          </p:cNvPr>
          <p:cNvCxnSpPr/>
          <p:nvPr/>
        </p:nvCxnSpPr>
        <p:spPr>
          <a:xfrm>
            <a:off x="6441955" y="2660967"/>
            <a:ext cx="194221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6E137207-D39E-47EF-8D9D-3877BF6A3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空心弧 7">
            <a:extLst>
              <a:ext uri="{FF2B5EF4-FFF2-40B4-BE49-F238E27FC236}">
                <a16:creationId xmlns:a16="http://schemas.microsoft.com/office/drawing/2014/main" id="{230C8B2D-F8C4-4A02-9064-6B30001C65DA}"/>
              </a:ext>
            </a:extLst>
          </p:cNvPr>
          <p:cNvSpPr/>
          <p:nvPr/>
        </p:nvSpPr>
        <p:spPr>
          <a:xfrm>
            <a:off x="2185419" y="1119228"/>
            <a:ext cx="4773162" cy="4773161"/>
          </a:xfrm>
          <a:prstGeom prst="blockArc">
            <a:avLst>
              <a:gd name="adj1" fmla="val 10800000"/>
              <a:gd name="adj2" fmla="val 159406"/>
              <a:gd name="adj3" fmla="val 11339"/>
            </a:avLst>
          </a:prstGeom>
          <a:solidFill>
            <a:schemeClr val="tx2">
              <a:lumMod val="20000"/>
              <a:lumOff val="80000"/>
            </a:schemeClr>
          </a:solidFill>
          <a:ln w="69850" cap="rnd">
            <a:noFill/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C9B1F59-D1CD-434A-AE5C-7677D0A5F76B}"/>
              </a:ext>
            </a:extLst>
          </p:cNvPr>
          <p:cNvGrpSpPr/>
          <p:nvPr/>
        </p:nvGrpSpPr>
        <p:grpSpPr>
          <a:xfrm>
            <a:off x="691134" y="1753523"/>
            <a:ext cx="1805711" cy="626833"/>
            <a:chOff x="609599" y="3139323"/>
            <a:chExt cx="2407615" cy="835777"/>
          </a:xfrm>
        </p:grpSpPr>
        <p:sp>
          <p:nvSpPr>
            <p:cNvPr id="29" name="文本框 56">
              <a:extLst>
                <a:ext uri="{FF2B5EF4-FFF2-40B4-BE49-F238E27FC236}">
                  <a16:creationId xmlns:a16="http://schemas.microsoft.com/office/drawing/2014/main" id="{7E61767D-6448-4B11-B827-577B3C2503AB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CB9D47C-FEB7-4CFB-BD48-7CB9D4EDF70F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DF8CC7C-075A-4670-A1F3-6F66D68D4CF0}"/>
              </a:ext>
            </a:extLst>
          </p:cNvPr>
          <p:cNvGrpSpPr/>
          <p:nvPr/>
        </p:nvGrpSpPr>
        <p:grpSpPr>
          <a:xfrm>
            <a:off x="6698072" y="1747780"/>
            <a:ext cx="1842997" cy="626833"/>
            <a:chOff x="9029821" y="3139323"/>
            <a:chExt cx="2457329" cy="835777"/>
          </a:xfrm>
        </p:grpSpPr>
        <p:sp>
          <p:nvSpPr>
            <p:cNvPr id="27" name="文本框 54">
              <a:extLst>
                <a:ext uri="{FF2B5EF4-FFF2-40B4-BE49-F238E27FC236}">
                  <a16:creationId xmlns:a16="http://schemas.microsoft.com/office/drawing/2014/main" id="{37012709-E245-4A4C-B4F0-DA0BE72269AD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90ED6BA-A80C-403F-8281-2429B76DA3CB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94EE957-6D2E-40A2-9FD0-83EE4282BDE1}"/>
              </a:ext>
            </a:extLst>
          </p:cNvPr>
          <p:cNvGrpSpPr/>
          <p:nvPr/>
        </p:nvGrpSpPr>
        <p:grpSpPr>
          <a:xfrm>
            <a:off x="177712" y="3116387"/>
            <a:ext cx="1805711" cy="626833"/>
            <a:chOff x="609599" y="3139323"/>
            <a:chExt cx="2407615" cy="835777"/>
          </a:xfrm>
        </p:grpSpPr>
        <p:sp>
          <p:nvSpPr>
            <p:cNvPr id="25" name="文本框 52">
              <a:extLst>
                <a:ext uri="{FF2B5EF4-FFF2-40B4-BE49-F238E27FC236}">
                  <a16:creationId xmlns:a16="http://schemas.microsoft.com/office/drawing/2014/main" id="{842ED45E-E6C2-4C04-A7BE-9C518461040A}"/>
                </a:ext>
              </a:extLst>
            </p:cNvPr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37A6534-9369-4218-AA80-62ECEABBA767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E064F6-60BC-489E-A5EE-35B76E817C27}"/>
              </a:ext>
            </a:extLst>
          </p:cNvPr>
          <p:cNvGrpSpPr/>
          <p:nvPr/>
        </p:nvGrpSpPr>
        <p:grpSpPr>
          <a:xfrm>
            <a:off x="7204898" y="3110644"/>
            <a:ext cx="1842997" cy="626833"/>
            <a:chOff x="9029821" y="3139323"/>
            <a:chExt cx="2457329" cy="835777"/>
          </a:xfrm>
        </p:grpSpPr>
        <p:sp>
          <p:nvSpPr>
            <p:cNvPr id="23" name="文本框 50">
              <a:extLst>
                <a:ext uri="{FF2B5EF4-FFF2-40B4-BE49-F238E27FC236}">
                  <a16:creationId xmlns:a16="http://schemas.microsoft.com/office/drawing/2014/main" id="{FC253909-298F-405A-BFFD-BFD8499EFF8E}"/>
                </a:ext>
              </a:extLst>
            </p:cNvPr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4B9CB9C-CC98-4073-A981-1ED9BE9DCA38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 dirty="0"/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58778" y="843558"/>
            <a:ext cx="1027752" cy="1027752"/>
            <a:chOff x="4058778" y="1169758"/>
            <a:chExt cx="1027752" cy="102775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956B89D-A66E-45EB-AC49-295A981FE574}"/>
                </a:ext>
              </a:extLst>
            </p:cNvPr>
            <p:cNvSpPr/>
            <p:nvPr/>
          </p:nvSpPr>
          <p:spPr>
            <a:xfrm>
              <a:off x="4058778" y="1169758"/>
              <a:ext cx="1027752" cy="1027752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D91E060-9CB3-4BEE-BD76-1392D4A2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817" y="1458966"/>
              <a:ext cx="487724" cy="441105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1635" y="3100381"/>
            <a:ext cx="670205" cy="670205"/>
            <a:chOff x="2121635" y="3426581"/>
            <a:chExt cx="670205" cy="67020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292C228-266C-4C74-AEB7-0FBE41D53C37}"/>
                </a:ext>
              </a:extLst>
            </p:cNvPr>
            <p:cNvSpPr/>
            <p:nvPr/>
          </p:nvSpPr>
          <p:spPr>
            <a:xfrm>
              <a:off x="2121635" y="3426581"/>
              <a:ext cx="670205" cy="67020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77BF2C9-3C14-4016-BDB9-B2999EB0A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715" y="3614007"/>
              <a:ext cx="321099" cy="290407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58129" y="1716830"/>
            <a:ext cx="670205" cy="670205"/>
            <a:chOff x="2658129" y="2043030"/>
            <a:chExt cx="670205" cy="67020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84F223F-C45C-4536-9C76-858EC645C135}"/>
                </a:ext>
              </a:extLst>
            </p:cNvPr>
            <p:cNvSpPr/>
            <p:nvPr/>
          </p:nvSpPr>
          <p:spPr>
            <a:xfrm>
              <a:off x="2658129" y="2043030"/>
              <a:ext cx="670205" cy="67020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CC3BEE2-E0EB-49E0-80A3-214F12CED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697" y="2206101"/>
              <a:ext cx="342326" cy="309605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6022" y="3100381"/>
            <a:ext cx="670205" cy="670205"/>
            <a:chOff x="6366022" y="3426581"/>
            <a:chExt cx="670205" cy="67020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E7D0D95-8A35-4416-B62B-5FBE44E566E8}"/>
                </a:ext>
              </a:extLst>
            </p:cNvPr>
            <p:cNvSpPr/>
            <p:nvPr/>
          </p:nvSpPr>
          <p:spPr>
            <a:xfrm>
              <a:off x="6366022" y="3426581"/>
              <a:ext cx="670205" cy="670205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A7DB581-F350-413D-8F09-ABB24F2E8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250" y="3564365"/>
              <a:ext cx="430876" cy="389690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1842" y="1716830"/>
            <a:ext cx="670205" cy="670205"/>
            <a:chOff x="5861842" y="2043030"/>
            <a:chExt cx="670205" cy="67020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213D3F9-EEE9-449E-9396-92A4839E6AD7}"/>
                </a:ext>
              </a:extLst>
            </p:cNvPr>
            <p:cNvSpPr/>
            <p:nvPr/>
          </p:nvSpPr>
          <p:spPr>
            <a:xfrm>
              <a:off x="5861842" y="2043030"/>
              <a:ext cx="670205" cy="670205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5714A40-E36F-4A45-AF9B-FFD815D15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843" y="2228705"/>
              <a:ext cx="330441" cy="298856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14139" y="2374613"/>
            <a:ext cx="2715720" cy="1020572"/>
            <a:chOff x="3214139" y="2700813"/>
            <a:chExt cx="2715720" cy="10205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927C1F-B5CA-4DF7-B198-E2872298997B}"/>
                </a:ext>
              </a:extLst>
            </p:cNvPr>
            <p:cNvSpPr/>
            <p:nvPr/>
          </p:nvSpPr>
          <p:spPr>
            <a:xfrm>
              <a:off x="3214139" y="2700813"/>
              <a:ext cx="2715720" cy="896678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/>
                <a:t>此部分内容作为文字排版占位显示（建议使用主题字体）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878991E-EA54-4724-9A42-B908AFC860F9}"/>
                </a:ext>
              </a:extLst>
            </p:cNvPr>
            <p:cNvSpPr/>
            <p:nvPr/>
          </p:nvSpPr>
          <p:spPr>
            <a:xfrm>
              <a:off x="3214139" y="3254493"/>
              <a:ext cx="2715720" cy="466892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ADA97E-AEA9-4240-ABF0-64A16411CC94}"/>
              </a:ext>
            </a:extLst>
          </p:cNvPr>
          <p:cNvCxnSpPr>
            <a:stCxn id="9" idx="4"/>
            <a:endCxn id="5" idx="0"/>
          </p:cNvCxnSpPr>
          <p:nvPr/>
        </p:nvCxnSpPr>
        <p:spPr>
          <a:xfrm flipH="1">
            <a:off x="4571999" y="1871310"/>
            <a:ext cx="655" cy="50330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36BBEBDF-F635-4E8E-93BC-C560F554A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C172F6A-4F0D-41FB-922F-8D501A8347C1}"/>
              </a:ext>
            </a:extLst>
          </p:cNvPr>
          <p:cNvCxnSpPr/>
          <p:nvPr/>
        </p:nvCxnSpPr>
        <p:spPr>
          <a:xfrm>
            <a:off x="1897115" y="2848861"/>
            <a:ext cx="57150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3373814" y="1827305"/>
            <a:ext cx="571500" cy="2057400"/>
            <a:chOff x="3373814" y="1827305"/>
            <a:chExt cx="571500" cy="2057400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B60331D-3A80-4E0B-B1B5-32572B29528A}"/>
                </a:ext>
              </a:extLst>
            </p:cNvPr>
            <p:cNvCxnSpPr/>
            <p:nvPr/>
          </p:nvCxnSpPr>
          <p:spPr>
            <a:xfrm>
              <a:off x="3373814" y="2848861"/>
              <a:ext cx="57150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2DCFF02-D818-4952-8362-67AC2B17E023}"/>
                </a:ext>
              </a:extLst>
            </p:cNvPr>
            <p:cNvCxnSpPr/>
            <p:nvPr/>
          </p:nvCxnSpPr>
          <p:spPr>
            <a:xfrm>
              <a:off x="3661620" y="1832175"/>
              <a:ext cx="27655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F86C51B-61B6-46F8-9CAC-D4893B68556B}"/>
                </a:ext>
              </a:extLst>
            </p:cNvPr>
            <p:cNvCxnSpPr/>
            <p:nvPr/>
          </p:nvCxnSpPr>
          <p:spPr>
            <a:xfrm rot="5400000">
              <a:off x="2630864" y="2856005"/>
              <a:ext cx="205740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C914ADE-82A8-4F0F-960B-00B46C861DED}"/>
                </a:ext>
              </a:extLst>
            </p:cNvPr>
            <p:cNvCxnSpPr/>
            <p:nvPr/>
          </p:nvCxnSpPr>
          <p:spPr>
            <a:xfrm>
              <a:off x="3661620" y="3881133"/>
              <a:ext cx="27655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899592" y="2189379"/>
            <a:ext cx="1028700" cy="1038377"/>
            <a:chOff x="899592" y="2189379"/>
            <a:chExt cx="1028700" cy="103837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72A2A02-69B2-4D9A-8182-1B1065066C52}"/>
                </a:ext>
              </a:extLst>
            </p:cNvPr>
            <p:cNvGrpSpPr/>
            <p:nvPr/>
          </p:nvGrpSpPr>
          <p:grpSpPr>
            <a:xfrm>
              <a:off x="1097015" y="2189379"/>
              <a:ext cx="648440" cy="714780"/>
              <a:chOff x="5064124" y="4430713"/>
              <a:chExt cx="1101725" cy="1214438"/>
            </a:xfrm>
          </p:grpSpPr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13AD14A-FD0A-4C9E-9B91-FAE49B7B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637" y="4430713"/>
                <a:ext cx="776288" cy="973138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72" y="73"/>
                  </a:cxn>
                  <a:cxn ang="0">
                    <a:pos x="314" y="197"/>
                  </a:cxn>
                  <a:cxn ang="0">
                    <a:pos x="300" y="286"/>
                  </a:cxn>
                  <a:cxn ang="0">
                    <a:pos x="299" y="321"/>
                  </a:cxn>
                  <a:cxn ang="0">
                    <a:pos x="161" y="420"/>
                  </a:cxn>
                  <a:cxn ang="0">
                    <a:pos x="37" y="324"/>
                  </a:cxn>
                  <a:cxn ang="0">
                    <a:pos x="40" y="289"/>
                  </a:cxn>
                  <a:cxn ang="0">
                    <a:pos x="26" y="191"/>
                  </a:cxn>
                  <a:cxn ang="0">
                    <a:pos x="122" y="39"/>
                  </a:cxn>
                </a:cxnLst>
                <a:rect l="0" t="0" r="r" b="b"/>
                <a:pathLst>
                  <a:path w="336" h="421">
                    <a:moveTo>
                      <a:pt x="122" y="39"/>
                    </a:moveTo>
                    <a:cubicBezTo>
                      <a:pt x="134" y="18"/>
                      <a:pt x="232" y="0"/>
                      <a:pt x="272" y="73"/>
                    </a:cubicBezTo>
                    <a:cubicBezTo>
                      <a:pt x="312" y="146"/>
                      <a:pt x="292" y="171"/>
                      <a:pt x="314" y="197"/>
                    </a:cubicBezTo>
                    <a:cubicBezTo>
                      <a:pt x="336" y="222"/>
                      <a:pt x="316" y="281"/>
                      <a:pt x="300" y="286"/>
                    </a:cubicBezTo>
                    <a:cubicBezTo>
                      <a:pt x="285" y="292"/>
                      <a:pt x="291" y="312"/>
                      <a:pt x="299" y="321"/>
                    </a:cubicBezTo>
                    <a:cubicBezTo>
                      <a:pt x="331" y="358"/>
                      <a:pt x="284" y="421"/>
                      <a:pt x="161" y="420"/>
                    </a:cubicBezTo>
                    <a:cubicBezTo>
                      <a:pt x="29" y="420"/>
                      <a:pt x="3" y="346"/>
                      <a:pt x="37" y="324"/>
                    </a:cubicBezTo>
                    <a:cubicBezTo>
                      <a:pt x="48" y="316"/>
                      <a:pt x="52" y="302"/>
                      <a:pt x="40" y="289"/>
                    </a:cubicBezTo>
                    <a:cubicBezTo>
                      <a:pt x="28" y="277"/>
                      <a:pt x="0" y="230"/>
                      <a:pt x="26" y="191"/>
                    </a:cubicBezTo>
                    <a:cubicBezTo>
                      <a:pt x="52" y="153"/>
                      <a:pt x="29" y="39"/>
                      <a:pt x="122" y="3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B9BE588E-5F68-4B96-B550-111E7A356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24" y="5211763"/>
                <a:ext cx="1101725" cy="433388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191" y="4"/>
                  </a:cxn>
                  <a:cxn ang="0">
                    <a:pos x="51" y="74"/>
                  </a:cxn>
                  <a:cxn ang="0">
                    <a:pos x="0" y="188"/>
                  </a:cxn>
                  <a:cxn ang="0">
                    <a:pos x="477" y="188"/>
                  </a:cxn>
                  <a:cxn ang="0">
                    <a:pos x="426" y="74"/>
                  </a:cxn>
                  <a:cxn ang="0">
                    <a:pos x="284" y="0"/>
                  </a:cxn>
                </a:cxnLst>
                <a:rect l="0" t="0" r="r" b="b"/>
                <a:pathLst>
                  <a:path w="477" h="188">
                    <a:moveTo>
                      <a:pt x="284" y="0"/>
                    </a:moveTo>
                    <a:cubicBezTo>
                      <a:pt x="283" y="1"/>
                      <a:pt x="192" y="3"/>
                      <a:pt x="191" y="4"/>
                    </a:cubicBezTo>
                    <a:cubicBezTo>
                      <a:pt x="162" y="45"/>
                      <a:pt x="100" y="63"/>
                      <a:pt x="51" y="74"/>
                    </a:cubicBezTo>
                    <a:cubicBezTo>
                      <a:pt x="2" y="85"/>
                      <a:pt x="0" y="147"/>
                      <a:pt x="0" y="188"/>
                    </a:cubicBezTo>
                    <a:cubicBezTo>
                      <a:pt x="477" y="188"/>
                      <a:pt x="477" y="188"/>
                      <a:pt x="477" y="188"/>
                    </a:cubicBezTo>
                    <a:cubicBezTo>
                      <a:pt x="477" y="147"/>
                      <a:pt x="476" y="85"/>
                      <a:pt x="426" y="74"/>
                    </a:cubicBezTo>
                    <a:cubicBezTo>
                      <a:pt x="376" y="63"/>
                      <a:pt x="311" y="43"/>
                      <a:pt x="2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2C80EF39-E3B1-4CF2-BFF5-5B611E3B6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49" y="4862513"/>
                <a:ext cx="219075" cy="5334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2"/>
                  </a:cxn>
                  <a:cxn ang="0">
                    <a:pos x="0" y="181"/>
                  </a:cxn>
                  <a:cxn ang="0">
                    <a:pos x="95" y="181"/>
                  </a:cxn>
                  <a:cxn ang="0">
                    <a:pos x="95" y="142"/>
                  </a:cxn>
                  <a:cxn ang="0">
                    <a:pos x="95" y="64"/>
                  </a:cxn>
                  <a:cxn ang="0">
                    <a:pos x="0" y="64"/>
                  </a:cxn>
                </a:cxnLst>
                <a:rect l="0" t="0" r="r" b="b"/>
                <a:pathLst>
                  <a:path w="95" h="231">
                    <a:moveTo>
                      <a:pt x="0" y="64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30"/>
                      <a:pt x="67" y="231"/>
                      <a:pt x="95" y="18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0"/>
                      <a:pt x="0" y="0"/>
                      <a:pt x="0" y="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D2165F3A-1861-4380-93EA-A6380A8D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7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7" y="28"/>
                  </a:cxn>
                  <a:cxn ang="0">
                    <a:pos x="12" y="67"/>
                  </a:cxn>
                  <a:cxn ang="0">
                    <a:pos x="43" y="43"/>
                  </a:cxn>
                  <a:cxn ang="0">
                    <a:pos x="39" y="4"/>
                  </a:cxn>
                </a:cxnLst>
                <a:rect l="0" t="0" r="r" b="b"/>
                <a:pathLst>
                  <a:path w="51" h="71">
                    <a:moveTo>
                      <a:pt x="39" y="4"/>
                    </a:moveTo>
                    <a:cubicBezTo>
                      <a:pt x="29" y="0"/>
                      <a:pt x="14" y="10"/>
                      <a:pt x="7" y="28"/>
                    </a:cubicBezTo>
                    <a:cubicBezTo>
                      <a:pt x="0" y="45"/>
                      <a:pt x="2" y="62"/>
                      <a:pt x="12" y="67"/>
                    </a:cubicBezTo>
                    <a:cubicBezTo>
                      <a:pt x="22" y="71"/>
                      <a:pt x="36" y="60"/>
                      <a:pt x="43" y="43"/>
                    </a:cubicBezTo>
                    <a:cubicBezTo>
                      <a:pt x="51" y="26"/>
                      <a:pt x="49" y="8"/>
                      <a:pt x="39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FE59D240-8FDA-4434-9222-1B8311DBF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2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44" y="28"/>
                  </a:cxn>
                  <a:cxn ang="0">
                    <a:pos x="39" y="67"/>
                  </a:cxn>
                  <a:cxn ang="0">
                    <a:pos x="8" y="43"/>
                  </a:cxn>
                  <a:cxn ang="0">
                    <a:pos x="12" y="4"/>
                  </a:cxn>
                </a:cxnLst>
                <a:rect l="0" t="0" r="r" b="b"/>
                <a:pathLst>
                  <a:path w="51" h="71">
                    <a:moveTo>
                      <a:pt x="12" y="4"/>
                    </a:moveTo>
                    <a:cubicBezTo>
                      <a:pt x="22" y="0"/>
                      <a:pt x="37" y="10"/>
                      <a:pt x="44" y="28"/>
                    </a:cubicBezTo>
                    <a:cubicBezTo>
                      <a:pt x="51" y="45"/>
                      <a:pt x="49" y="62"/>
                      <a:pt x="39" y="67"/>
                    </a:cubicBezTo>
                    <a:cubicBezTo>
                      <a:pt x="29" y="71"/>
                      <a:pt x="15" y="60"/>
                      <a:pt x="8" y="43"/>
                    </a:cubicBezTo>
                    <a:cubicBezTo>
                      <a:pt x="0" y="26"/>
                      <a:pt x="2" y="8"/>
                      <a:pt x="12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7AFF9E89-46A4-4F9C-B217-06E6F95D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7" y="4525963"/>
                <a:ext cx="635000" cy="671513"/>
              </a:xfrm>
              <a:custGeom>
                <a:avLst/>
                <a:gdLst/>
                <a:ahLst/>
                <a:cxnLst>
                  <a:cxn ang="0">
                    <a:pos x="138" y="291"/>
                  </a:cxn>
                  <a:cxn ang="0">
                    <a:pos x="20" y="172"/>
                  </a:cxn>
                  <a:cxn ang="0">
                    <a:pos x="138" y="0"/>
                  </a:cxn>
                  <a:cxn ang="0">
                    <a:pos x="255" y="172"/>
                  </a:cxn>
                  <a:cxn ang="0">
                    <a:pos x="138" y="291"/>
                  </a:cxn>
                </a:cxnLst>
                <a:rect l="0" t="0" r="r" b="b"/>
                <a:pathLst>
                  <a:path w="275" h="291">
                    <a:moveTo>
                      <a:pt x="138" y="291"/>
                    </a:moveTo>
                    <a:cubicBezTo>
                      <a:pt x="106" y="291"/>
                      <a:pt x="41" y="242"/>
                      <a:pt x="20" y="172"/>
                    </a:cubicBezTo>
                    <a:cubicBezTo>
                      <a:pt x="0" y="101"/>
                      <a:pt x="39" y="0"/>
                      <a:pt x="138" y="0"/>
                    </a:cubicBezTo>
                    <a:cubicBezTo>
                      <a:pt x="237" y="0"/>
                      <a:pt x="275" y="101"/>
                      <a:pt x="255" y="172"/>
                    </a:cubicBezTo>
                    <a:cubicBezTo>
                      <a:pt x="234" y="242"/>
                      <a:pt x="169" y="291"/>
                      <a:pt x="138" y="2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F9CF5DDD-6DAA-474C-B4DB-C043C6E58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2" y="4505325"/>
                <a:ext cx="673100" cy="463550"/>
              </a:xfrm>
              <a:custGeom>
                <a:avLst/>
                <a:gdLst/>
                <a:ahLst/>
                <a:cxnLst>
                  <a:cxn ang="0">
                    <a:pos x="115" y="96"/>
                  </a:cxn>
                  <a:cxn ang="0">
                    <a:pos x="49" y="146"/>
                  </a:cxn>
                  <a:cxn ang="0">
                    <a:pos x="29" y="195"/>
                  </a:cxn>
                  <a:cxn ang="0">
                    <a:pos x="12" y="94"/>
                  </a:cxn>
                  <a:cxn ang="0">
                    <a:pos x="117" y="3"/>
                  </a:cxn>
                  <a:cxn ang="0">
                    <a:pos x="221" y="31"/>
                  </a:cxn>
                  <a:cxn ang="0">
                    <a:pos x="249" y="201"/>
                  </a:cxn>
                  <a:cxn ang="0">
                    <a:pos x="191" y="68"/>
                  </a:cxn>
                  <a:cxn ang="0">
                    <a:pos x="115" y="96"/>
                  </a:cxn>
                </a:cxnLst>
                <a:rect l="0" t="0" r="r" b="b"/>
                <a:pathLst>
                  <a:path w="291" h="201">
                    <a:moveTo>
                      <a:pt x="115" y="96"/>
                    </a:moveTo>
                    <a:cubicBezTo>
                      <a:pt x="91" y="145"/>
                      <a:pt x="81" y="159"/>
                      <a:pt x="49" y="146"/>
                    </a:cubicBezTo>
                    <a:cubicBezTo>
                      <a:pt x="17" y="134"/>
                      <a:pt x="23" y="169"/>
                      <a:pt x="29" y="195"/>
                    </a:cubicBezTo>
                    <a:cubicBezTo>
                      <a:pt x="0" y="160"/>
                      <a:pt x="3" y="128"/>
                      <a:pt x="12" y="94"/>
                    </a:cubicBezTo>
                    <a:cubicBezTo>
                      <a:pt x="22" y="57"/>
                      <a:pt x="71" y="2"/>
                      <a:pt x="117" y="3"/>
                    </a:cubicBezTo>
                    <a:cubicBezTo>
                      <a:pt x="142" y="0"/>
                      <a:pt x="180" y="3"/>
                      <a:pt x="221" y="31"/>
                    </a:cubicBezTo>
                    <a:cubicBezTo>
                      <a:pt x="291" y="79"/>
                      <a:pt x="268" y="188"/>
                      <a:pt x="249" y="201"/>
                    </a:cubicBezTo>
                    <a:cubicBezTo>
                      <a:pt x="267" y="100"/>
                      <a:pt x="222" y="121"/>
                      <a:pt x="191" y="68"/>
                    </a:cubicBezTo>
                    <a:cubicBezTo>
                      <a:pt x="181" y="45"/>
                      <a:pt x="142" y="43"/>
                      <a:pt x="115" y="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E3627C3B-E33F-402A-BD0B-DDAE1D831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4" y="5365750"/>
                <a:ext cx="20638" cy="279400"/>
              </a:xfrm>
              <a:prstGeom prst="rect">
                <a:avLst/>
              </a:pr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D7516B25-DB22-4263-B3F5-F5BDAEFD3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4" y="5221288"/>
                <a:ext cx="185738" cy="2286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5"/>
                  </a:cxn>
                  <a:cxn ang="0">
                    <a:pos x="63" y="144"/>
                  </a:cxn>
                  <a:cxn ang="0">
                    <a:pos x="117" y="91"/>
                  </a:cxn>
                  <a:cxn ang="0">
                    <a:pos x="50" y="0"/>
                  </a:cxn>
                </a:cxnLst>
                <a:rect l="0" t="0" r="r" b="b"/>
                <a:pathLst>
                  <a:path w="117" h="144">
                    <a:moveTo>
                      <a:pt x="50" y="0"/>
                    </a:moveTo>
                    <a:lnTo>
                      <a:pt x="0" y="45"/>
                    </a:lnTo>
                    <a:lnTo>
                      <a:pt x="63" y="144"/>
                    </a:lnTo>
                    <a:lnTo>
                      <a:pt x="117" y="9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CD3DAEA-5F34-43E7-8804-E02C93C67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2" y="5221288"/>
                <a:ext cx="190500" cy="22860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120" y="46"/>
                  </a:cxn>
                  <a:cxn ang="0">
                    <a:pos x="55" y="144"/>
                  </a:cxn>
                  <a:cxn ang="0">
                    <a:pos x="0" y="91"/>
                  </a:cxn>
                  <a:cxn ang="0">
                    <a:pos x="71" y="0"/>
                  </a:cxn>
                </a:cxnLst>
                <a:rect l="0" t="0" r="r" b="b"/>
                <a:pathLst>
                  <a:path w="120" h="144">
                    <a:moveTo>
                      <a:pt x="71" y="0"/>
                    </a:moveTo>
                    <a:lnTo>
                      <a:pt x="120" y="46"/>
                    </a:lnTo>
                    <a:lnTo>
                      <a:pt x="55" y="144"/>
                    </a:lnTo>
                    <a:lnTo>
                      <a:pt x="0" y="9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文本框 68">
              <a:extLst>
                <a:ext uri="{FF2B5EF4-FFF2-40B4-BE49-F238E27FC236}">
                  <a16:creationId xmlns:a16="http://schemas.microsoft.com/office/drawing/2014/main" id="{02321C4E-2E1D-4F72-8101-7B8F602F220D}"/>
                </a:ext>
              </a:extLst>
            </p:cNvPr>
            <p:cNvSpPr txBox="1">
              <a:spLocks/>
            </p:cNvSpPr>
            <p:nvPr/>
          </p:nvSpPr>
          <p:spPr>
            <a:xfrm>
              <a:off x="899592" y="3020007"/>
              <a:ext cx="1028700" cy="207749"/>
            </a:xfrm>
            <a:prstGeom prst="rect">
              <a:avLst/>
            </a:prstGeom>
          </p:spPr>
          <p:txBody>
            <a:bodyPr wrap="none" anchor="t" anchorCtr="0">
              <a:normAutofit fontScale="77500" lnSpcReduction="20000"/>
            </a:bodyPr>
            <a:lstStyle/>
            <a:p>
              <a:pPr marL="439529" marR="0" lvl="0" indent="-439529" algn="ctr" defTabSz="1172078" rtl="0" eaLnBrk="1" fontAlgn="auto" latinLnBrk="0" hangingPunct="1">
                <a:spcBef>
                  <a:spcPct val="0"/>
                </a:spcBef>
                <a:buClrTx/>
                <a:buSzTx/>
                <a:tabLst/>
                <a:defRPr/>
              </a:pPr>
              <a:r>
                <a:rPr lang="zh-CN" altLang="en-US" sz="1200" b="1" noProof="0"/>
                <a:t>关键词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427056" y="2189380"/>
            <a:ext cx="1028700" cy="1038376"/>
            <a:chOff x="2427056" y="2189380"/>
            <a:chExt cx="1028700" cy="103837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7BDC54E-01D5-4F0E-82D2-BFFF78E16C11}"/>
                </a:ext>
              </a:extLst>
            </p:cNvPr>
            <p:cNvGrpSpPr/>
            <p:nvPr/>
          </p:nvGrpSpPr>
          <p:grpSpPr>
            <a:xfrm>
              <a:off x="2606256" y="2189380"/>
              <a:ext cx="648440" cy="714781"/>
              <a:chOff x="5064125" y="4430713"/>
              <a:chExt cx="1101725" cy="1214439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FD42F5E3-7626-4E1F-9E67-1C14E7F6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637" y="4430713"/>
                <a:ext cx="776288" cy="973138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72" y="73"/>
                  </a:cxn>
                  <a:cxn ang="0">
                    <a:pos x="314" y="197"/>
                  </a:cxn>
                  <a:cxn ang="0">
                    <a:pos x="300" y="286"/>
                  </a:cxn>
                  <a:cxn ang="0">
                    <a:pos x="299" y="321"/>
                  </a:cxn>
                  <a:cxn ang="0">
                    <a:pos x="161" y="420"/>
                  </a:cxn>
                  <a:cxn ang="0">
                    <a:pos x="37" y="324"/>
                  </a:cxn>
                  <a:cxn ang="0">
                    <a:pos x="40" y="289"/>
                  </a:cxn>
                  <a:cxn ang="0">
                    <a:pos x="26" y="191"/>
                  </a:cxn>
                  <a:cxn ang="0">
                    <a:pos x="122" y="39"/>
                  </a:cxn>
                </a:cxnLst>
                <a:rect l="0" t="0" r="r" b="b"/>
                <a:pathLst>
                  <a:path w="336" h="421">
                    <a:moveTo>
                      <a:pt x="122" y="39"/>
                    </a:moveTo>
                    <a:cubicBezTo>
                      <a:pt x="134" y="18"/>
                      <a:pt x="232" y="0"/>
                      <a:pt x="272" y="73"/>
                    </a:cubicBezTo>
                    <a:cubicBezTo>
                      <a:pt x="312" y="146"/>
                      <a:pt x="292" y="171"/>
                      <a:pt x="314" y="197"/>
                    </a:cubicBezTo>
                    <a:cubicBezTo>
                      <a:pt x="336" y="222"/>
                      <a:pt x="316" y="281"/>
                      <a:pt x="300" y="286"/>
                    </a:cubicBezTo>
                    <a:cubicBezTo>
                      <a:pt x="285" y="292"/>
                      <a:pt x="291" y="312"/>
                      <a:pt x="299" y="321"/>
                    </a:cubicBezTo>
                    <a:cubicBezTo>
                      <a:pt x="331" y="358"/>
                      <a:pt x="284" y="421"/>
                      <a:pt x="161" y="420"/>
                    </a:cubicBezTo>
                    <a:cubicBezTo>
                      <a:pt x="29" y="420"/>
                      <a:pt x="3" y="346"/>
                      <a:pt x="37" y="324"/>
                    </a:cubicBezTo>
                    <a:cubicBezTo>
                      <a:pt x="48" y="316"/>
                      <a:pt x="52" y="302"/>
                      <a:pt x="40" y="289"/>
                    </a:cubicBezTo>
                    <a:cubicBezTo>
                      <a:pt x="28" y="277"/>
                      <a:pt x="0" y="230"/>
                      <a:pt x="26" y="191"/>
                    </a:cubicBezTo>
                    <a:cubicBezTo>
                      <a:pt x="52" y="153"/>
                      <a:pt x="29" y="39"/>
                      <a:pt x="122" y="3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DCA0B8DC-B722-489A-810F-4B996764A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25" y="5211764"/>
                <a:ext cx="1101725" cy="433388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191" y="4"/>
                  </a:cxn>
                  <a:cxn ang="0">
                    <a:pos x="51" y="74"/>
                  </a:cxn>
                  <a:cxn ang="0">
                    <a:pos x="0" y="188"/>
                  </a:cxn>
                  <a:cxn ang="0">
                    <a:pos x="477" y="188"/>
                  </a:cxn>
                  <a:cxn ang="0">
                    <a:pos x="426" y="74"/>
                  </a:cxn>
                  <a:cxn ang="0">
                    <a:pos x="284" y="0"/>
                  </a:cxn>
                </a:cxnLst>
                <a:rect l="0" t="0" r="r" b="b"/>
                <a:pathLst>
                  <a:path w="477" h="188">
                    <a:moveTo>
                      <a:pt x="284" y="0"/>
                    </a:moveTo>
                    <a:cubicBezTo>
                      <a:pt x="283" y="1"/>
                      <a:pt x="192" y="3"/>
                      <a:pt x="191" y="4"/>
                    </a:cubicBezTo>
                    <a:cubicBezTo>
                      <a:pt x="162" y="45"/>
                      <a:pt x="100" y="63"/>
                      <a:pt x="51" y="74"/>
                    </a:cubicBezTo>
                    <a:cubicBezTo>
                      <a:pt x="2" y="85"/>
                      <a:pt x="0" y="147"/>
                      <a:pt x="0" y="188"/>
                    </a:cubicBezTo>
                    <a:cubicBezTo>
                      <a:pt x="477" y="188"/>
                      <a:pt x="477" y="188"/>
                      <a:pt x="477" y="188"/>
                    </a:cubicBezTo>
                    <a:cubicBezTo>
                      <a:pt x="477" y="147"/>
                      <a:pt x="476" y="85"/>
                      <a:pt x="426" y="74"/>
                    </a:cubicBezTo>
                    <a:cubicBezTo>
                      <a:pt x="376" y="63"/>
                      <a:pt x="311" y="43"/>
                      <a:pt x="2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F57F1C64-EB4F-41FA-BF86-61979199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49" y="4862513"/>
                <a:ext cx="219075" cy="5334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2"/>
                  </a:cxn>
                  <a:cxn ang="0">
                    <a:pos x="0" y="181"/>
                  </a:cxn>
                  <a:cxn ang="0">
                    <a:pos x="95" y="181"/>
                  </a:cxn>
                  <a:cxn ang="0">
                    <a:pos x="95" y="142"/>
                  </a:cxn>
                  <a:cxn ang="0">
                    <a:pos x="95" y="64"/>
                  </a:cxn>
                  <a:cxn ang="0">
                    <a:pos x="0" y="64"/>
                  </a:cxn>
                </a:cxnLst>
                <a:rect l="0" t="0" r="r" b="b"/>
                <a:pathLst>
                  <a:path w="95" h="231">
                    <a:moveTo>
                      <a:pt x="0" y="64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30"/>
                      <a:pt x="67" y="231"/>
                      <a:pt x="95" y="18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0"/>
                      <a:pt x="0" y="0"/>
                      <a:pt x="0" y="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8B355059-14D4-4C9E-9D9B-6A12D66E7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7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7" y="28"/>
                  </a:cxn>
                  <a:cxn ang="0">
                    <a:pos x="12" y="67"/>
                  </a:cxn>
                  <a:cxn ang="0">
                    <a:pos x="43" y="43"/>
                  </a:cxn>
                  <a:cxn ang="0">
                    <a:pos x="39" y="4"/>
                  </a:cxn>
                </a:cxnLst>
                <a:rect l="0" t="0" r="r" b="b"/>
                <a:pathLst>
                  <a:path w="51" h="71">
                    <a:moveTo>
                      <a:pt x="39" y="4"/>
                    </a:moveTo>
                    <a:cubicBezTo>
                      <a:pt x="29" y="0"/>
                      <a:pt x="14" y="10"/>
                      <a:pt x="7" y="28"/>
                    </a:cubicBezTo>
                    <a:cubicBezTo>
                      <a:pt x="0" y="45"/>
                      <a:pt x="2" y="62"/>
                      <a:pt x="12" y="67"/>
                    </a:cubicBezTo>
                    <a:cubicBezTo>
                      <a:pt x="22" y="71"/>
                      <a:pt x="36" y="60"/>
                      <a:pt x="43" y="43"/>
                    </a:cubicBezTo>
                    <a:cubicBezTo>
                      <a:pt x="51" y="26"/>
                      <a:pt x="49" y="8"/>
                      <a:pt x="39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94FCF964-A586-4DFD-990E-81E9CAEAC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2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44" y="28"/>
                  </a:cxn>
                  <a:cxn ang="0">
                    <a:pos x="39" y="67"/>
                  </a:cxn>
                  <a:cxn ang="0">
                    <a:pos x="8" y="43"/>
                  </a:cxn>
                  <a:cxn ang="0">
                    <a:pos x="12" y="4"/>
                  </a:cxn>
                </a:cxnLst>
                <a:rect l="0" t="0" r="r" b="b"/>
                <a:pathLst>
                  <a:path w="51" h="71">
                    <a:moveTo>
                      <a:pt x="12" y="4"/>
                    </a:moveTo>
                    <a:cubicBezTo>
                      <a:pt x="22" y="0"/>
                      <a:pt x="37" y="10"/>
                      <a:pt x="44" y="28"/>
                    </a:cubicBezTo>
                    <a:cubicBezTo>
                      <a:pt x="51" y="45"/>
                      <a:pt x="49" y="62"/>
                      <a:pt x="39" y="67"/>
                    </a:cubicBezTo>
                    <a:cubicBezTo>
                      <a:pt x="29" y="71"/>
                      <a:pt x="15" y="60"/>
                      <a:pt x="8" y="43"/>
                    </a:cubicBezTo>
                    <a:cubicBezTo>
                      <a:pt x="0" y="26"/>
                      <a:pt x="2" y="8"/>
                      <a:pt x="12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AC4CABA5-FA83-49F1-9EE9-5F93185B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7" y="4525963"/>
                <a:ext cx="635000" cy="671513"/>
              </a:xfrm>
              <a:custGeom>
                <a:avLst/>
                <a:gdLst/>
                <a:ahLst/>
                <a:cxnLst>
                  <a:cxn ang="0">
                    <a:pos x="138" y="291"/>
                  </a:cxn>
                  <a:cxn ang="0">
                    <a:pos x="20" y="172"/>
                  </a:cxn>
                  <a:cxn ang="0">
                    <a:pos x="138" y="0"/>
                  </a:cxn>
                  <a:cxn ang="0">
                    <a:pos x="255" y="172"/>
                  </a:cxn>
                  <a:cxn ang="0">
                    <a:pos x="138" y="291"/>
                  </a:cxn>
                </a:cxnLst>
                <a:rect l="0" t="0" r="r" b="b"/>
                <a:pathLst>
                  <a:path w="275" h="291">
                    <a:moveTo>
                      <a:pt x="138" y="291"/>
                    </a:moveTo>
                    <a:cubicBezTo>
                      <a:pt x="106" y="291"/>
                      <a:pt x="41" y="242"/>
                      <a:pt x="20" y="172"/>
                    </a:cubicBezTo>
                    <a:cubicBezTo>
                      <a:pt x="0" y="101"/>
                      <a:pt x="39" y="0"/>
                      <a:pt x="138" y="0"/>
                    </a:cubicBezTo>
                    <a:cubicBezTo>
                      <a:pt x="237" y="0"/>
                      <a:pt x="275" y="101"/>
                      <a:pt x="255" y="172"/>
                    </a:cubicBezTo>
                    <a:cubicBezTo>
                      <a:pt x="234" y="242"/>
                      <a:pt x="169" y="291"/>
                      <a:pt x="138" y="2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4152B564-C325-4D50-941B-D4398AE14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2" y="4505325"/>
                <a:ext cx="673100" cy="463550"/>
              </a:xfrm>
              <a:custGeom>
                <a:avLst/>
                <a:gdLst/>
                <a:ahLst/>
                <a:cxnLst>
                  <a:cxn ang="0">
                    <a:pos x="115" y="96"/>
                  </a:cxn>
                  <a:cxn ang="0">
                    <a:pos x="49" y="146"/>
                  </a:cxn>
                  <a:cxn ang="0">
                    <a:pos x="29" y="195"/>
                  </a:cxn>
                  <a:cxn ang="0">
                    <a:pos x="12" y="94"/>
                  </a:cxn>
                  <a:cxn ang="0">
                    <a:pos x="117" y="3"/>
                  </a:cxn>
                  <a:cxn ang="0">
                    <a:pos x="221" y="31"/>
                  </a:cxn>
                  <a:cxn ang="0">
                    <a:pos x="249" y="201"/>
                  </a:cxn>
                  <a:cxn ang="0">
                    <a:pos x="191" y="68"/>
                  </a:cxn>
                  <a:cxn ang="0">
                    <a:pos x="115" y="96"/>
                  </a:cxn>
                </a:cxnLst>
                <a:rect l="0" t="0" r="r" b="b"/>
                <a:pathLst>
                  <a:path w="291" h="201">
                    <a:moveTo>
                      <a:pt x="115" y="96"/>
                    </a:moveTo>
                    <a:cubicBezTo>
                      <a:pt x="91" y="145"/>
                      <a:pt x="81" y="159"/>
                      <a:pt x="49" y="146"/>
                    </a:cubicBezTo>
                    <a:cubicBezTo>
                      <a:pt x="17" y="134"/>
                      <a:pt x="23" y="169"/>
                      <a:pt x="29" y="195"/>
                    </a:cubicBezTo>
                    <a:cubicBezTo>
                      <a:pt x="0" y="160"/>
                      <a:pt x="3" y="128"/>
                      <a:pt x="12" y="94"/>
                    </a:cubicBezTo>
                    <a:cubicBezTo>
                      <a:pt x="22" y="57"/>
                      <a:pt x="71" y="2"/>
                      <a:pt x="117" y="3"/>
                    </a:cubicBezTo>
                    <a:cubicBezTo>
                      <a:pt x="142" y="0"/>
                      <a:pt x="180" y="3"/>
                      <a:pt x="221" y="31"/>
                    </a:cubicBezTo>
                    <a:cubicBezTo>
                      <a:pt x="291" y="79"/>
                      <a:pt x="268" y="188"/>
                      <a:pt x="249" y="201"/>
                    </a:cubicBezTo>
                    <a:cubicBezTo>
                      <a:pt x="267" y="100"/>
                      <a:pt x="222" y="121"/>
                      <a:pt x="191" y="68"/>
                    </a:cubicBezTo>
                    <a:cubicBezTo>
                      <a:pt x="181" y="45"/>
                      <a:pt x="142" y="43"/>
                      <a:pt x="115" y="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50E1197F-D302-48D6-96D8-85C5434C8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4" y="5365750"/>
                <a:ext cx="20638" cy="279400"/>
              </a:xfrm>
              <a:prstGeom prst="rect">
                <a:avLst/>
              </a:pr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32AB445A-DD31-4A1B-AB98-97DD84B48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4" y="5221288"/>
                <a:ext cx="185738" cy="2286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5"/>
                  </a:cxn>
                  <a:cxn ang="0">
                    <a:pos x="63" y="144"/>
                  </a:cxn>
                  <a:cxn ang="0">
                    <a:pos x="117" y="91"/>
                  </a:cxn>
                  <a:cxn ang="0">
                    <a:pos x="50" y="0"/>
                  </a:cxn>
                </a:cxnLst>
                <a:rect l="0" t="0" r="r" b="b"/>
                <a:pathLst>
                  <a:path w="117" h="144">
                    <a:moveTo>
                      <a:pt x="50" y="0"/>
                    </a:moveTo>
                    <a:lnTo>
                      <a:pt x="0" y="45"/>
                    </a:lnTo>
                    <a:lnTo>
                      <a:pt x="63" y="144"/>
                    </a:lnTo>
                    <a:lnTo>
                      <a:pt x="117" y="9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FF49F281-5354-4C91-9453-E11B74DE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2" y="5221288"/>
                <a:ext cx="190500" cy="22860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120" y="46"/>
                  </a:cxn>
                  <a:cxn ang="0">
                    <a:pos x="55" y="144"/>
                  </a:cxn>
                  <a:cxn ang="0">
                    <a:pos x="0" y="91"/>
                  </a:cxn>
                  <a:cxn ang="0">
                    <a:pos x="71" y="0"/>
                  </a:cxn>
                </a:cxnLst>
                <a:rect l="0" t="0" r="r" b="b"/>
                <a:pathLst>
                  <a:path w="120" h="144">
                    <a:moveTo>
                      <a:pt x="71" y="0"/>
                    </a:moveTo>
                    <a:lnTo>
                      <a:pt x="120" y="46"/>
                    </a:lnTo>
                    <a:lnTo>
                      <a:pt x="55" y="144"/>
                    </a:lnTo>
                    <a:lnTo>
                      <a:pt x="0" y="9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文本框 69">
              <a:extLst>
                <a:ext uri="{FF2B5EF4-FFF2-40B4-BE49-F238E27FC236}">
                  <a16:creationId xmlns:a16="http://schemas.microsoft.com/office/drawing/2014/main" id="{BA5D4075-C3F4-43B9-A4E7-4F894CE5CE8A}"/>
                </a:ext>
              </a:extLst>
            </p:cNvPr>
            <p:cNvSpPr txBox="1">
              <a:spLocks/>
            </p:cNvSpPr>
            <p:nvPr/>
          </p:nvSpPr>
          <p:spPr>
            <a:xfrm>
              <a:off x="2427056" y="3020007"/>
              <a:ext cx="1028700" cy="207749"/>
            </a:xfrm>
            <a:prstGeom prst="rect">
              <a:avLst/>
            </a:prstGeom>
          </p:spPr>
          <p:txBody>
            <a:bodyPr wrap="none" anchor="t" anchorCtr="0">
              <a:normAutofit fontScale="77500" lnSpcReduction="20000"/>
            </a:bodyPr>
            <a:lstStyle/>
            <a:p>
              <a:pPr marL="439529" marR="0" lvl="0" indent="-439529" algn="ctr" defTabSz="1172078" rtl="0" eaLnBrk="1" fontAlgn="auto" latinLnBrk="0" hangingPunct="1">
                <a:spcBef>
                  <a:spcPct val="0"/>
                </a:spcBef>
                <a:buClrTx/>
                <a:buSzTx/>
                <a:tabLst/>
                <a:defRPr/>
              </a:pPr>
              <a:r>
                <a:rPr lang="zh-CN" altLang="en-US" sz="1200" b="1" noProof="0"/>
                <a:t>关键词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944128" y="2189379"/>
            <a:ext cx="1028700" cy="1010401"/>
            <a:chOff x="3944128" y="2189379"/>
            <a:chExt cx="1028700" cy="101040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67A90B-22A4-47A2-9657-A95D359FC007}"/>
                </a:ext>
              </a:extLst>
            </p:cNvPr>
            <p:cNvGrpSpPr/>
            <p:nvPr/>
          </p:nvGrpSpPr>
          <p:grpSpPr>
            <a:xfrm>
              <a:off x="4115496" y="2189379"/>
              <a:ext cx="648440" cy="714780"/>
              <a:chOff x="5064124" y="4430713"/>
              <a:chExt cx="1101725" cy="1214438"/>
            </a:xfrm>
          </p:grpSpPr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505FC575-27AB-4EAA-9554-05CD08ED7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637" y="4430713"/>
                <a:ext cx="776288" cy="973138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72" y="73"/>
                  </a:cxn>
                  <a:cxn ang="0">
                    <a:pos x="314" y="197"/>
                  </a:cxn>
                  <a:cxn ang="0">
                    <a:pos x="300" y="286"/>
                  </a:cxn>
                  <a:cxn ang="0">
                    <a:pos x="299" y="321"/>
                  </a:cxn>
                  <a:cxn ang="0">
                    <a:pos x="161" y="420"/>
                  </a:cxn>
                  <a:cxn ang="0">
                    <a:pos x="37" y="324"/>
                  </a:cxn>
                  <a:cxn ang="0">
                    <a:pos x="40" y="289"/>
                  </a:cxn>
                  <a:cxn ang="0">
                    <a:pos x="26" y="191"/>
                  </a:cxn>
                  <a:cxn ang="0">
                    <a:pos x="122" y="39"/>
                  </a:cxn>
                </a:cxnLst>
                <a:rect l="0" t="0" r="r" b="b"/>
                <a:pathLst>
                  <a:path w="336" h="421">
                    <a:moveTo>
                      <a:pt x="122" y="39"/>
                    </a:moveTo>
                    <a:cubicBezTo>
                      <a:pt x="134" y="18"/>
                      <a:pt x="232" y="0"/>
                      <a:pt x="272" y="73"/>
                    </a:cubicBezTo>
                    <a:cubicBezTo>
                      <a:pt x="312" y="146"/>
                      <a:pt x="292" y="171"/>
                      <a:pt x="314" y="197"/>
                    </a:cubicBezTo>
                    <a:cubicBezTo>
                      <a:pt x="336" y="222"/>
                      <a:pt x="316" y="281"/>
                      <a:pt x="300" y="286"/>
                    </a:cubicBezTo>
                    <a:cubicBezTo>
                      <a:pt x="285" y="292"/>
                      <a:pt x="291" y="312"/>
                      <a:pt x="299" y="321"/>
                    </a:cubicBezTo>
                    <a:cubicBezTo>
                      <a:pt x="331" y="358"/>
                      <a:pt x="284" y="421"/>
                      <a:pt x="161" y="420"/>
                    </a:cubicBezTo>
                    <a:cubicBezTo>
                      <a:pt x="29" y="420"/>
                      <a:pt x="3" y="346"/>
                      <a:pt x="37" y="324"/>
                    </a:cubicBezTo>
                    <a:cubicBezTo>
                      <a:pt x="48" y="316"/>
                      <a:pt x="52" y="302"/>
                      <a:pt x="40" y="289"/>
                    </a:cubicBezTo>
                    <a:cubicBezTo>
                      <a:pt x="28" y="277"/>
                      <a:pt x="0" y="230"/>
                      <a:pt x="26" y="191"/>
                    </a:cubicBezTo>
                    <a:cubicBezTo>
                      <a:pt x="52" y="153"/>
                      <a:pt x="29" y="39"/>
                      <a:pt x="122" y="3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8FD79B60-2696-42F8-9046-FE3BAA6E3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24" y="5211763"/>
                <a:ext cx="1101725" cy="433388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191" y="4"/>
                  </a:cxn>
                  <a:cxn ang="0">
                    <a:pos x="51" y="74"/>
                  </a:cxn>
                  <a:cxn ang="0">
                    <a:pos x="0" y="188"/>
                  </a:cxn>
                  <a:cxn ang="0">
                    <a:pos x="477" y="188"/>
                  </a:cxn>
                  <a:cxn ang="0">
                    <a:pos x="426" y="74"/>
                  </a:cxn>
                  <a:cxn ang="0">
                    <a:pos x="284" y="0"/>
                  </a:cxn>
                </a:cxnLst>
                <a:rect l="0" t="0" r="r" b="b"/>
                <a:pathLst>
                  <a:path w="477" h="188">
                    <a:moveTo>
                      <a:pt x="284" y="0"/>
                    </a:moveTo>
                    <a:cubicBezTo>
                      <a:pt x="283" y="1"/>
                      <a:pt x="192" y="3"/>
                      <a:pt x="191" y="4"/>
                    </a:cubicBezTo>
                    <a:cubicBezTo>
                      <a:pt x="162" y="45"/>
                      <a:pt x="100" y="63"/>
                      <a:pt x="51" y="74"/>
                    </a:cubicBezTo>
                    <a:cubicBezTo>
                      <a:pt x="2" y="85"/>
                      <a:pt x="0" y="147"/>
                      <a:pt x="0" y="188"/>
                    </a:cubicBezTo>
                    <a:cubicBezTo>
                      <a:pt x="477" y="188"/>
                      <a:pt x="477" y="188"/>
                      <a:pt x="477" y="188"/>
                    </a:cubicBezTo>
                    <a:cubicBezTo>
                      <a:pt x="477" y="147"/>
                      <a:pt x="476" y="85"/>
                      <a:pt x="426" y="74"/>
                    </a:cubicBezTo>
                    <a:cubicBezTo>
                      <a:pt x="376" y="63"/>
                      <a:pt x="311" y="43"/>
                      <a:pt x="2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BB4BD37D-A0AB-4526-958D-904D8FD1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49" y="4862513"/>
                <a:ext cx="219075" cy="5334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2"/>
                  </a:cxn>
                  <a:cxn ang="0">
                    <a:pos x="0" y="181"/>
                  </a:cxn>
                  <a:cxn ang="0">
                    <a:pos x="95" y="181"/>
                  </a:cxn>
                  <a:cxn ang="0">
                    <a:pos x="95" y="142"/>
                  </a:cxn>
                  <a:cxn ang="0">
                    <a:pos x="95" y="64"/>
                  </a:cxn>
                  <a:cxn ang="0">
                    <a:pos x="0" y="64"/>
                  </a:cxn>
                </a:cxnLst>
                <a:rect l="0" t="0" r="r" b="b"/>
                <a:pathLst>
                  <a:path w="95" h="231">
                    <a:moveTo>
                      <a:pt x="0" y="64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30"/>
                      <a:pt x="67" y="231"/>
                      <a:pt x="95" y="18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0"/>
                      <a:pt x="0" y="0"/>
                      <a:pt x="0" y="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07E4F141-2F6C-46BB-8E8C-A39405FF2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7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7" y="28"/>
                  </a:cxn>
                  <a:cxn ang="0">
                    <a:pos x="12" y="67"/>
                  </a:cxn>
                  <a:cxn ang="0">
                    <a:pos x="43" y="43"/>
                  </a:cxn>
                  <a:cxn ang="0">
                    <a:pos x="39" y="4"/>
                  </a:cxn>
                </a:cxnLst>
                <a:rect l="0" t="0" r="r" b="b"/>
                <a:pathLst>
                  <a:path w="51" h="71">
                    <a:moveTo>
                      <a:pt x="39" y="4"/>
                    </a:moveTo>
                    <a:cubicBezTo>
                      <a:pt x="29" y="0"/>
                      <a:pt x="14" y="10"/>
                      <a:pt x="7" y="28"/>
                    </a:cubicBezTo>
                    <a:cubicBezTo>
                      <a:pt x="0" y="45"/>
                      <a:pt x="2" y="62"/>
                      <a:pt x="12" y="67"/>
                    </a:cubicBezTo>
                    <a:cubicBezTo>
                      <a:pt x="22" y="71"/>
                      <a:pt x="36" y="60"/>
                      <a:pt x="43" y="43"/>
                    </a:cubicBezTo>
                    <a:cubicBezTo>
                      <a:pt x="51" y="26"/>
                      <a:pt x="49" y="8"/>
                      <a:pt x="39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C4115087-C51C-4A7E-8A83-1703A0871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2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44" y="28"/>
                  </a:cxn>
                  <a:cxn ang="0">
                    <a:pos x="39" y="67"/>
                  </a:cxn>
                  <a:cxn ang="0">
                    <a:pos x="8" y="43"/>
                  </a:cxn>
                  <a:cxn ang="0">
                    <a:pos x="12" y="4"/>
                  </a:cxn>
                </a:cxnLst>
                <a:rect l="0" t="0" r="r" b="b"/>
                <a:pathLst>
                  <a:path w="51" h="71">
                    <a:moveTo>
                      <a:pt x="12" y="4"/>
                    </a:moveTo>
                    <a:cubicBezTo>
                      <a:pt x="22" y="0"/>
                      <a:pt x="37" y="10"/>
                      <a:pt x="44" y="28"/>
                    </a:cubicBezTo>
                    <a:cubicBezTo>
                      <a:pt x="51" y="45"/>
                      <a:pt x="49" y="62"/>
                      <a:pt x="39" y="67"/>
                    </a:cubicBezTo>
                    <a:cubicBezTo>
                      <a:pt x="29" y="71"/>
                      <a:pt x="15" y="60"/>
                      <a:pt x="8" y="43"/>
                    </a:cubicBezTo>
                    <a:cubicBezTo>
                      <a:pt x="0" y="26"/>
                      <a:pt x="2" y="8"/>
                      <a:pt x="12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2190D9A-2D94-4657-AC18-16D0B9D3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7" y="4525963"/>
                <a:ext cx="635000" cy="671513"/>
              </a:xfrm>
              <a:custGeom>
                <a:avLst/>
                <a:gdLst/>
                <a:ahLst/>
                <a:cxnLst>
                  <a:cxn ang="0">
                    <a:pos x="138" y="291"/>
                  </a:cxn>
                  <a:cxn ang="0">
                    <a:pos x="20" y="172"/>
                  </a:cxn>
                  <a:cxn ang="0">
                    <a:pos x="138" y="0"/>
                  </a:cxn>
                  <a:cxn ang="0">
                    <a:pos x="255" y="172"/>
                  </a:cxn>
                  <a:cxn ang="0">
                    <a:pos x="138" y="291"/>
                  </a:cxn>
                </a:cxnLst>
                <a:rect l="0" t="0" r="r" b="b"/>
                <a:pathLst>
                  <a:path w="275" h="291">
                    <a:moveTo>
                      <a:pt x="138" y="291"/>
                    </a:moveTo>
                    <a:cubicBezTo>
                      <a:pt x="106" y="291"/>
                      <a:pt x="41" y="242"/>
                      <a:pt x="20" y="172"/>
                    </a:cubicBezTo>
                    <a:cubicBezTo>
                      <a:pt x="0" y="101"/>
                      <a:pt x="39" y="0"/>
                      <a:pt x="138" y="0"/>
                    </a:cubicBezTo>
                    <a:cubicBezTo>
                      <a:pt x="237" y="0"/>
                      <a:pt x="275" y="101"/>
                      <a:pt x="255" y="172"/>
                    </a:cubicBezTo>
                    <a:cubicBezTo>
                      <a:pt x="234" y="242"/>
                      <a:pt x="169" y="291"/>
                      <a:pt x="138" y="2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FF348E78-EEAF-4EEB-B344-3A6046526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2" y="4505325"/>
                <a:ext cx="673100" cy="463550"/>
              </a:xfrm>
              <a:custGeom>
                <a:avLst/>
                <a:gdLst/>
                <a:ahLst/>
                <a:cxnLst>
                  <a:cxn ang="0">
                    <a:pos x="115" y="96"/>
                  </a:cxn>
                  <a:cxn ang="0">
                    <a:pos x="49" y="146"/>
                  </a:cxn>
                  <a:cxn ang="0">
                    <a:pos x="29" y="195"/>
                  </a:cxn>
                  <a:cxn ang="0">
                    <a:pos x="12" y="94"/>
                  </a:cxn>
                  <a:cxn ang="0">
                    <a:pos x="117" y="3"/>
                  </a:cxn>
                  <a:cxn ang="0">
                    <a:pos x="221" y="31"/>
                  </a:cxn>
                  <a:cxn ang="0">
                    <a:pos x="249" y="201"/>
                  </a:cxn>
                  <a:cxn ang="0">
                    <a:pos x="191" y="68"/>
                  </a:cxn>
                  <a:cxn ang="0">
                    <a:pos x="115" y="96"/>
                  </a:cxn>
                </a:cxnLst>
                <a:rect l="0" t="0" r="r" b="b"/>
                <a:pathLst>
                  <a:path w="291" h="201">
                    <a:moveTo>
                      <a:pt x="115" y="96"/>
                    </a:moveTo>
                    <a:cubicBezTo>
                      <a:pt x="91" y="145"/>
                      <a:pt x="81" y="159"/>
                      <a:pt x="49" y="146"/>
                    </a:cubicBezTo>
                    <a:cubicBezTo>
                      <a:pt x="17" y="134"/>
                      <a:pt x="23" y="169"/>
                      <a:pt x="29" y="195"/>
                    </a:cubicBezTo>
                    <a:cubicBezTo>
                      <a:pt x="0" y="160"/>
                      <a:pt x="3" y="128"/>
                      <a:pt x="12" y="94"/>
                    </a:cubicBezTo>
                    <a:cubicBezTo>
                      <a:pt x="22" y="57"/>
                      <a:pt x="71" y="2"/>
                      <a:pt x="117" y="3"/>
                    </a:cubicBezTo>
                    <a:cubicBezTo>
                      <a:pt x="142" y="0"/>
                      <a:pt x="180" y="3"/>
                      <a:pt x="221" y="31"/>
                    </a:cubicBezTo>
                    <a:cubicBezTo>
                      <a:pt x="291" y="79"/>
                      <a:pt x="268" y="188"/>
                      <a:pt x="249" y="201"/>
                    </a:cubicBezTo>
                    <a:cubicBezTo>
                      <a:pt x="267" y="100"/>
                      <a:pt x="222" y="121"/>
                      <a:pt x="191" y="68"/>
                    </a:cubicBezTo>
                    <a:cubicBezTo>
                      <a:pt x="181" y="45"/>
                      <a:pt x="142" y="43"/>
                      <a:pt x="115" y="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B8E65183-BA1A-4234-881A-3BF8DED1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4" y="5365750"/>
                <a:ext cx="20638" cy="279400"/>
              </a:xfrm>
              <a:prstGeom prst="rect">
                <a:avLst/>
              </a:pr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990C872-7E82-465A-825C-7E7D6CF00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4" y="5221288"/>
                <a:ext cx="185738" cy="2286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5"/>
                  </a:cxn>
                  <a:cxn ang="0">
                    <a:pos x="63" y="144"/>
                  </a:cxn>
                  <a:cxn ang="0">
                    <a:pos x="117" y="91"/>
                  </a:cxn>
                  <a:cxn ang="0">
                    <a:pos x="50" y="0"/>
                  </a:cxn>
                </a:cxnLst>
                <a:rect l="0" t="0" r="r" b="b"/>
                <a:pathLst>
                  <a:path w="117" h="144">
                    <a:moveTo>
                      <a:pt x="50" y="0"/>
                    </a:moveTo>
                    <a:lnTo>
                      <a:pt x="0" y="45"/>
                    </a:lnTo>
                    <a:lnTo>
                      <a:pt x="63" y="144"/>
                    </a:lnTo>
                    <a:lnTo>
                      <a:pt x="117" y="9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3508EE89-2D46-4808-9E30-58E49BE8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2" y="5221288"/>
                <a:ext cx="190500" cy="22860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120" y="46"/>
                  </a:cxn>
                  <a:cxn ang="0">
                    <a:pos x="55" y="144"/>
                  </a:cxn>
                  <a:cxn ang="0">
                    <a:pos x="0" y="91"/>
                  </a:cxn>
                  <a:cxn ang="0">
                    <a:pos x="71" y="0"/>
                  </a:cxn>
                </a:cxnLst>
                <a:rect l="0" t="0" r="r" b="b"/>
                <a:pathLst>
                  <a:path w="120" h="144">
                    <a:moveTo>
                      <a:pt x="71" y="0"/>
                    </a:moveTo>
                    <a:lnTo>
                      <a:pt x="120" y="46"/>
                    </a:lnTo>
                    <a:lnTo>
                      <a:pt x="55" y="144"/>
                    </a:lnTo>
                    <a:lnTo>
                      <a:pt x="0" y="9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文本框 70">
              <a:extLst>
                <a:ext uri="{FF2B5EF4-FFF2-40B4-BE49-F238E27FC236}">
                  <a16:creationId xmlns:a16="http://schemas.microsoft.com/office/drawing/2014/main" id="{C35469C1-598A-41CB-BC17-2497BF25AE9D}"/>
                </a:ext>
              </a:extLst>
            </p:cNvPr>
            <p:cNvSpPr txBox="1">
              <a:spLocks/>
            </p:cNvSpPr>
            <p:nvPr/>
          </p:nvSpPr>
          <p:spPr>
            <a:xfrm>
              <a:off x="3944128" y="3015114"/>
              <a:ext cx="1028700" cy="184666"/>
            </a:xfrm>
            <a:prstGeom prst="rect">
              <a:avLst/>
            </a:prstGeom>
          </p:spPr>
          <p:txBody>
            <a:bodyPr wrap="none" anchor="t" anchorCtr="0">
              <a:normAutofit fontScale="70000" lnSpcReduction="20000"/>
            </a:bodyPr>
            <a:lstStyle/>
            <a:p>
              <a:pPr marL="439529" marR="0" lvl="0" indent="-439529" algn="ctr" defTabSz="1172078" rtl="0" eaLnBrk="1" fontAlgn="auto" latinLnBrk="0" hangingPunct="1">
                <a:spcBef>
                  <a:spcPct val="0"/>
                </a:spcBef>
                <a:buClrTx/>
                <a:buSzTx/>
                <a:tabLst/>
                <a:defRPr/>
              </a:pPr>
              <a:r>
                <a:rPr lang="zh-CN" altLang="en-US" sz="1000" noProof="0"/>
                <a:t>关键词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944128" y="1167594"/>
            <a:ext cx="1028700" cy="993096"/>
            <a:chOff x="3944128" y="1167594"/>
            <a:chExt cx="1028700" cy="99309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1036EDC-F4B6-43D4-9789-0EE017A302FD}"/>
                </a:ext>
              </a:extLst>
            </p:cNvPr>
            <p:cNvGrpSpPr/>
            <p:nvPr/>
          </p:nvGrpSpPr>
          <p:grpSpPr>
            <a:xfrm>
              <a:off x="4115496" y="1167594"/>
              <a:ext cx="648440" cy="714780"/>
              <a:chOff x="5064124" y="4430713"/>
              <a:chExt cx="1101725" cy="1214438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90C6BFE6-0826-4841-B5DC-7E237A564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637" y="4430713"/>
                <a:ext cx="776288" cy="973138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72" y="73"/>
                  </a:cxn>
                  <a:cxn ang="0">
                    <a:pos x="314" y="197"/>
                  </a:cxn>
                  <a:cxn ang="0">
                    <a:pos x="300" y="286"/>
                  </a:cxn>
                  <a:cxn ang="0">
                    <a:pos x="299" y="321"/>
                  </a:cxn>
                  <a:cxn ang="0">
                    <a:pos x="161" y="420"/>
                  </a:cxn>
                  <a:cxn ang="0">
                    <a:pos x="37" y="324"/>
                  </a:cxn>
                  <a:cxn ang="0">
                    <a:pos x="40" y="289"/>
                  </a:cxn>
                  <a:cxn ang="0">
                    <a:pos x="26" y="191"/>
                  </a:cxn>
                  <a:cxn ang="0">
                    <a:pos x="122" y="39"/>
                  </a:cxn>
                </a:cxnLst>
                <a:rect l="0" t="0" r="r" b="b"/>
                <a:pathLst>
                  <a:path w="336" h="421">
                    <a:moveTo>
                      <a:pt x="122" y="39"/>
                    </a:moveTo>
                    <a:cubicBezTo>
                      <a:pt x="134" y="18"/>
                      <a:pt x="232" y="0"/>
                      <a:pt x="272" y="73"/>
                    </a:cubicBezTo>
                    <a:cubicBezTo>
                      <a:pt x="312" y="146"/>
                      <a:pt x="292" y="171"/>
                      <a:pt x="314" y="197"/>
                    </a:cubicBezTo>
                    <a:cubicBezTo>
                      <a:pt x="336" y="222"/>
                      <a:pt x="316" y="281"/>
                      <a:pt x="300" y="286"/>
                    </a:cubicBezTo>
                    <a:cubicBezTo>
                      <a:pt x="285" y="292"/>
                      <a:pt x="291" y="312"/>
                      <a:pt x="299" y="321"/>
                    </a:cubicBezTo>
                    <a:cubicBezTo>
                      <a:pt x="331" y="358"/>
                      <a:pt x="284" y="421"/>
                      <a:pt x="161" y="420"/>
                    </a:cubicBezTo>
                    <a:cubicBezTo>
                      <a:pt x="29" y="420"/>
                      <a:pt x="3" y="346"/>
                      <a:pt x="37" y="324"/>
                    </a:cubicBezTo>
                    <a:cubicBezTo>
                      <a:pt x="48" y="316"/>
                      <a:pt x="52" y="302"/>
                      <a:pt x="40" y="289"/>
                    </a:cubicBezTo>
                    <a:cubicBezTo>
                      <a:pt x="28" y="277"/>
                      <a:pt x="0" y="230"/>
                      <a:pt x="26" y="191"/>
                    </a:cubicBezTo>
                    <a:cubicBezTo>
                      <a:pt x="52" y="153"/>
                      <a:pt x="29" y="39"/>
                      <a:pt x="122" y="3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A81964D8-085B-4C4C-8AD8-E4B83D0E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24" y="5211763"/>
                <a:ext cx="1101725" cy="433388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191" y="4"/>
                  </a:cxn>
                  <a:cxn ang="0">
                    <a:pos x="51" y="74"/>
                  </a:cxn>
                  <a:cxn ang="0">
                    <a:pos x="0" y="188"/>
                  </a:cxn>
                  <a:cxn ang="0">
                    <a:pos x="477" y="188"/>
                  </a:cxn>
                  <a:cxn ang="0">
                    <a:pos x="426" y="74"/>
                  </a:cxn>
                  <a:cxn ang="0">
                    <a:pos x="284" y="0"/>
                  </a:cxn>
                </a:cxnLst>
                <a:rect l="0" t="0" r="r" b="b"/>
                <a:pathLst>
                  <a:path w="477" h="188">
                    <a:moveTo>
                      <a:pt x="284" y="0"/>
                    </a:moveTo>
                    <a:cubicBezTo>
                      <a:pt x="283" y="1"/>
                      <a:pt x="192" y="3"/>
                      <a:pt x="191" y="4"/>
                    </a:cubicBezTo>
                    <a:cubicBezTo>
                      <a:pt x="162" y="45"/>
                      <a:pt x="100" y="63"/>
                      <a:pt x="51" y="74"/>
                    </a:cubicBezTo>
                    <a:cubicBezTo>
                      <a:pt x="2" y="85"/>
                      <a:pt x="0" y="147"/>
                      <a:pt x="0" y="188"/>
                    </a:cubicBezTo>
                    <a:cubicBezTo>
                      <a:pt x="477" y="188"/>
                      <a:pt x="477" y="188"/>
                      <a:pt x="477" y="188"/>
                    </a:cubicBezTo>
                    <a:cubicBezTo>
                      <a:pt x="477" y="147"/>
                      <a:pt x="476" y="85"/>
                      <a:pt x="426" y="74"/>
                    </a:cubicBezTo>
                    <a:cubicBezTo>
                      <a:pt x="376" y="63"/>
                      <a:pt x="311" y="43"/>
                      <a:pt x="2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4EEC17EA-F633-440C-9385-F5B6727A7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49" y="4862513"/>
                <a:ext cx="219075" cy="5334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2"/>
                  </a:cxn>
                  <a:cxn ang="0">
                    <a:pos x="0" y="181"/>
                  </a:cxn>
                  <a:cxn ang="0">
                    <a:pos x="95" y="181"/>
                  </a:cxn>
                  <a:cxn ang="0">
                    <a:pos x="95" y="142"/>
                  </a:cxn>
                  <a:cxn ang="0">
                    <a:pos x="95" y="64"/>
                  </a:cxn>
                  <a:cxn ang="0">
                    <a:pos x="0" y="64"/>
                  </a:cxn>
                </a:cxnLst>
                <a:rect l="0" t="0" r="r" b="b"/>
                <a:pathLst>
                  <a:path w="95" h="231">
                    <a:moveTo>
                      <a:pt x="0" y="64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30"/>
                      <a:pt x="67" y="231"/>
                      <a:pt x="95" y="18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0"/>
                      <a:pt x="0" y="0"/>
                      <a:pt x="0" y="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F4C0849F-2036-40FD-979F-D4B7506B9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7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7" y="28"/>
                  </a:cxn>
                  <a:cxn ang="0">
                    <a:pos x="12" y="67"/>
                  </a:cxn>
                  <a:cxn ang="0">
                    <a:pos x="43" y="43"/>
                  </a:cxn>
                  <a:cxn ang="0">
                    <a:pos x="39" y="4"/>
                  </a:cxn>
                </a:cxnLst>
                <a:rect l="0" t="0" r="r" b="b"/>
                <a:pathLst>
                  <a:path w="51" h="71">
                    <a:moveTo>
                      <a:pt x="39" y="4"/>
                    </a:moveTo>
                    <a:cubicBezTo>
                      <a:pt x="29" y="0"/>
                      <a:pt x="14" y="10"/>
                      <a:pt x="7" y="28"/>
                    </a:cubicBezTo>
                    <a:cubicBezTo>
                      <a:pt x="0" y="45"/>
                      <a:pt x="2" y="62"/>
                      <a:pt x="12" y="67"/>
                    </a:cubicBezTo>
                    <a:cubicBezTo>
                      <a:pt x="22" y="71"/>
                      <a:pt x="36" y="60"/>
                      <a:pt x="43" y="43"/>
                    </a:cubicBezTo>
                    <a:cubicBezTo>
                      <a:pt x="51" y="26"/>
                      <a:pt x="49" y="8"/>
                      <a:pt x="39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C75B6712-7159-4FFF-874F-E9341B5F8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2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44" y="28"/>
                  </a:cxn>
                  <a:cxn ang="0">
                    <a:pos x="39" y="67"/>
                  </a:cxn>
                  <a:cxn ang="0">
                    <a:pos x="8" y="43"/>
                  </a:cxn>
                  <a:cxn ang="0">
                    <a:pos x="12" y="4"/>
                  </a:cxn>
                </a:cxnLst>
                <a:rect l="0" t="0" r="r" b="b"/>
                <a:pathLst>
                  <a:path w="51" h="71">
                    <a:moveTo>
                      <a:pt x="12" y="4"/>
                    </a:moveTo>
                    <a:cubicBezTo>
                      <a:pt x="22" y="0"/>
                      <a:pt x="37" y="10"/>
                      <a:pt x="44" y="28"/>
                    </a:cubicBezTo>
                    <a:cubicBezTo>
                      <a:pt x="51" y="45"/>
                      <a:pt x="49" y="62"/>
                      <a:pt x="39" y="67"/>
                    </a:cubicBezTo>
                    <a:cubicBezTo>
                      <a:pt x="29" y="71"/>
                      <a:pt x="15" y="60"/>
                      <a:pt x="8" y="43"/>
                    </a:cubicBezTo>
                    <a:cubicBezTo>
                      <a:pt x="0" y="26"/>
                      <a:pt x="2" y="8"/>
                      <a:pt x="12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7C1EEF73-C7E8-439B-AB24-B675751B1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7" y="4525963"/>
                <a:ext cx="635000" cy="671513"/>
              </a:xfrm>
              <a:custGeom>
                <a:avLst/>
                <a:gdLst/>
                <a:ahLst/>
                <a:cxnLst>
                  <a:cxn ang="0">
                    <a:pos x="138" y="291"/>
                  </a:cxn>
                  <a:cxn ang="0">
                    <a:pos x="20" y="172"/>
                  </a:cxn>
                  <a:cxn ang="0">
                    <a:pos x="138" y="0"/>
                  </a:cxn>
                  <a:cxn ang="0">
                    <a:pos x="255" y="172"/>
                  </a:cxn>
                  <a:cxn ang="0">
                    <a:pos x="138" y="291"/>
                  </a:cxn>
                </a:cxnLst>
                <a:rect l="0" t="0" r="r" b="b"/>
                <a:pathLst>
                  <a:path w="275" h="291">
                    <a:moveTo>
                      <a:pt x="138" y="291"/>
                    </a:moveTo>
                    <a:cubicBezTo>
                      <a:pt x="106" y="291"/>
                      <a:pt x="41" y="242"/>
                      <a:pt x="20" y="172"/>
                    </a:cubicBezTo>
                    <a:cubicBezTo>
                      <a:pt x="0" y="101"/>
                      <a:pt x="39" y="0"/>
                      <a:pt x="138" y="0"/>
                    </a:cubicBezTo>
                    <a:cubicBezTo>
                      <a:pt x="237" y="0"/>
                      <a:pt x="275" y="101"/>
                      <a:pt x="255" y="172"/>
                    </a:cubicBezTo>
                    <a:cubicBezTo>
                      <a:pt x="234" y="242"/>
                      <a:pt x="169" y="291"/>
                      <a:pt x="138" y="2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ECC9FF1-E33E-4EE0-B8C8-C29089BCB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2" y="4505325"/>
                <a:ext cx="673100" cy="463550"/>
              </a:xfrm>
              <a:custGeom>
                <a:avLst/>
                <a:gdLst/>
                <a:ahLst/>
                <a:cxnLst>
                  <a:cxn ang="0">
                    <a:pos x="115" y="96"/>
                  </a:cxn>
                  <a:cxn ang="0">
                    <a:pos x="49" y="146"/>
                  </a:cxn>
                  <a:cxn ang="0">
                    <a:pos x="29" y="195"/>
                  </a:cxn>
                  <a:cxn ang="0">
                    <a:pos x="12" y="94"/>
                  </a:cxn>
                  <a:cxn ang="0">
                    <a:pos x="117" y="3"/>
                  </a:cxn>
                  <a:cxn ang="0">
                    <a:pos x="221" y="31"/>
                  </a:cxn>
                  <a:cxn ang="0">
                    <a:pos x="249" y="201"/>
                  </a:cxn>
                  <a:cxn ang="0">
                    <a:pos x="191" y="68"/>
                  </a:cxn>
                  <a:cxn ang="0">
                    <a:pos x="115" y="96"/>
                  </a:cxn>
                </a:cxnLst>
                <a:rect l="0" t="0" r="r" b="b"/>
                <a:pathLst>
                  <a:path w="291" h="201">
                    <a:moveTo>
                      <a:pt x="115" y="96"/>
                    </a:moveTo>
                    <a:cubicBezTo>
                      <a:pt x="91" y="145"/>
                      <a:pt x="81" y="159"/>
                      <a:pt x="49" y="146"/>
                    </a:cubicBezTo>
                    <a:cubicBezTo>
                      <a:pt x="17" y="134"/>
                      <a:pt x="23" y="169"/>
                      <a:pt x="29" y="195"/>
                    </a:cubicBezTo>
                    <a:cubicBezTo>
                      <a:pt x="0" y="160"/>
                      <a:pt x="3" y="128"/>
                      <a:pt x="12" y="94"/>
                    </a:cubicBezTo>
                    <a:cubicBezTo>
                      <a:pt x="22" y="57"/>
                      <a:pt x="71" y="2"/>
                      <a:pt x="117" y="3"/>
                    </a:cubicBezTo>
                    <a:cubicBezTo>
                      <a:pt x="142" y="0"/>
                      <a:pt x="180" y="3"/>
                      <a:pt x="221" y="31"/>
                    </a:cubicBezTo>
                    <a:cubicBezTo>
                      <a:pt x="291" y="79"/>
                      <a:pt x="268" y="188"/>
                      <a:pt x="249" y="201"/>
                    </a:cubicBezTo>
                    <a:cubicBezTo>
                      <a:pt x="267" y="100"/>
                      <a:pt x="222" y="121"/>
                      <a:pt x="191" y="68"/>
                    </a:cubicBezTo>
                    <a:cubicBezTo>
                      <a:pt x="181" y="45"/>
                      <a:pt x="142" y="43"/>
                      <a:pt x="115" y="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BE18556-D91D-49AA-BA3C-5C12D20FD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4" y="5365750"/>
                <a:ext cx="20638" cy="279400"/>
              </a:xfrm>
              <a:prstGeom prst="rect">
                <a:avLst/>
              </a:pr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4469A942-49B6-42DC-99FC-F207DD601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4" y="5221288"/>
                <a:ext cx="185738" cy="2286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5"/>
                  </a:cxn>
                  <a:cxn ang="0">
                    <a:pos x="63" y="144"/>
                  </a:cxn>
                  <a:cxn ang="0">
                    <a:pos x="117" y="91"/>
                  </a:cxn>
                  <a:cxn ang="0">
                    <a:pos x="50" y="0"/>
                  </a:cxn>
                </a:cxnLst>
                <a:rect l="0" t="0" r="r" b="b"/>
                <a:pathLst>
                  <a:path w="117" h="144">
                    <a:moveTo>
                      <a:pt x="50" y="0"/>
                    </a:moveTo>
                    <a:lnTo>
                      <a:pt x="0" y="45"/>
                    </a:lnTo>
                    <a:lnTo>
                      <a:pt x="63" y="144"/>
                    </a:lnTo>
                    <a:lnTo>
                      <a:pt x="117" y="9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726FFB03-F92B-4301-BE35-6804E4DD3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2" y="5221288"/>
                <a:ext cx="190500" cy="22860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120" y="46"/>
                  </a:cxn>
                  <a:cxn ang="0">
                    <a:pos x="55" y="144"/>
                  </a:cxn>
                  <a:cxn ang="0">
                    <a:pos x="0" y="91"/>
                  </a:cxn>
                  <a:cxn ang="0">
                    <a:pos x="71" y="0"/>
                  </a:cxn>
                </a:cxnLst>
                <a:rect l="0" t="0" r="r" b="b"/>
                <a:pathLst>
                  <a:path w="120" h="144">
                    <a:moveTo>
                      <a:pt x="71" y="0"/>
                    </a:moveTo>
                    <a:lnTo>
                      <a:pt x="120" y="46"/>
                    </a:lnTo>
                    <a:lnTo>
                      <a:pt x="55" y="144"/>
                    </a:lnTo>
                    <a:lnTo>
                      <a:pt x="0" y="9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文本框 71">
              <a:extLst>
                <a:ext uri="{FF2B5EF4-FFF2-40B4-BE49-F238E27FC236}">
                  <a16:creationId xmlns:a16="http://schemas.microsoft.com/office/drawing/2014/main" id="{41487F28-D355-4CF8-8841-7358818EA347}"/>
                </a:ext>
              </a:extLst>
            </p:cNvPr>
            <p:cNvSpPr txBox="1">
              <a:spLocks/>
            </p:cNvSpPr>
            <p:nvPr/>
          </p:nvSpPr>
          <p:spPr>
            <a:xfrm>
              <a:off x="3944128" y="1976024"/>
              <a:ext cx="1028700" cy="184666"/>
            </a:xfrm>
            <a:prstGeom prst="rect">
              <a:avLst/>
            </a:prstGeom>
          </p:spPr>
          <p:txBody>
            <a:bodyPr wrap="none" anchor="t" anchorCtr="0">
              <a:normAutofit fontScale="70000" lnSpcReduction="20000"/>
            </a:bodyPr>
            <a:lstStyle/>
            <a:p>
              <a:pPr marL="439529" marR="0" lvl="0" indent="-439529" algn="ctr" defTabSz="1172078" rtl="0" eaLnBrk="1" fontAlgn="auto" latinLnBrk="0" hangingPunct="1">
                <a:spcBef>
                  <a:spcPct val="0"/>
                </a:spcBef>
                <a:buClrTx/>
                <a:buSzTx/>
                <a:tabLst/>
                <a:defRPr/>
              </a:pPr>
              <a:r>
                <a:rPr lang="zh-CN" altLang="en-US" sz="1000"/>
                <a:t>关键词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44128" y="3211163"/>
            <a:ext cx="1028700" cy="996535"/>
            <a:chOff x="3944128" y="3211163"/>
            <a:chExt cx="1028700" cy="996535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83C18EE-49AE-4D6B-A5BD-8681ABCB0A6A}"/>
                </a:ext>
              </a:extLst>
            </p:cNvPr>
            <p:cNvGrpSpPr/>
            <p:nvPr/>
          </p:nvGrpSpPr>
          <p:grpSpPr>
            <a:xfrm>
              <a:off x="4115496" y="3211163"/>
              <a:ext cx="648440" cy="714780"/>
              <a:chOff x="5064124" y="4430713"/>
              <a:chExt cx="1101725" cy="1214438"/>
            </a:xfrm>
          </p:grpSpPr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65BE977D-6DBD-4E65-A581-BE79344D6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637" y="4430713"/>
                <a:ext cx="776288" cy="973138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72" y="73"/>
                  </a:cxn>
                  <a:cxn ang="0">
                    <a:pos x="314" y="197"/>
                  </a:cxn>
                  <a:cxn ang="0">
                    <a:pos x="300" y="286"/>
                  </a:cxn>
                  <a:cxn ang="0">
                    <a:pos x="299" y="321"/>
                  </a:cxn>
                  <a:cxn ang="0">
                    <a:pos x="161" y="420"/>
                  </a:cxn>
                  <a:cxn ang="0">
                    <a:pos x="37" y="324"/>
                  </a:cxn>
                  <a:cxn ang="0">
                    <a:pos x="40" y="289"/>
                  </a:cxn>
                  <a:cxn ang="0">
                    <a:pos x="26" y="191"/>
                  </a:cxn>
                  <a:cxn ang="0">
                    <a:pos x="122" y="39"/>
                  </a:cxn>
                </a:cxnLst>
                <a:rect l="0" t="0" r="r" b="b"/>
                <a:pathLst>
                  <a:path w="336" h="421">
                    <a:moveTo>
                      <a:pt x="122" y="39"/>
                    </a:moveTo>
                    <a:cubicBezTo>
                      <a:pt x="134" y="18"/>
                      <a:pt x="232" y="0"/>
                      <a:pt x="272" y="73"/>
                    </a:cubicBezTo>
                    <a:cubicBezTo>
                      <a:pt x="312" y="146"/>
                      <a:pt x="292" y="171"/>
                      <a:pt x="314" y="197"/>
                    </a:cubicBezTo>
                    <a:cubicBezTo>
                      <a:pt x="336" y="222"/>
                      <a:pt x="316" y="281"/>
                      <a:pt x="300" y="286"/>
                    </a:cubicBezTo>
                    <a:cubicBezTo>
                      <a:pt x="285" y="292"/>
                      <a:pt x="291" y="312"/>
                      <a:pt x="299" y="321"/>
                    </a:cubicBezTo>
                    <a:cubicBezTo>
                      <a:pt x="331" y="358"/>
                      <a:pt x="284" y="421"/>
                      <a:pt x="161" y="420"/>
                    </a:cubicBezTo>
                    <a:cubicBezTo>
                      <a:pt x="29" y="420"/>
                      <a:pt x="3" y="346"/>
                      <a:pt x="37" y="324"/>
                    </a:cubicBezTo>
                    <a:cubicBezTo>
                      <a:pt x="48" y="316"/>
                      <a:pt x="52" y="302"/>
                      <a:pt x="40" y="289"/>
                    </a:cubicBezTo>
                    <a:cubicBezTo>
                      <a:pt x="28" y="277"/>
                      <a:pt x="0" y="230"/>
                      <a:pt x="26" y="191"/>
                    </a:cubicBezTo>
                    <a:cubicBezTo>
                      <a:pt x="52" y="153"/>
                      <a:pt x="29" y="39"/>
                      <a:pt x="122" y="3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0DEC7672-DF19-4994-958C-CA16789B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124" y="5211763"/>
                <a:ext cx="1101725" cy="433388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191" y="4"/>
                  </a:cxn>
                  <a:cxn ang="0">
                    <a:pos x="51" y="74"/>
                  </a:cxn>
                  <a:cxn ang="0">
                    <a:pos x="0" y="188"/>
                  </a:cxn>
                  <a:cxn ang="0">
                    <a:pos x="477" y="188"/>
                  </a:cxn>
                  <a:cxn ang="0">
                    <a:pos x="426" y="74"/>
                  </a:cxn>
                  <a:cxn ang="0">
                    <a:pos x="284" y="0"/>
                  </a:cxn>
                </a:cxnLst>
                <a:rect l="0" t="0" r="r" b="b"/>
                <a:pathLst>
                  <a:path w="477" h="188">
                    <a:moveTo>
                      <a:pt x="284" y="0"/>
                    </a:moveTo>
                    <a:cubicBezTo>
                      <a:pt x="283" y="1"/>
                      <a:pt x="192" y="3"/>
                      <a:pt x="191" y="4"/>
                    </a:cubicBezTo>
                    <a:cubicBezTo>
                      <a:pt x="162" y="45"/>
                      <a:pt x="100" y="63"/>
                      <a:pt x="51" y="74"/>
                    </a:cubicBezTo>
                    <a:cubicBezTo>
                      <a:pt x="2" y="85"/>
                      <a:pt x="0" y="147"/>
                      <a:pt x="0" y="188"/>
                    </a:cubicBezTo>
                    <a:cubicBezTo>
                      <a:pt x="477" y="188"/>
                      <a:pt x="477" y="188"/>
                      <a:pt x="477" y="188"/>
                    </a:cubicBezTo>
                    <a:cubicBezTo>
                      <a:pt x="477" y="147"/>
                      <a:pt x="476" y="85"/>
                      <a:pt x="426" y="74"/>
                    </a:cubicBezTo>
                    <a:cubicBezTo>
                      <a:pt x="376" y="63"/>
                      <a:pt x="311" y="43"/>
                      <a:pt x="28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A9744BB4-CD11-42E0-B5F0-298683322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49" y="4862513"/>
                <a:ext cx="219075" cy="5334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142"/>
                  </a:cxn>
                  <a:cxn ang="0">
                    <a:pos x="0" y="181"/>
                  </a:cxn>
                  <a:cxn ang="0">
                    <a:pos x="95" y="181"/>
                  </a:cxn>
                  <a:cxn ang="0">
                    <a:pos x="95" y="142"/>
                  </a:cxn>
                  <a:cxn ang="0">
                    <a:pos x="95" y="64"/>
                  </a:cxn>
                  <a:cxn ang="0">
                    <a:pos x="0" y="64"/>
                  </a:cxn>
                </a:cxnLst>
                <a:rect l="0" t="0" r="r" b="b"/>
                <a:pathLst>
                  <a:path w="95" h="231">
                    <a:moveTo>
                      <a:pt x="0" y="64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30"/>
                      <a:pt x="67" y="231"/>
                      <a:pt x="95" y="181"/>
                    </a:cubicBezTo>
                    <a:cubicBezTo>
                      <a:pt x="95" y="142"/>
                      <a:pt x="95" y="142"/>
                      <a:pt x="95" y="142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0"/>
                      <a:pt x="0" y="0"/>
                      <a:pt x="0" y="6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B2D214C9-C8CF-488C-9F71-C3D35BC70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7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7" y="28"/>
                  </a:cxn>
                  <a:cxn ang="0">
                    <a:pos x="12" y="67"/>
                  </a:cxn>
                  <a:cxn ang="0">
                    <a:pos x="43" y="43"/>
                  </a:cxn>
                  <a:cxn ang="0">
                    <a:pos x="39" y="4"/>
                  </a:cxn>
                </a:cxnLst>
                <a:rect l="0" t="0" r="r" b="b"/>
                <a:pathLst>
                  <a:path w="51" h="71">
                    <a:moveTo>
                      <a:pt x="39" y="4"/>
                    </a:moveTo>
                    <a:cubicBezTo>
                      <a:pt x="29" y="0"/>
                      <a:pt x="14" y="10"/>
                      <a:pt x="7" y="28"/>
                    </a:cubicBezTo>
                    <a:cubicBezTo>
                      <a:pt x="0" y="45"/>
                      <a:pt x="2" y="62"/>
                      <a:pt x="12" y="67"/>
                    </a:cubicBezTo>
                    <a:cubicBezTo>
                      <a:pt x="22" y="71"/>
                      <a:pt x="36" y="60"/>
                      <a:pt x="43" y="43"/>
                    </a:cubicBezTo>
                    <a:cubicBezTo>
                      <a:pt x="51" y="26"/>
                      <a:pt x="49" y="8"/>
                      <a:pt x="39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EB02FE23-DB52-4CBB-A386-9215CCF96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2" y="4873625"/>
                <a:ext cx="117475" cy="16510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44" y="28"/>
                  </a:cxn>
                  <a:cxn ang="0">
                    <a:pos x="39" y="67"/>
                  </a:cxn>
                  <a:cxn ang="0">
                    <a:pos x="8" y="43"/>
                  </a:cxn>
                  <a:cxn ang="0">
                    <a:pos x="12" y="4"/>
                  </a:cxn>
                </a:cxnLst>
                <a:rect l="0" t="0" r="r" b="b"/>
                <a:pathLst>
                  <a:path w="51" h="71">
                    <a:moveTo>
                      <a:pt x="12" y="4"/>
                    </a:moveTo>
                    <a:cubicBezTo>
                      <a:pt x="22" y="0"/>
                      <a:pt x="37" y="10"/>
                      <a:pt x="44" y="28"/>
                    </a:cubicBezTo>
                    <a:cubicBezTo>
                      <a:pt x="51" y="45"/>
                      <a:pt x="49" y="62"/>
                      <a:pt x="39" y="67"/>
                    </a:cubicBezTo>
                    <a:cubicBezTo>
                      <a:pt x="29" y="71"/>
                      <a:pt x="15" y="60"/>
                      <a:pt x="8" y="43"/>
                    </a:cubicBezTo>
                    <a:cubicBezTo>
                      <a:pt x="0" y="26"/>
                      <a:pt x="2" y="8"/>
                      <a:pt x="12" y="4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0AE559A5-3AF0-42E0-8034-93DC48D82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487" y="4525963"/>
                <a:ext cx="635000" cy="671513"/>
              </a:xfrm>
              <a:custGeom>
                <a:avLst/>
                <a:gdLst/>
                <a:ahLst/>
                <a:cxnLst>
                  <a:cxn ang="0">
                    <a:pos x="138" y="291"/>
                  </a:cxn>
                  <a:cxn ang="0">
                    <a:pos x="20" y="172"/>
                  </a:cxn>
                  <a:cxn ang="0">
                    <a:pos x="138" y="0"/>
                  </a:cxn>
                  <a:cxn ang="0">
                    <a:pos x="255" y="172"/>
                  </a:cxn>
                  <a:cxn ang="0">
                    <a:pos x="138" y="291"/>
                  </a:cxn>
                </a:cxnLst>
                <a:rect l="0" t="0" r="r" b="b"/>
                <a:pathLst>
                  <a:path w="275" h="291">
                    <a:moveTo>
                      <a:pt x="138" y="291"/>
                    </a:moveTo>
                    <a:cubicBezTo>
                      <a:pt x="106" y="291"/>
                      <a:pt x="41" y="242"/>
                      <a:pt x="20" y="172"/>
                    </a:cubicBezTo>
                    <a:cubicBezTo>
                      <a:pt x="0" y="101"/>
                      <a:pt x="39" y="0"/>
                      <a:pt x="138" y="0"/>
                    </a:cubicBezTo>
                    <a:cubicBezTo>
                      <a:pt x="237" y="0"/>
                      <a:pt x="275" y="101"/>
                      <a:pt x="255" y="172"/>
                    </a:cubicBezTo>
                    <a:cubicBezTo>
                      <a:pt x="234" y="242"/>
                      <a:pt x="169" y="291"/>
                      <a:pt x="138" y="291"/>
                    </a:cubicBez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174E94AA-E5F4-4CC6-AD44-4BAD25240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2" y="4505325"/>
                <a:ext cx="673100" cy="463550"/>
              </a:xfrm>
              <a:custGeom>
                <a:avLst/>
                <a:gdLst/>
                <a:ahLst/>
                <a:cxnLst>
                  <a:cxn ang="0">
                    <a:pos x="115" y="96"/>
                  </a:cxn>
                  <a:cxn ang="0">
                    <a:pos x="49" y="146"/>
                  </a:cxn>
                  <a:cxn ang="0">
                    <a:pos x="29" y="195"/>
                  </a:cxn>
                  <a:cxn ang="0">
                    <a:pos x="12" y="94"/>
                  </a:cxn>
                  <a:cxn ang="0">
                    <a:pos x="117" y="3"/>
                  </a:cxn>
                  <a:cxn ang="0">
                    <a:pos x="221" y="31"/>
                  </a:cxn>
                  <a:cxn ang="0">
                    <a:pos x="249" y="201"/>
                  </a:cxn>
                  <a:cxn ang="0">
                    <a:pos x="191" y="68"/>
                  </a:cxn>
                  <a:cxn ang="0">
                    <a:pos x="115" y="96"/>
                  </a:cxn>
                </a:cxnLst>
                <a:rect l="0" t="0" r="r" b="b"/>
                <a:pathLst>
                  <a:path w="291" h="201">
                    <a:moveTo>
                      <a:pt x="115" y="96"/>
                    </a:moveTo>
                    <a:cubicBezTo>
                      <a:pt x="91" y="145"/>
                      <a:pt x="81" y="159"/>
                      <a:pt x="49" y="146"/>
                    </a:cubicBezTo>
                    <a:cubicBezTo>
                      <a:pt x="17" y="134"/>
                      <a:pt x="23" y="169"/>
                      <a:pt x="29" y="195"/>
                    </a:cubicBezTo>
                    <a:cubicBezTo>
                      <a:pt x="0" y="160"/>
                      <a:pt x="3" y="128"/>
                      <a:pt x="12" y="94"/>
                    </a:cubicBezTo>
                    <a:cubicBezTo>
                      <a:pt x="22" y="57"/>
                      <a:pt x="71" y="2"/>
                      <a:pt x="117" y="3"/>
                    </a:cubicBezTo>
                    <a:cubicBezTo>
                      <a:pt x="142" y="0"/>
                      <a:pt x="180" y="3"/>
                      <a:pt x="221" y="31"/>
                    </a:cubicBezTo>
                    <a:cubicBezTo>
                      <a:pt x="291" y="79"/>
                      <a:pt x="268" y="188"/>
                      <a:pt x="249" y="201"/>
                    </a:cubicBezTo>
                    <a:cubicBezTo>
                      <a:pt x="267" y="100"/>
                      <a:pt x="222" y="121"/>
                      <a:pt x="191" y="68"/>
                    </a:cubicBezTo>
                    <a:cubicBezTo>
                      <a:pt x="181" y="45"/>
                      <a:pt x="142" y="43"/>
                      <a:pt x="115" y="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5B847A9-5E12-4DB3-B40F-BE00287BD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874" y="5365750"/>
                <a:ext cx="20638" cy="279400"/>
              </a:xfrm>
              <a:prstGeom prst="rect">
                <a:avLst/>
              </a:pr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4BA10E25-14A0-4293-8BAA-779FE2EC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4" y="5221288"/>
                <a:ext cx="185738" cy="22860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45"/>
                  </a:cxn>
                  <a:cxn ang="0">
                    <a:pos x="63" y="144"/>
                  </a:cxn>
                  <a:cxn ang="0">
                    <a:pos x="117" y="91"/>
                  </a:cxn>
                  <a:cxn ang="0">
                    <a:pos x="50" y="0"/>
                  </a:cxn>
                </a:cxnLst>
                <a:rect l="0" t="0" r="r" b="b"/>
                <a:pathLst>
                  <a:path w="117" h="144">
                    <a:moveTo>
                      <a:pt x="50" y="0"/>
                    </a:moveTo>
                    <a:lnTo>
                      <a:pt x="0" y="45"/>
                    </a:lnTo>
                    <a:lnTo>
                      <a:pt x="63" y="144"/>
                    </a:lnTo>
                    <a:lnTo>
                      <a:pt x="117" y="9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1A8C05C-8DB1-4568-8C35-5D0E7C40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2" y="5221288"/>
                <a:ext cx="190500" cy="22860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120" y="46"/>
                  </a:cxn>
                  <a:cxn ang="0">
                    <a:pos x="55" y="144"/>
                  </a:cxn>
                  <a:cxn ang="0">
                    <a:pos x="0" y="91"/>
                  </a:cxn>
                  <a:cxn ang="0">
                    <a:pos x="71" y="0"/>
                  </a:cxn>
                </a:cxnLst>
                <a:rect l="0" t="0" r="r" b="b"/>
                <a:pathLst>
                  <a:path w="120" h="144">
                    <a:moveTo>
                      <a:pt x="71" y="0"/>
                    </a:moveTo>
                    <a:lnTo>
                      <a:pt x="120" y="46"/>
                    </a:lnTo>
                    <a:lnTo>
                      <a:pt x="55" y="144"/>
                    </a:lnTo>
                    <a:lnTo>
                      <a:pt x="0" y="9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6E6E6"/>
              </a:solidFill>
              <a:ln w="7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文本框 72">
              <a:extLst>
                <a:ext uri="{FF2B5EF4-FFF2-40B4-BE49-F238E27FC236}">
                  <a16:creationId xmlns:a16="http://schemas.microsoft.com/office/drawing/2014/main" id="{5F9CE13A-5D0C-42D3-8400-D64148C7BE4B}"/>
                </a:ext>
              </a:extLst>
            </p:cNvPr>
            <p:cNvSpPr txBox="1">
              <a:spLocks/>
            </p:cNvSpPr>
            <p:nvPr/>
          </p:nvSpPr>
          <p:spPr>
            <a:xfrm>
              <a:off x="3944128" y="4023032"/>
              <a:ext cx="1028700" cy="184666"/>
            </a:xfrm>
            <a:prstGeom prst="rect">
              <a:avLst/>
            </a:prstGeom>
          </p:spPr>
          <p:txBody>
            <a:bodyPr wrap="none" anchor="t" anchorCtr="0">
              <a:normAutofit fontScale="70000" lnSpcReduction="20000"/>
            </a:bodyPr>
            <a:lstStyle/>
            <a:p>
              <a:pPr marL="439529" marR="0" lvl="0" indent="-439529" algn="ctr" defTabSz="1172078" rtl="0" eaLnBrk="1" fontAlgn="auto" latinLnBrk="0" hangingPunct="1">
                <a:spcBef>
                  <a:spcPct val="0"/>
                </a:spcBef>
                <a:buClrTx/>
                <a:buSzTx/>
                <a:tabLst/>
                <a:defRPr/>
              </a:pPr>
              <a:r>
                <a:rPr lang="zh-CN" altLang="en-US" sz="1000" noProof="0"/>
                <a:t>关键词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EAB09D2-5459-46B9-95C4-329BD29DE433}"/>
              </a:ext>
            </a:extLst>
          </p:cNvPr>
          <p:cNvGrpSpPr/>
          <p:nvPr/>
        </p:nvGrpSpPr>
        <p:grpSpPr>
          <a:xfrm>
            <a:off x="5200654" y="1449242"/>
            <a:ext cx="2825669" cy="708888"/>
            <a:chOff x="5871033" y="1810977"/>
            <a:chExt cx="3767559" cy="94518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A4426CB-2ED4-463E-9A63-606E3FDFC11D}"/>
                </a:ext>
              </a:extLst>
            </p:cNvPr>
            <p:cNvSpPr/>
            <p:nvPr/>
          </p:nvSpPr>
          <p:spPr>
            <a:xfrm>
              <a:off x="5965512" y="2155997"/>
              <a:ext cx="353181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B637862-0566-4814-815A-2B795C11793B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D7EC967-63FD-4132-9021-443108B2D7E8}"/>
              </a:ext>
            </a:extLst>
          </p:cNvPr>
          <p:cNvGrpSpPr/>
          <p:nvPr/>
        </p:nvGrpSpPr>
        <p:grpSpPr>
          <a:xfrm>
            <a:off x="5200654" y="2415661"/>
            <a:ext cx="2825669" cy="708888"/>
            <a:chOff x="5871033" y="1810977"/>
            <a:chExt cx="3767559" cy="94518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E816CF2-7FDC-4728-8334-FB2E72E579DA}"/>
                </a:ext>
              </a:extLst>
            </p:cNvPr>
            <p:cNvSpPr/>
            <p:nvPr/>
          </p:nvSpPr>
          <p:spPr>
            <a:xfrm>
              <a:off x="5965512" y="2155997"/>
              <a:ext cx="353181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FA08A45-759F-47BF-88A5-0B982290197F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1724F9-FE34-47B5-B3C8-E818F54FA760}"/>
              </a:ext>
            </a:extLst>
          </p:cNvPr>
          <p:cNvGrpSpPr/>
          <p:nvPr/>
        </p:nvGrpSpPr>
        <p:grpSpPr>
          <a:xfrm>
            <a:off x="5200654" y="3382080"/>
            <a:ext cx="2825669" cy="708888"/>
            <a:chOff x="5871033" y="1810977"/>
            <a:chExt cx="3767559" cy="94518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16D1490-AFF6-45FE-957C-68B458EC7513}"/>
                </a:ext>
              </a:extLst>
            </p:cNvPr>
            <p:cNvSpPr/>
            <p:nvPr/>
          </p:nvSpPr>
          <p:spPr>
            <a:xfrm>
              <a:off x="5965512" y="2155997"/>
              <a:ext cx="3531812" cy="60016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D4FFB29-DBDA-4E57-A2EF-0B522D0760E9}"/>
                </a:ext>
              </a:extLst>
            </p:cNvPr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pic>
        <p:nvPicPr>
          <p:cNvPr id="86" name="图片 85">
            <a:extLst>
              <a:ext uri="{FF2B5EF4-FFF2-40B4-BE49-F238E27FC236}">
                <a16:creationId xmlns:a16="http://schemas.microsoft.com/office/drawing/2014/main" id="{2BCF37DA-02F3-4421-A5AD-8A1F7DEE6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AD87EFD-3FDC-473F-8794-1EB106F0E851}"/>
              </a:ext>
            </a:extLst>
          </p:cNvPr>
          <p:cNvGrpSpPr/>
          <p:nvPr/>
        </p:nvGrpSpPr>
        <p:grpSpPr>
          <a:xfrm>
            <a:off x="2315984" y="609271"/>
            <a:ext cx="4632280" cy="3696662"/>
            <a:chOff x="4625221" y="785593"/>
            <a:chExt cx="4872533" cy="38883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0AD304-45A5-4B61-8E66-B64E7AF9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21" y="785593"/>
              <a:ext cx="4872533" cy="3888389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1829A14-40D8-45FA-93BB-1BC809B19F3A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66C75F-CEDF-48F4-B5E6-53DAD7084C56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71">
            <a:extLst>
              <a:ext uri="{FF2B5EF4-FFF2-40B4-BE49-F238E27FC236}">
                <a16:creationId xmlns:a16="http://schemas.microsoft.com/office/drawing/2014/main" id="{3A223720-7410-4E28-9891-580B95882A66}"/>
              </a:ext>
            </a:extLst>
          </p:cNvPr>
          <p:cNvSpPr txBox="1"/>
          <p:nvPr/>
        </p:nvSpPr>
        <p:spPr>
          <a:xfrm>
            <a:off x="3556337" y="24574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6095B4-F2B7-4806-A418-4838D40CC763}"/>
              </a:ext>
            </a:extLst>
          </p:cNvPr>
          <p:cNvSpPr/>
          <p:nvPr/>
        </p:nvSpPr>
        <p:spPr>
          <a:xfrm>
            <a:off x="3810796" y="1977888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—03—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8DB05CF-5E01-4DAD-8DB7-C00C3684A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53784B9-A549-4355-BB31-18FE679481CF}"/>
              </a:ext>
            </a:extLst>
          </p:cNvPr>
          <p:cNvGrpSpPr/>
          <p:nvPr/>
        </p:nvGrpSpPr>
        <p:grpSpPr>
          <a:xfrm>
            <a:off x="3337224" y="957607"/>
            <a:ext cx="2363489" cy="2576380"/>
            <a:chOff x="3863752" y="1326759"/>
            <a:chExt cx="4323079" cy="471248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07BD9A0-97CC-4EA5-8624-759BBB813239}"/>
                </a:ext>
              </a:extLst>
            </p:cNvPr>
            <p:cNvGrpSpPr/>
            <p:nvPr/>
          </p:nvGrpSpPr>
          <p:grpSpPr>
            <a:xfrm>
              <a:off x="3863752" y="1326759"/>
              <a:ext cx="4323079" cy="4712483"/>
              <a:chOff x="3863752" y="1326759"/>
              <a:chExt cx="4323079" cy="4712483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33" name="Shape 16817">
                <a:extLst>
                  <a:ext uri="{FF2B5EF4-FFF2-40B4-BE49-F238E27FC236}">
                    <a16:creationId xmlns:a16="http://schemas.microsoft.com/office/drawing/2014/main" id="{7D58774B-8FF3-4F2D-8F0F-71ECAF8B1202}"/>
                  </a:ext>
                </a:extLst>
              </p:cNvPr>
              <p:cNvSpPr/>
              <p:nvPr/>
            </p:nvSpPr>
            <p:spPr>
              <a:xfrm>
                <a:off x="4359641" y="2615048"/>
                <a:ext cx="602376" cy="489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2" y="19598"/>
                    </a:moveTo>
                    <a:cubicBezTo>
                      <a:pt x="16872" y="19598"/>
                      <a:pt x="17025" y="19232"/>
                      <a:pt x="17253" y="18684"/>
                    </a:cubicBezTo>
                    <a:cubicBezTo>
                      <a:pt x="17504" y="18150"/>
                      <a:pt x="17837" y="17437"/>
                      <a:pt x="18171" y="16724"/>
                    </a:cubicBezTo>
                    <a:cubicBezTo>
                      <a:pt x="18492" y="16003"/>
                      <a:pt x="18888" y="15335"/>
                      <a:pt x="19147" y="14807"/>
                    </a:cubicBezTo>
                    <a:cubicBezTo>
                      <a:pt x="19416" y="14286"/>
                      <a:pt x="19595" y="13938"/>
                      <a:pt x="19595" y="13938"/>
                    </a:cubicBezTo>
                    <a:lnTo>
                      <a:pt x="18405" y="12951"/>
                    </a:lnTo>
                    <a:cubicBezTo>
                      <a:pt x="18405" y="12951"/>
                      <a:pt x="18221" y="13309"/>
                      <a:pt x="17944" y="13846"/>
                    </a:cubicBezTo>
                    <a:cubicBezTo>
                      <a:pt x="17677" y="14389"/>
                      <a:pt x="17270" y="15077"/>
                      <a:pt x="16939" y="15820"/>
                    </a:cubicBezTo>
                    <a:cubicBezTo>
                      <a:pt x="16595" y="16554"/>
                      <a:pt x="16252" y="17287"/>
                      <a:pt x="15994" y="17838"/>
                    </a:cubicBezTo>
                    <a:cubicBezTo>
                      <a:pt x="15759" y="18402"/>
                      <a:pt x="15602" y="18779"/>
                      <a:pt x="15602" y="18779"/>
                    </a:cubicBezTo>
                    <a:cubicBezTo>
                      <a:pt x="15602" y="18779"/>
                      <a:pt x="16872" y="19598"/>
                      <a:pt x="16872" y="19598"/>
                    </a:cubicBezTo>
                    <a:close/>
                    <a:moveTo>
                      <a:pt x="14631" y="18153"/>
                    </a:moveTo>
                    <a:cubicBezTo>
                      <a:pt x="14631" y="18153"/>
                      <a:pt x="14792" y="17769"/>
                      <a:pt x="15033" y="17192"/>
                    </a:cubicBezTo>
                    <a:cubicBezTo>
                      <a:pt x="15296" y="16629"/>
                      <a:pt x="15647" y="15879"/>
                      <a:pt x="15998" y="15129"/>
                    </a:cubicBezTo>
                    <a:cubicBezTo>
                      <a:pt x="16337" y="14370"/>
                      <a:pt x="16752" y="13666"/>
                      <a:pt x="17026" y="13111"/>
                    </a:cubicBezTo>
                    <a:cubicBezTo>
                      <a:pt x="17308" y="12563"/>
                      <a:pt x="17497" y="12197"/>
                      <a:pt x="17497" y="12197"/>
                    </a:cubicBezTo>
                    <a:lnTo>
                      <a:pt x="16307" y="11211"/>
                    </a:lnTo>
                    <a:cubicBezTo>
                      <a:pt x="16307" y="11211"/>
                      <a:pt x="16113" y="11586"/>
                      <a:pt x="15822" y="12151"/>
                    </a:cubicBezTo>
                    <a:cubicBezTo>
                      <a:pt x="15541" y="12721"/>
                      <a:pt x="15115" y="13445"/>
                      <a:pt x="14766" y="14225"/>
                    </a:cubicBezTo>
                    <a:cubicBezTo>
                      <a:pt x="14405" y="14996"/>
                      <a:pt x="14044" y="15767"/>
                      <a:pt x="13774" y="16346"/>
                    </a:cubicBezTo>
                    <a:cubicBezTo>
                      <a:pt x="13526" y="16939"/>
                      <a:pt x="13360" y="17335"/>
                      <a:pt x="13360" y="17335"/>
                    </a:cubicBezTo>
                    <a:cubicBezTo>
                      <a:pt x="13360" y="17335"/>
                      <a:pt x="14631" y="18153"/>
                      <a:pt x="14631" y="18153"/>
                    </a:cubicBezTo>
                    <a:close/>
                    <a:moveTo>
                      <a:pt x="12389" y="16709"/>
                    </a:moveTo>
                    <a:cubicBezTo>
                      <a:pt x="12389" y="16709"/>
                      <a:pt x="12558" y="16305"/>
                      <a:pt x="12811" y="15699"/>
                    </a:cubicBezTo>
                    <a:cubicBezTo>
                      <a:pt x="13088" y="15108"/>
                      <a:pt x="13456" y="14321"/>
                      <a:pt x="13824" y="13533"/>
                    </a:cubicBezTo>
                    <a:cubicBezTo>
                      <a:pt x="14181" y="12737"/>
                      <a:pt x="14615" y="11998"/>
                      <a:pt x="14902" y="11415"/>
                    </a:cubicBezTo>
                    <a:cubicBezTo>
                      <a:pt x="15200" y="10840"/>
                      <a:pt x="15398" y="10456"/>
                      <a:pt x="15398" y="10456"/>
                    </a:cubicBezTo>
                    <a:lnTo>
                      <a:pt x="14209" y="9471"/>
                    </a:lnTo>
                    <a:cubicBezTo>
                      <a:pt x="14209" y="9471"/>
                      <a:pt x="14006" y="9864"/>
                      <a:pt x="13700" y="10455"/>
                    </a:cubicBezTo>
                    <a:cubicBezTo>
                      <a:pt x="13404" y="11052"/>
                      <a:pt x="12960" y="11813"/>
                      <a:pt x="12593" y="12630"/>
                    </a:cubicBezTo>
                    <a:cubicBezTo>
                      <a:pt x="12215" y="13438"/>
                      <a:pt x="11837" y="14247"/>
                      <a:pt x="11553" y="14854"/>
                    </a:cubicBezTo>
                    <a:cubicBezTo>
                      <a:pt x="11293" y="15476"/>
                      <a:pt x="11119" y="15890"/>
                      <a:pt x="11119" y="15890"/>
                    </a:cubicBezTo>
                    <a:cubicBezTo>
                      <a:pt x="11119" y="15890"/>
                      <a:pt x="12389" y="16709"/>
                      <a:pt x="12389" y="16709"/>
                    </a:cubicBezTo>
                    <a:close/>
                    <a:moveTo>
                      <a:pt x="10149" y="15265"/>
                    </a:moveTo>
                    <a:cubicBezTo>
                      <a:pt x="10149" y="15265"/>
                      <a:pt x="10326" y="14842"/>
                      <a:pt x="10591" y="14208"/>
                    </a:cubicBezTo>
                    <a:cubicBezTo>
                      <a:pt x="10881" y="13589"/>
                      <a:pt x="11266" y="12764"/>
                      <a:pt x="11652" y="11939"/>
                    </a:cubicBezTo>
                    <a:cubicBezTo>
                      <a:pt x="12027" y="11106"/>
                      <a:pt x="12479" y="10330"/>
                      <a:pt x="12781" y="9721"/>
                    </a:cubicBezTo>
                    <a:cubicBezTo>
                      <a:pt x="13093" y="9118"/>
                      <a:pt x="13301" y="8717"/>
                      <a:pt x="13301" y="8717"/>
                    </a:cubicBezTo>
                    <a:lnTo>
                      <a:pt x="12111" y="7730"/>
                    </a:lnTo>
                    <a:cubicBezTo>
                      <a:pt x="12111" y="7730"/>
                      <a:pt x="11898" y="8142"/>
                      <a:pt x="11578" y="8759"/>
                    </a:cubicBezTo>
                    <a:cubicBezTo>
                      <a:pt x="11268" y="9384"/>
                      <a:pt x="10805" y="10181"/>
                      <a:pt x="10420" y="11035"/>
                    </a:cubicBezTo>
                    <a:cubicBezTo>
                      <a:pt x="10025" y="11881"/>
                      <a:pt x="9629" y="12727"/>
                      <a:pt x="9332" y="13362"/>
                    </a:cubicBezTo>
                    <a:cubicBezTo>
                      <a:pt x="9060" y="14012"/>
                      <a:pt x="8878" y="14446"/>
                      <a:pt x="8878" y="14446"/>
                    </a:cubicBezTo>
                    <a:cubicBezTo>
                      <a:pt x="8878" y="14446"/>
                      <a:pt x="10149" y="15265"/>
                      <a:pt x="10149" y="15265"/>
                    </a:cubicBezTo>
                    <a:close/>
                    <a:moveTo>
                      <a:pt x="7906" y="13820"/>
                    </a:moveTo>
                    <a:cubicBezTo>
                      <a:pt x="7906" y="13820"/>
                      <a:pt x="8092" y="13378"/>
                      <a:pt x="8370" y="12715"/>
                    </a:cubicBezTo>
                    <a:cubicBezTo>
                      <a:pt x="8672" y="12069"/>
                      <a:pt x="9075" y="11205"/>
                      <a:pt x="9478" y="10343"/>
                    </a:cubicBezTo>
                    <a:cubicBezTo>
                      <a:pt x="9871" y="9473"/>
                      <a:pt x="10342" y="8661"/>
                      <a:pt x="10658" y="8024"/>
                    </a:cubicBezTo>
                    <a:cubicBezTo>
                      <a:pt x="10984" y="7395"/>
                      <a:pt x="11202" y="6976"/>
                      <a:pt x="11202" y="6976"/>
                    </a:cubicBezTo>
                    <a:lnTo>
                      <a:pt x="10013" y="5989"/>
                    </a:lnTo>
                    <a:cubicBezTo>
                      <a:pt x="10013" y="5989"/>
                      <a:pt x="9790" y="6420"/>
                      <a:pt x="9456" y="7064"/>
                    </a:cubicBezTo>
                    <a:cubicBezTo>
                      <a:pt x="9131" y="7715"/>
                      <a:pt x="8650" y="8549"/>
                      <a:pt x="8247" y="9440"/>
                    </a:cubicBezTo>
                    <a:cubicBezTo>
                      <a:pt x="7834" y="10323"/>
                      <a:pt x="7421" y="11207"/>
                      <a:pt x="7112" y="11870"/>
                    </a:cubicBezTo>
                    <a:cubicBezTo>
                      <a:pt x="6827" y="12549"/>
                      <a:pt x="6636" y="13002"/>
                      <a:pt x="6636" y="13002"/>
                    </a:cubicBezTo>
                    <a:cubicBezTo>
                      <a:pt x="6636" y="13002"/>
                      <a:pt x="7906" y="13820"/>
                      <a:pt x="7906" y="13820"/>
                    </a:cubicBezTo>
                    <a:close/>
                    <a:moveTo>
                      <a:pt x="5666" y="12376"/>
                    </a:moveTo>
                    <a:cubicBezTo>
                      <a:pt x="5666" y="12376"/>
                      <a:pt x="5860" y="11915"/>
                      <a:pt x="6150" y="11224"/>
                    </a:cubicBezTo>
                    <a:cubicBezTo>
                      <a:pt x="6465" y="10549"/>
                      <a:pt x="6886" y="9649"/>
                      <a:pt x="7306" y="8749"/>
                    </a:cubicBezTo>
                    <a:cubicBezTo>
                      <a:pt x="7717" y="7842"/>
                      <a:pt x="8206" y="6993"/>
                      <a:pt x="8537" y="6329"/>
                    </a:cubicBezTo>
                    <a:cubicBezTo>
                      <a:pt x="8878" y="5674"/>
                      <a:pt x="9105" y="5236"/>
                      <a:pt x="9105" y="5236"/>
                    </a:cubicBezTo>
                    <a:lnTo>
                      <a:pt x="7915" y="4249"/>
                    </a:lnTo>
                    <a:cubicBezTo>
                      <a:pt x="7915" y="4249"/>
                      <a:pt x="7682" y="4697"/>
                      <a:pt x="7334" y="5368"/>
                    </a:cubicBezTo>
                    <a:cubicBezTo>
                      <a:pt x="6994" y="6047"/>
                      <a:pt x="6495" y="6917"/>
                      <a:pt x="6074" y="7845"/>
                    </a:cubicBezTo>
                    <a:cubicBezTo>
                      <a:pt x="5644" y="8766"/>
                      <a:pt x="5214" y="9687"/>
                      <a:pt x="4891" y="10378"/>
                    </a:cubicBezTo>
                    <a:cubicBezTo>
                      <a:pt x="4594" y="11085"/>
                      <a:pt x="4395" y="11557"/>
                      <a:pt x="4395" y="11557"/>
                    </a:cubicBezTo>
                    <a:cubicBezTo>
                      <a:pt x="4395" y="11557"/>
                      <a:pt x="5666" y="12376"/>
                      <a:pt x="5666" y="12376"/>
                    </a:cubicBezTo>
                    <a:close/>
                    <a:moveTo>
                      <a:pt x="3424" y="10931"/>
                    </a:moveTo>
                    <a:cubicBezTo>
                      <a:pt x="3424" y="10931"/>
                      <a:pt x="3626" y="10451"/>
                      <a:pt x="3928" y="9731"/>
                    </a:cubicBezTo>
                    <a:cubicBezTo>
                      <a:pt x="4257" y="9028"/>
                      <a:pt x="4694" y="8091"/>
                      <a:pt x="5132" y="7153"/>
                    </a:cubicBezTo>
                    <a:cubicBezTo>
                      <a:pt x="5561" y="6209"/>
                      <a:pt x="6069" y="5324"/>
                      <a:pt x="6414" y="4633"/>
                    </a:cubicBezTo>
                    <a:cubicBezTo>
                      <a:pt x="6769" y="3950"/>
                      <a:pt x="7006" y="3495"/>
                      <a:pt x="7006" y="3495"/>
                    </a:cubicBezTo>
                    <a:lnTo>
                      <a:pt x="5817" y="2509"/>
                    </a:lnTo>
                    <a:cubicBezTo>
                      <a:pt x="5817" y="2509"/>
                      <a:pt x="5575" y="2974"/>
                      <a:pt x="5211" y="3673"/>
                    </a:cubicBezTo>
                    <a:cubicBezTo>
                      <a:pt x="4858" y="4379"/>
                      <a:pt x="4340" y="5285"/>
                      <a:pt x="3901" y="6250"/>
                    </a:cubicBezTo>
                    <a:cubicBezTo>
                      <a:pt x="3454" y="7208"/>
                      <a:pt x="3006" y="8167"/>
                      <a:pt x="2670" y="8886"/>
                    </a:cubicBezTo>
                    <a:cubicBezTo>
                      <a:pt x="2361" y="9622"/>
                      <a:pt x="2154" y="10112"/>
                      <a:pt x="2154" y="10112"/>
                    </a:cubicBezTo>
                    <a:cubicBezTo>
                      <a:pt x="2154" y="10112"/>
                      <a:pt x="3424" y="10931"/>
                      <a:pt x="3424" y="10931"/>
                    </a:cubicBezTo>
                    <a:close/>
                    <a:moveTo>
                      <a:pt x="18050" y="21600"/>
                    </a:moveTo>
                    <a:lnTo>
                      <a:pt x="0" y="10508"/>
                    </a:lnTo>
                    <a:cubicBezTo>
                      <a:pt x="0" y="10508"/>
                      <a:pt x="174" y="8934"/>
                      <a:pt x="381" y="7333"/>
                    </a:cubicBezTo>
                    <a:cubicBezTo>
                      <a:pt x="636" y="5746"/>
                      <a:pt x="890" y="4158"/>
                      <a:pt x="890" y="4158"/>
                    </a:cubicBezTo>
                    <a:cubicBezTo>
                      <a:pt x="890" y="4158"/>
                      <a:pt x="1137" y="3874"/>
                      <a:pt x="1525" y="3468"/>
                    </a:cubicBezTo>
                    <a:cubicBezTo>
                      <a:pt x="1919" y="3072"/>
                      <a:pt x="2444" y="2543"/>
                      <a:pt x="2969" y="2016"/>
                    </a:cubicBezTo>
                    <a:cubicBezTo>
                      <a:pt x="3995" y="953"/>
                      <a:pt x="5088" y="0"/>
                      <a:pt x="5088" y="0"/>
                    </a:cubicBezTo>
                    <a:lnTo>
                      <a:pt x="21600" y="14271"/>
                    </a:lnTo>
                    <a:cubicBezTo>
                      <a:pt x="21600" y="14271"/>
                      <a:pt x="21537" y="14379"/>
                      <a:pt x="21426" y="14570"/>
                    </a:cubicBezTo>
                    <a:cubicBezTo>
                      <a:pt x="21320" y="14763"/>
                      <a:pt x="21144" y="15021"/>
                      <a:pt x="20979" y="15367"/>
                    </a:cubicBezTo>
                    <a:cubicBezTo>
                      <a:pt x="20642" y="16052"/>
                      <a:pt x="20140" y="16927"/>
                      <a:pt x="19708" y="17853"/>
                    </a:cubicBezTo>
                    <a:cubicBezTo>
                      <a:pt x="19493" y="18316"/>
                      <a:pt x="19277" y="18779"/>
                      <a:pt x="19074" y="19213"/>
                    </a:cubicBezTo>
                    <a:cubicBezTo>
                      <a:pt x="18972" y="19429"/>
                      <a:pt x="18873" y="19638"/>
                      <a:pt x="18779" y="19836"/>
                    </a:cubicBezTo>
                    <a:cubicBezTo>
                      <a:pt x="18695" y="20040"/>
                      <a:pt x="18616" y="20234"/>
                      <a:pt x="18544" y="20413"/>
                    </a:cubicBezTo>
                    <a:cubicBezTo>
                      <a:pt x="18248" y="21125"/>
                      <a:pt x="18050" y="21600"/>
                      <a:pt x="18050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4" name="Shape 16818">
                <a:extLst>
                  <a:ext uri="{FF2B5EF4-FFF2-40B4-BE49-F238E27FC236}">
                    <a16:creationId xmlns:a16="http://schemas.microsoft.com/office/drawing/2014/main" id="{49F7C7F0-6DBB-477F-99EB-A367E22F101B}"/>
                  </a:ext>
                </a:extLst>
              </p:cNvPr>
              <p:cNvSpPr/>
              <p:nvPr/>
            </p:nvSpPr>
            <p:spPr>
              <a:xfrm>
                <a:off x="4487447" y="2016914"/>
                <a:ext cx="698033" cy="748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1" y="18174"/>
                    </a:moveTo>
                    <a:cubicBezTo>
                      <a:pt x="16881" y="18174"/>
                      <a:pt x="17174" y="17915"/>
                      <a:pt x="17467" y="17656"/>
                    </a:cubicBezTo>
                    <a:cubicBezTo>
                      <a:pt x="17610" y="17524"/>
                      <a:pt x="17763" y="17401"/>
                      <a:pt x="17880" y="17311"/>
                    </a:cubicBezTo>
                    <a:cubicBezTo>
                      <a:pt x="17996" y="17220"/>
                      <a:pt x="18073" y="17160"/>
                      <a:pt x="18073" y="17160"/>
                    </a:cubicBezTo>
                    <a:lnTo>
                      <a:pt x="16312" y="15295"/>
                    </a:lnTo>
                    <a:cubicBezTo>
                      <a:pt x="16312" y="15295"/>
                      <a:pt x="16230" y="15359"/>
                      <a:pt x="16108" y="15456"/>
                    </a:cubicBezTo>
                    <a:cubicBezTo>
                      <a:pt x="15985" y="15552"/>
                      <a:pt x="15822" y="15681"/>
                      <a:pt x="15670" y="15821"/>
                    </a:cubicBezTo>
                    <a:cubicBezTo>
                      <a:pt x="15360" y="16095"/>
                      <a:pt x="15049" y="16368"/>
                      <a:pt x="15049" y="16368"/>
                    </a:cubicBezTo>
                    <a:cubicBezTo>
                      <a:pt x="15049" y="16368"/>
                      <a:pt x="16881" y="18174"/>
                      <a:pt x="16881" y="18174"/>
                    </a:cubicBezTo>
                    <a:close/>
                    <a:moveTo>
                      <a:pt x="14241" y="15572"/>
                    </a:moveTo>
                    <a:cubicBezTo>
                      <a:pt x="14241" y="15572"/>
                      <a:pt x="14559" y="15292"/>
                      <a:pt x="14878" y="15011"/>
                    </a:cubicBezTo>
                    <a:cubicBezTo>
                      <a:pt x="15034" y="14868"/>
                      <a:pt x="15201" y="14735"/>
                      <a:pt x="15327" y="14637"/>
                    </a:cubicBezTo>
                    <a:cubicBezTo>
                      <a:pt x="15452" y="14538"/>
                      <a:pt x="15535" y="14472"/>
                      <a:pt x="15535" y="14472"/>
                    </a:cubicBezTo>
                    <a:lnTo>
                      <a:pt x="13776" y="12606"/>
                    </a:lnTo>
                    <a:cubicBezTo>
                      <a:pt x="13776" y="12606"/>
                      <a:pt x="13688" y="12676"/>
                      <a:pt x="13556" y="12780"/>
                    </a:cubicBezTo>
                    <a:cubicBezTo>
                      <a:pt x="13423" y="12885"/>
                      <a:pt x="13247" y="13023"/>
                      <a:pt x="13082" y="13175"/>
                    </a:cubicBezTo>
                    <a:cubicBezTo>
                      <a:pt x="12746" y="13471"/>
                      <a:pt x="12410" y="13766"/>
                      <a:pt x="12410" y="13766"/>
                    </a:cubicBezTo>
                    <a:cubicBezTo>
                      <a:pt x="12410" y="13766"/>
                      <a:pt x="14241" y="15572"/>
                      <a:pt x="14241" y="15572"/>
                    </a:cubicBezTo>
                    <a:close/>
                    <a:moveTo>
                      <a:pt x="11603" y="12970"/>
                    </a:moveTo>
                    <a:cubicBezTo>
                      <a:pt x="11603" y="12970"/>
                      <a:pt x="11947" y="12667"/>
                      <a:pt x="12290" y="12364"/>
                    </a:cubicBezTo>
                    <a:cubicBezTo>
                      <a:pt x="12459" y="12209"/>
                      <a:pt x="12640" y="12068"/>
                      <a:pt x="12775" y="11961"/>
                    </a:cubicBezTo>
                    <a:cubicBezTo>
                      <a:pt x="12910" y="11854"/>
                      <a:pt x="13000" y="11782"/>
                      <a:pt x="13000" y="11782"/>
                    </a:cubicBezTo>
                    <a:lnTo>
                      <a:pt x="11242" y="9915"/>
                    </a:lnTo>
                    <a:cubicBezTo>
                      <a:pt x="11242" y="9915"/>
                      <a:pt x="11147" y="9991"/>
                      <a:pt x="11006" y="10103"/>
                    </a:cubicBezTo>
                    <a:cubicBezTo>
                      <a:pt x="10864" y="10216"/>
                      <a:pt x="10674" y="10365"/>
                      <a:pt x="10496" y="10527"/>
                    </a:cubicBezTo>
                    <a:cubicBezTo>
                      <a:pt x="10135" y="10845"/>
                      <a:pt x="9774" y="11162"/>
                      <a:pt x="9774" y="11162"/>
                    </a:cubicBezTo>
                    <a:cubicBezTo>
                      <a:pt x="9774" y="11162"/>
                      <a:pt x="11603" y="12970"/>
                      <a:pt x="11603" y="12970"/>
                    </a:cubicBezTo>
                    <a:close/>
                    <a:moveTo>
                      <a:pt x="8967" y="10365"/>
                    </a:moveTo>
                    <a:cubicBezTo>
                      <a:pt x="8967" y="10365"/>
                      <a:pt x="9336" y="10040"/>
                      <a:pt x="9705" y="9716"/>
                    </a:cubicBezTo>
                    <a:cubicBezTo>
                      <a:pt x="9886" y="9550"/>
                      <a:pt x="10081" y="9399"/>
                      <a:pt x="10225" y="9284"/>
                    </a:cubicBezTo>
                    <a:cubicBezTo>
                      <a:pt x="10370" y="9168"/>
                      <a:pt x="10466" y="9091"/>
                      <a:pt x="10466" y="9091"/>
                    </a:cubicBezTo>
                    <a:lnTo>
                      <a:pt x="8709" y="7223"/>
                    </a:lnTo>
                    <a:cubicBezTo>
                      <a:pt x="8709" y="7223"/>
                      <a:pt x="8608" y="7304"/>
                      <a:pt x="8457" y="7425"/>
                    </a:cubicBezTo>
                    <a:cubicBezTo>
                      <a:pt x="8306" y="7546"/>
                      <a:pt x="8101" y="7705"/>
                      <a:pt x="7911" y="7878"/>
                    </a:cubicBezTo>
                    <a:cubicBezTo>
                      <a:pt x="7525" y="8218"/>
                      <a:pt x="7138" y="8558"/>
                      <a:pt x="7138" y="8558"/>
                    </a:cubicBezTo>
                    <a:cubicBezTo>
                      <a:pt x="7138" y="8558"/>
                      <a:pt x="8967" y="10365"/>
                      <a:pt x="8967" y="10365"/>
                    </a:cubicBezTo>
                    <a:close/>
                    <a:moveTo>
                      <a:pt x="6332" y="7760"/>
                    </a:moveTo>
                    <a:cubicBezTo>
                      <a:pt x="6332" y="7760"/>
                      <a:pt x="6726" y="7413"/>
                      <a:pt x="7120" y="7067"/>
                    </a:cubicBezTo>
                    <a:cubicBezTo>
                      <a:pt x="7314" y="6890"/>
                      <a:pt x="7523" y="6729"/>
                      <a:pt x="7677" y="6605"/>
                    </a:cubicBezTo>
                    <a:cubicBezTo>
                      <a:pt x="7831" y="6481"/>
                      <a:pt x="7934" y="6399"/>
                      <a:pt x="7934" y="6399"/>
                    </a:cubicBezTo>
                    <a:lnTo>
                      <a:pt x="6178" y="4530"/>
                    </a:lnTo>
                    <a:cubicBezTo>
                      <a:pt x="6178" y="4530"/>
                      <a:pt x="6070" y="4616"/>
                      <a:pt x="5910" y="4745"/>
                    </a:cubicBezTo>
                    <a:cubicBezTo>
                      <a:pt x="5750" y="4875"/>
                      <a:pt x="5531" y="5043"/>
                      <a:pt x="5329" y="5227"/>
                    </a:cubicBezTo>
                    <a:cubicBezTo>
                      <a:pt x="4917" y="5590"/>
                      <a:pt x="4506" y="5951"/>
                      <a:pt x="4506" y="5951"/>
                    </a:cubicBezTo>
                    <a:cubicBezTo>
                      <a:pt x="4506" y="5951"/>
                      <a:pt x="6332" y="7760"/>
                      <a:pt x="6332" y="7760"/>
                    </a:cubicBezTo>
                    <a:close/>
                    <a:moveTo>
                      <a:pt x="3699" y="5153"/>
                    </a:moveTo>
                    <a:cubicBezTo>
                      <a:pt x="3699" y="5153"/>
                      <a:pt x="4119" y="4784"/>
                      <a:pt x="4538" y="4415"/>
                    </a:cubicBezTo>
                    <a:cubicBezTo>
                      <a:pt x="4745" y="4227"/>
                      <a:pt x="4968" y="4057"/>
                      <a:pt x="5130" y="3924"/>
                    </a:cubicBezTo>
                    <a:cubicBezTo>
                      <a:pt x="5294" y="3793"/>
                      <a:pt x="5403" y="3705"/>
                      <a:pt x="5403" y="3705"/>
                    </a:cubicBezTo>
                    <a:lnTo>
                      <a:pt x="3649" y="1835"/>
                    </a:lnTo>
                    <a:cubicBezTo>
                      <a:pt x="3649" y="1835"/>
                      <a:pt x="3535" y="1927"/>
                      <a:pt x="3364" y="2064"/>
                    </a:cubicBezTo>
                    <a:cubicBezTo>
                      <a:pt x="3195" y="2202"/>
                      <a:pt x="2963" y="2379"/>
                      <a:pt x="2747" y="2575"/>
                    </a:cubicBezTo>
                    <a:cubicBezTo>
                      <a:pt x="2310" y="2959"/>
                      <a:pt x="1874" y="3343"/>
                      <a:pt x="1874" y="3343"/>
                    </a:cubicBezTo>
                    <a:cubicBezTo>
                      <a:pt x="1874" y="3343"/>
                      <a:pt x="3699" y="5153"/>
                      <a:pt x="3699" y="5153"/>
                    </a:cubicBezTo>
                    <a:close/>
                    <a:moveTo>
                      <a:pt x="19213" y="21600"/>
                    </a:moveTo>
                    <a:lnTo>
                      <a:pt x="0" y="3388"/>
                    </a:lnTo>
                    <a:cubicBezTo>
                      <a:pt x="0" y="3388"/>
                      <a:pt x="984" y="2521"/>
                      <a:pt x="1969" y="1653"/>
                    </a:cubicBezTo>
                    <a:cubicBezTo>
                      <a:pt x="2982" y="815"/>
                      <a:pt x="4017" y="0"/>
                      <a:pt x="4017" y="0"/>
                    </a:cubicBezTo>
                    <a:lnTo>
                      <a:pt x="21600" y="19568"/>
                    </a:lnTo>
                    <a:cubicBezTo>
                      <a:pt x="21600" y="19568"/>
                      <a:pt x="21448" y="19692"/>
                      <a:pt x="21219" y="19877"/>
                    </a:cubicBezTo>
                    <a:cubicBezTo>
                      <a:pt x="20994" y="20066"/>
                      <a:pt x="20674" y="20298"/>
                      <a:pt x="20384" y="20560"/>
                    </a:cubicBezTo>
                    <a:cubicBezTo>
                      <a:pt x="19799" y="21080"/>
                      <a:pt x="19213" y="21600"/>
                      <a:pt x="19213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5" name="Shape 16819">
                <a:extLst>
                  <a:ext uri="{FF2B5EF4-FFF2-40B4-BE49-F238E27FC236}">
                    <a16:creationId xmlns:a16="http://schemas.microsoft.com/office/drawing/2014/main" id="{C7B57930-C292-454B-ACBA-AA8D48951310}"/>
                  </a:ext>
                </a:extLst>
              </p:cNvPr>
              <p:cNvSpPr/>
              <p:nvPr/>
            </p:nvSpPr>
            <p:spPr>
              <a:xfrm>
                <a:off x="3863752" y="2712181"/>
                <a:ext cx="979664" cy="654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25" y="10816"/>
                    </a:moveTo>
                    <a:cubicBezTo>
                      <a:pt x="4425" y="10816"/>
                      <a:pt x="4383" y="11011"/>
                      <a:pt x="4319" y="11305"/>
                    </a:cubicBezTo>
                    <a:cubicBezTo>
                      <a:pt x="4252" y="11597"/>
                      <a:pt x="4174" y="11991"/>
                      <a:pt x="4105" y="12389"/>
                    </a:cubicBezTo>
                    <a:cubicBezTo>
                      <a:pt x="3961" y="13183"/>
                      <a:pt x="3816" y="13976"/>
                      <a:pt x="3816" y="13976"/>
                    </a:cubicBezTo>
                    <a:lnTo>
                      <a:pt x="5687" y="14710"/>
                    </a:lnTo>
                    <a:cubicBezTo>
                      <a:pt x="5687" y="14710"/>
                      <a:pt x="5825" y="13950"/>
                      <a:pt x="5963" y="13191"/>
                    </a:cubicBezTo>
                    <a:cubicBezTo>
                      <a:pt x="6028" y="12809"/>
                      <a:pt x="6104" y="12433"/>
                      <a:pt x="6168" y="12153"/>
                    </a:cubicBezTo>
                    <a:cubicBezTo>
                      <a:pt x="6229" y="11872"/>
                      <a:pt x="6270" y="11685"/>
                      <a:pt x="6270" y="11685"/>
                    </a:cubicBezTo>
                    <a:cubicBezTo>
                      <a:pt x="6270" y="11685"/>
                      <a:pt x="4425" y="10816"/>
                      <a:pt x="4425" y="10816"/>
                    </a:cubicBezTo>
                    <a:close/>
                    <a:moveTo>
                      <a:pt x="7263" y="12155"/>
                    </a:moveTo>
                    <a:cubicBezTo>
                      <a:pt x="7263" y="12155"/>
                      <a:pt x="7223" y="12337"/>
                      <a:pt x="7164" y="12611"/>
                    </a:cubicBezTo>
                    <a:cubicBezTo>
                      <a:pt x="7102" y="12884"/>
                      <a:pt x="7026" y="13251"/>
                      <a:pt x="6963" y="13624"/>
                    </a:cubicBezTo>
                    <a:cubicBezTo>
                      <a:pt x="6828" y="14365"/>
                      <a:pt x="6694" y="15107"/>
                      <a:pt x="6694" y="15107"/>
                    </a:cubicBezTo>
                    <a:lnTo>
                      <a:pt x="8564" y="15845"/>
                    </a:lnTo>
                    <a:cubicBezTo>
                      <a:pt x="8564" y="15845"/>
                      <a:pt x="8692" y="15137"/>
                      <a:pt x="8820" y="14430"/>
                    </a:cubicBezTo>
                    <a:cubicBezTo>
                      <a:pt x="8879" y="14074"/>
                      <a:pt x="8953" y="13725"/>
                      <a:pt x="9012" y="13464"/>
                    </a:cubicBezTo>
                    <a:cubicBezTo>
                      <a:pt x="9069" y="13202"/>
                      <a:pt x="9106" y="13028"/>
                      <a:pt x="9106" y="13028"/>
                    </a:cubicBezTo>
                    <a:cubicBezTo>
                      <a:pt x="9106" y="13028"/>
                      <a:pt x="7263" y="12155"/>
                      <a:pt x="7263" y="12155"/>
                    </a:cubicBezTo>
                    <a:close/>
                    <a:moveTo>
                      <a:pt x="10099" y="13500"/>
                    </a:moveTo>
                    <a:cubicBezTo>
                      <a:pt x="10099" y="13500"/>
                      <a:pt x="10062" y="13670"/>
                      <a:pt x="10007" y="13924"/>
                    </a:cubicBezTo>
                    <a:cubicBezTo>
                      <a:pt x="9950" y="14178"/>
                      <a:pt x="9877" y="14518"/>
                      <a:pt x="9819" y="14865"/>
                    </a:cubicBezTo>
                    <a:cubicBezTo>
                      <a:pt x="9695" y="15555"/>
                      <a:pt x="9570" y="16243"/>
                      <a:pt x="9570" y="16243"/>
                    </a:cubicBezTo>
                    <a:lnTo>
                      <a:pt x="11439" y="16987"/>
                    </a:lnTo>
                    <a:cubicBezTo>
                      <a:pt x="11439" y="16987"/>
                      <a:pt x="11557" y="16331"/>
                      <a:pt x="11675" y="15676"/>
                    </a:cubicBezTo>
                    <a:cubicBezTo>
                      <a:pt x="11729" y="15346"/>
                      <a:pt x="11801" y="15023"/>
                      <a:pt x="11854" y="14782"/>
                    </a:cubicBezTo>
                    <a:cubicBezTo>
                      <a:pt x="11907" y="14539"/>
                      <a:pt x="11942" y="14378"/>
                      <a:pt x="11942" y="14378"/>
                    </a:cubicBezTo>
                    <a:cubicBezTo>
                      <a:pt x="11942" y="14378"/>
                      <a:pt x="10099" y="13500"/>
                      <a:pt x="10099" y="13500"/>
                    </a:cubicBezTo>
                    <a:close/>
                    <a:moveTo>
                      <a:pt x="12934" y="14853"/>
                    </a:moveTo>
                    <a:cubicBezTo>
                      <a:pt x="12934" y="14853"/>
                      <a:pt x="12900" y="15009"/>
                      <a:pt x="12849" y="15244"/>
                    </a:cubicBezTo>
                    <a:cubicBezTo>
                      <a:pt x="12798" y="15480"/>
                      <a:pt x="12726" y="15792"/>
                      <a:pt x="12674" y="16113"/>
                    </a:cubicBezTo>
                    <a:cubicBezTo>
                      <a:pt x="12560" y="16751"/>
                      <a:pt x="12446" y="17388"/>
                      <a:pt x="12446" y="17388"/>
                    </a:cubicBezTo>
                    <a:lnTo>
                      <a:pt x="14313" y="18135"/>
                    </a:lnTo>
                    <a:cubicBezTo>
                      <a:pt x="14313" y="18135"/>
                      <a:pt x="14421" y="17532"/>
                      <a:pt x="14529" y="16928"/>
                    </a:cubicBezTo>
                    <a:cubicBezTo>
                      <a:pt x="14577" y="16624"/>
                      <a:pt x="14647" y="16330"/>
                      <a:pt x="14695" y="16106"/>
                    </a:cubicBezTo>
                    <a:cubicBezTo>
                      <a:pt x="14743" y="15884"/>
                      <a:pt x="14775" y="15735"/>
                      <a:pt x="14775" y="15735"/>
                    </a:cubicBezTo>
                    <a:cubicBezTo>
                      <a:pt x="14775" y="15735"/>
                      <a:pt x="12934" y="14853"/>
                      <a:pt x="12934" y="14853"/>
                    </a:cubicBezTo>
                    <a:close/>
                    <a:moveTo>
                      <a:pt x="15767" y="16211"/>
                    </a:moveTo>
                    <a:cubicBezTo>
                      <a:pt x="15767" y="16211"/>
                      <a:pt x="15736" y="16356"/>
                      <a:pt x="15689" y="16572"/>
                    </a:cubicBezTo>
                    <a:cubicBezTo>
                      <a:pt x="15644" y="16788"/>
                      <a:pt x="15574" y="17073"/>
                      <a:pt x="15528" y="17368"/>
                    </a:cubicBezTo>
                    <a:cubicBezTo>
                      <a:pt x="15424" y="17954"/>
                      <a:pt x="15319" y="18539"/>
                      <a:pt x="15319" y="18539"/>
                    </a:cubicBezTo>
                    <a:lnTo>
                      <a:pt x="17186" y="19291"/>
                    </a:lnTo>
                    <a:cubicBezTo>
                      <a:pt x="17186" y="19291"/>
                      <a:pt x="17284" y="18739"/>
                      <a:pt x="17381" y="18188"/>
                    </a:cubicBezTo>
                    <a:cubicBezTo>
                      <a:pt x="17424" y="17909"/>
                      <a:pt x="17492" y="17642"/>
                      <a:pt x="17534" y="17438"/>
                    </a:cubicBezTo>
                    <a:cubicBezTo>
                      <a:pt x="17578" y="17234"/>
                      <a:pt x="17607" y="17098"/>
                      <a:pt x="17607" y="17098"/>
                    </a:cubicBezTo>
                    <a:cubicBezTo>
                      <a:pt x="17607" y="17098"/>
                      <a:pt x="15767" y="16211"/>
                      <a:pt x="15767" y="16211"/>
                    </a:cubicBezTo>
                    <a:close/>
                    <a:moveTo>
                      <a:pt x="4815" y="9028"/>
                    </a:moveTo>
                    <a:lnTo>
                      <a:pt x="6642" y="9974"/>
                    </a:lnTo>
                    <a:cubicBezTo>
                      <a:pt x="6642" y="9974"/>
                      <a:pt x="6680" y="9785"/>
                      <a:pt x="6748" y="9507"/>
                    </a:cubicBezTo>
                    <a:cubicBezTo>
                      <a:pt x="6818" y="9231"/>
                      <a:pt x="6911" y="8863"/>
                      <a:pt x="7004" y="8495"/>
                    </a:cubicBezTo>
                    <a:cubicBezTo>
                      <a:pt x="7192" y="7758"/>
                      <a:pt x="7380" y="7022"/>
                      <a:pt x="7380" y="7022"/>
                    </a:cubicBezTo>
                    <a:lnTo>
                      <a:pt x="5585" y="5945"/>
                    </a:lnTo>
                    <a:cubicBezTo>
                      <a:pt x="5585" y="5945"/>
                      <a:pt x="5389" y="6714"/>
                      <a:pt x="5192" y="7483"/>
                    </a:cubicBezTo>
                    <a:cubicBezTo>
                      <a:pt x="5095" y="7867"/>
                      <a:pt x="4997" y="8252"/>
                      <a:pt x="4924" y="8540"/>
                    </a:cubicBezTo>
                    <a:cubicBezTo>
                      <a:pt x="4859" y="8833"/>
                      <a:pt x="4815" y="9028"/>
                      <a:pt x="4815" y="9028"/>
                    </a:cubicBezTo>
                    <a:close/>
                    <a:moveTo>
                      <a:pt x="8345" y="7603"/>
                    </a:moveTo>
                    <a:cubicBezTo>
                      <a:pt x="8345" y="7603"/>
                      <a:pt x="8163" y="8322"/>
                      <a:pt x="7980" y="9040"/>
                    </a:cubicBezTo>
                    <a:cubicBezTo>
                      <a:pt x="7889" y="9400"/>
                      <a:pt x="7798" y="9759"/>
                      <a:pt x="7729" y="10029"/>
                    </a:cubicBezTo>
                    <a:cubicBezTo>
                      <a:pt x="7663" y="10299"/>
                      <a:pt x="7626" y="10484"/>
                      <a:pt x="7626" y="10484"/>
                    </a:cubicBezTo>
                    <a:lnTo>
                      <a:pt x="9452" y="11434"/>
                    </a:lnTo>
                    <a:cubicBezTo>
                      <a:pt x="9452" y="11434"/>
                      <a:pt x="9486" y="11257"/>
                      <a:pt x="9551" y="11000"/>
                    </a:cubicBezTo>
                    <a:cubicBezTo>
                      <a:pt x="9617" y="10743"/>
                      <a:pt x="9704" y="10400"/>
                      <a:pt x="9790" y="10057"/>
                    </a:cubicBezTo>
                    <a:cubicBezTo>
                      <a:pt x="9965" y="9371"/>
                      <a:pt x="10139" y="8685"/>
                      <a:pt x="10139" y="8685"/>
                    </a:cubicBezTo>
                    <a:cubicBezTo>
                      <a:pt x="10139" y="8685"/>
                      <a:pt x="8345" y="7603"/>
                      <a:pt x="8345" y="7603"/>
                    </a:cubicBezTo>
                    <a:close/>
                    <a:moveTo>
                      <a:pt x="11104" y="9268"/>
                    </a:moveTo>
                    <a:cubicBezTo>
                      <a:pt x="11104" y="9268"/>
                      <a:pt x="10935" y="9936"/>
                      <a:pt x="10765" y="10605"/>
                    </a:cubicBezTo>
                    <a:cubicBezTo>
                      <a:pt x="10680" y="10939"/>
                      <a:pt x="10596" y="11273"/>
                      <a:pt x="10532" y="11524"/>
                    </a:cubicBezTo>
                    <a:cubicBezTo>
                      <a:pt x="10467" y="11773"/>
                      <a:pt x="10435" y="11946"/>
                      <a:pt x="10435" y="11946"/>
                    </a:cubicBezTo>
                    <a:lnTo>
                      <a:pt x="12261" y="12900"/>
                    </a:lnTo>
                    <a:cubicBezTo>
                      <a:pt x="12260" y="12900"/>
                      <a:pt x="12290" y="12735"/>
                      <a:pt x="12353" y="12499"/>
                    </a:cubicBezTo>
                    <a:cubicBezTo>
                      <a:pt x="12414" y="12261"/>
                      <a:pt x="12494" y="11943"/>
                      <a:pt x="12575" y="11626"/>
                    </a:cubicBezTo>
                    <a:cubicBezTo>
                      <a:pt x="12736" y="10990"/>
                      <a:pt x="12896" y="10355"/>
                      <a:pt x="12896" y="10355"/>
                    </a:cubicBezTo>
                    <a:cubicBezTo>
                      <a:pt x="12896" y="10355"/>
                      <a:pt x="11104" y="9268"/>
                      <a:pt x="11104" y="9268"/>
                    </a:cubicBezTo>
                    <a:close/>
                    <a:moveTo>
                      <a:pt x="13861" y="10941"/>
                    </a:moveTo>
                    <a:cubicBezTo>
                      <a:pt x="13861" y="10941"/>
                      <a:pt x="13705" y="11558"/>
                      <a:pt x="13549" y="12177"/>
                    </a:cubicBezTo>
                    <a:cubicBezTo>
                      <a:pt x="13470" y="12486"/>
                      <a:pt x="13392" y="12794"/>
                      <a:pt x="13333" y="13026"/>
                    </a:cubicBezTo>
                    <a:cubicBezTo>
                      <a:pt x="13271" y="13256"/>
                      <a:pt x="13243" y="13416"/>
                      <a:pt x="13243" y="13416"/>
                    </a:cubicBezTo>
                    <a:lnTo>
                      <a:pt x="15067" y="14374"/>
                    </a:lnTo>
                    <a:cubicBezTo>
                      <a:pt x="15067" y="14374"/>
                      <a:pt x="15095" y="14223"/>
                      <a:pt x="15153" y="14006"/>
                    </a:cubicBezTo>
                    <a:cubicBezTo>
                      <a:pt x="15209" y="13786"/>
                      <a:pt x="15283" y="13494"/>
                      <a:pt x="15358" y="13202"/>
                    </a:cubicBezTo>
                    <a:cubicBezTo>
                      <a:pt x="15504" y="12616"/>
                      <a:pt x="15652" y="12031"/>
                      <a:pt x="15652" y="12031"/>
                    </a:cubicBezTo>
                    <a:cubicBezTo>
                      <a:pt x="15652" y="12031"/>
                      <a:pt x="13861" y="10941"/>
                      <a:pt x="13861" y="10941"/>
                    </a:cubicBezTo>
                    <a:close/>
                    <a:moveTo>
                      <a:pt x="16615" y="12619"/>
                    </a:moveTo>
                    <a:cubicBezTo>
                      <a:pt x="16615" y="12619"/>
                      <a:pt x="16473" y="13187"/>
                      <a:pt x="16331" y="13755"/>
                    </a:cubicBezTo>
                    <a:cubicBezTo>
                      <a:pt x="16259" y="14039"/>
                      <a:pt x="16187" y="14322"/>
                      <a:pt x="16133" y="14534"/>
                    </a:cubicBezTo>
                    <a:cubicBezTo>
                      <a:pt x="16076" y="14745"/>
                      <a:pt x="16049" y="14891"/>
                      <a:pt x="16049" y="14891"/>
                    </a:cubicBezTo>
                    <a:lnTo>
                      <a:pt x="17872" y="15855"/>
                    </a:lnTo>
                    <a:cubicBezTo>
                      <a:pt x="17872" y="15855"/>
                      <a:pt x="17899" y="15717"/>
                      <a:pt x="17952" y="15519"/>
                    </a:cubicBezTo>
                    <a:cubicBezTo>
                      <a:pt x="18003" y="15319"/>
                      <a:pt x="18071" y="15051"/>
                      <a:pt x="18138" y="14785"/>
                    </a:cubicBezTo>
                    <a:cubicBezTo>
                      <a:pt x="18272" y="14249"/>
                      <a:pt x="18405" y="13713"/>
                      <a:pt x="18405" y="13713"/>
                    </a:cubicBezTo>
                    <a:cubicBezTo>
                      <a:pt x="18405" y="13713"/>
                      <a:pt x="16615" y="12619"/>
                      <a:pt x="16615" y="12619"/>
                    </a:cubicBezTo>
                    <a:close/>
                    <a:moveTo>
                      <a:pt x="19874" y="21600"/>
                    </a:moveTo>
                    <a:cubicBezTo>
                      <a:pt x="19874" y="21600"/>
                      <a:pt x="15568" y="20059"/>
                      <a:pt x="11263" y="18518"/>
                    </a:cubicBezTo>
                    <a:cubicBezTo>
                      <a:pt x="6953" y="17007"/>
                      <a:pt x="2643" y="15497"/>
                      <a:pt x="2643" y="15497"/>
                    </a:cubicBezTo>
                    <a:cubicBezTo>
                      <a:pt x="2643" y="15497"/>
                      <a:pt x="2392" y="14603"/>
                      <a:pt x="2087" y="13230"/>
                    </a:cubicBezTo>
                    <a:cubicBezTo>
                      <a:pt x="1930" y="12541"/>
                      <a:pt x="1750" y="11727"/>
                      <a:pt x="1562" y="10838"/>
                    </a:cubicBezTo>
                    <a:cubicBezTo>
                      <a:pt x="1379" y="9952"/>
                      <a:pt x="1215" y="9003"/>
                      <a:pt x="1043" y="8029"/>
                    </a:cubicBezTo>
                    <a:cubicBezTo>
                      <a:pt x="685" y="6077"/>
                      <a:pt x="452" y="4098"/>
                      <a:pt x="256" y="2560"/>
                    </a:cubicBezTo>
                    <a:cubicBezTo>
                      <a:pt x="157" y="1790"/>
                      <a:pt x="111" y="1161"/>
                      <a:pt x="65" y="708"/>
                    </a:cubicBezTo>
                    <a:cubicBezTo>
                      <a:pt x="23" y="258"/>
                      <a:pt x="0" y="0"/>
                      <a:pt x="0" y="0"/>
                    </a:cubicBezTo>
                    <a:cubicBezTo>
                      <a:pt x="0" y="0"/>
                      <a:pt x="5408" y="3535"/>
                      <a:pt x="10815" y="7069"/>
                    </a:cubicBezTo>
                    <a:cubicBezTo>
                      <a:pt x="16208" y="10655"/>
                      <a:pt x="21600" y="14241"/>
                      <a:pt x="21600" y="14241"/>
                    </a:cubicBezTo>
                    <a:cubicBezTo>
                      <a:pt x="21600" y="14241"/>
                      <a:pt x="21446" y="14745"/>
                      <a:pt x="21293" y="15248"/>
                    </a:cubicBezTo>
                    <a:cubicBezTo>
                      <a:pt x="21157" y="15761"/>
                      <a:pt x="21022" y="16276"/>
                      <a:pt x="21022" y="16276"/>
                    </a:cubicBezTo>
                    <a:lnTo>
                      <a:pt x="19425" y="15352"/>
                    </a:lnTo>
                    <a:cubicBezTo>
                      <a:pt x="19425" y="15352"/>
                      <a:pt x="19375" y="15553"/>
                      <a:pt x="19299" y="15855"/>
                    </a:cubicBezTo>
                    <a:cubicBezTo>
                      <a:pt x="19219" y="16154"/>
                      <a:pt x="19120" y="16557"/>
                      <a:pt x="19040" y="16970"/>
                    </a:cubicBezTo>
                    <a:cubicBezTo>
                      <a:pt x="18952" y="17379"/>
                      <a:pt x="18865" y="17788"/>
                      <a:pt x="18799" y="18094"/>
                    </a:cubicBezTo>
                    <a:cubicBezTo>
                      <a:pt x="18732" y="18400"/>
                      <a:pt x="18691" y="18605"/>
                      <a:pt x="18691" y="18605"/>
                    </a:cubicBezTo>
                    <a:lnTo>
                      <a:pt x="20293" y="19327"/>
                    </a:lnTo>
                    <a:cubicBezTo>
                      <a:pt x="20293" y="19327"/>
                      <a:pt x="20187" y="19895"/>
                      <a:pt x="20081" y="20463"/>
                    </a:cubicBezTo>
                    <a:cubicBezTo>
                      <a:pt x="20026" y="20746"/>
                      <a:pt x="19971" y="21029"/>
                      <a:pt x="19930" y="21241"/>
                    </a:cubicBezTo>
                    <a:cubicBezTo>
                      <a:pt x="19892" y="21455"/>
                      <a:pt x="19874" y="21600"/>
                      <a:pt x="19874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6" name="Shape 16820">
                <a:extLst>
                  <a:ext uri="{FF2B5EF4-FFF2-40B4-BE49-F238E27FC236}">
                    <a16:creationId xmlns:a16="http://schemas.microsoft.com/office/drawing/2014/main" id="{D35BEE1A-B3C5-4720-8045-E1D0A77DAA53}"/>
                  </a:ext>
                </a:extLst>
              </p:cNvPr>
              <p:cNvSpPr/>
              <p:nvPr/>
            </p:nvSpPr>
            <p:spPr>
              <a:xfrm>
                <a:off x="4482335" y="2466792"/>
                <a:ext cx="592473" cy="439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6" y="18137"/>
                    </a:moveTo>
                    <a:cubicBezTo>
                      <a:pt x="16476" y="18137"/>
                      <a:pt x="16706" y="17760"/>
                      <a:pt x="16937" y="17385"/>
                    </a:cubicBezTo>
                    <a:cubicBezTo>
                      <a:pt x="17051" y="17196"/>
                      <a:pt x="17166" y="17008"/>
                      <a:pt x="17251" y="16866"/>
                    </a:cubicBezTo>
                    <a:cubicBezTo>
                      <a:pt x="17335" y="16722"/>
                      <a:pt x="17400" y="16637"/>
                      <a:pt x="17401" y="16638"/>
                    </a:cubicBezTo>
                    <a:lnTo>
                      <a:pt x="15955" y="14975"/>
                    </a:lnTo>
                    <a:cubicBezTo>
                      <a:pt x="15955" y="14975"/>
                      <a:pt x="15888" y="15064"/>
                      <a:pt x="15800" y="15211"/>
                    </a:cubicBezTo>
                    <a:cubicBezTo>
                      <a:pt x="15711" y="15358"/>
                      <a:pt x="15592" y="15554"/>
                      <a:pt x="15473" y="15750"/>
                    </a:cubicBezTo>
                    <a:cubicBezTo>
                      <a:pt x="15235" y="16140"/>
                      <a:pt x="14996" y="16531"/>
                      <a:pt x="14996" y="16531"/>
                    </a:cubicBezTo>
                    <a:cubicBezTo>
                      <a:pt x="14996" y="16531"/>
                      <a:pt x="16476" y="18137"/>
                      <a:pt x="16476" y="18137"/>
                    </a:cubicBezTo>
                    <a:close/>
                    <a:moveTo>
                      <a:pt x="14200" y="15665"/>
                    </a:moveTo>
                    <a:cubicBezTo>
                      <a:pt x="14200" y="15665"/>
                      <a:pt x="14443" y="15266"/>
                      <a:pt x="14686" y="14868"/>
                    </a:cubicBezTo>
                    <a:cubicBezTo>
                      <a:pt x="14807" y="14669"/>
                      <a:pt x="14928" y="14469"/>
                      <a:pt x="15019" y="14320"/>
                    </a:cubicBezTo>
                    <a:cubicBezTo>
                      <a:pt x="15111" y="14172"/>
                      <a:pt x="15178" y="14079"/>
                      <a:pt x="15178" y="14080"/>
                    </a:cubicBezTo>
                    <a:lnTo>
                      <a:pt x="13735" y="12414"/>
                    </a:lnTo>
                    <a:cubicBezTo>
                      <a:pt x="13735" y="12414"/>
                      <a:pt x="13668" y="12514"/>
                      <a:pt x="13569" y="12662"/>
                    </a:cubicBezTo>
                    <a:cubicBezTo>
                      <a:pt x="13475" y="12817"/>
                      <a:pt x="13350" y="13023"/>
                      <a:pt x="13225" y="13230"/>
                    </a:cubicBezTo>
                    <a:cubicBezTo>
                      <a:pt x="12973" y="13642"/>
                      <a:pt x="12722" y="14055"/>
                      <a:pt x="12722" y="14055"/>
                    </a:cubicBezTo>
                    <a:cubicBezTo>
                      <a:pt x="12722" y="14055"/>
                      <a:pt x="14200" y="15665"/>
                      <a:pt x="14200" y="15665"/>
                    </a:cubicBezTo>
                    <a:close/>
                    <a:moveTo>
                      <a:pt x="11926" y="13188"/>
                    </a:moveTo>
                    <a:cubicBezTo>
                      <a:pt x="11926" y="13188"/>
                      <a:pt x="12182" y="12768"/>
                      <a:pt x="12438" y="12347"/>
                    </a:cubicBezTo>
                    <a:cubicBezTo>
                      <a:pt x="12565" y="12136"/>
                      <a:pt x="12693" y="11927"/>
                      <a:pt x="12788" y="11769"/>
                    </a:cubicBezTo>
                    <a:cubicBezTo>
                      <a:pt x="12889" y="11617"/>
                      <a:pt x="12957" y="11517"/>
                      <a:pt x="12957" y="11517"/>
                    </a:cubicBezTo>
                    <a:lnTo>
                      <a:pt x="11516" y="9848"/>
                    </a:lnTo>
                    <a:cubicBezTo>
                      <a:pt x="11516" y="9848"/>
                      <a:pt x="11446" y="9952"/>
                      <a:pt x="11341" y="10108"/>
                    </a:cubicBezTo>
                    <a:cubicBezTo>
                      <a:pt x="11242" y="10272"/>
                      <a:pt x="11110" y="10489"/>
                      <a:pt x="10978" y="10706"/>
                    </a:cubicBezTo>
                    <a:cubicBezTo>
                      <a:pt x="10714" y="11141"/>
                      <a:pt x="10450" y="11576"/>
                      <a:pt x="10450" y="11576"/>
                    </a:cubicBezTo>
                    <a:cubicBezTo>
                      <a:pt x="10450" y="11576"/>
                      <a:pt x="11926" y="13188"/>
                      <a:pt x="11926" y="13188"/>
                    </a:cubicBezTo>
                    <a:close/>
                    <a:moveTo>
                      <a:pt x="9654" y="10706"/>
                    </a:moveTo>
                    <a:cubicBezTo>
                      <a:pt x="9654" y="10706"/>
                      <a:pt x="9923" y="10263"/>
                      <a:pt x="10192" y="9821"/>
                    </a:cubicBezTo>
                    <a:cubicBezTo>
                      <a:pt x="10327" y="9600"/>
                      <a:pt x="10461" y="9380"/>
                      <a:pt x="10562" y="9214"/>
                    </a:cubicBezTo>
                    <a:cubicBezTo>
                      <a:pt x="10669" y="9055"/>
                      <a:pt x="10740" y="8949"/>
                      <a:pt x="10740" y="8949"/>
                    </a:cubicBezTo>
                    <a:lnTo>
                      <a:pt x="9301" y="7278"/>
                    </a:lnTo>
                    <a:cubicBezTo>
                      <a:pt x="9301" y="7278"/>
                      <a:pt x="9227" y="7388"/>
                      <a:pt x="9117" y="7551"/>
                    </a:cubicBezTo>
                    <a:cubicBezTo>
                      <a:pt x="9013" y="7722"/>
                      <a:pt x="8873" y="7950"/>
                      <a:pt x="8734" y="8178"/>
                    </a:cubicBezTo>
                    <a:cubicBezTo>
                      <a:pt x="8457" y="8634"/>
                      <a:pt x="8179" y="9090"/>
                      <a:pt x="8179" y="9090"/>
                    </a:cubicBezTo>
                    <a:cubicBezTo>
                      <a:pt x="8179" y="9090"/>
                      <a:pt x="9654" y="10706"/>
                      <a:pt x="9654" y="10706"/>
                    </a:cubicBezTo>
                    <a:close/>
                    <a:moveTo>
                      <a:pt x="7386" y="8220"/>
                    </a:moveTo>
                    <a:cubicBezTo>
                      <a:pt x="7386" y="8220"/>
                      <a:pt x="7667" y="7756"/>
                      <a:pt x="7950" y="7291"/>
                    </a:cubicBezTo>
                    <a:cubicBezTo>
                      <a:pt x="8225" y="6820"/>
                      <a:pt x="8527" y="6378"/>
                      <a:pt x="8526" y="6378"/>
                    </a:cubicBezTo>
                    <a:lnTo>
                      <a:pt x="7088" y="4704"/>
                    </a:lnTo>
                    <a:cubicBezTo>
                      <a:pt x="7088" y="4704"/>
                      <a:pt x="6776" y="5158"/>
                      <a:pt x="6493" y="5644"/>
                    </a:cubicBezTo>
                    <a:cubicBezTo>
                      <a:pt x="6203" y="6123"/>
                      <a:pt x="5913" y="6601"/>
                      <a:pt x="5913" y="6601"/>
                    </a:cubicBezTo>
                    <a:cubicBezTo>
                      <a:pt x="5913" y="6601"/>
                      <a:pt x="7386" y="8220"/>
                      <a:pt x="7386" y="8220"/>
                    </a:cubicBezTo>
                    <a:close/>
                    <a:moveTo>
                      <a:pt x="17960" y="15817"/>
                    </a:moveTo>
                    <a:lnTo>
                      <a:pt x="18930" y="14372"/>
                    </a:lnTo>
                    <a:lnTo>
                      <a:pt x="17541" y="12625"/>
                    </a:lnTo>
                    <a:lnTo>
                      <a:pt x="16535" y="14123"/>
                    </a:lnTo>
                    <a:cubicBezTo>
                      <a:pt x="16535" y="14123"/>
                      <a:pt x="17960" y="15817"/>
                      <a:pt x="17960" y="15817"/>
                    </a:cubicBezTo>
                    <a:close/>
                    <a:moveTo>
                      <a:pt x="15767" y="13209"/>
                    </a:moveTo>
                    <a:lnTo>
                      <a:pt x="16793" y="11683"/>
                    </a:lnTo>
                    <a:lnTo>
                      <a:pt x="15407" y="9931"/>
                    </a:lnTo>
                    <a:lnTo>
                      <a:pt x="14344" y="11512"/>
                    </a:lnTo>
                    <a:cubicBezTo>
                      <a:pt x="14344" y="11512"/>
                      <a:pt x="15767" y="13209"/>
                      <a:pt x="15767" y="13209"/>
                    </a:cubicBezTo>
                    <a:close/>
                    <a:moveTo>
                      <a:pt x="13579" y="10597"/>
                    </a:moveTo>
                    <a:lnTo>
                      <a:pt x="14662" y="8989"/>
                    </a:lnTo>
                    <a:lnTo>
                      <a:pt x="13276" y="7234"/>
                    </a:lnTo>
                    <a:cubicBezTo>
                      <a:pt x="13276" y="7234"/>
                      <a:pt x="13201" y="7331"/>
                      <a:pt x="13098" y="7490"/>
                    </a:cubicBezTo>
                    <a:cubicBezTo>
                      <a:pt x="12994" y="7647"/>
                      <a:pt x="12855" y="7855"/>
                      <a:pt x="12715" y="8064"/>
                    </a:cubicBezTo>
                    <a:cubicBezTo>
                      <a:pt x="12436" y="8480"/>
                      <a:pt x="12157" y="8897"/>
                      <a:pt x="12157" y="8897"/>
                    </a:cubicBezTo>
                    <a:cubicBezTo>
                      <a:pt x="12157" y="8897"/>
                      <a:pt x="13579" y="10597"/>
                      <a:pt x="13579" y="10597"/>
                    </a:cubicBezTo>
                    <a:close/>
                    <a:moveTo>
                      <a:pt x="11392" y="7981"/>
                    </a:moveTo>
                    <a:cubicBezTo>
                      <a:pt x="11392" y="7981"/>
                      <a:pt x="11676" y="7557"/>
                      <a:pt x="11960" y="7133"/>
                    </a:cubicBezTo>
                    <a:cubicBezTo>
                      <a:pt x="12102" y="6921"/>
                      <a:pt x="12243" y="6709"/>
                      <a:pt x="12349" y="6549"/>
                    </a:cubicBezTo>
                    <a:cubicBezTo>
                      <a:pt x="12454" y="6388"/>
                      <a:pt x="12531" y="6289"/>
                      <a:pt x="12531" y="6289"/>
                    </a:cubicBezTo>
                    <a:lnTo>
                      <a:pt x="11149" y="4533"/>
                    </a:lnTo>
                    <a:cubicBezTo>
                      <a:pt x="11149" y="4533"/>
                      <a:pt x="11068" y="4633"/>
                      <a:pt x="10960" y="4800"/>
                    </a:cubicBezTo>
                    <a:cubicBezTo>
                      <a:pt x="10850" y="4964"/>
                      <a:pt x="10704" y="5183"/>
                      <a:pt x="10558" y="5403"/>
                    </a:cubicBezTo>
                    <a:cubicBezTo>
                      <a:pt x="10265" y="5840"/>
                      <a:pt x="9971" y="6278"/>
                      <a:pt x="9971" y="6278"/>
                    </a:cubicBezTo>
                    <a:cubicBezTo>
                      <a:pt x="9971" y="6278"/>
                      <a:pt x="11392" y="7981"/>
                      <a:pt x="11392" y="7981"/>
                    </a:cubicBezTo>
                    <a:close/>
                    <a:moveTo>
                      <a:pt x="9208" y="5360"/>
                    </a:moveTo>
                    <a:cubicBezTo>
                      <a:pt x="9208" y="5360"/>
                      <a:pt x="9506" y="4914"/>
                      <a:pt x="9803" y="4469"/>
                    </a:cubicBezTo>
                    <a:cubicBezTo>
                      <a:pt x="9952" y="4247"/>
                      <a:pt x="10101" y="4024"/>
                      <a:pt x="10213" y="3857"/>
                    </a:cubicBezTo>
                    <a:cubicBezTo>
                      <a:pt x="10322" y="3688"/>
                      <a:pt x="10405" y="3587"/>
                      <a:pt x="10405" y="3587"/>
                    </a:cubicBezTo>
                    <a:lnTo>
                      <a:pt x="9024" y="1828"/>
                    </a:lnTo>
                    <a:cubicBezTo>
                      <a:pt x="9024" y="1827"/>
                      <a:pt x="8940" y="1933"/>
                      <a:pt x="8825" y="2105"/>
                    </a:cubicBezTo>
                    <a:cubicBezTo>
                      <a:pt x="8710" y="2278"/>
                      <a:pt x="8557" y="2507"/>
                      <a:pt x="8404" y="2737"/>
                    </a:cubicBezTo>
                    <a:cubicBezTo>
                      <a:pt x="8097" y="3196"/>
                      <a:pt x="7790" y="3654"/>
                      <a:pt x="7790" y="3654"/>
                    </a:cubicBezTo>
                    <a:cubicBezTo>
                      <a:pt x="7790" y="3654"/>
                      <a:pt x="9208" y="5360"/>
                      <a:pt x="9208" y="5360"/>
                    </a:cubicBezTo>
                    <a:close/>
                    <a:moveTo>
                      <a:pt x="18278" y="21600"/>
                    </a:moveTo>
                    <a:cubicBezTo>
                      <a:pt x="18278" y="21600"/>
                      <a:pt x="13698" y="16804"/>
                      <a:pt x="9118" y="12009"/>
                    </a:cubicBezTo>
                    <a:cubicBezTo>
                      <a:pt x="4559" y="7177"/>
                      <a:pt x="0" y="2344"/>
                      <a:pt x="0" y="2344"/>
                    </a:cubicBezTo>
                    <a:cubicBezTo>
                      <a:pt x="0" y="2344"/>
                      <a:pt x="578" y="2148"/>
                      <a:pt x="1446" y="1853"/>
                    </a:cubicBezTo>
                    <a:cubicBezTo>
                      <a:pt x="2309" y="1570"/>
                      <a:pt x="3433" y="1197"/>
                      <a:pt x="4596" y="928"/>
                    </a:cubicBezTo>
                    <a:cubicBezTo>
                      <a:pt x="5748" y="646"/>
                      <a:pt x="6865" y="381"/>
                      <a:pt x="7714" y="226"/>
                    </a:cubicBezTo>
                    <a:cubicBezTo>
                      <a:pt x="8566" y="91"/>
                      <a:pt x="9135" y="0"/>
                      <a:pt x="9135" y="0"/>
                    </a:cubicBezTo>
                    <a:cubicBezTo>
                      <a:pt x="9135" y="0"/>
                      <a:pt x="12244" y="4082"/>
                      <a:pt x="15354" y="8165"/>
                    </a:cubicBezTo>
                    <a:cubicBezTo>
                      <a:pt x="18477" y="12228"/>
                      <a:pt x="21600" y="16292"/>
                      <a:pt x="21600" y="16292"/>
                    </a:cubicBezTo>
                    <a:cubicBezTo>
                      <a:pt x="21600" y="16292"/>
                      <a:pt x="21331" y="16671"/>
                      <a:pt x="21062" y="17050"/>
                    </a:cubicBezTo>
                    <a:cubicBezTo>
                      <a:pt x="20809" y="17449"/>
                      <a:pt x="20556" y="17848"/>
                      <a:pt x="20556" y="17848"/>
                    </a:cubicBezTo>
                    <a:lnTo>
                      <a:pt x="19354" y="16388"/>
                    </a:lnTo>
                    <a:cubicBezTo>
                      <a:pt x="19354" y="16388"/>
                      <a:pt x="18980" y="16938"/>
                      <a:pt x="18607" y="17488"/>
                    </a:cubicBezTo>
                    <a:cubicBezTo>
                      <a:pt x="18415" y="17758"/>
                      <a:pt x="18233" y="18039"/>
                      <a:pt x="18106" y="18260"/>
                    </a:cubicBezTo>
                    <a:cubicBezTo>
                      <a:pt x="17975" y="18477"/>
                      <a:pt x="17887" y="18621"/>
                      <a:pt x="17887" y="18621"/>
                    </a:cubicBezTo>
                    <a:lnTo>
                      <a:pt x="19181" y="20056"/>
                    </a:lnTo>
                    <a:cubicBezTo>
                      <a:pt x="19181" y="20056"/>
                      <a:pt x="18278" y="21600"/>
                      <a:pt x="18278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7" name="Shape 16821">
                <a:extLst>
                  <a:ext uri="{FF2B5EF4-FFF2-40B4-BE49-F238E27FC236}">
                    <a16:creationId xmlns:a16="http://schemas.microsoft.com/office/drawing/2014/main" id="{5D5271D4-83DF-4784-A4C3-4468F1E2DB95}"/>
                  </a:ext>
                </a:extLst>
              </p:cNvPr>
              <p:cNvSpPr/>
              <p:nvPr/>
            </p:nvSpPr>
            <p:spPr>
              <a:xfrm>
                <a:off x="4088691" y="3300090"/>
                <a:ext cx="665884" cy="38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8" y="20109"/>
                    </a:moveTo>
                    <a:lnTo>
                      <a:pt x="18040" y="17886"/>
                    </a:lnTo>
                    <a:lnTo>
                      <a:pt x="16353" y="17710"/>
                    </a:lnTo>
                    <a:lnTo>
                      <a:pt x="16289" y="20016"/>
                    </a:lnTo>
                    <a:cubicBezTo>
                      <a:pt x="16289" y="20016"/>
                      <a:pt x="17978" y="20109"/>
                      <a:pt x="17978" y="20109"/>
                    </a:cubicBezTo>
                    <a:close/>
                    <a:moveTo>
                      <a:pt x="15380" y="19963"/>
                    </a:moveTo>
                    <a:cubicBezTo>
                      <a:pt x="15380" y="19963"/>
                      <a:pt x="15391" y="19271"/>
                      <a:pt x="15409" y="18233"/>
                    </a:cubicBezTo>
                    <a:cubicBezTo>
                      <a:pt x="15402" y="17192"/>
                      <a:pt x="15514" y="15821"/>
                      <a:pt x="15563" y="14442"/>
                    </a:cubicBezTo>
                    <a:cubicBezTo>
                      <a:pt x="15603" y="13060"/>
                      <a:pt x="15749" y="11703"/>
                      <a:pt x="15817" y="10674"/>
                    </a:cubicBezTo>
                    <a:cubicBezTo>
                      <a:pt x="15855" y="10162"/>
                      <a:pt x="15887" y="9735"/>
                      <a:pt x="15909" y="9435"/>
                    </a:cubicBezTo>
                    <a:cubicBezTo>
                      <a:pt x="15928" y="9136"/>
                      <a:pt x="15950" y="8967"/>
                      <a:pt x="15949" y="8967"/>
                    </a:cubicBezTo>
                    <a:lnTo>
                      <a:pt x="14284" y="8481"/>
                    </a:lnTo>
                    <a:cubicBezTo>
                      <a:pt x="14284" y="8481"/>
                      <a:pt x="14260" y="8655"/>
                      <a:pt x="14240" y="8965"/>
                    </a:cubicBezTo>
                    <a:cubicBezTo>
                      <a:pt x="14217" y="9275"/>
                      <a:pt x="14184" y="9718"/>
                      <a:pt x="14145" y="10249"/>
                    </a:cubicBezTo>
                    <a:cubicBezTo>
                      <a:pt x="14076" y="11313"/>
                      <a:pt x="13923" y="12719"/>
                      <a:pt x="13881" y="14150"/>
                    </a:cubicBezTo>
                    <a:cubicBezTo>
                      <a:pt x="13848" y="14863"/>
                      <a:pt x="13814" y="15576"/>
                      <a:pt x="13783" y="16244"/>
                    </a:cubicBezTo>
                    <a:cubicBezTo>
                      <a:pt x="13766" y="16578"/>
                      <a:pt x="13750" y="16901"/>
                      <a:pt x="13735" y="17207"/>
                    </a:cubicBezTo>
                    <a:cubicBezTo>
                      <a:pt x="13730" y="17515"/>
                      <a:pt x="13725" y="17806"/>
                      <a:pt x="13721" y="18075"/>
                    </a:cubicBezTo>
                    <a:cubicBezTo>
                      <a:pt x="13703" y="19149"/>
                      <a:pt x="13691" y="19866"/>
                      <a:pt x="13691" y="19866"/>
                    </a:cubicBezTo>
                    <a:cubicBezTo>
                      <a:pt x="13691" y="19866"/>
                      <a:pt x="15380" y="19963"/>
                      <a:pt x="15380" y="19963"/>
                    </a:cubicBezTo>
                    <a:close/>
                    <a:moveTo>
                      <a:pt x="12781" y="19812"/>
                    </a:moveTo>
                    <a:cubicBezTo>
                      <a:pt x="12782" y="19812"/>
                      <a:pt x="12804" y="16891"/>
                      <a:pt x="12975" y="13991"/>
                    </a:cubicBezTo>
                    <a:cubicBezTo>
                      <a:pt x="13018" y="12535"/>
                      <a:pt x="13174" y="11102"/>
                      <a:pt x="13243" y="10018"/>
                    </a:cubicBezTo>
                    <a:cubicBezTo>
                      <a:pt x="13284" y="9477"/>
                      <a:pt x="13318" y="9027"/>
                      <a:pt x="13341" y="8711"/>
                    </a:cubicBezTo>
                    <a:cubicBezTo>
                      <a:pt x="13361" y="8395"/>
                      <a:pt x="13386" y="8218"/>
                      <a:pt x="13386" y="8218"/>
                    </a:cubicBezTo>
                    <a:lnTo>
                      <a:pt x="11721" y="7727"/>
                    </a:lnTo>
                    <a:cubicBezTo>
                      <a:pt x="11721" y="7727"/>
                      <a:pt x="11694" y="7910"/>
                      <a:pt x="11673" y="8237"/>
                    </a:cubicBezTo>
                    <a:cubicBezTo>
                      <a:pt x="11649" y="8563"/>
                      <a:pt x="11614" y="9029"/>
                      <a:pt x="11572" y="9588"/>
                    </a:cubicBezTo>
                    <a:cubicBezTo>
                      <a:pt x="11501" y="10709"/>
                      <a:pt x="11339" y="12190"/>
                      <a:pt x="11294" y="13695"/>
                    </a:cubicBezTo>
                    <a:cubicBezTo>
                      <a:pt x="11238" y="15198"/>
                      <a:pt x="11125" y="16693"/>
                      <a:pt x="11124" y="17826"/>
                    </a:cubicBezTo>
                    <a:cubicBezTo>
                      <a:pt x="11106" y="18956"/>
                      <a:pt x="11093" y="19709"/>
                      <a:pt x="11093" y="19709"/>
                    </a:cubicBezTo>
                    <a:cubicBezTo>
                      <a:pt x="11093" y="19709"/>
                      <a:pt x="12781" y="19812"/>
                      <a:pt x="12781" y="19812"/>
                    </a:cubicBezTo>
                    <a:close/>
                    <a:moveTo>
                      <a:pt x="10182" y="19653"/>
                    </a:moveTo>
                    <a:cubicBezTo>
                      <a:pt x="10182" y="19653"/>
                      <a:pt x="10195" y="18886"/>
                      <a:pt x="10215" y="17736"/>
                    </a:cubicBezTo>
                    <a:cubicBezTo>
                      <a:pt x="10218" y="16584"/>
                      <a:pt x="10330" y="15063"/>
                      <a:pt x="10388" y="13534"/>
                    </a:cubicBezTo>
                    <a:cubicBezTo>
                      <a:pt x="10417" y="12769"/>
                      <a:pt x="10459" y="12008"/>
                      <a:pt x="10523" y="11298"/>
                    </a:cubicBezTo>
                    <a:cubicBezTo>
                      <a:pt x="10577" y="10588"/>
                      <a:pt x="10628" y="9924"/>
                      <a:pt x="10672" y="9355"/>
                    </a:cubicBezTo>
                    <a:cubicBezTo>
                      <a:pt x="10714" y="8786"/>
                      <a:pt x="10750" y="8312"/>
                      <a:pt x="10775" y="7981"/>
                    </a:cubicBezTo>
                    <a:cubicBezTo>
                      <a:pt x="10798" y="7648"/>
                      <a:pt x="10824" y="7462"/>
                      <a:pt x="10825" y="7462"/>
                    </a:cubicBezTo>
                    <a:lnTo>
                      <a:pt x="9160" y="6967"/>
                    </a:lnTo>
                    <a:cubicBezTo>
                      <a:pt x="9160" y="6967"/>
                      <a:pt x="9134" y="7160"/>
                      <a:pt x="9108" y="7502"/>
                    </a:cubicBezTo>
                    <a:cubicBezTo>
                      <a:pt x="9082" y="7844"/>
                      <a:pt x="9045" y="8334"/>
                      <a:pt x="9000" y="8921"/>
                    </a:cubicBezTo>
                    <a:cubicBezTo>
                      <a:pt x="8956" y="9508"/>
                      <a:pt x="8903" y="10192"/>
                      <a:pt x="8847" y="10927"/>
                    </a:cubicBezTo>
                    <a:cubicBezTo>
                      <a:pt x="8819" y="11294"/>
                      <a:pt x="8790" y="11673"/>
                      <a:pt x="8760" y="12058"/>
                    </a:cubicBezTo>
                    <a:cubicBezTo>
                      <a:pt x="8743" y="12446"/>
                      <a:pt x="8725" y="12840"/>
                      <a:pt x="8707" y="13233"/>
                    </a:cubicBezTo>
                    <a:cubicBezTo>
                      <a:pt x="8646" y="14810"/>
                      <a:pt x="8534" y="16381"/>
                      <a:pt x="8527" y="17569"/>
                    </a:cubicBezTo>
                    <a:cubicBezTo>
                      <a:pt x="8507" y="18755"/>
                      <a:pt x="8494" y="19546"/>
                      <a:pt x="8494" y="19546"/>
                    </a:cubicBezTo>
                    <a:cubicBezTo>
                      <a:pt x="8494" y="19546"/>
                      <a:pt x="10182" y="19653"/>
                      <a:pt x="10182" y="19653"/>
                    </a:cubicBezTo>
                    <a:close/>
                    <a:moveTo>
                      <a:pt x="7585" y="19488"/>
                    </a:moveTo>
                    <a:cubicBezTo>
                      <a:pt x="7585" y="19488"/>
                      <a:pt x="7598" y="18684"/>
                      <a:pt x="7618" y="17478"/>
                    </a:cubicBezTo>
                    <a:cubicBezTo>
                      <a:pt x="7627" y="16272"/>
                      <a:pt x="7739" y="14674"/>
                      <a:pt x="7802" y="13071"/>
                    </a:cubicBezTo>
                    <a:cubicBezTo>
                      <a:pt x="7820" y="12671"/>
                      <a:pt x="7838" y="12270"/>
                      <a:pt x="7856" y="11875"/>
                    </a:cubicBezTo>
                    <a:cubicBezTo>
                      <a:pt x="7886" y="11485"/>
                      <a:pt x="7916" y="11098"/>
                      <a:pt x="7945" y="10725"/>
                    </a:cubicBezTo>
                    <a:cubicBezTo>
                      <a:pt x="8002" y="9979"/>
                      <a:pt x="8055" y="9282"/>
                      <a:pt x="8100" y="8685"/>
                    </a:cubicBezTo>
                    <a:cubicBezTo>
                      <a:pt x="8146" y="8088"/>
                      <a:pt x="8183" y="7591"/>
                      <a:pt x="8210" y="7243"/>
                    </a:cubicBezTo>
                    <a:cubicBezTo>
                      <a:pt x="8238" y="6895"/>
                      <a:pt x="8263" y="6699"/>
                      <a:pt x="8263" y="6699"/>
                    </a:cubicBezTo>
                    <a:lnTo>
                      <a:pt x="6598" y="6200"/>
                    </a:lnTo>
                    <a:cubicBezTo>
                      <a:pt x="6598" y="6200"/>
                      <a:pt x="6577" y="6403"/>
                      <a:pt x="6542" y="6759"/>
                    </a:cubicBezTo>
                    <a:cubicBezTo>
                      <a:pt x="6514" y="7119"/>
                      <a:pt x="6475" y="7631"/>
                      <a:pt x="6429" y="8247"/>
                    </a:cubicBezTo>
                    <a:cubicBezTo>
                      <a:pt x="6382" y="8862"/>
                      <a:pt x="6327" y="9580"/>
                      <a:pt x="6268" y="10349"/>
                    </a:cubicBezTo>
                    <a:cubicBezTo>
                      <a:pt x="6239" y="10733"/>
                      <a:pt x="6209" y="11131"/>
                      <a:pt x="6178" y="11535"/>
                    </a:cubicBezTo>
                    <a:cubicBezTo>
                      <a:pt x="6159" y="11941"/>
                      <a:pt x="6139" y="12354"/>
                      <a:pt x="6120" y="12766"/>
                    </a:cubicBezTo>
                    <a:cubicBezTo>
                      <a:pt x="6054" y="14417"/>
                      <a:pt x="5943" y="16064"/>
                      <a:pt x="5931" y="17307"/>
                    </a:cubicBezTo>
                    <a:cubicBezTo>
                      <a:pt x="5910" y="18550"/>
                      <a:pt x="5896" y="19377"/>
                      <a:pt x="5896" y="19377"/>
                    </a:cubicBezTo>
                    <a:cubicBezTo>
                      <a:pt x="5896" y="19377"/>
                      <a:pt x="7585" y="19488"/>
                      <a:pt x="7585" y="19488"/>
                    </a:cubicBezTo>
                    <a:close/>
                    <a:moveTo>
                      <a:pt x="18664" y="8473"/>
                    </a:moveTo>
                    <a:lnTo>
                      <a:pt x="18918" y="6308"/>
                    </a:lnTo>
                    <a:lnTo>
                      <a:pt x="17265" y="5696"/>
                    </a:lnTo>
                    <a:lnTo>
                      <a:pt x="17002" y="7943"/>
                    </a:lnTo>
                    <a:cubicBezTo>
                      <a:pt x="17002" y="7943"/>
                      <a:pt x="18664" y="8473"/>
                      <a:pt x="18664" y="8473"/>
                    </a:cubicBezTo>
                    <a:close/>
                    <a:moveTo>
                      <a:pt x="16106" y="7657"/>
                    </a:moveTo>
                    <a:lnTo>
                      <a:pt x="16375" y="5365"/>
                    </a:lnTo>
                    <a:lnTo>
                      <a:pt x="14723" y="4749"/>
                    </a:lnTo>
                    <a:lnTo>
                      <a:pt x="14445" y="7124"/>
                    </a:lnTo>
                    <a:cubicBezTo>
                      <a:pt x="14445" y="7124"/>
                      <a:pt x="16106" y="7657"/>
                      <a:pt x="16106" y="7657"/>
                    </a:cubicBezTo>
                    <a:close/>
                    <a:moveTo>
                      <a:pt x="13551" y="6835"/>
                    </a:moveTo>
                    <a:lnTo>
                      <a:pt x="13833" y="4416"/>
                    </a:lnTo>
                    <a:lnTo>
                      <a:pt x="12180" y="3795"/>
                    </a:lnTo>
                    <a:lnTo>
                      <a:pt x="11890" y="6297"/>
                    </a:lnTo>
                    <a:cubicBezTo>
                      <a:pt x="11890" y="6297"/>
                      <a:pt x="13551" y="6835"/>
                      <a:pt x="13551" y="6835"/>
                    </a:cubicBezTo>
                    <a:close/>
                    <a:moveTo>
                      <a:pt x="10996" y="6006"/>
                    </a:moveTo>
                    <a:lnTo>
                      <a:pt x="11291" y="3460"/>
                    </a:lnTo>
                    <a:lnTo>
                      <a:pt x="9639" y="2836"/>
                    </a:lnTo>
                    <a:lnTo>
                      <a:pt x="9335" y="5464"/>
                    </a:lnTo>
                    <a:cubicBezTo>
                      <a:pt x="9335" y="5464"/>
                      <a:pt x="10996" y="6006"/>
                      <a:pt x="10996" y="6006"/>
                    </a:cubicBezTo>
                    <a:close/>
                    <a:moveTo>
                      <a:pt x="8441" y="5171"/>
                    </a:moveTo>
                    <a:lnTo>
                      <a:pt x="8751" y="2498"/>
                    </a:lnTo>
                    <a:lnTo>
                      <a:pt x="7100" y="1870"/>
                    </a:lnTo>
                    <a:lnTo>
                      <a:pt x="6781" y="4624"/>
                    </a:lnTo>
                    <a:cubicBezTo>
                      <a:pt x="6781" y="4624"/>
                      <a:pt x="8441" y="5171"/>
                      <a:pt x="8441" y="5171"/>
                    </a:cubicBezTo>
                    <a:close/>
                    <a:moveTo>
                      <a:pt x="16839" y="9300"/>
                    </a:moveTo>
                    <a:lnTo>
                      <a:pt x="16639" y="11573"/>
                    </a:lnTo>
                    <a:lnTo>
                      <a:pt x="18313" y="11970"/>
                    </a:lnTo>
                    <a:lnTo>
                      <a:pt x="18505" y="9779"/>
                    </a:lnTo>
                    <a:cubicBezTo>
                      <a:pt x="18505" y="9779"/>
                      <a:pt x="16839" y="9300"/>
                      <a:pt x="16839" y="9300"/>
                    </a:cubicBezTo>
                    <a:close/>
                    <a:moveTo>
                      <a:pt x="16532" y="13470"/>
                    </a:moveTo>
                    <a:lnTo>
                      <a:pt x="16401" y="15762"/>
                    </a:lnTo>
                    <a:lnTo>
                      <a:pt x="18085" y="16008"/>
                    </a:lnTo>
                    <a:lnTo>
                      <a:pt x="18212" y="13799"/>
                    </a:lnTo>
                    <a:cubicBezTo>
                      <a:pt x="18212" y="13799"/>
                      <a:pt x="16532" y="13470"/>
                      <a:pt x="16532" y="13470"/>
                    </a:cubicBezTo>
                    <a:close/>
                    <a:moveTo>
                      <a:pt x="20627" y="21600"/>
                    </a:moveTo>
                    <a:cubicBezTo>
                      <a:pt x="20627" y="21600"/>
                      <a:pt x="15470" y="21467"/>
                      <a:pt x="10313" y="21334"/>
                    </a:cubicBezTo>
                    <a:cubicBezTo>
                      <a:pt x="5157" y="21148"/>
                      <a:pt x="0" y="20963"/>
                      <a:pt x="0" y="20963"/>
                    </a:cubicBezTo>
                    <a:cubicBezTo>
                      <a:pt x="0" y="20963"/>
                      <a:pt x="345" y="19542"/>
                      <a:pt x="864" y="17411"/>
                    </a:cubicBezTo>
                    <a:cubicBezTo>
                      <a:pt x="1109" y="16359"/>
                      <a:pt x="1452" y="15148"/>
                      <a:pt x="1815" y="13872"/>
                    </a:cubicBezTo>
                    <a:cubicBezTo>
                      <a:pt x="2190" y="12598"/>
                      <a:pt x="2533" y="11250"/>
                      <a:pt x="2977" y="9943"/>
                    </a:cubicBezTo>
                    <a:cubicBezTo>
                      <a:pt x="3399" y="8655"/>
                      <a:pt x="3821" y="7365"/>
                      <a:pt x="4217" y="6157"/>
                    </a:cubicBezTo>
                    <a:cubicBezTo>
                      <a:pt x="4645" y="4996"/>
                      <a:pt x="5045" y="3913"/>
                      <a:pt x="5387" y="2984"/>
                    </a:cubicBezTo>
                    <a:cubicBezTo>
                      <a:pt x="5729" y="2070"/>
                      <a:pt x="6007" y="1319"/>
                      <a:pt x="6232" y="806"/>
                    </a:cubicBezTo>
                    <a:cubicBezTo>
                      <a:pt x="6447" y="293"/>
                      <a:pt x="6569" y="0"/>
                      <a:pt x="6569" y="0"/>
                    </a:cubicBezTo>
                    <a:cubicBezTo>
                      <a:pt x="6569" y="0"/>
                      <a:pt x="10325" y="1534"/>
                      <a:pt x="14081" y="3069"/>
                    </a:cubicBezTo>
                    <a:cubicBezTo>
                      <a:pt x="17840" y="4575"/>
                      <a:pt x="21600" y="6080"/>
                      <a:pt x="21600" y="6080"/>
                    </a:cubicBezTo>
                    <a:cubicBezTo>
                      <a:pt x="21600" y="6080"/>
                      <a:pt x="21580" y="6226"/>
                      <a:pt x="21550" y="6442"/>
                    </a:cubicBezTo>
                    <a:cubicBezTo>
                      <a:pt x="21521" y="6658"/>
                      <a:pt x="21476" y="6946"/>
                      <a:pt x="21452" y="7240"/>
                    </a:cubicBezTo>
                    <a:cubicBezTo>
                      <a:pt x="21393" y="7826"/>
                      <a:pt x="21334" y="8412"/>
                      <a:pt x="21334" y="8412"/>
                    </a:cubicBezTo>
                    <a:lnTo>
                      <a:pt x="19922" y="7934"/>
                    </a:lnTo>
                    <a:cubicBezTo>
                      <a:pt x="19922" y="7934"/>
                      <a:pt x="19845" y="8632"/>
                      <a:pt x="19731" y="9678"/>
                    </a:cubicBezTo>
                    <a:cubicBezTo>
                      <a:pt x="19620" y="10726"/>
                      <a:pt x="19539" y="12144"/>
                      <a:pt x="19414" y="13551"/>
                    </a:cubicBezTo>
                    <a:cubicBezTo>
                      <a:pt x="19328" y="14966"/>
                      <a:pt x="19277" y="16393"/>
                      <a:pt x="19214" y="17457"/>
                    </a:cubicBezTo>
                    <a:cubicBezTo>
                      <a:pt x="19187" y="17991"/>
                      <a:pt x="19194" y="18440"/>
                      <a:pt x="19184" y="18752"/>
                    </a:cubicBezTo>
                    <a:cubicBezTo>
                      <a:pt x="19179" y="19065"/>
                      <a:pt x="19176" y="19244"/>
                      <a:pt x="19176" y="19244"/>
                    </a:cubicBezTo>
                    <a:lnTo>
                      <a:pt x="20665" y="19353"/>
                    </a:lnTo>
                    <a:cubicBezTo>
                      <a:pt x="20665" y="19353"/>
                      <a:pt x="20627" y="21600"/>
                      <a:pt x="20627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8" name="Shape 16822">
                <a:extLst>
                  <a:ext uri="{FF2B5EF4-FFF2-40B4-BE49-F238E27FC236}">
                    <a16:creationId xmlns:a16="http://schemas.microsoft.com/office/drawing/2014/main" id="{A8E3F25C-3D3A-4909-BFD9-AFE0EB9405C7}"/>
                  </a:ext>
                </a:extLst>
              </p:cNvPr>
              <p:cNvSpPr/>
              <p:nvPr/>
            </p:nvSpPr>
            <p:spPr>
              <a:xfrm>
                <a:off x="5049796" y="2328761"/>
                <a:ext cx="326172" cy="339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3" y="3634"/>
                    </a:moveTo>
                    <a:cubicBezTo>
                      <a:pt x="12713" y="3634"/>
                      <a:pt x="12558" y="3710"/>
                      <a:pt x="12306" y="3873"/>
                    </a:cubicBezTo>
                    <a:cubicBezTo>
                      <a:pt x="12051" y="4031"/>
                      <a:pt x="11687" y="4256"/>
                      <a:pt x="11249" y="4527"/>
                    </a:cubicBezTo>
                    <a:cubicBezTo>
                      <a:pt x="10381" y="5078"/>
                      <a:pt x="9189" y="5762"/>
                      <a:pt x="8048" y="6519"/>
                    </a:cubicBezTo>
                    <a:cubicBezTo>
                      <a:pt x="6917" y="7292"/>
                      <a:pt x="5785" y="8063"/>
                      <a:pt x="4936" y="8643"/>
                    </a:cubicBezTo>
                    <a:cubicBezTo>
                      <a:pt x="4504" y="8922"/>
                      <a:pt x="4172" y="9191"/>
                      <a:pt x="3932" y="9370"/>
                    </a:cubicBezTo>
                    <a:cubicBezTo>
                      <a:pt x="3694" y="9551"/>
                      <a:pt x="3558" y="9654"/>
                      <a:pt x="3558" y="9654"/>
                    </a:cubicBezTo>
                    <a:lnTo>
                      <a:pt x="5168" y="11669"/>
                    </a:lnTo>
                    <a:cubicBezTo>
                      <a:pt x="5168" y="11669"/>
                      <a:pt x="5301" y="11568"/>
                      <a:pt x="5533" y="11393"/>
                    </a:cubicBezTo>
                    <a:cubicBezTo>
                      <a:pt x="5766" y="11218"/>
                      <a:pt x="6090" y="10956"/>
                      <a:pt x="6510" y="10684"/>
                    </a:cubicBezTo>
                    <a:cubicBezTo>
                      <a:pt x="7337" y="10120"/>
                      <a:pt x="8438" y="9368"/>
                      <a:pt x="9540" y="8616"/>
                    </a:cubicBezTo>
                    <a:cubicBezTo>
                      <a:pt x="10651" y="7880"/>
                      <a:pt x="11813" y="7214"/>
                      <a:pt x="12657" y="6678"/>
                    </a:cubicBezTo>
                    <a:cubicBezTo>
                      <a:pt x="13083" y="6414"/>
                      <a:pt x="13438" y="6193"/>
                      <a:pt x="13686" y="6040"/>
                    </a:cubicBezTo>
                    <a:cubicBezTo>
                      <a:pt x="13931" y="5881"/>
                      <a:pt x="14083" y="5808"/>
                      <a:pt x="14083" y="5808"/>
                    </a:cubicBezTo>
                    <a:cubicBezTo>
                      <a:pt x="14083" y="5808"/>
                      <a:pt x="12713" y="3634"/>
                      <a:pt x="12713" y="3634"/>
                    </a:cubicBezTo>
                    <a:close/>
                    <a:moveTo>
                      <a:pt x="15130" y="7470"/>
                    </a:moveTo>
                    <a:cubicBezTo>
                      <a:pt x="15130" y="7470"/>
                      <a:pt x="14982" y="7542"/>
                      <a:pt x="14742" y="7698"/>
                    </a:cubicBezTo>
                    <a:cubicBezTo>
                      <a:pt x="14499" y="7848"/>
                      <a:pt x="14152" y="8064"/>
                      <a:pt x="13735" y="8322"/>
                    </a:cubicBezTo>
                    <a:cubicBezTo>
                      <a:pt x="12908" y="8848"/>
                      <a:pt x="11770" y="9499"/>
                      <a:pt x="10682" y="10222"/>
                    </a:cubicBezTo>
                    <a:cubicBezTo>
                      <a:pt x="9603" y="10958"/>
                      <a:pt x="8524" y="11693"/>
                      <a:pt x="7715" y="12246"/>
                    </a:cubicBezTo>
                    <a:cubicBezTo>
                      <a:pt x="7302" y="12512"/>
                      <a:pt x="6985" y="12768"/>
                      <a:pt x="6757" y="12940"/>
                    </a:cubicBezTo>
                    <a:cubicBezTo>
                      <a:pt x="6530" y="13112"/>
                      <a:pt x="6400" y="13211"/>
                      <a:pt x="6400" y="13211"/>
                    </a:cubicBezTo>
                    <a:lnTo>
                      <a:pt x="8011" y="15226"/>
                    </a:lnTo>
                    <a:cubicBezTo>
                      <a:pt x="8011" y="15226"/>
                      <a:pt x="8137" y="15130"/>
                      <a:pt x="8357" y="14962"/>
                    </a:cubicBezTo>
                    <a:cubicBezTo>
                      <a:pt x="8579" y="14796"/>
                      <a:pt x="8887" y="14545"/>
                      <a:pt x="9288" y="14287"/>
                    </a:cubicBezTo>
                    <a:cubicBezTo>
                      <a:pt x="10075" y="13751"/>
                      <a:pt x="11125" y="13034"/>
                      <a:pt x="12174" y="12319"/>
                    </a:cubicBezTo>
                    <a:cubicBezTo>
                      <a:pt x="13232" y="11616"/>
                      <a:pt x="14339" y="10985"/>
                      <a:pt x="15143" y="10472"/>
                    </a:cubicBezTo>
                    <a:cubicBezTo>
                      <a:pt x="15548" y="10221"/>
                      <a:pt x="15886" y="10011"/>
                      <a:pt x="16122" y="9864"/>
                    </a:cubicBezTo>
                    <a:cubicBezTo>
                      <a:pt x="16355" y="9712"/>
                      <a:pt x="16499" y="9643"/>
                      <a:pt x="16499" y="9643"/>
                    </a:cubicBezTo>
                    <a:cubicBezTo>
                      <a:pt x="16499" y="9643"/>
                      <a:pt x="15130" y="7470"/>
                      <a:pt x="15130" y="7470"/>
                    </a:cubicBezTo>
                    <a:close/>
                    <a:moveTo>
                      <a:pt x="17547" y="11305"/>
                    </a:moveTo>
                    <a:cubicBezTo>
                      <a:pt x="17547" y="11305"/>
                      <a:pt x="17406" y="11374"/>
                      <a:pt x="17178" y="11522"/>
                    </a:cubicBezTo>
                    <a:cubicBezTo>
                      <a:pt x="16947" y="11666"/>
                      <a:pt x="16617" y="11871"/>
                      <a:pt x="16220" y="12117"/>
                    </a:cubicBezTo>
                    <a:cubicBezTo>
                      <a:pt x="15435" y="12619"/>
                      <a:pt x="14351" y="13236"/>
                      <a:pt x="13315" y="13923"/>
                    </a:cubicBezTo>
                    <a:cubicBezTo>
                      <a:pt x="12290" y="14624"/>
                      <a:pt x="11262" y="15324"/>
                      <a:pt x="10493" y="15849"/>
                    </a:cubicBezTo>
                    <a:cubicBezTo>
                      <a:pt x="10100" y="16101"/>
                      <a:pt x="9799" y="16346"/>
                      <a:pt x="9582" y="16509"/>
                    </a:cubicBezTo>
                    <a:cubicBezTo>
                      <a:pt x="9366" y="16674"/>
                      <a:pt x="9243" y="16768"/>
                      <a:pt x="9243" y="16768"/>
                    </a:cubicBezTo>
                    <a:lnTo>
                      <a:pt x="10854" y="18783"/>
                    </a:lnTo>
                    <a:cubicBezTo>
                      <a:pt x="10854" y="18783"/>
                      <a:pt x="10972" y="18692"/>
                      <a:pt x="11183" y="18532"/>
                    </a:cubicBezTo>
                    <a:cubicBezTo>
                      <a:pt x="11393" y="18374"/>
                      <a:pt x="11685" y="18134"/>
                      <a:pt x="12067" y="17891"/>
                    </a:cubicBezTo>
                    <a:cubicBezTo>
                      <a:pt x="12815" y="17381"/>
                      <a:pt x="13811" y="16700"/>
                      <a:pt x="14808" y="16021"/>
                    </a:cubicBezTo>
                    <a:cubicBezTo>
                      <a:pt x="15813" y="15353"/>
                      <a:pt x="16865" y="14755"/>
                      <a:pt x="17629" y="14267"/>
                    </a:cubicBezTo>
                    <a:cubicBezTo>
                      <a:pt x="18013" y="14028"/>
                      <a:pt x="18334" y="13828"/>
                      <a:pt x="18558" y="13689"/>
                    </a:cubicBezTo>
                    <a:cubicBezTo>
                      <a:pt x="18779" y="13544"/>
                      <a:pt x="18916" y="13479"/>
                      <a:pt x="18916" y="13479"/>
                    </a:cubicBezTo>
                    <a:cubicBezTo>
                      <a:pt x="18916" y="13479"/>
                      <a:pt x="17547" y="11305"/>
                      <a:pt x="17547" y="11305"/>
                    </a:cubicBezTo>
                    <a:close/>
                    <a:moveTo>
                      <a:pt x="5619" y="4655"/>
                    </a:moveTo>
                    <a:cubicBezTo>
                      <a:pt x="5969" y="5136"/>
                      <a:pt x="6568" y="5306"/>
                      <a:pt x="6958" y="5038"/>
                    </a:cubicBezTo>
                    <a:cubicBezTo>
                      <a:pt x="7343" y="4763"/>
                      <a:pt x="7400" y="4174"/>
                      <a:pt x="7062" y="3687"/>
                    </a:cubicBezTo>
                    <a:cubicBezTo>
                      <a:pt x="6724" y="3202"/>
                      <a:pt x="6108" y="3009"/>
                      <a:pt x="5713" y="3290"/>
                    </a:cubicBezTo>
                    <a:cubicBezTo>
                      <a:pt x="5313" y="3565"/>
                      <a:pt x="5271" y="4177"/>
                      <a:pt x="5619" y="4655"/>
                    </a:cubicBezTo>
                    <a:close/>
                    <a:moveTo>
                      <a:pt x="12751" y="0"/>
                    </a:moveTo>
                    <a:lnTo>
                      <a:pt x="21600" y="14673"/>
                    </a:lnTo>
                    <a:lnTo>
                      <a:pt x="20162" y="15457"/>
                    </a:lnTo>
                    <a:lnTo>
                      <a:pt x="19964" y="15142"/>
                    </a:lnTo>
                    <a:cubicBezTo>
                      <a:pt x="19964" y="15142"/>
                      <a:pt x="19831" y="15205"/>
                      <a:pt x="19614" y="15346"/>
                    </a:cubicBezTo>
                    <a:cubicBezTo>
                      <a:pt x="19394" y="15483"/>
                      <a:pt x="19081" y="15678"/>
                      <a:pt x="18706" y="15913"/>
                    </a:cubicBezTo>
                    <a:cubicBezTo>
                      <a:pt x="17961" y="16389"/>
                      <a:pt x="16932" y="16973"/>
                      <a:pt x="15950" y="17625"/>
                    </a:cubicBezTo>
                    <a:cubicBezTo>
                      <a:pt x="14976" y="18290"/>
                      <a:pt x="14002" y="18954"/>
                      <a:pt x="13271" y="19453"/>
                    </a:cubicBezTo>
                    <a:cubicBezTo>
                      <a:pt x="12897" y="19691"/>
                      <a:pt x="12613" y="19924"/>
                      <a:pt x="12407" y="20079"/>
                    </a:cubicBezTo>
                    <a:cubicBezTo>
                      <a:pt x="12203" y="20235"/>
                      <a:pt x="12085" y="20325"/>
                      <a:pt x="12085" y="20325"/>
                    </a:cubicBezTo>
                    <a:lnTo>
                      <a:pt x="12319" y="20617"/>
                    </a:lnTo>
                    <a:lnTo>
                      <a:pt x="11017" y="21600"/>
                    </a:lnTo>
                    <a:lnTo>
                      <a:pt x="0" y="8347"/>
                    </a:lnTo>
                    <a:cubicBezTo>
                      <a:pt x="0" y="8347"/>
                      <a:pt x="254" y="7918"/>
                      <a:pt x="635" y="7275"/>
                    </a:cubicBezTo>
                    <a:cubicBezTo>
                      <a:pt x="1027" y="6639"/>
                      <a:pt x="1516" y="5738"/>
                      <a:pt x="2078" y="4910"/>
                    </a:cubicBezTo>
                    <a:cubicBezTo>
                      <a:pt x="3211" y="3221"/>
                      <a:pt x="4343" y="1533"/>
                      <a:pt x="4343" y="1533"/>
                    </a:cubicBezTo>
                    <a:cubicBezTo>
                      <a:pt x="4343" y="1532"/>
                      <a:pt x="4853" y="1386"/>
                      <a:pt x="5660" y="1242"/>
                    </a:cubicBezTo>
                    <a:cubicBezTo>
                      <a:pt x="6451" y="1088"/>
                      <a:pt x="7506" y="883"/>
                      <a:pt x="8561" y="679"/>
                    </a:cubicBezTo>
                    <a:cubicBezTo>
                      <a:pt x="9604" y="474"/>
                      <a:pt x="10637" y="278"/>
                      <a:pt x="11438" y="183"/>
                    </a:cubicBezTo>
                    <a:cubicBezTo>
                      <a:pt x="12226" y="73"/>
                      <a:pt x="12751" y="0"/>
                      <a:pt x="12751" y="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9" name="Shape 16823">
                <a:extLst>
                  <a:ext uri="{FF2B5EF4-FFF2-40B4-BE49-F238E27FC236}">
                    <a16:creationId xmlns:a16="http://schemas.microsoft.com/office/drawing/2014/main" id="{E97E73C9-DC86-41D3-A3DE-FDFA5AE66A27}"/>
                  </a:ext>
                </a:extLst>
              </p:cNvPr>
              <p:cNvSpPr/>
              <p:nvPr/>
            </p:nvSpPr>
            <p:spPr>
              <a:xfrm>
                <a:off x="5908655" y="1776638"/>
                <a:ext cx="277001" cy="614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9" y="19710"/>
                    </a:moveTo>
                    <a:cubicBezTo>
                      <a:pt x="4449" y="19710"/>
                      <a:pt x="5180" y="19702"/>
                      <a:pt x="6276" y="19691"/>
                    </a:cubicBezTo>
                    <a:cubicBezTo>
                      <a:pt x="7371" y="19686"/>
                      <a:pt x="8833" y="19636"/>
                      <a:pt x="10294" y="19675"/>
                    </a:cubicBezTo>
                    <a:cubicBezTo>
                      <a:pt x="11755" y="19691"/>
                      <a:pt x="13217" y="19706"/>
                      <a:pt x="14313" y="19717"/>
                    </a:cubicBezTo>
                    <a:cubicBezTo>
                      <a:pt x="15402" y="19756"/>
                      <a:pt x="16128" y="19783"/>
                      <a:pt x="16128" y="19783"/>
                    </a:cubicBezTo>
                    <a:lnTo>
                      <a:pt x="16339" y="18380"/>
                    </a:lnTo>
                    <a:cubicBezTo>
                      <a:pt x="16339" y="18380"/>
                      <a:pt x="15590" y="18353"/>
                      <a:pt x="14470" y="18313"/>
                    </a:cubicBezTo>
                    <a:cubicBezTo>
                      <a:pt x="13342" y="18301"/>
                      <a:pt x="11837" y="18285"/>
                      <a:pt x="10334" y="18269"/>
                    </a:cubicBezTo>
                    <a:cubicBezTo>
                      <a:pt x="8831" y="18229"/>
                      <a:pt x="7327" y="18280"/>
                      <a:pt x="6199" y="18286"/>
                    </a:cubicBezTo>
                    <a:cubicBezTo>
                      <a:pt x="5071" y="18297"/>
                      <a:pt x="4319" y="18305"/>
                      <a:pt x="4319" y="18305"/>
                    </a:cubicBezTo>
                    <a:cubicBezTo>
                      <a:pt x="4319" y="18305"/>
                      <a:pt x="4449" y="19710"/>
                      <a:pt x="4449" y="19710"/>
                    </a:cubicBezTo>
                    <a:close/>
                    <a:moveTo>
                      <a:pt x="4220" y="17232"/>
                    </a:moveTo>
                    <a:cubicBezTo>
                      <a:pt x="4220" y="17232"/>
                      <a:pt x="4988" y="17224"/>
                      <a:pt x="6140" y="17212"/>
                    </a:cubicBezTo>
                    <a:cubicBezTo>
                      <a:pt x="7292" y="17206"/>
                      <a:pt x="8829" y="17155"/>
                      <a:pt x="10365" y="17196"/>
                    </a:cubicBezTo>
                    <a:cubicBezTo>
                      <a:pt x="11900" y="17212"/>
                      <a:pt x="13436" y="17228"/>
                      <a:pt x="14588" y="17240"/>
                    </a:cubicBezTo>
                    <a:cubicBezTo>
                      <a:pt x="15734" y="17281"/>
                      <a:pt x="16499" y="17308"/>
                      <a:pt x="16499" y="17308"/>
                    </a:cubicBezTo>
                    <a:lnTo>
                      <a:pt x="16708" y="15906"/>
                    </a:lnTo>
                    <a:cubicBezTo>
                      <a:pt x="16708" y="15906"/>
                      <a:pt x="15923" y="15878"/>
                      <a:pt x="14745" y="15836"/>
                    </a:cubicBezTo>
                    <a:cubicBezTo>
                      <a:pt x="13561" y="15823"/>
                      <a:pt x="11983" y="15807"/>
                      <a:pt x="10404" y="15790"/>
                    </a:cubicBezTo>
                    <a:cubicBezTo>
                      <a:pt x="8825" y="15749"/>
                      <a:pt x="7247" y="15800"/>
                      <a:pt x="6064" y="15806"/>
                    </a:cubicBezTo>
                    <a:cubicBezTo>
                      <a:pt x="4880" y="15819"/>
                      <a:pt x="4090" y="15827"/>
                      <a:pt x="4090" y="15827"/>
                    </a:cubicBezTo>
                    <a:cubicBezTo>
                      <a:pt x="4090" y="15827"/>
                      <a:pt x="4220" y="17232"/>
                      <a:pt x="4220" y="17232"/>
                    </a:cubicBezTo>
                    <a:close/>
                    <a:moveTo>
                      <a:pt x="3991" y="14753"/>
                    </a:moveTo>
                    <a:cubicBezTo>
                      <a:pt x="3991" y="14753"/>
                      <a:pt x="4796" y="14744"/>
                      <a:pt x="6005" y="14732"/>
                    </a:cubicBezTo>
                    <a:cubicBezTo>
                      <a:pt x="7213" y="14725"/>
                      <a:pt x="8824" y="14674"/>
                      <a:pt x="10435" y="14715"/>
                    </a:cubicBezTo>
                    <a:cubicBezTo>
                      <a:pt x="12046" y="14732"/>
                      <a:pt x="13656" y="14749"/>
                      <a:pt x="14864" y="14762"/>
                    </a:cubicBezTo>
                    <a:cubicBezTo>
                      <a:pt x="16067" y="14805"/>
                      <a:pt x="16868" y="14833"/>
                      <a:pt x="16868" y="14833"/>
                    </a:cubicBezTo>
                    <a:lnTo>
                      <a:pt x="17080" y="13431"/>
                    </a:lnTo>
                    <a:cubicBezTo>
                      <a:pt x="17080" y="13431"/>
                      <a:pt x="16256" y="13402"/>
                      <a:pt x="15021" y="13359"/>
                    </a:cubicBezTo>
                    <a:cubicBezTo>
                      <a:pt x="13781" y="13345"/>
                      <a:pt x="12128" y="13328"/>
                      <a:pt x="10475" y="13310"/>
                    </a:cubicBezTo>
                    <a:cubicBezTo>
                      <a:pt x="8822" y="13269"/>
                      <a:pt x="7168" y="13320"/>
                      <a:pt x="5928" y="13327"/>
                    </a:cubicBezTo>
                    <a:cubicBezTo>
                      <a:pt x="4688" y="13340"/>
                      <a:pt x="3861" y="13350"/>
                      <a:pt x="3861" y="13350"/>
                    </a:cubicBezTo>
                    <a:cubicBezTo>
                      <a:pt x="3861" y="13350"/>
                      <a:pt x="3991" y="14753"/>
                      <a:pt x="3991" y="14753"/>
                    </a:cubicBezTo>
                    <a:close/>
                    <a:moveTo>
                      <a:pt x="3763" y="12276"/>
                    </a:moveTo>
                    <a:cubicBezTo>
                      <a:pt x="3763" y="12276"/>
                      <a:pt x="4605" y="12267"/>
                      <a:pt x="5869" y="12254"/>
                    </a:cubicBezTo>
                    <a:cubicBezTo>
                      <a:pt x="7132" y="12246"/>
                      <a:pt x="8819" y="12195"/>
                      <a:pt x="10505" y="12236"/>
                    </a:cubicBezTo>
                    <a:cubicBezTo>
                      <a:pt x="12191" y="12255"/>
                      <a:pt x="13876" y="12273"/>
                      <a:pt x="15140" y="12287"/>
                    </a:cubicBezTo>
                    <a:cubicBezTo>
                      <a:pt x="16399" y="12330"/>
                      <a:pt x="17238" y="12360"/>
                      <a:pt x="17238" y="12360"/>
                    </a:cubicBezTo>
                    <a:lnTo>
                      <a:pt x="17448" y="10957"/>
                    </a:lnTo>
                    <a:cubicBezTo>
                      <a:pt x="17448" y="10957"/>
                      <a:pt x="16587" y="10927"/>
                      <a:pt x="15296" y="10882"/>
                    </a:cubicBezTo>
                    <a:cubicBezTo>
                      <a:pt x="14002" y="10868"/>
                      <a:pt x="12273" y="10849"/>
                      <a:pt x="10545" y="10830"/>
                    </a:cubicBezTo>
                    <a:cubicBezTo>
                      <a:pt x="8817" y="10789"/>
                      <a:pt x="7089" y="10841"/>
                      <a:pt x="5792" y="10848"/>
                    </a:cubicBezTo>
                    <a:cubicBezTo>
                      <a:pt x="4497" y="10862"/>
                      <a:pt x="3633" y="10872"/>
                      <a:pt x="3633" y="10872"/>
                    </a:cubicBezTo>
                    <a:cubicBezTo>
                      <a:pt x="3633" y="10872"/>
                      <a:pt x="3763" y="12276"/>
                      <a:pt x="3763" y="12276"/>
                    </a:cubicBezTo>
                    <a:close/>
                    <a:moveTo>
                      <a:pt x="3534" y="9798"/>
                    </a:moveTo>
                    <a:cubicBezTo>
                      <a:pt x="3534" y="9798"/>
                      <a:pt x="4415" y="9788"/>
                      <a:pt x="5734" y="9773"/>
                    </a:cubicBezTo>
                    <a:cubicBezTo>
                      <a:pt x="7054" y="9766"/>
                      <a:pt x="8815" y="9714"/>
                      <a:pt x="10575" y="9755"/>
                    </a:cubicBezTo>
                    <a:cubicBezTo>
                      <a:pt x="12336" y="9775"/>
                      <a:pt x="14096" y="9794"/>
                      <a:pt x="15417" y="9809"/>
                    </a:cubicBezTo>
                    <a:cubicBezTo>
                      <a:pt x="16732" y="9854"/>
                      <a:pt x="17609" y="9885"/>
                      <a:pt x="17609" y="9885"/>
                    </a:cubicBezTo>
                    <a:lnTo>
                      <a:pt x="17819" y="8483"/>
                    </a:lnTo>
                    <a:cubicBezTo>
                      <a:pt x="17819" y="8483"/>
                      <a:pt x="16920" y="8452"/>
                      <a:pt x="15572" y="8405"/>
                    </a:cubicBezTo>
                    <a:cubicBezTo>
                      <a:pt x="14220" y="8391"/>
                      <a:pt x="12418" y="8371"/>
                      <a:pt x="10615" y="8350"/>
                    </a:cubicBezTo>
                    <a:cubicBezTo>
                      <a:pt x="8813" y="8309"/>
                      <a:pt x="7009" y="8361"/>
                      <a:pt x="5658" y="8369"/>
                    </a:cubicBezTo>
                    <a:cubicBezTo>
                      <a:pt x="4305" y="8384"/>
                      <a:pt x="3404" y="8394"/>
                      <a:pt x="3404" y="8394"/>
                    </a:cubicBezTo>
                    <a:cubicBezTo>
                      <a:pt x="3404" y="8394"/>
                      <a:pt x="3534" y="9798"/>
                      <a:pt x="3534" y="9798"/>
                    </a:cubicBezTo>
                    <a:close/>
                    <a:moveTo>
                      <a:pt x="3305" y="7321"/>
                    </a:moveTo>
                    <a:cubicBezTo>
                      <a:pt x="3305" y="7321"/>
                      <a:pt x="4222" y="7311"/>
                      <a:pt x="5599" y="7295"/>
                    </a:cubicBezTo>
                    <a:cubicBezTo>
                      <a:pt x="6975" y="7287"/>
                      <a:pt x="8810" y="7235"/>
                      <a:pt x="10645" y="7276"/>
                    </a:cubicBezTo>
                    <a:cubicBezTo>
                      <a:pt x="12480" y="7297"/>
                      <a:pt x="14315" y="7318"/>
                      <a:pt x="15693" y="7333"/>
                    </a:cubicBezTo>
                    <a:cubicBezTo>
                      <a:pt x="17064" y="7380"/>
                      <a:pt x="17980" y="7411"/>
                      <a:pt x="17980" y="7411"/>
                    </a:cubicBezTo>
                    <a:lnTo>
                      <a:pt x="18189" y="6008"/>
                    </a:lnTo>
                    <a:cubicBezTo>
                      <a:pt x="18189" y="6008"/>
                      <a:pt x="17252" y="5977"/>
                      <a:pt x="15848" y="5928"/>
                    </a:cubicBezTo>
                    <a:cubicBezTo>
                      <a:pt x="14441" y="5913"/>
                      <a:pt x="12563" y="5892"/>
                      <a:pt x="10686" y="5870"/>
                    </a:cubicBezTo>
                    <a:cubicBezTo>
                      <a:pt x="8808" y="5829"/>
                      <a:pt x="6930" y="5881"/>
                      <a:pt x="5522" y="5890"/>
                    </a:cubicBezTo>
                    <a:cubicBezTo>
                      <a:pt x="4114" y="5906"/>
                      <a:pt x="3175" y="5916"/>
                      <a:pt x="3175" y="5916"/>
                    </a:cubicBezTo>
                    <a:cubicBezTo>
                      <a:pt x="3175" y="5916"/>
                      <a:pt x="3305" y="7321"/>
                      <a:pt x="3305" y="7321"/>
                    </a:cubicBezTo>
                    <a:close/>
                    <a:moveTo>
                      <a:pt x="3076" y="4842"/>
                    </a:moveTo>
                    <a:cubicBezTo>
                      <a:pt x="3076" y="4842"/>
                      <a:pt x="4030" y="4831"/>
                      <a:pt x="5464" y="4815"/>
                    </a:cubicBezTo>
                    <a:cubicBezTo>
                      <a:pt x="6895" y="4806"/>
                      <a:pt x="8806" y="4753"/>
                      <a:pt x="10716" y="4796"/>
                    </a:cubicBezTo>
                    <a:cubicBezTo>
                      <a:pt x="12626" y="4817"/>
                      <a:pt x="14535" y="4839"/>
                      <a:pt x="15968" y="4856"/>
                    </a:cubicBezTo>
                    <a:cubicBezTo>
                      <a:pt x="17397" y="4904"/>
                      <a:pt x="18349" y="4936"/>
                      <a:pt x="18349" y="4936"/>
                    </a:cubicBezTo>
                    <a:lnTo>
                      <a:pt x="18560" y="3534"/>
                    </a:lnTo>
                    <a:cubicBezTo>
                      <a:pt x="18560" y="3534"/>
                      <a:pt x="17585" y="3501"/>
                      <a:pt x="16124" y="3452"/>
                    </a:cubicBezTo>
                    <a:cubicBezTo>
                      <a:pt x="14661" y="3435"/>
                      <a:pt x="12708" y="3413"/>
                      <a:pt x="10756" y="3391"/>
                    </a:cubicBezTo>
                    <a:cubicBezTo>
                      <a:pt x="8802" y="3348"/>
                      <a:pt x="6851" y="3401"/>
                      <a:pt x="5386" y="3410"/>
                    </a:cubicBezTo>
                    <a:cubicBezTo>
                      <a:pt x="3923" y="3427"/>
                      <a:pt x="2947" y="3438"/>
                      <a:pt x="2947" y="3438"/>
                    </a:cubicBezTo>
                    <a:cubicBezTo>
                      <a:pt x="2947" y="3438"/>
                      <a:pt x="3076" y="4842"/>
                      <a:pt x="3076" y="4842"/>
                    </a:cubicBezTo>
                    <a:close/>
                    <a:moveTo>
                      <a:pt x="2658" y="21508"/>
                    </a:moveTo>
                    <a:lnTo>
                      <a:pt x="0" y="1768"/>
                    </a:lnTo>
                    <a:cubicBezTo>
                      <a:pt x="0" y="1768"/>
                      <a:pt x="652" y="1645"/>
                      <a:pt x="1630" y="1458"/>
                    </a:cubicBezTo>
                    <a:cubicBezTo>
                      <a:pt x="2622" y="1292"/>
                      <a:pt x="3946" y="1070"/>
                      <a:pt x="5268" y="848"/>
                    </a:cubicBezTo>
                    <a:cubicBezTo>
                      <a:pt x="6614" y="627"/>
                      <a:pt x="7960" y="406"/>
                      <a:pt x="8970" y="239"/>
                    </a:cubicBezTo>
                    <a:cubicBezTo>
                      <a:pt x="9991" y="95"/>
                      <a:pt x="10672" y="0"/>
                      <a:pt x="10672" y="0"/>
                    </a:cubicBezTo>
                    <a:cubicBezTo>
                      <a:pt x="10672" y="0"/>
                      <a:pt x="13442" y="445"/>
                      <a:pt x="16210" y="890"/>
                    </a:cubicBezTo>
                    <a:cubicBezTo>
                      <a:pt x="18944" y="1385"/>
                      <a:pt x="21600" y="1898"/>
                      <a:pt x="21600" y="1898"/>
                    </a:cubicBezTo>
                    <a:lnTo>
                      <a:pt x="17813" y="21600"/>
                    </a:lnTo>
                    <a:cubicBezTo>
                      <a:pt x="17813" y="21600"/>
                      <a:pt x="16870" y="21568"/>
                      <a:pt x="15456" y="21519"/>
                    </a:cubicBezTo>
                    <a:cubicBezTo>
                      <a:pt x="14047" y="21440"/>
                      <a:pt x="12139" y="21468"/>
                      <a:pt x="10244" y="21430"/>
                    </a:cubicBezTo>
                    <a:cubicBezTo>
                      <a:pt x="9770" y="21424"/>
                      <a:pt x="9295" y="21418"/>
                      <a:pt x="8828" y="21412"/>
                    </a:cubicBezTo>
                    <a:cubicBezTo>
                      <a:pt x="8361" y="21418"/>
                      <a:pt x="7902" y="21425"/>
                      <a:pt x="7456" y="21432"/>
                    </a:cubicBezTo>
                    <a:cubicBezTo>
                      <a:pt x="6567" y="21442"/>
                      <a:pt x="5736" y="21451"/>
                      <a:pt x="5025" y="21459"/>
                    </a:cubicBezTo>
                    <a:cubicBezTo>
                      <a:pt x="3598" y="21458"/>
                      <a:pt x="2658" y="21508"/>
                      <a:pt x="2658" y="2150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0" name="Shape 16824">
                <a:extLst>
                  <a:ext uri="{FF2B5EF4-FFF2-40B4-BE49-F238E27FC236}">
                    <a16:creationId xmlns:a16="http://schemas.microsoft.com/office/drawing/2014/main" id="{1C628FE9-A214-4604-93D2-079B0F2E4633}"/>
                  </a:ext>
                </a:extLst>
              </p:cNvPr>
              <p:cNvSpPr/>
              <p:nvPr/>
            </p:nvSpPr>
            <p:spPr>
              <a:xfrm>
                <a:off x="6363646" y="1577260"/>
                <a:ext cx="402791" cy="88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0" y="17790"/>
                    </a:moveTo>
                    <a:cubicBezTo>
                      <a:pt x="3490" y="17790"/>
                      <a:pt x="4157" y="17879"/>
                      <a:pt x="4826" y="17968"/>
                    </a:cubicBezTo>
                    <a:cubicBezTo>
                      <a:pt x="5484" y="18073"/>
                      <a:pt x="6141" y="18178"/>
                      <a:pt x="6141" y="18178"/>
                    </a:cubicBezTo>
                    <a:lnTo>
                      <a:pt x="7617" y="16186"/>
                    </a:lnTo>
                    <a:cubicBezTo>
                      <a:pt x="7617" y="16186"/>
                      <a:pt x="6920" y="16075"/>
                      <a:pt x="6223" y="15964"/>
                    </a:cubicBezTo>
                    <a:cubicBezTo>
                      <a:pt x="5518" y="15863"/>
                      <a:pt x="4806" y="15774"/>
                      <a:pt x="4806" y="15774"/>
                    </a:cubicBezTo>
                    <a:cubicBezTo>
                      <a:pt x="4806" y="15774"/>
                      <a:pt x="3490" y="17790"/>
                      <a:pt x="3490" y="17790"/>
                    </a:cubicBezTo>
                    <a:close/>
                    <a:moveTo>
                      <a:pt x="5387" y="14885"/>
                    </a:moveTo>
                    <a:cubicBezTo>
                      <a:pt x="5387" y="14885"/>
                      <a:pt x="6118" y="14976"/>
                      <a:pt x="6840" y="15080"/>
                    </a:cubicBezTo>
                    <a:cubicBezTo>
                      <a:pt x="7555" y="15193"/>
                      <a:pt x="8269" y="15307"/>
                      <a:pt x="8269" y="15307"/>
                    </a:cubicBezTo>
                    <a:lnTo>
                      <a:pt x="9750" y="13314"/>
                    </a:lnTo>
                    <a:cubicBezTo>
                      <a:pt x="9750" y="13314"/>
                      <a:pt x="8994" y="13195"/>
                      <a:pt x="8239" y="13076"/>
                    </a:cubicBezTo>
                    <a:cubicBezTo>
                      <a:pt x="7477" y="12965"/>
                      <a:pt x="6705" y="12869"/>
                      <a:pt x="6705" y="12869"/>
                    </a:cubicBezTo>
                    <a:cubicBezTo>
                      <a:pt x="6705" y="12869"/>
                      <a:pt x="5387" y="14885"/>
                      <a:pt x="5387" y="14885"/>
                    </a:cubicBezTo>
                    <a:close/>
                    <a:moveTo>
                      <a:pt x="7288" y="11979"/>
                    </a:moveTo>
                    <a:cubicBezTo>
                      <a:pt x="7288" y="11979"/>
                      <a:pt x="8078" y="12078"/>
                      <a:pt x="8856" y="12191"/>
                    </a:cubicBezTo>
                    <a:cubicBezTo>
                      <a:pt x="9630" y="12313"/>
                      <a:pt x="10402" y="12435"/>
                      <a:pt x="10402" y="12435"/>
                    </a:cubicBezTo>
                    <a:lnTo>
                      <a:pt x="11885" y="10443"/>
                    </a:lnTo>
                    <a:cubicBezTo>
                      <a:pt x="11885" y="10443"/>
                      <a:pt x="11073" y="10315"/>
                      <a:pt x="10259" y="10188"/>
                    </a:cubicBezTo>
                    <a:cubicBezTo>
                      <a:pt x="9441" y="10067"/>
                      <a:pt x="8610" y="9964"/>
                      <a:pt x="8610" y="9964"/>
                    </a:cubicBezTo>
                    <a:cubicBezTo>
                      <a:pt x="8610" y="9964"/>
                      <a:pt x="7288" y="11979"/>
                      <a:pt x="7288" y="11979"/>
                    </a:cubicBezTo>
                    <a:close/>
                    <a:moveTo>
                      <a:pt x="9194" y="9075"/>
                    </a:moveTo>
                    <a:cubicBezTo>
                      <a:pt x="9194" y="9075"/>
                      <a:pt x="10042" y="9181"/>
                      <a:pt x="10878" y="9304"/>
                    </a:cubicBezTo>
                    <a:cubicBezTo>
                      <a:pt x="11709" y="9434"/>
                      <a:pt x="12540" y="9565"/>
                      <a:pt x="12540" y="9565"/>
                    </a:cubicBezTo>
                    <a:lnTo>
                      <a:pt x="14025" y="7573"/>
                    </a:lnTo>
                    <a:cubicBezTo>
                      <a:pt x="14025" y="7573"/>
                      <a:pt x="13154" y="7437"/>
                      <a:pt x="12283" y="7301"/>
                    </a:cubicBezTo>
                    <a:cubicBezTo>
                      <a:pt x="11407" y="7171"/>
                      <a:pt x="10518" y="7060"/>
                      <a:pt x="10518" y="7060"/>
                    </a:cubicBezTo>
                    <a:cubicBezTo>
                      <a:pt x="10518" y="7060"/>
                      <a:pt x="9194" y="9075"/>
                      <a:pt x="9194" y="9075"/>
                    </a:cubicBezTo>
                    <a:close/>
                    <a:moveTo>
                      <a:pt x="11103" y="6171"/>
                    </a:moveTo>
                    <a:cubicBezTo>
                      <a:pt x="11103" y="6171"/>
                      <a:pt x="12010" y="6284"/>
                      <a:pt x="12903" y="6417"/>
                    </a:cubicBezTo>
                    <a:cubicBezTo>
                      <a:pt x="13792" y="6555"/>
                      <a:pt x="14680" y="6695"/>
                      <a:pt x="14680" y="6695"/>
                    </a:cubicBezTo>
                    <a:lnTo>
                      <a:pt x="16169" y="4704"/>
                    </a:lnTo>
                    <a:cubicBezTo>
                      <a:pt x="16169" y="4704"/>
                      <a:pt x="15239" y="4559"/>
                      <a:pt x="14310" y="4414"/>
                    </a:cubicBezTo>
                    <a:cubicBezTo>
                      <a:pt x="13849" y="4337"/>
                      <a:pt x="13371" y="4285"/>
                      <a:pt x="13019" y="4235"/>
                    </a:cubicBezTo>
                    <a:cubicBezTo>
                      <a:pt x="12666" y="4189"/>
                      <a:pt x="12430" y="4158"/>
                      <a:pt x="12430" y="4158"/>
                    </a:cubicBezTo>
                    <a:cubicBezTo>
                      <a:pt x="12430" y="4158"/>
                      <a:pt x="11103" y="6171"/>
                      <a:pt x="11103" y="6171"/>
                    </a:cubicBezTo>
                    <a:close/>
                    <a:moveTo>
                      <a:pt x="13016" y="3269"/>
                    </a:moveTo>
                    <a:cubicBezTo>
                      <a:pt x="13016" y="3269"/>
                      <a:pt x="13256" y="3301"/>
                      <a:pt x="13616" y="3348"/>
                    </a:cubicBezTo>
                    <a:cubicBezTo>
                      <a:pt x="13974" y="3399"/>
                      <a:pt x="14462" y="3453"/>
                      <a:pt x="14932" y="3531"/>
                    </a:cubicBezTo>
                    <a:cubicBezTo>
                      <a:pt x="15879" y="3678"/>
                      <a:pt x="16826" y="3825"/>
                      <a:pt x="16826" y="3825"/>
                    </a:cubicBezTo>
                    <a:lnTo>
                      <a:pt x="18316" y="1835"/>
                    </a:lnTo>
                    <a:cubicBezTo>
                      <a:pt x="18316" y="1835"/>
                      <a:pt x="17329" y="1681"/>
                      <a:pt x="16343" y="1528"/>
                    </a:cubicBezTo>
                    <a:cubicBezTo>
                      <a:pt x="15852" y="1447"/>
                      <a:pt x="15346" y="1389"/>
                      <a:pt x="14972" y="1337"/>
                    </a:cubicBezTo>
                    <a:cubicBezTo>
                      <a:pt x="14597" y="1287"/>
                      <a:pt x="14347" y="1254"/>
                      <a:pt x="14347" y="1254"/>
                    </a:cubicBezTo>
                    <a:cubicBezTo>
                      <a:pt x="14347" y="1254"/>
                      <a:pt x="13016" y="3269"/>
                      <a:pt x="13016" y="3269"/>
                    </a:cubicBezTo>
                    <a:close/>
                    <a:moveTo>
                      <a:pt x="0" y="20844"/>
                    </a:moveTo>
                    <a:lnTo>
                      <a:pt x="12640" y="0"/>
                    </a:lnTo>
                    <a:cubicBezTo>
                      <a:pt x="12640" y="0"/>
                      <a:pt x="13205" y="74"/>
                      <a:pt x="14053" y="185"/>
                    </a:cubicBezTo>
                    <a:cubicBezTo>
                      <a:pt x="14898" y="301"/>
                      <a:pt x="16037" y="436"/>
                      <a:pt x="17151" y="608"/>
                    </a:cubicBezTo>
                    <a:cubicBezTo>
                      <a:pt x="19376" y="956"/>
                      <a:pt x="21600" y="1304"/>
                      <a:pt x="21600" y="1304"/>
                    </a:cubicBezTo>
                    <a:lnTo>
                      <a:pt x="5316" y="21600"/>
                    </a:lnTo>
                    <a:cubicBezTo>
                      <a:pt x="5316" y="21600"/>
                      <a:pt x="3997" y="21396"/>
                      <a:pt x="2678" y="21193"/>
                    </a:cubicBezTo>
                    <a:cubicBezTo>
                      <a:pt x="1339" y="21018"/>
                      <a:pt x="0" y="20844"/>
                      <a:pt x="0" y="20844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1" name="Shape 16825">
                <a:extLst>
                  <a:ext uri="{FF2B5EF4-FFF2-40B4-BE49-F238E27FC236}">
                    <a16:creationId xmlns:a16="http://schemas.microsoft.com/office/drawing/2014/main" id="{C25A17CB-A858-4598-B0BE-DD790F0CDB8F}"/>
                  </a:ext>
                </a:extLst>
              </p:cNvPr>
              <p:cNvSpPr/>
              <p:nvPr/>
            </p:nvSpPr>
            <p:spPr>
              <a:xfrm>
                <a:off x="5438327" y="1326759"/>
                <a:ext cx="462236" cy="1108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2" y="6579"/>
                    </a:moveTo>
                    <a:cubicBezTo>
                      <a:pt x="7622" y="6579"/>
                      <a:pt x="6490" y="6693"/>
                      <a:pt x="5358" y="6807"/>
                    </a:cubicBezTo>
                    <a:cubicBezTo>
                      <a:pt x="4793" y="6865"/>
                      <a:pt x="4228" y="6922"/>
                      <a:pt x="3803" y="6965"/>
                    </a:cubicBezTo>
                    <a:cubicBezTo>
                      <a:pt x="3378" y="7007"/>
                      <a:pt x="3100" y="7042"/>
                      <a:pt x="3100" y="7042"/>
                    </a:cubicBezTo>
                    <a:lnTo>
                      <a:pt x="4179" y="8691"/>
                    </a:lnTo>
                    <a:cubicBezTo>
                      <a:pt x="4179" y="8691"/>
                      <a:pt x="4445" y="8658"/>
                      <a:pt x="4853" y="8618"/>
                    </a:cubicBezTo>
                    <a:cubicBezTo>
                      <a:pt x="5258" y="8577"/>
                      <a:pt x="5799" y="8522"/>
                      <a:pt x="6340" y="8467"/>
                    </a:cubicBezTo>
                    <a:cubicBezTo>
                      <a:pt x="7422" y="8357"/>
                      <a:pt x="8505" y="8248"/>
                      <a:pt x="8505" y="8248"/>
                    </a:cubicBezTo>
                    <a:cubicBezTo>
                      <a:pt x="8505" y="8248"/>
                      <a:pt x="7622" y="6579"/>
                      <a:pt x="7622" y="6579"/>
                    </a:cubicBezTo>
                    <a:close/>
                    <a:moveTo>
                      <a:pt x="8980" y="9147"/>
                    </a:moveTo>
                    <a:cubicBezTo>
                      <a:pt x="8980" y="9147"/>
                      <a:pt x="7923" y="9253"/>
                      <a:pt x="6866" y="9361"/>
                    </a:cubicBezTo>
                    <a:cubicBezTo>
                      <a:pt x="6339" y="9414"/>
                      <a:pt x="5810" y="9468"/>
                      <a:pt x="5415" y="9508"/>
                    </a:cubicBezTo>
                    <a:cubicBezTo>
                      <a:pt x="5018" y="9547"/>
                      <a:pt x="4756" y="9578"/>
                      <a:pt x="4756" y="9578"/>
                    </a:cubicBezTo>
                    <a:lnTo>
                      <a:pt x="5828" y="11228"/>
                    </a:lnTo>
                    <a:lnTo>
                      <a:pt x="9858" y="10815"/>
                    </a:lnTo>
                    <a:cubicBezTo>
                      <a:pt x="9858" y="10815"/>
                      <a:pt x="8980" y="9147"/>
                      <a:pt x="8980" y="9147"/>
                    </a:cubicBezTo>
                    <a:close/>
                    <a:moveTo>
                      <a:pt x="10329" y="11715"/>
                    </a:moveTo>
                    <a:lnTo>
                      <a:pt x="6403" y="12116"/>
                    </a:lnTo>
                    <a:lnTo>
                      <a:pt x="7467" y="13766"/>
                    </a:lnTo>
                    <a:lnTo>
                      <a:pt x="11200" y="13384"/>
                    </a:lnTo>
                    <a:cubicBezTo>
                      <a:pt x="11200" y="13384"/>
                      <a:pt x="10329" y="11715"/>
                      <a:pt x="10329" y="11715"/>
                    </a:cubicBezTo>
                    <a:close/>
                    <a:moveTo>
                      <a:pt x="11668" y="14283"/>
                    </a:moveTo>
                    <a:lnTo>
                      <a:pt x="8040" y="14655"/>
                    </a:lnTo>
                    <a:lnTo>
                      <a:pt x="9097" y="16305"/>
                    </a:lnTo>
                    <a:lnTo>
                      <a:pt x="12532" y="15953"/>
                    </a:lnTo>
                    <a:cubicBezTo>
                      <a:pt x="12532" y="15953"/>
                      <a:pt x="11668" y="14283"/>
                      <a:pt x="11668" y="14283"/>
                    </a:cubicBezTo>
                    <a:close/>
                    <a:moveTo>
                      <a:pt x="12997" y="16853"/>
                    </a:moveTo>
                    <a:lnTo>
                      <a:pt x="9666" y="17195"/>
                    </a:lnTo>
                    <a:lnTo>
                      <a:pt x="10718" y="18847"/>
                    </a:lnTo>
                    <a:lnTo>
                      <a:pt x="13856" y="18523"/>
                    </a:lnTo>
                    <a:cubicBezTo>
                      <a:pt x="13856" y="18523"/>
                      <a:pt x="12997" y="16853"/>
                      <a:pt x="12997" y="16853"/>
                    </a:cubicBezTo>
                    <a:close/>
                    <a:moveTo>
                      <a:pt x="10230" y="6363"/>
                    </a:moveTo>
                    <a:lnTo>
                      <a:pt x="11004" y="8042"/>
                    </a:lnTo>
                    <a:cubicBezTo>
                      <a:pt x="11004" y="8042"/>
                      <a:pt x="12099" y="7955"/>
                      <a:pt x="13194" y="7869"/>
                    </a:cubicBezTo>
                    <a:cubicBezTo>
                      <a:pt x="14297" y="7803"/>
                      <a:pt x="15400" y="7737"/>
                      <a:pt x="15400" y="7737"/>
                    </a:cubicBezTo>
                    <a:lnTo>
                      <a:pt x="14822" y="6045"/>
                    </a:lnTo>
                    <a:cubicBezTo>
                      <a:pt x="14822" y="6045"/>
                      <a:pt x="13668" y="6107"/>
                      <a:pt x="12519" y="6183"/>
                    </a:cubicBezTo>
                    <a:cubicBezTo>
                      <a:pt x="11374" y="6273"/>
                      <a:pt x="10230" y="6363"/>
                      <a:pt x="10230" y="6363"/>
                    </a:cubicBezTo>
                    <a:close/>
                    <a:moveTo>
                      <a:pt x="15710" y="8648"/>
                    </a:moveTo>
                    <a:cubicBezTo>
                      <a:pt x="15710" y="8648"/>
                      <a:pt x="14633" y="8712"/>
                      <a:pt x="13556" y="8777"/>
                    </a:cubicBezTo>
                    <a:cubicBezTo>
                      <a:pt x="12488" y="8862"/>
                      <a:pt x="11419" y="8946"/>
                      <a:pt x="11419" y="8946"/>
                    </a:cubicBezTo>
                    <a:lnTo>
                      <a:pt x="12185" y="10625"/>
                    </a:lnTo>
                    <a:cubicBezTo>
                      <a:pt x="12185" y="10625"/>
                      <a:pt x="13206" y="10544"/>
                      <a:pt x="14225" y="10462"/>
                    </a:cubicBezTo>
                    <a:cubicBezTo>
                      <a:pt x="15253" y="10402"/>
                      <a:pt x="16282" y="10341"/>
                      <a:pt x="16282" y="10341"/>
                    </a:cubicBezTo>
                    <a:cubicBezTo>
                      <a:pt x="16282" y="10341"/>
                      <a:pt x="15710" y="8648"/>
                      <a:pt x="15710" y="8648"/>
                    </a:cubicBezTo>
                    <a:close/>
                    <a:moveTo>
                      <a:pt x="16587" y="11252"/>
                    </a:moveTo>
                    <a:cubicBezTo>
                      <a:pt x="16587" y="11252"/>
                      <a:pt x="15585" y="11311"/>
                      <a:pt x="14583" y="11370"/>
                    </a:cubicBezTo>
                    <a:cubicBezTo>
                      <a:pt x="13590" y="11450"/>
                      <a:pt x="12596" y="11529"/>
                      <a:pt x="12596" y="11529"/>
                    </a:cubicBezTo>
                    <a:lnTo>
                      <a:pt x="13358" y="13209"/>
                    </a:lnTo>
                    <a:cubicBezTo>
                      <a:pt x="13358" y="13209"/>
                      <a:pt x="14302" y="13132"/>
                      <a:pt x="15246" y="13056"/>
                    </a:cubicBezTo>
                    <a:cubicBezTo>
                      <a:pt x="16199" y="13000"/>
                      <a:pt x="17152" y="12945"/>
                      <a:pt x="17152" y="12945"/>
                    </a:cubicBezTo>
                    <a:cubicBezTo>
                      <a:pt x="17152" y="12945"/>
                      <a:pt x="16587" y="11252"/>
                      <a:pt x="16587" y="11252"/>
                    </a:cubicBezTo>
                    <a:close/>
                    <a:moveTo>
                      <a:pt x="17455" y="13856"/>
                    </a:moveTo>
                    <a:cubicBezTo>
                      <a:pt x="17455" y="13856"/>
                      <a:pt x="16528" y="13910"/>
                      <a:pt x="15601" y="13964"/>
                    </a:cubicBezTo>
                    <a:cubicBezTo>
                      <a:pt x="14683" y="14039"/>
                      <a:pt x="13764" y="14113"/>
                      <a:pt x="13764" y="14113"/>
                    </a:cubicBezTo>
                    <a:lnTo>
                      <a:pt x="14519" y="15793"/>
                    </a:lnTo>
                    <a:cubicBezTo>
                      <a:pt x="14519" y="15793"/>
                      <a:pt x="15388" y="15722"/>
                      <a:pt x="16258" y="15652"/>
                    </a:cubicBezTo>
                    <a:cubicBezTo>
                      <a:pt x="17135" y="15601"/>
                      <a:pt x="18013" y="15550"/>
                      <a:pt x="18013" y="15550"/>
                    </a:cubicBezTo>
                    <a:cubicBezTo>
                      <a:pt x="18013" y="15550"/>
                      <a:pt x="17455" y="13856"/>
                      <a:pt x="17455" y="13856"/>
                    </a:cubicBezTo>
                    <a:close/>
                    <a:moveTo>
                      <a:pt x="18312" y="16461"/>
                    </a:moveTo>
                    <a:cubicBezTo>
                      <a:pt x="18312" y="16461"/>
                      <a:pt x="17460" y="16511"/>
                      <a:pt x="16609" y="16561"/>
                    </a:cubicBezTo>
                    <a:cubicBezTo>
                      <a:pt x="15766" y="16629"/>
                      <a:pt x="14922" y="16697"/>
                      <a:pt x="14922" y="16697"/>
                    </a:cubicBezTo>
                    <a:lnTo>
                      <a:pt x="15670" y="18378"/>
                    </a:lnTo>
                    <a:cubicBezTo>
                      <a:pt x="15670" y="18378"/>
                      <a:pt x="16465" y="18313"/>
                      <a:pt x="17259" y="18249"/>
                    </a:cubicBezTo>
                    <a:cubicBezTo>
                      <a:pt x="18062" y="18202"/>
                      <a:pt x="18864" y="18155"/>
                      <a:pt x="18864" y="18155"/>
                    </a:cubicBezTo>
                    <a:cubicBezTo>
                      <a:pt x="18864" y="18155"/>
                      <a:pt x="18312" y="16461"/>
                      <a:pt x="18312" y="16461"/>
                    </a:cubicBezTo>
                    <a:close/>
                    <a:moveTo>
                      <a:pt x="10737" y="21600"/>
                    </a:moveTo>
                    <a:cubicBezTo>
                      <a:pt x="10737" y="21600"/>
                      <a:pt x="8075" y="17848"/>
                      <a:pt x="5412" y="14095"/>
                    </a:cubicBezTo>
                    <a:cubicBezTo>
                      <a:pt x="2706" y="10348"/>
                      <a:pt x="0" y="6601"/>
                      <a:pt x="0" y="6601"/>
                    </a:cubicBezTo>
                    <a:cubicBezTo>
                      <a:pt x="0" y="6601"/>
                      <a:pt x="843" y="6162"/>
                      <a:pt x="2188" y="5497"/>
                    </a:cubicBezTo>
                    <a:cubicBezTo>
                      <a:pt x="2864" y="5173"/>
                      <a:pt x="3679" y="4806"/>
                      <a:pt x="4573" y="4406"/>
                    </a:cubicBezTo>
                    <a:cubicBezTo>
                      <a:pt x="5469" y="4010"/>
                      <a:pt x="6441" y="3569"/>
                      <a:pt x="7462" y="3171"/>
                    </a:cubicBezTo>
                    <a:cubicBezTo>
                      <a:pt x="8477" y="2763"/>
                      <a:pt x="9522" y="2355"/>
                      <a:pt x="10524" y="1972"/>
                    </a:cubicBezTo>
                    <a:cubicBezTo>
                      <a:pt x="11525" y="1586"/>
                      <a:pt x="12495" y="1263"/>
                      <a:pt x="13334" y="967"/>
                    </a:cubicBezTo>
                    <a:cubicBezTo>
                      <a:pt x="15017" y="386"/>
                      <a:pt x="16192" y="0"/>
                      <a:pt x="16192" y="0"/>
                    </a:cubicBezTo>
                    <a:cubicBezTo>
                      <a:pt x="16192" y="0"/>
                      <a:pt x="17584" y="5184"/>
                      <a:pt x="18975" y="10369"/>
                    </a:cubicBezTo>
                    <a:cubicBezTo>
                      <a:pt x="20287" y="15556"/>
                      <a:pt x="21600" y="20744"/>
                      <a:pt x="21600" y="20744"/>
                    </a:cubicBezTo>
                    <a:cubicBezTo>
                      <a:pt x="21600" y="20744"/>
                      <a:pt x="21404" y="20750"/>
                      <a:pt x="21110" y="20759"/>
                    </a:cubicBezTo>
                    <a:cubicBezTo>
                      <a:pt x="20818" y="20776"/>
                      <a:pt x="20429" y="20797"/>
                      <a:pt x="20040" y="20819"/>
                    </a:cubicBezTo>
                    <a:cubicBezTo>
                      <a:pt x="19262" y="20859"/>
                      <a:pt x="18482" y="20900"/>
                      <a:pt x="18482" y="20900"/>
                    </a:cubicBezTo>
                    <a:lnTo>
                      <a:pt x="17926" y="19405"/>
                    </a:lnTo>
                    <a:cubicBezTo>
                      <a:pt x="17926" y="19405"/>
                      <a:pt x="17621" y="19417"/>
                      <a:pt x="17176" y="19459"/>
                    </a:cubicBezTo>
                    <a:cubicBezTo>
                      <a:pt x="16728" y="19496"/>
                      <a:pt x="16131" y="19545"/>
                      <a:pt x="15534" y="19594"/>
                    </a:cubicBezTo>
                    <a:cubicBezTo>
                      <a:pt x="14936" y="19642"/>
                      <a:pt x="14337" y="19685"/>
                      <a:pt x="13898" y="19739"/>
                    </a:cubicBezTo>
                    <a:cubicBezTo>
                      <a:pt x="13456" y="19785"/>
                      <a:pt x="13162" y="19816"/>
                      <a:pt x="13162" y="19816"/>
                    </a:cubicBezTo>
                    <a:lnTo>
                      <a:pt x="13970" y="21256"/>
                    </a:lnTo>
                    <a:cubicBezTo>
                      <a:pt x="13970" y="21256"/>
                      <a:pt x="13156" y="21333"/>
                      <a:pt x="12342" y="21410"/>
                    </a:cubicBezTo>
                    <a:cubicBezTo>
                      <a:pt x="11540" y="21505"/>
                      <a:pt x="10737" y="21600"/>
                      <a:pt x="10737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2" name="Shape 16826">
                <a:extLst>
                  <a:ext uri="{FF2B5EF4-FFF2-40B4-BE49-F238E27FC236}">
                    <a16:creationId xmlns:a16="http://schemas.microsoft.com/office/drawing/2014/main" id="{CBA2298F-F563-411C-87D1-4A50853DB466}"/>
                  </a:ext>
                </a:extLst>
              </p:cNvPr>
              <p:cNvSpPr/>
              <p:nvPr/>
            </p:nvSpPr>
            <p:spPr>
              <a:xfrm>
                <a:off x="6179605" y="1766413"/>
                <a:ext cx="253931" cy="65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3" y="18204"/>
                    </a:moveTo>
                    <a:cubicBezTo>
                      <a:pt x="3073" y="18204"/>
                      <a:pt x="3906" y="18254"/>
                      <a:pt x="4738" y="18303"/>
                    </a:cubicBezTo>
                    <a:cubicBezTo>
                      <a:pt x="5560" y="18371"/>
                      <a:pt x="6384" y="18438"/>
                      <a:pt x="6384" y="18438"/>
                    </a:cubicBezTo>
                    <a:lnTo>
                      <a:pt x="7179" y="16747"/>
                    </a:lnTo>
                    <a:cubicBezTo>
                      <a:pt x="7179" y="16747"/>
                      <a:pt x="6325" y="16678"/>
                      <a:pt x="5471" y="16608"/>
                    </a:cubicBezTo>
                    <a:cubicBezTo>
                      <a:pt x="4611" y="16549"/>
                      <a:pt x="3743" y="16504"/>
                      <a:pt x="3743" y="16504"/>
                    </a:cubicBezTo>
                    <a:cubicBezTo>
                      <a:pt x="3743" y="16504"/>
                      <a:pt x="3073" y="18204"/>
                      <a:pt x="3073" y="18204"/>
                    </a:cubicBezTo>
                    <a:close/>
                    <a:moveTo>
                      <a:pt x="4107" y="15590"/>
                    </a:moveTo>
                    <a:cubicBezTo>
                      <a:pt x="4107" y="15589"/>
                      <a:pt x="4990" y="15635"/>
                      <a:pt x="5867" y="15696"/>
                    </a:cubicBezTo>
                    <a:cubicBezTo>
                      <a:pt x="6739" y="15766"/>
                      <a:pt x="7611" y="15837"/>
                      <a:pt x="7611" y="15837"/>
                    </a:cubicBezTo>
                    <a:lnTo>
                      <a:pt x="8412" y="14146"/>
                    </a:lnTo>
                    <a:cubicBezTo>
                      <a:pt x="8412" y="14146"/>
                      <a:pt x="7509" y="14074"/>
                      <a:pt x="6606" y="14001"/>
                    </a:cubicBezTo>
                    <a:cubicBezTo>
                      <a:pt x="5700" y="13935"/>
                      <a:pt x="4784" y="13890"/>
                      <a:pt x="4784" y="13890"/>
                    </a:cubicBezTo>
                    <a:cubicBezTo>
                      <a:pt x="4784" y="13890"/>
                      <a:pt x="4107" y="15590"/>
                      <a:pt x="4107" y="15590"/>
                    </a:cubicBezTo>
                    <a:close/>
                    <a:moveTo>
                      <a:pt x="5150" y="12975"/>
                    </a:moveTo>
                    <a:cubicBezTo>
                      <a:pt x="5150" y="12975"/>
                      <a:pt x="6083" y="13020"/>
                      <a:pt x="7006" y="13089"/>
                    </a:cubicBezTo>
                    <a:cubicBezTo>
                      <a:pt x="7926" y="13162"/>
                      <a:pt x="8846" y="13235"/>
                      <a:pt x="8846" y="13235"/>
                    </a:cubicBezTo>
                    <a:lnTo>
                      <a:pt x="9655" y="11545"/>
                    </a:lnTo>
                    <a:cubicBezTo>
                      <a:pt x="9655" y="11545"/>
                      <a:pt x="8703" y="11470"/>
                      <a:pt x="7751" y="11394"/>
                    </a:cubicBezTo>
                    <a:cubicBezTo>
                      <a:pt x="7278" y="11351"/>
                      <a:pt x="6794" y="11333"/>
                      <a:pt x="6435" y="11310"/>
                    </a:cubicBezTo>
                    <a:cubicBezTo>
                      <a:pt x="6074" y="11289"/>
                      <a:pt x="5833" y="11276"/>
                      <a:pt x="5833" y="11276"/>
                    </a:cubicBezTo>
                    <a:cubicBezTo>
                      <a:pt x="5833" y="11276"/>
                      <a:pt x="5150" y="12975"/>
                      <a:pt x="5150" y="12975"/>
                    </a:cubicBezTo>
                    <a:close/>
                    <a:moveTo>
                      <a:pt x="6204" y="10360"/>
                    </a:moveTo>
                    <a:cubicBezTo>
                      <a:pt x="6204" y="10360"/>
                      <a:pt x="6449" y="10375"/>
                      <a:pt x="6815" y="10395"/>
                    </a:cubicBezTo>
                    <a:cubicBezTo>
                      <a:pt x="7181" y="10417"/>
                      <a:pt x="7673" y="10439"/>
                      <a:pt x="8156" y="10482"/>
                    </a:cubicBezTo>
                    <a:cubicBezTo>
                      <a:pt x="9123" y="10558"/>
                      <a:pt x="10092" y="10635"/>
                      <a:pt x="10092" y="10635"/>
                    </a:cubicBezTo>
                    <a:lnTo>
                      <a:pt x="10908" y="8945"/>
                    </a:lnTo>
                    <a:cubicBezTo>
                      <a:pt x="10908" y="8945"/>
                      <a:pt x="9908" y="8867"/>
                      <a:pt x="8908" y="8788"/>
                    </a:cubicBezTo>
                    <a:cubicBezTo>
                      <a:pt x="8410" y="8745"/>
                      <a:pt x="7904" y="8719"/>
                      <a:pt x="7525" y="8697"/>
                    </a:cubicBezTo>
                    <a:cubicBezTo>
                      <a:pt x="7146" y="8676"/>
                      <a:pt x="6894" y="8661"/>
                      <a:pt x="6894" y="8661"/>
                    </a:cubicBezTo>
                    <a:cubicBezTo>
                      <a:pt x="6894" y="8661"/>
                      <a:pt x="6204" y="10360"/>
                      <a:pt x="6204" y="10360"/>
                    </a:cubicBezTo>
                    <a:close/>
                    <a:moveTo>
                      <a:pt x="7267" y="7747"/>
                    </a:moveTo>
                    <a:cubicBezTo>
                      <a:pt x="7267" y="7747"/>
                      <a:pt x="7523" y="7762"/>
                      <a:pt x="7908" y="7783"/>
                    </a:cubicBezTo>
                    <a:cubicBezTo>
                      <a:pt x="8293" y="7804"/>
                      <a:pt x="8807" y="7832"/>
                      <a:pt x="9313" y="7876"/>
                    </a:cubicBezTo>
                    <a:cubicBezTo>
                      <a:pt x="10331" y="7956"/>
                      <a:pt x="11347" y="8036"/>
                      <a:pt x="11347" y="8036"/>
                    </a:cubicBezTo>
                    <a:lnTo>
                      <a:pt x="12170" y="6345"/>
                    </a:lnTo>
                    <a:cubicBezTo>
                      <a:pt x="12170" y="6345"/>
                      <a:pt x="11121" y="6264"/>
                      <a:pt x="10074" y="6183"/>
                    </a:cubicBezTo>
                    <a:cubicBezTo>
                      <a:pt x="9550" y="6138"/>
                      <a:pt x="9022" y="6107"/>
                      <a:pt x="8625" y="6086"/>
                    </a:cubicBezTo>
                    <a:cubicBezTo>
                      <a:pt x="8228" y="6063"/>
                      <a:pt x="7965" y="6048"/>
                      <a:pt x="7965" y="6048"/>
                    </a:cubicBezTo>
                    <a:cubicBezTo>
                      <a:pt x="7965" y="6048"/>
                      <a:pt x="7267" y="7747"/>
                      <a:pt x="7267" y="7747"/>
                    </a:cubicBezTo>
                    <a:close/>
                    <a:moveTo>
                      <a:pt x="8267" y="18589"/>
                    </a:moveTo>
                    <a:cubicBezTo>
                      <a:pt x="8267" y="18589"/>
                      <a:pt x="9089" y="18652"/>
                      <a:pt x="9914" y="18716"/>
                    </a:cubicBezTo>
                    <a:cubicBezTo>
                      <a:pt x="10328" y="18743"/>
                      <a:pt x="10731" y="18790"/>
                      <a:pt x="11036" y="18821"/>
                    </a:cubicBezTo>
                    <a:cubicBezTo>
                      <a:pt x="11340" y="18852"/>
                      <a:pt x="11543" y="18872"/>
                      <a:pt x="11543" y="18872"/>
                    </a:cubicBezTo>
                    <a:lnTo>
                      <a:pt x="12533" y="17197"/>
                    </a:lnTo>
                    <a:cubicBezTo>
                      <a:pt x="12533" y="17197"/>
                      <a:pt x="12323" y="17176"/>
                      <a:pt x="12007" y="17143"/>
                    </a:cubicBezTo>
                    <a:cubicBezTo>
                      <a:pt x="11690" y="17114"/>
                      <a:pt x="11273" y="17062"/>
                      <a:pt x="10843" y="17035"/>
                    </a:cubicBezTo>
                    <a:cubicBezTo>
                      <a:pt x="9988" y="16969"/>
                      <a:pt x="9133" y="16902"/>
                      <a:pt x="9133" y="16902"/>
                    </a:cubicBezTo>
                    <a:cubicBezTo>
                      <a:pt x="9133" y="16902"/>
                      <a:pt x="8267" y="18589"/>
                      <a:pt x="8267" y="18589"/>
                    </a:cubicBezTo>
                    <a:close/>
                    <a:moveTo>
                      <a:pt x="9602" y="15993"/>
                    </a:moveTo>
                    <a:cubicBezTo>
                      <a:pt x="9602" y="15993"/>
                      <a:pt x="10474" y="16061"/>
                      <a:pt x="11346" y="16129"/>
                    </a:cubicBezTo>
                    <a:cubicBezTo>
                      <a:pt x="12215" y="16200"/>
                      <a:pt x="13070" y="16295"/>
                      <a:pt x="13070" y="16296"/>
                    </a:cubicBezTo>
                    <a:lnTo>
                      <a:pt x="14070" y="14621"/>
                    </a:lnTo>
                    <a:cubicBezTo>
                      <a:pt x="14070" y="14621"/>
                      <a:pt x="13182" y="14524"/>
                      <a:pt x="12283" y="14448"/>
                    </a:cubicBezTo>
                    <a:cubicBezTo>
                      <a:pt x="11380" y="14378"/>
                      <a:pt x="10477" y="14308"/>
                      <a:pt x="10477" y="14308"/>
                    </a:cubicBezTo>
                    <a:cubicBezTo>
                      <a:pt x="10477" y="14308"/>
                      <a:pt x="9602" y="15993"/>
                      <a:pt x="9602" y="15993"/>
                    </a:cubicBezTo>
                    <a:close/>
                    <a:moveTo>
                      <a:pt x="10949" y="13400"/>
                    </a:moveTo>
                    <a:cubicBezTo>
                      <a:pt x="10949" y="13400"/>
                      <a:pt x="11870" y="13472"/>
                      <a:pt x="12789" y="13543"/>
                    </a:cubicBezTo>
                    <a:cubicBezTo>
                      <a:pt x="13704" y="13622"/>
                      <a:pt x="14609" y="13719"/>
                      <a:pt x="14609" y="13719"/>
                    </a:cubicBezTo>
                    <a:lnTo>
                      <a:pt x="15613" y="12044"/>
                    </a:lnTo>
                    <a:cubicBezTo>
                      <a:pt x="15613" y="12044"/>
                      <a:pt x="14677" y="11946"/>
                      <a:pt x="13732" y="11862"/>
                    </a:cubicBezTo>
                    <a:cubicBezTo>
                      <a:pt x="12781" y="11789"/>
                      <a:pt x="11829" y="11715"/>
                      <a:pt x="11829" y="11715"/>
                    </a:cubicBezTo>
                    <a:cubicBezTo>
                      <a:pt x="11829" y="11715"/>
                      <a:pt x="10949" y="13400"/>
                      <a:pt x="10949" y="13400"/>
                    </a:cubicBezTo>
                    <a:close/>
                    <a:moveTo>
                      <a:pt x="12305" y="10808"/>
                    </a:moveTo>
                    <a:cubicBezTo>
                      <a:pt x="12305" y="10808"/>
                      <a:pt x="13273" y="10882"/>
                      <a:pt x="14240" y="10957"/>
                    </a:cubicBezTo>
                    <a:cubicBezTo>
                      <a:pt x="15197" y="11050"/>
                      <a:pt x="16155" y="11143"/>
                      <a:pt x="16155" y="11143"/>
                    </a:cubicBezTo>
                    <a:lnTo>
                      <a:pt x="17166" y="9469"/>
                    </a:lnTo>
                    <a:cubicBezTo>
                      <a:pt x="17166" y="9469"/>
                      <a:pt x="16180" y="9373"/>
                      <a:pt x="15191" y="9276"/>
                    </a:cubicBezTo>
                    <a:cubicBezTo>
                      <a:pt x="14192" y="9199"/>
                      <a:pt x="13192" y="9122"/>
                      <a:pt x="13192" y="9122"/>
                    </a:cubicBezTo>
                    <a:cubicBezTo>
                      <a:pt x="13192" y="9122"/>
                      <a:pt x="12305" y="10808"/>
                      <a:pt x="12305" y="10808"/>
                    </a:cubicBezTo>
                    <a:close/>
                    <a:moveTo>
                      <a:pt x="13672" y="8215"/>
                    </a:moveTo>
                    <a:cubicBezTo>
                      <a:pt x="13672" y="8215"/>
                      <a:pt x="14688" y="8293"/>
                      <a:pt x="15704" y="8372"/>
                    </a:cubicBezTo>
                    <a:cubicBezTo>
                      <a:pt x="16709" y="8470"/>
                      <a:pt x="17714" y="8568"/>
                      <a:pt x="17714" y="8568"/>
                    </a:cubicBezTo>
                    <a:lnTo>
                      <a:pt x="18731" y="6895"/>
                    </a:lnTo>
                    <a:cubicBezTo>
                      <a:pt x="18731" y="6895"/>
                      <a:pt x="17696" y="6794"/>
                      <a:pt x="16660" y="6692"/>
                    </a:cubicBezTo>
                    <a:cubicBezTo>
                      <a:pt x="15612" y="6612"/>
                      <a:pt x="14564" y="6531"/>
                      <a:pt x="14564" y="6531"/>
                    </a:cubicBezTo>
                    <a:cubicBezTo>
                      <a:pt x="14564" y="6531"/>
                      <a:pt x="13672" y="8215"/>
                      <a:pt x="13672" y="8215"/>
                    </a:cubicBezTo>
                    <a:close/>
                    <a:moveTo>
                      <a:pt x="0" y="20797"/>
                    </a:moveTo>
                    <a:cubicBezTo>
                      <a:pt x="0" y="20797"/>
                      <a:pt x="1812" y="15596"/>
                      <a:pt x="3625" y="10395"/>
                    </a:cubicBezTo>
                    <a:cubicBezTo>
                      <a:pt x="5515" y="5198"/>
                      <a:pt x="7407" y="0"/>
                      <a:pt x="7407" y="0"/>
                    </a:cubicBezTo>
                    <a:cubicBezTo>
                      <a:pt x="7407" y="0"/>
                      <a:pt x="8378" y="381"/>
                      <a:pt x="9836" y="952"/>
                    </a:cubicBezTo>
                    <a:cubicBezTo>
                      <a:pt x="11283" y="1506"/>
                      <a:pt x="13127" y="2331"/>
                      <a:pt x="14904" y="3118"/>
                    </a:cubicBezTo>
                    <a:cubicBezTo>
                      <a:pt x="16684" y="3908"/>
                      <a:pt x="18383" y="4698"/>
                      <a:pt x="19597" y="5331"/>
                    </a:cubicBezTo>
                    <a:cubicBezTo>
                      <a:pt x="20800" y="5947"/>
                      <a:pt x="21600" y="6358"/>
                      <a:pt x="21600" y="6358"/>
                    </a:cubicBezTo>
                    <a:cubicBezTo>
                      <a:pt x="21600" y="6358"/>
                      <a:pt x="19126" y="10167"/>
                      <a:pt x="16651" y="13975"/>
                    </a:cubicBezTo>
                    <a:cubicBezTo>
                      <a:pt x="14219" y="17788"/>
                      <a:pt x="11788" y="21600"/>
                      <a:pt x="11788" y="21600"/>
                    </a:cubicBezTo>
                    <a:cubicBezTo>
                      <a:pt x="11788" y="21600"/>
                      <a:pt x="10909" y="21520"/>
                      <a:pt x="10030" y="21441"/>
                    </a:cubicBezTo>
                    <a:cubicBezTo>
                      <a:pt x="9157" y="21351"/>
                      <a:pt x="8263" y="21296"/>
                      <a:pt x="8263" y="21296"/>
                    </a:cubicBezTo>
                    <a:lnTo>
                      <a:pt x="9042" y="19863"/>
                    </a:lnTo>
                    <a:lnTo>
                      <a:pt x="4002" y="19461"/>
                    </a:lnTo>
                    <a:lnTo>
                      <a:pt x="3370" y="20959"/>
                    </a:lnTo>
                    <a:cubicBezTo>
                      <a:pt x="3370" y="20959"/>
                      <a:pt x="0" y="20797"/>
                      <a:pt x="0" y="20797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3" name="Shape 16827">
                <a:extLst>
                  <a:ext uri="{FF2B5EF4-FFF2-40B4-BE49-F238E27FC236}">
                    <a16:creationId xmlns:a16="http://schemas.microsoft.com/office/drawing/2014/main" id="{C3094485-868E-4DF6-A280-6B4309256CA9}"/>
                  </a:ext>
                </a:extLst>
              </p:cNvPr>
              <p:cNvSpPr/>
              <p:nvPr/>
            </p:nvSpPr>
            <p:spPr>
              <a:xfrm>
                <a:off x="5065132" y="1981128"/>
                <a:ext cx="562679" cy="576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1146" y="18403"/>
                    </a:moveTo>
                    <a:cubicBezTo>
                      <a:pt x="11146" y="18403"/>
                      <a:pt x="11473" y="18215"/>
                      <a:pt x="11821" y="18066"/>
                    </a:cubicBezTo>
                    <a:cubicBezTo>
                      <a:pt x="12164" y="17907"/>
                      <a:pt x="12507" y="17748"/>
                      <a:pt x="12507" y="17748"/>
                    </a:cubicBezTo>
                    <a:lnTo>
                      <a:pt x="11613" y="16003"/>
                    </a:lnTo>
                    <a:cubicBezTo>
                      <a:pt x="11613" y="16003"/>
                      <a:pt x="11258" y="16169"/>
                      <a:pt x="10902" y="16335"/>
                    </a:cubicBezTo>
                    <a:cubicBezTo>
                      <a:pt x="10541" y="16491"/>
                      <a:pt x="10201" y="16684"/>
                      <a:pt x="10201" y="16684"/>
                    </a:cubicBezTo>
                    <a:cubicBezTo>
                      <a:pt x="10201" y="16684"/>
                      <a:pt x="11146" y="18403"/>
                      <a:pt x="11146" y="18403"/>
                    </a:cubicBezTo>
                    <a:close/>
                    <a:moveTo>
                      <a:pt x="9692" y="15758"/>
                    </a:moveTo>
                    <a:cubicBezTo>
                      <a:pt x="9692" y="15758"/>
                      <a:pt x="9795" y="15700"/>
                      <a:pt x="9974" y="15600"/>
                    </a:cubicBezTo>
                    <a:cubicBezTo>
                      <a:pt x="10159" y="15509"/>
                      <a:pt x="10423" y="15379"/>
                      <a:pt x="10740" y="15223"/>
                    </a:cubicBezTo>
                    <a:cubicBezTo>
                      <a:pt x="11055" y="15067"/>
                      <a:pt x="11425" y="14885"/>
                      <a:pt x="11820" y="14690"/>
                    </a:cubicBezTo>
                    <a:cubicBezTo>
                      <a:pt x="12018" y="14592"/>
                      <a:pt x="12221" y="14490"/>
                      <a:pt x="12428" y="14387"/>
                    </a:cubicBezTo>
                    <a:cubicBezTo>
                      <a:pt x="12641" y="14295"/>
                      <a:pt x="12857" y="14202"/>
                      <a:pt x="13073" y="14109"/>
                    </a:cubicBezTo>
                    <a:cubicBezTo>
                      <a:pt x="13944" y="13750"/>
                      <a:pt x="14786" y="13327"/>
                      <a:pt x="15456" y="13102"/>
                    </a:cubicBezTo>
                    <a:cubicBezTo>
                      <a:pt x="16117" y="12853"/>
                      <a:pt x="16557" y="12686"/>
                      <a:pt x="16557" y="12686"/>
                    </a:cubicBezTo>
                    <a:lnTo>
                      <a:pt x="15862" y="10858"/>
                    </a:lnTo>
                    <a:cubicBezTo>
                      <a:pt x="15862" y="10858"/>
                      <a:pt x="15406" y="11030"/>
                      <a:pt x="14722" y="11289"/>
                    </a:cubicBezTo>
                    <a:cubicBezTo>
                      <a:pt x="14027" y="11522"/>
                      <a:pt x="13153" y="11958"/>
                      <a:pt x="12253" y="12331"/>
                    </a:cubicBezTo>
                    <a:cubicBezTo>
                      <a:pt x="12029" y="12428"/>
                      <a:pt x="11805" y="12524"/>
                      <a:pt x="11585" y="12619"/>
                    </a:cubicBezTo>
                    <a:cubicBezTo>
                      <a:pt x="11370" y="12725"/>
                      <a:pt x="11159" y="12831"/>
                      <a:pt x="10954" y="12932"/>
                    </a:cubicBezTo>
                    <a:cubicBezTo>
                      <a:pt x="10545" y="13134"/>
                      <a:pt x="10163" y="13323"/>
                      <a:pt x="9835" y="13484"/>
                    </a:cubicBezTo>
                    <a:cubicBezTo>
                      <a:pt x="9507" y="13646"/>
                      <a:pt x="9233" y="13780"/>
                      <a:pt x="9042" y="13874"/>
                    </a:cubicBezTo>
                    <a:cubicBezTo>
                      <a:pt x="8856" y="13978"/>
                      <a:pt x="8750" y="14038"/>
                      <a:pt x="8750" y="14038"/>
                    </a:cubicBezTo>
                    <a:cubicBezTo>
                      <a:pt x="8750" y="14038"/>
                      <a:pt x="9692" y="15758"/>
                      <a:pt x="9692" y="15758"/>
                    </a:cubicBezTo>
                    <a:close/>
                    <a:moveTo>
                      <a:pt x="8243" y="13111"/>
                    </a:moveTo>
                    <a:cubicBezTo>
                      <a:pt x="8243" y="13111"/>
                      <a:pt x="8351" y="13051"/>
                      <a:pt x="8541" y="12945"/>
                    </a:cubicBezTo>
                    <a:cubicBezTo>
                      <a:pt x="8736" y="12849"/>
                      <a:pt x="9014" y="12712"/>
                      <a:pt x="9348" y="12548"/>
                    </a:cubicBezTo>
                    <a:cubicBezTo>
                      <a:pt x="9682" y="12384"/>
                      <a:pt x="10071" y="12191"/>
                      <a:pt x="10488" y="11985"/>
                    </a:cubicBezTo>
                    <a:cubicBezTo>
                      <a:pt x="10697" y="11882"/>
                      <a:pt x="10912" y="11775"/>
                      <a:pt x="11131" y="11666"/>
                    </a:cubicBezTo>
                    <a:cubicBezTo>
                      <a:pt x="11355" y="11570"/>
                      <a:pt x="11583" y="11472"/>
                      <a:pt x="11812" y="11373"/>
                    </a:cubicBezTo>
                    <a:cubicBezTo>
                      <a:pt x="12728" y="10992"/>
                      <a:pt x="13619" y="10550"/>
                      <a:pt x="14327" y="10312"/>
                    </a:cubicBezTo>
                    <a:cubicBezTo>
                      <a:pt x="15023" y="10048"/>
                      <a:pt x="15488" y="9872"/>
                      <a:pt x="15488" y="9872"/>
                    </a:cubicBezTo>
                    <a:lnTo>
                      <a:pt x="14795" y="8043"/>
                    </a:lnTo>
                    <a:cubicBezTo>
                      <a:pt x="14795" y="8043"/>
                      <a:pt x="14315" y="8224"/>
                      <a:pt x="13595" y="8497"/>
                    </a:cubicBezTo>
                    <a:cubicBezTo>
                      <a:pt x="12864" y="8746"/>
                      <a:pt x="11941" y="9198"/>
                      <a:pt x="10994" y="9594"/>
                    </a:cubicBezTo>
                    <a:cubicBezTo>
                      <a:pt x="10040" y="9978"/>
                      <a:pt x="9145" y="10483"/>
                      <a:pt x="8447" y="10808"/>
                    </a:cubicBezTo>
                    <a:cubicBezTo>
                      <a:pt x="8101" y="10978"/>
                      <a:pt x="7813" y="11119"/>
                      <a:pt x="7612" y="11218"/>
                    </a:cubicBezTo>
                    <a:cubicBezTo>
                      <a:pt x="7415" y="11327"/>
                      <a:pt x="7304" y="11389"/>
                      <a:pt x="7304" y="11389"/>
                    </a:cubicBezTo>
                    <a:cubicBezTo>
                      <a:pt x="7304" y="11389"/>
                      <a:pt x="8243" y="13111"/>
                      <a:pt x="8243" y="13111"/>
                    </a:cubicBezTo>
                    <a:close/>
                    <a:moveTo>
                      <a:pt x="6798" y="10461"/>
                    </a:moveTo>
                    <a:cubicBezTo>
                      <a:pt x="6798" y="10461"/>
                      <a:pt x="6912" y="10398"/>
                      <a:pt x="7112" y="10287"/>
                    </a:cubicBezTo>
                    <a:cubicBezTo>
                      <a:pt x="7317" y="10187"/>
                      <a:pt x="7610" y="10042"/>
                      <a:pt x="7961" y="9870"/>
                    </a:cubicBezTo>
                    <a:cubicBezTo>
                      <a:pt x="8671" y="9538"/>
                      <a:pt x="9584" y="9027"/>
                      <a:pt x="10554" y="8635"/>
                    </a:cubicBezTo>
                    <a:cubicBezTo>
                      <a:pt x="11518" y="8231"/>
                      <a:pt x="12458" y="7773"/>
                      <a:pt x="13202" y="7520"/>
                    </a:cubicBezTo>
                    <a:cubicBezTo>
                      <a:pt x="13935" y="7242"/>
                      <a:pt x="14424" y="7057"/>
                      <a:pt x="14424" y="7057"/>
                    </a:cubicBezTo>
                    <a:lnTo>
                      <a:pt x="13734" y="5227"/>
                    </a:lnTo>
                    <a:cubicBezTo>
                      <a:pt x="13734" y="5227"/>
                      <a:pt x="13230" y="5418"/>
                      <a:pt x="12473" y="5705"/>
                    </a:cubicBezTo>
                    <a:cubicBezTo>
                      <a:pt x="11706" y="5968"/>
                      <a:pt x="10733" y="6435"/>
                      <a:pt x="9739" y="6855"/>
                    </a:cubicBezTo>
                    <a:cubicBezTo>
                      <a:pt x="8738" y="7261"/>
                      <a:pt x="7794" y="7784"/>
                      <a:pt x="7062" y="8128"/>
                    </a:cubicBezTo>
                    <a:cubicBezTo>
                      <a:pt x="6699" y="8307"/>
                      <a:pt x="6397" y="8456"/>
                      <a:pt x="6185" y="8560"/>
                    </a:cubicBezTo>
                    <a:cubicBezTo>
                      <a:pt x="5978" y="8673"/>
                      <a:pt x="5861" y="8738"/>
                      <a:pt x="5861" y="8738"/>
                    </a:cubicBezTo>
                    <a:cubicBezTo>
                      <a:pt x="5861" y="8738"/>
                      <a:pt x="6798" y="10461"/>
                      <a:pt x="6798" y="10461"/>
                    </a:cubicBezTo>
                    <a:close/>
                    <a:moveTo>
                      <a:pt x="5357" y="7810"/>
                    </a:moveTo>
                    <a:cubicBezTo>
                      <a:pt x="5357" y="7810"/>
                      <a:pt x="5477" y="7744"/>
                      <a:pt x="5687" y="7629"/>
                    </a:cubicBezTo>
                    <a:cubicBezTo>
                      <a:pt x="5902" y="7524"/>
                      <a:pt x="6210" y="7372"/>
                      <a:pt x="6579" y="7191"/>
                    </a:cubicBezTo>
                    <a:cubicBezTo>
                      <a:pt x="7322" y="6839"/>
                      <a:pt x="8283" y="6309"/>
                      <a:pt x="9301" y="5896"/>
                    </a:cubicBezTo>
                    <a:cubicBezTo>
                      <a:pt x="10311" y="5468"/>
                      <a:pt x="11302" y="4995"/>
                      <a:pt x="12081" y="4727"/>
                    </a:cubicBezTo>
                    <a:cubicBezTo>
                      <a:pt x="12851" y="4435"/>
                      <a:pt x="13364" y="4241"/>
                      <a:pt x="13364" y="4241"/>
                    </a:cubicBezTo>
                    <a:lnTo>
                      <a:pt x="12677" y="2408"/>
                    </a:lnTo>
                    <a:cubicBezTo>
                      <a:pt x="12677" y="2408"/>
                      <a:pt x="12148" y="2609"/>
                      <a:pt x="11355" y="2910"/>
                    </a:cubicBezTo>
                    <a:cubicBezTo>
                      <a:pt x="10551" y="3188"/>
                      <a:pt x="9528" y="3670"/>
                      <a:pt x="8489" y="4114"/>
                    </a:cubicBezTo>
                    <a:cubicBezTo>
                      <a:pt x="7440" y="4543"/>
                      <a:pt x="6447" y="5084"/>
                      <a:pt x="5682" y="5448"/>
                    </a:cubicBezTo>
                    <a:cubicBezTo>
                      <a:pt x="5302" y="5635"/>
                      <a:pt x="4985" y="5792"/>
                      <a:pt x="4763" y="5901"/>
                    </a:cubicBezTo>
                    <a:cubicBezTo>
                      <a:pt x="4542" y="6012"/>
                      <a:pt x="4421" y="6085"/>
                      <a:pt x="4422" y="6085"/>
                    </a:cubicBezTo>
                    <a:cubicBezTo>
                      <a:pt x="4422" y="6085"/>
                      <a:pt x="5357" y="7810"/>
                      <a:pt x="5357" y="7810"/>
                    </a:cubicBezTo>
                    <a:close/>
                    <a:moveTo>
                      <a:pt x="18442" y="15206"/>
                    </a:moveTo>
                    <a:cubicBezTo>
                      <a:pt x="18442" y="15206"/>
                      <a:pt x="18529" y="15169"/>
                      <a:pt x="18666" y="15132"/>
                    </a:cubicBezTo>
                    <a:cubicBezTo>
                      <a:pt x="18802" y="15091"/>
                      <a:pt x="18984" y="15038"/>
                      <a:pt x="19165" y="14984"/>
                    </a:cubicBezTo>
                    <a:cubicBezTo>
                      <a:pt x="19526" y="14876"/>
                      <a:pt x="19888" y="14766"/>
                      <a:pt x="19888" y="14766"/>
                    </a:cubicBezTo>
                    <a:lnTo>
                      <a:pt x="19276" y="12911"/>
                    </a:lnTo>
                    <a:cubicBezTo>
                      <a:pt x="19276" y="12911"/>
                      <a:pt x="18901" y="13024"/>
                      <a:pt x="18525" y="13137"/>
                    </a:cubicBezTo>
                    <a:cubicBezTo>
                      <a:pt x="18337" y="13193"/>
                      <a:pt x="18149" y="13249"/>
                      <a:pt x="18008" y="13292"/>
                    </a:cubicBezTo>
                    <a:cubicBezTo>
                      <a:pt x="17866" y="13331"/>
                      <a:pt x="17775" y="13367"/>
                      <a:pt x="17775" y="13367"/>
                    </a:cubicBezTo>
                    <a:cubicBezTo>
                      <a:pt x="17775" y="13367"/>
                      <a:pt x="18442" y="15206"/>
                      <a:pt x="18442" y="15206"/>
                    </a:cubicBezTo>
                    <a:close/>
                    <a:moveTo>
                      <a:pt x="17416" y="12375"/>
                    </a:moveTo>
                    <a:lnTo>
                      <a:pt x="18947" y="11911"/>
                    </a:lnTo>
                    <a:lnTo>
                      <a:pt x="18338" y="10053"/>
                    </a:lnTo>
                    <a:lnTo>
                      <a:pt x="16752" y="10535"/>
                    </a:lnTo>
                    <a:cubicBezTo>
                      <a:pt x="16752" y="10535"/>
                      <a:pt x="17416" y="12375"/>
                      <a:pt x="17416" y="12375"/>
                    </a:cubicBezTo>
                    <a:close/>
                    <a:moveTo>
                      <a:pt x="16395" y="9544"/>
                    </a:moveTo>
                    <a:lnTo>
                      <a:pt x="18011" y="9053"/>
                    </a:lnTo>
                    <a:lnTo>
                      <a:pt x="17404" y="7194"/>
                    </a:lnTo>
                    <a:lnTo>
                      <a:pt x="15733" y="7703"/>
                    </a:lnTo>
                    <a:cubicBezTo>
                      <a:pt x="15733" y="7703"/>
                      <a:pt x="16395" y="9544"/>
                      <a:pt x="16395" y="9544"/>
                    </a:cubicBezTo>
                    <a:close/>
                    <a:moveTo>
                      <a:pt x="15378" y="6712"/>
                    </a:moveTo>
                    <a:lnTo>
                      <a:pt x="17078" y="6193"/>
                    </a:lnTo>
                    <a:lnTo>
                      <a:pt x="16475" y="4334"/>
                    </a:lnTo>
                    <a:lnTo>
                      <a:pt x="14720" y="4871"/>
                    </a:lnTo>
                    <a:cubicBezTo>
                      <a:pt x="14720" y="4871"/>
                      <a:pt x="15378" y="6712"/>
                      <a:pt x="15378" y="6712"/>
                    </a:cubicBezTo>
                    <a:close/>
                    <a:moveTo>
                      <a:pt x="14366" y="3880"/>
                    </a:moveTo>
                    <a:lnTo>
                      <a:pt x="16150" y="3333"/>
                    </a:lnTo>
                    <a:lnTo>
                      <a:pt x="15550" y="1473"/>
                    </a:lnTo>
                    <a:lnTo>
                      <a:pt x="13711" y="2038"/>
                    </a:lnTo>
                    <a:cubicBezTo>
                      <a:pt x="13711" y="2038"/>
                      <a:pt x="14366" y="3880"/>
                      <a:pt x="14366" y="3880"/>
                    </a:cubicBezTo>
                    <a:close/>
                    <a:moveTo>
                      <a:pt x="16885" y="13689"/>
                    </a:moveTo>
                    <a:lnTo>
                      <a:pt x="15404" y="14212"/>
                    </a:lnTo>
                    <a:lnTo>
                      <a:pt x="16158" y="16018"/>
                    </a:lnTo>
                    <a:lnTo>
                      <a:pt x="17585" y="15516"/>
                    </a:lnTo>
                    <a:cubicBezTo>
                      <a:pt x="17585" y="15516"/>
                      <a:pt x="16885" y="13689"/>
                      <a:pt x="16885" y="13689"/>
                    </a:cubicBezTo>
                    <a:close/>
                    <a:moveTo>
                      <a:pt x="14231" y="14773"/>
                    </a:moveTo>
                    <a:cubicBezTo>
                      <a:pt x="14231" y="14773"/>
                      <a:pt x="13868" y="14921"/>
                      <a:pt x="13505" y="15071"/>
                    </a:cubicBezTo>
                    <a:cubicBezTo>
                      <a:pt x="13323" y="15144"/>
                      <a:pt x="13142" y="15218"/>
                      <a:pt x="13005" y="15273"/>
                    </a:cubicBezTo>
                    <a:cubicBezTo>
                      <a:pt x="12867" y="15326"/>
                      <a:pt x="12781" y="15374"/>
                      <a:pt x="12781" y="15374"/>
                    </a:cubicBezTo>
                    <a:lnTo>
                      <a:pt x="13631" y="17139"/>
                    </a:lnTo>
                    <a:cubicBezTo>
                      <a:pt x="13631" y="17139"/>
                      <a:pt x="13715" y="17095"/>
                      <a:pt x="13846" y="17042"/>
                    </a:cubicBezTo>
                    <a:cubicBezTo>
                      <a:pt x="13977" y="16988"/>
                      <a:pt x="14153" y="16917"/>
                      <a:pt x="14328" y="16847"/>
                    </a:cubicBezTo>
                    <a:cubicBezTo>
                      <a:pt x="14678" y="16704"/>
                      <a:pt x="15028" y="16561"/>
                      <a:pt x="15028" y="16561"/>
                    </a:cubicBezTo>
                    <a:cubicBezTo>
                      <a:pt x="15028" y="16561"/>
                      <a:pt x="14231" y="14773"/>
                      <a:pt x="14231" y="14773"/>
                    </a:cubicBezTo>
                    <a:close/>
                    <a:moveTo>
                      <a:pt x="11850" y="21571"/>
                    </a:moveTo>
                    <a:cubicBezTo>
                      <a:pt x="11850" y="21571"/>
                      <a:pt x="8872" y="16375"/>
                      <a:pt x="5894" y="11178"/>
                    </a:cubicBezTo>
                    <a:cubicBezTo>
                      <a:pt x="2947" y="5964"/>
                      <a:pt x="0" y="750"/>
                      <a:pt x="0" y="750"/>
                    </a:cubicBezTo>
                    <a:cubicBezTo>
                      <a:pt x="0" y="750"/>
                      <a:pt x="262" y="712"/>
                      <a:pt x="720" y="645"/>
                    </a:cubicBezTo>
                    <a:cubicBezTo>
                      <a:pt x="1173" y="573"/>
                      <a:pt x="1824" y="482"/>
                      <a:pt x="2617" y="413"/>
                    </a:cubicBezTo>
                    <a:cubicBezTo>
                      <a:pt x="3395" y="341"/>
                      <a:pt x="4304" y="256"/>
                      <a:pt x="5277" y="164"/>
                    </a:cubicBezTo>
                    <a:cubicBezTo>
                      <a:pt x="6252" y="105"/>
                      <a:pt x="7290" y="69"/>
                      <a:pt x="8308" y="29"/>
                    </a:cubicBezTo>
                    <a:cubicBezTo>
                      <a:pt x="9319" y="-29"/>
                      <a:pt x="10357" y="17"/>
                      <a:pt x="11299" y="21"/>
                    </a:cubicBezTo>
                    <a:cubicBezTo>
                      <a:pt x="12243" y="30"/>
                      <a:pt x="13113" y="49"/>
                      <a:pt x="13868" y="112"/>
                    </a:cubicBezTo>
                    <a:cubicBezTo>
                      <a:pt x="15350" y="216"/>
                      <a:pt x="16338" y="285"/>
                      <a:pt x="16338" y="285"/>
                    </a:cubicBezTo>
                    <a:cubicBezTo>
                      <a:pt x="16338" y="285"/>
                      <a:pt x="17643" y="4556"/>
                      <a:pt x="18949" y="8825"/>
                    </a:cubicBezTo>
                    <a:cubicBezTo>
                      <a:pt x="20274" y="13090"/>
                      <a:pt x="21600" y="17353"/>
                      <a:pt x="21600" y="17353"/>
                    </a:cubicBezTo>
                    <a:lnTo>
                      <a:pt x="20057" y="17863"/>
                    </a:lnTo>
                    <a:lnTo>
                      <a:pt x="19507" y="16293"/>
                    </a:lnTo>
                    <a:cubicBezTo>
                      <a:pt x="19507" y="16293"/>
                      <a:pt x="19039" y="16425"/>
                      <a:pt x="18364" y="16697"/>
                    </a:cubicBezTo>
                    <a:cubicBezTo>
                      <a:pt x="17689" y="16967"/>
                      <a:pt x="16762" y="17261"/>
                      <a:pt x="15883" y="17675"/>
                    </a:cubicBezTo>
                    <a:cubicBezTo>
                      <a:pt x="15437" y="17866"/>
                      <a:pt x="14991" y="18057"/>
                      <a:pt x="14573" y="18236"/>
                    </a:cubicBezTo>
                    <a:cubicBezTo>
                      <a:pt x="14156" y="18417"/>
                      <a:pt x="13783" y="18622"/>
                      <a:pt x="13455" y="18778"/>
                    </a:cubicBezTo>
                    <a:cubicBezTo>
                      <a:pt x="12800" y="19096"/>
                      <a:pt x="12363" y="19308"/>
                      <a:pt x="12363" y="19308"/>
                    </a:cubicBezTo>
                    <a:lnTo>
                      <a:pt x="13179" y="20832"/>
                    </a:lnTo>
                    <a:cubicBezTo>
                      <a:pt x="13179" y="20832"/>
                      <a:pt x="13094" y="20874"/>
                      <a:pt x="12967" y="20939"/>
                    </a:cubicBezTo>
                    <a:cubicBezTo>
                      <a:pt x="12843" y="21009"/>
                      <a:pt x="12678" y="21103"/>
                      <a:pt x="12512" y="21198"/>
                    </a:cubicBezTo>
                    <a:cubicBezTo>
                      <a:pt x="12181" y="21384"/>
                      <a:pt x="11850" y="21571"/>
                      <a:pt x="11850" y="2157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4" name="Shape 16828">
                <a:extLst>
                  <a:ext uri="{FF2B5EF4-FFF2-40B4-BE49-F238E27FC236}">
                    <a16:creationId xmlns:a16="http://schemas.microsoft.com/office/drawing/2014/main" id="{B71037A4-7BD9-4596-B504-9D6E6077421F}"/>
                  </a:ext>
                </a:extLst>
              </p:cNvPr>
              <p:cNvSpPr/>
              <p:nvPr/>
            </p:nvSpPr>
            <p:spPr>
              <a:xfrm>
                <a:off x="6496565" y="2226516"/>
                <a:ext cx="307386" cy="33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18088" y="8425"/>
                    </a:moveTo>
                    <a:cubicBezTo>
                      <a:pt x="18088" y="8425"/>
                      <a:pt x="17462" y="8066"/>
                      <a:pt x="16469" y="7620"/>
                    </a:cubicBezTo>
                    <a:cubicBezTo>
                      <a:pt x="15488" y="7154"/>
                      <a:pt x="14179" y="6534"/>
                      <a:pt x="12870" y="5913"/>
                    </a:cubicBezTo>
                    <a:cubicBezTo>
                      <a:pt x="11529" y="5353"/>
                      <a:pt x="10190" y="4795"/>
                      <a:pt x="9184" y="4374"/>
                    </a:cubicBezTo>
                    <a:cubicBezTo>
                      <a:pt x="8187" y="3937"/>
                      <a:pt x="7498" y="3700"/>
                      <a:pt x="7498" y="3700"/>
                    </a:cubicBezTo>
                    <a:lnTo>
                      <a:pt x="6419" y="6096"/>
                    </a:lnTo>
                    <a:cubicBezTo>
                      <a:pt x="6419" y="6096"/>
                      <a:pt x="7091" y="6326"/>
                      <a:pt x="8061" y="6753"/>
                    </a:cubicBezTo>
                    <a:cubicBezTo>
                      <a:pt x="9040" y="7160"/>
                      <a:pt x="10344" y="7705"/>
                      <a:pt x="11649" y="8249"/>
                    </a:cubicBezTo>
                    <a:cubicBezTo>
                      <a:pt x="12923" y="8854"/>
                      <a:pt x="14197" y="9458"/>
                      <a:pt x="15153" y="9911"/>
                    </a:cubicBezTo>
                    <a:cubicBezTo>
                      <a:pt x="16120" y="10344"/>
                      <a:pt x="16729" y="10696"/>
                      <a:pt x="16729" y="10695"/>
                    </a:cubicBezTo>
                    <a:cubicBezTo>
                      <a:pt x="16729" y="10695"/>
                      <a:pt x="18088" y="8425"/>
                      <a:pt x="18088" y="8425"/>
                    </a:cubicBezTo>
                    <a:close/>
                    <a:moveTo>
                      <a:pt x="15689" y="12432"/>
                    </a:moveTo>
                    <a:cubicBezTo>
                      <a:pt x="15689" y="12432"/>
                      <a:pt x="15093" y="12087"/>
                      <a:pt x="14145" y="11664"/>
                    </a:cubicBezTo>
                    <a:cubicBezTo>
                      <a:pt x="13210" y="11220"/>
                      <a:pt x="11962" y="10628"/>
                      <a:pt x="10714" y="10036"/>
                    </a:cubicBezTo>
                    <a:cubicBezTo>
                      <a:pt x="9437" y="9503"/>
                      <a:pt x="8160" y="8971"/>
                      <a:pt x="7201" y="8571"/>
                    </a:cubicBezTo>
                    <a:cubicBezTo>
                      <a:pt x="6252" y="8152"/>
                      <a:pt x="5595" y="7928"/>
                      <a:pt x="5595" y="7927"/>
                    </a:cubicBezTo>
                    <a:lnTo>
                      <a:pt x="4515" y="10322"/>
                    </a:lnTo>
                    <a:cubicBezTo>
                      <a:pt x="4515" y="10322"/>
                      <a:pt x="5155" y="10540"/>
                      <a:pt x="6078" y="10948"/>
                    </a:cubicBezTo>
                    <a:cubicBezTo>
                      <a:pt x="7009" y="11337"/>
                      <a:pt x="8252" y="11854"/>
                      <a:pt x="9494" y="12372"/>
                    </a:cubicBezTo>
                    <a:cubicBezTo>
                      <a:pt x="10706" y="12948"/>
                      <a:pt x="11919" y="13524"/>
                      <a:pt x="12829" y="13955"/>
                    </a:cubicBezTo>
                    <a:cubicBezTo>
                      <a:pt x="13751" y="14366"/>
                      <a:pt x="14329" y="14702"/>
                      <a:pt x="14329" y="14701"/>
                    </a:cubicBezTo>
                    <a:cubicBezTo>
                      <a:pt x="14329" y="14701"/>
                      <a:pt x="15689" y="12432"/>
                      <a:pt x="15689" y="12432"/>
                    </a:cubicBezTo>
                    <a:close/>
                    <a:moveTo>
                      <a:pt x="13290" y="16438"/>
                    </a:moveTo>
                    <a:cubicBezTo>
                      <a:pt x="13290" y="16438"/>
                      <a:pt x="12724" y="16109"/>
                      <a:pt x="11821" y="15708"/>
                    </a:cubicBezTo>
                    <a:cubicBezTo>
                      <a:pt x="10932" y="15286"/>
                      <a:pt x="9746" y="14722"/>
                      <a:pt x="8559" y="14160"/>
                    </a:cubicBezTo>
                    <a:cubicBezTo>
                      <a:pt x="7344" y="13653"/>
                      <a:pt x="6130" y="13147"/>
                      <a:pt x="5218" y="12767"/>
                    </a:cubicBezTo>
                    <a:cubicBezTo>
                      <a:pt x="4316" y="12368"/>
                      <a:pt x="3691" y="12155"/>
                      <a:pt x="3691" y="12155"/>
                    </a:cubicBezTo>
                    <a:lnTo>
                      <a:pt x="2612" y="14549"/>
                    </a:lnTo>
                    <a:cubicBezTo>
                      <a:pt x="2612" y="14550"/>
                      <a:pt x="3220" y="14755"/>
                      <a:pt x="4095" y="15144"/>
                    </a:cubicBezTo>
                    <a:cubicBezTo>
                      <a:pt x="4979" y="15513"/>
                      <a:pt x="6159" y="16004"/>
                      <a:pt x="7339" y="16495"/>
                    </a:cubicBezTo>
                    <a:cubicBezTo>
                      <a:pt x="8489" y="17042"/>
                      <a:pt x="9642" y="17589"/>
                      <a:pt x="10505" y="17999"/>
                    </a:cubicBezTo>
                    <a:cubicBezTo>
                      <a:pt x="11381" y="18388"/>
                      <a:pt x="11929" y="18708"/>
                      <a:pt x="11929" y="18708"/>
                    </a:cubicBezTo>
                    <a:cubicBezTo>
                      <a:pt x="11929" y="18708"/>
                      <a:pt x="13290" y="16438"/>
                      <a:pt x="13290" y="16438"/>
                    </a:cubicBezTo>
                    <a:close/>
                    <a:moveTo>
                      <a:pt x="13373" y="2903"/>
                    </a:moveTo>
                    <a:cubicBezTo>
                      <a:pt x="13097" y="3446"/>
                      <a:pt x="13253" y="4036"/>
                      <a:pt x="13715" y="4231"/>
                    </a:cubicBezTo>
                    <a:cubicBezTo>
                      <a:pt x="14166" y="4447"/>
                      <a:pt x="14765" y="4189"/>
                      <a:pt x="15052" y="3653"/>
                    </a:cubicBezTo>
                    <a:cubicBezTo>
                      <a:pt x="15338" y="3119"/>
                      <a:pt x="15194" y="2506"/>
                      <a:pt x="14732" y="2284"/>
                    </a:cubicBezTo>
                    <a:cubicBezTo>
                      <a:pt x="14258" y="2083"/>
                      <a:pt x="13647" y="2365"/>
                      <a:pt x="13373" y="2903"/>
                    </a:cubicBezTo>
                    <a:close/>
                    <a:moveTo>
                      <a:pt x="21600" y="6597"/>
                    </a:moveTo>
                    <a:lnTo>
                      <a:pt x="12211" y="21585"/>
                    </a:lnTo>
                    <a:lnTo>
                      <a:pt x="10693" y="20774"/>
                    </a:lnTo>
                    <a:lnTo>
                      <a:pt x="10890" y="20445"/>
                    </a:lnTo>
                    <a:cubicBezTo>
                      <a:pt x="10890" y="20445"/>
                      <a:pt x="10354" y="20131"/>
                      <a:pt x="9498" y="19752"/>
                    </a:cubicBezTo>
                    <a:cubicBezTo>
                      <a:pt x="8654" y="19351"/>
                      <a:pt x="7529" y="18816"/>
                      <a:pt x="6405" y="18282"/>
                    </a:cubicBezTo>
                    <a:cubicBezTo>
                      <a:pt x="5251" y="17802"/>
                      <a:pt x="4099" y="17323"/>
                      <a:pt x="3236" y="16963"/>
                    </a:cubicBezTo>
                    <a:cubicBezTo>
                      <a:pt x="2380" y="16583"/>
                      <a:pt x="1787" y="16382"/>
                      <a:pt x="1787" y="16382"/>
                    </a:cubicBezTo>
                    <a:lnTo>
                      <a:pt x="1631" y="16729"/>
                    </a:lnTo>
                    <a:lnTo>
                      <a:pt x="0" y="16142"/>
                    </a:lnTo>
                    <a:lnTo>
                      <a:pt x="6864" y="28"/>
                    </a:lnTo>
                    <a:cubicBezTo>
                      <a:pt x="6864" y="28"/>
                      <a:pt x="7411" y="21"/>
                      <a:pt x="8231" y="12"/>
                    </a:cubicBezTo>
                    <a:cubicBezTo>
                      <a:pt x="9055" y="-3"/>
                      <a:pt x="10162" y="-15"/>
                      <a:pt x="11249" y="45"/>
                    </a:cubicBezTo>
                    <a:cubicBezTo>
                      <a:pt x="13471" y="135"/>
                      <a:pt x="15693" y="223"/>
                      <a:pt x="15693" y="223"/>
                    </a:cubicBezTo>
                    <a:cubicBezTo>
                      <a:pt x="15693" y="223"/>
                      <a:pt x="17215" y="1800"/>
                      <a:pt x="18737" y="3377"/>
                    </a:cubicBezTo>
                    <a:cubicBezTo>
                      <a:pt x="19497" y="4139"/>
                      <a:pt x="20200" y="4969"/>
                      <a:pt x="20725" y="5582"/>
                    </a:cubicBezTo>
                    <a:cubicBezTo>
                      <a:pt x="21251" y="6190"/>
                      <a:pt x="21600" y="6597"/>
                      <a:pt x="21600" y="6597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5" name="Shape 16829">
                <a:extLst>
                  <a:ext uri="{FF2B5EF4-FFF2-40B4-BE49-F238E27FC236}">
                    <a16:creationId xmlns:a16="http://schemas.microsoft.com/office/drawing/2014/main" id="{2C542D9C-BC40-4AEF-B001-BD0C6A9A6E86}"/>
                  </a:ext>
                </a:extLst>
              </p:cNvPr>
              <p:cNvSpPr/>
              <p:nvPr/>
            </p:nvSpPr>
            <p:spPr>
              <a:xfrm>
                <a:off x="7104923" y="2655946"/>
                <a:ext cx="604210" cy="479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" y="13754"/>
                    </a:moveTo>
                    <a:cubicBezTo>
                      <a:pt x="1986" y="13754"/>
                      <a:pt x="2166" y="14106"/>
                      <a:pt x="2438" y="14634"/>
                    </a:cubicBezTo>
                    <a:cubicBezTo>
                      <a:pt x="2702" y="15169"/>
                      <a:pt x="3016" y="15909"/>
                      <a:pt x="3355" y="16631"/>
                    </a:cubicBezTo>
                    <a:cubicBezTo>
                      <a:pt x="3707" y="17345"/>
                      <a:pt x="3985" y="18108"/>
                      <a:pt x="4217" y="18664"/>
                    </a:cubicBezTo>
                    <a:cubicBezTo>
                      <a:pt x="4446" y="19223"/>
                      <a:pt x="4599" y="19595"/>
                      <a:pt x="4599" y="19595"/>
                    </a:cubicBezTo>
                    <a:lnTo>
                      <a:pt x="5882" y="18802"/>
                    </a:lnTo>
                    <a:cubicBezTo>
                      <a:pt x="5882" y="18802"/>
                      <a:pt x="5725" y="18419"/>
                      <a:pt x="5490" y="17843"/>
                    </a:cubicBezTo>
                    <a:cubicBezTo>
                      <a:pt x="5251" y="17270"/>
                      <a:pt x="4963" y="16486"/>
                      <a:pt x="4602" y="15750"/>
                    </a:cubicBezTo>
                    <a:cubicBezTo>
                      <a:pt x="4254" y="15005"/>
                      <a:pt x="3929" y="14244"/>
                      <a:pt x="3657" y="13694"/>
                    </a:cubicBezTo>
                    <a:cubicBezTo>
                      <a:pt x="3377" y="13149"/>
                      <a:pt x="3191" y="12786"/>
                      <a:pt x="3191" y="12786"/>
                    </a:cubicBezTo>
                    <a:cubicBezTo>
                      <a:pt x="3191" y="12786"/>
                      <a:pt x="1986" y="13754"/>
                      <a:pt x="1986" y="13754"/>
                    </a:cubicBezTo>
                    <a:close/>
                    <a:moveTo>
                      <a:pt x="4113" y="12048"/>
                    </a:moveTo>
                    <a:cubicBezTo>
                      <a:pt x="4113" y="12048"/>
                      <a:pt x="4303" y="12419"/>
                      <a:pt x="4588" y="12975"/>
                    </a:cubicBezTo>
                    <a:cubicBezTo>
                      <a:pt x="4866" y="13538"/>
                      <a:pt x="5198" y="14315"/>
                      <a:pt x="5554" y="15076"/>
                    </a:cubicBezTo>
                    <a:cubicBezTo>
                      <a:pt x="5922" y="15829"/>
                      <a:pt x="6218" y="16630"/>
                      <a:pt x="6462" y="17216"/>
                    </a:cubicBezTo>
                    <a:cubicBezTo>
                      <a:pt x="6703" y="17804"/>
                      <a:pt x="6863" y="18196"/>
                      <a:pt x="6863" y="18196"/>
                    </a:cubicBezTo>
                    <a:lnTo>
                      <a:pt x="8147" y="17403"/>
                    </a:lnTo>
                    <a:cubicBezTo>
                      <a:pt x="8147" y="17403"/>
                      <a:pt x="7981" y="17000"/>
                      <a:pt x="7734" y="16395"/>
                    </a:cubicBezTo>
                    <a:cubicBezTo>
                      <a:pt x="7484" y="15792"/>
                      <a:pt x="7178" y="14969"/>
                      <a:pt x="6801" y="14194"/>
                    </a:cubicBezTo>
                    <a:cubicBezTo>
                      <a:pt x="6436" y="13412"/>
                      <a:pt x="6093" y="12613"/>
                      <a:pt x="5808" y="12035"/>
                    </a:cubicBezTo>
                    <a:cubicBezTo>
                      <a:pt x="5514" y="11462"/>
                      <a:pt x="5319" y="11080"/>
                      <a:pt x="5319" y="11080"/>
                    </a:cubicBezTo>
                    <a:cubicBezTo>
                      <a:pt x="5319" y="11080"/>
                      <a:pt x="4113" y="12048"/>
                      <a:pt x="4113" y="12048"/>
                    </a:cubicBezTo>
                    <a:close/>
                    <a:moveTo>
                      <a:pt x="6241" y="10340"/>
                    </a:moveTo>
                    <a:cubicBezTo>
                      <a:pt x="6241" y="10340"/>
                      <a:pt x="6440" y="10730"/>
                      <a:pt x="6740" y="11315"/>
                    </a:cubicBezTo>
                    <a:cubicBezTo>
                      <a:pt x="7031" y="11906"/>
                      <a:pt x="7382" y="12721"/>
                      <a:pt x="7754" y="13520"/>
                    </a:cubicBezTo>
                    <a:cubicBezTo>
                      <a:pt x="8140" y="14312"/>
                      <a:pt x="8452" y="15151"/>
                      <a:pt x="8707" y="15767"/>
                    </a:cubicBezTo>
                    <a:cubicBezTo>
                      <a:pt x="8960" y="16384"/>
                      <a:pt x="9128" y="16797"/>
                      <a:pt x="9128" y="16797"/>
                    </a:cubicBezTo>
                    <a:lnTo>
                      <a:pt x="10411" y="16004"/>
                    </a:lnTo>
                    <a:cubicBezTo>
                      <a:pt x="10411" y="16004"/>
                      <a:pt x="10238" y="15581"/>
                      <a:pt x="9979" y="14946"/>
                    </a:cubicBezTo>
                    <a:cubicBezTo>
                      <a:pt x="9717" y="14314"/>
                      <a:pt x="9395" y="13452"/>
                      <a:pt x="9001" y="12639"/>
                    </a:cubicBezTo>
                    <a:cubicBezTo>
                      <a:pt x="8618" y="11818"/>
                      <a:pt x="8257" y="10981"/>
                      <a:pt x="7958" y="10375"/>
                    </a:cubicBezTo>
                    <a:cubicBezTo>
                      <a:pt x="7651" y="9775"/>
                      <a:pt x="7447" y="9374"/>
                      <a:pt x="7447" y="9374"/>
                    </a:cubicBezTo>
                    <a:cubicBezTo>
                      <a:pt x="7447" y="9374"/>
                      <a:pt x="6241" y="10340"/>
                      <a:pt x="6241" y="10340"/>
                    </a:cubicBezTo>
                    <a:close/>
                    <a:moveTo>
                      <a:pt x="8368" y="8636"/>
                    </a:moveTo>
                    <a:cubicBezTo>
                      <a:pt x="8368" y="8636"/>
                      <a:pt x="8577" y="9044"/>
                      <a:pt x="8889" y="9657"/>
                    </a:cubicBezTo>
                    <a:cubicBezTo>
                      <a:pt x="9194" y="10275"/>
                      <a:pt x="9563" y="11128"/>
                      <a:pt x="9953" y="11965"/>
                    </a:cubicBezTo>
                    <a:cubicBezTo>
                      <a:pt x="10355" y="12795"/>
                      <a:pt x="10683" y="13674"/>
                      <a:pt x="10951" y="14319"/>
                    </a:cubicBezTo>
                    <a:cubicBezTo>
                      <a:pt x="11216" y="14966"/>
                      <a:pt x="11391" y="15398"/>
                      <a:pt x="11391" y="15398"/>
                    </a:cubicBezTo>
                    <a:lnTo>
                      <a:pt x="12675" y="14604"/>
                    </a:lnTo>
                    <a:cubicBezTo>
                      <a:pt x="12675" y="14604"/>
                      <a:pt x="12495" y="14162"/>
                      <a:pt x="12224" y="13498"/>
                    </a:cubicBezTo>
                    <a:cubicBezTo>
                      <a:pt x="11949" y="12836"/>
                      <a:pt x="11612" y="11935"/>
                      <a:pt x="11200" y="11084"/>
                    </a:cubicBezTo>
                    <a:cubicBezTo>
                      <a:pt x="10800" y="10225"/>
                      <a:pt x="10421" y="9350"/>
                      <a:pt x="10109" y="8716"/>
                    </a:cubicBezTo>
                    <a:cubicBezTo>
                      <a:pt x="9788" y="8088"/>
                      <a:pt x="9574" y="7669"/>
                      <a:pt x="9574" y="7669"/>
                    </a:cubicBezTo>
                    <a:cubicBezTo>
                      <a:pt x="9574" y="7669"/>
                      <a:pt x="8368" y="8636"/>
                      <a:pt x="8368" y="8636"/>
                    </a:cubicBezTo>
                    <a:close/>
                    <a:moveTo>
                      <a:pt x="10496" y="6929"/>
                    </a:moveTo>
                    <a:cubicBezTo>
                      <a:pt x="10496" y="6929"/>
                      <a:pt x="10714" y="7356"/>
                      <a:pt x="11041" y="7996"/>
                    </a:cubicBezTo>
                    <a:cubicBezTo>
                      <a:pt x="11360" y="8643"/>
                      <a:pt x="11746" y="9534"/>
                      <a:pt x="12153" y="10410"/>
                    </a:cubicBezTo>
                    <a:cubicBezTo>
                      <a:pt x="12572" y="11278"/>
                      <a:pt x="12917" y="12195"/>
                      <a:pt x="13197" y="12870"/>
                    </a:cubicBezTo>
                    <a:cubicBezTo>
                      <a:pt x="13473" y="13547"/>
                      <a:pt x="13657" y="13998"/>
                      <a:pt x="13657" y="13998"/>
                    </a:cubicBezTo>
                    <a:lnTo>
                      <a:pt x="14939" y="13205"/>
                    </a:lnTo>
                    <a:cubicBezTo>
                      <a:pt x="14939" y="13205"/>
                      <a:pt x="14751" y="12743"/>
                      <a:pt x="14468" y="12050"/>
                    </a:cubicBezTo>
                    <a:cubicBezTo>
                      <a:pt x="14182" y="11358"/>
                      <a:pt x="13828" y="10418"/>
                      <a:pt x="13399" y="9529"/>
                    </a:cubicBezTo>
                    <a:cubicBezTo>
                      <a:pt x="12982" y="8632"/>
                      <a:pt x="12586" y="7719"/>
                      <a:pt x="12259" y="7056"/>
                    </a:cubicBezTo>
                    <a:cubicBezTo>
                      <a:pt x="11925" y="6400"/>
                      <a:pt x="11702" y="5963"/>
                      <a:pt x="11702" y="5963"/>
                    </a:cubicBezTo>
                    <a:cubicBezTo>
                      <a:pt x="11702" y="5963"/>
                      <a:pt x="10496" y="6929"/>
                      <a:pt x="10496" y="6929"/>
                    </a:cubicBezTo>
                    <a:close/>
                    <a:moveTo>
                      <a:pt x="12623" y="5224"/>
                    </a:moveTo>
                    <a:cubicBezTo>
                      <a:pt x="12623" y="5224"/>
                      <a:pt x="12850" y="5669"/>
                      <a:pt x="13190" y="6338"/>
                    </a:cubicBezTo>
                    <a:cubicBezTo>
                      <a:pt x="13523" y="7013"/>
                      <a:pt x="13927" y="7941"/>
                      <a:pt x="14351" y="8856"/>
                    </a:cubicBezTo>
                    <a:cubicBezTo>
                      <a:pt x="14788" y="9761"/>
                      <a:pt x="15149" y="10718"/>
                      <a:pt x="15440" y="11422"/>
                    </a:cubicBezTo>
                    <a:cubicBezTo>
                      <a:pt x="15728" y="12129"/>
                      <a:pt x="15920" y="12600"/>
                      <a:pt x="15920" y="12600"/>
                    </a:cubicBezTo>
                    <a:lnTo>
                      <a:pt x="17203" y="11806"/>
                    </a:lnTo>
                    <a:cubicBezTo>
                      <a:pt x="17203" y="11806"/>
                      <a:pt x="17008" y="11324"/>
                      <a:pt x="16713" y="10601"/>
                    </a:cubicBezTo>
                    <a:cubicBezTo>
                      <a:pt x="16415" y="9880"/>
                      <a:pt x="16044" y="8902"/>
                      <a:pt x="15598" y="7974"/>
                    </a:cubicBezTo>
                    <a:cubicBezTo>
                      <a:pt x="15164" y="7038"/>
                      <a:pt x="14750" y="6087"/>
                      <a:pt x="14410" y="5397"/>
                    </a:cubicBezTo>
                    <a:cubicBezTo>
                      <a:pt x="14062" y="4713"/>
                      <a:pt x="13829" y="4257"/>
                      <a:pt x="13829" y="4257"/>
                    </a:cubicBezTo>
                    <a:cubicBezTo>
                      <a:pt x="13829" y="4257"/>
                      <a:pt x="12623" y="5224"/>
                      <a:pt x="12623" y="5224"/>
                    </a:cubicBezTo>
                    <a:close/>
                    <a:moveTo>
                      <a:pt x="14752" y="3517"/>
                    </a:moveTo>
                    <a:cubicBezTo>
                      <a:pt x="14752" y="3517"/>
                      <a:pt x="14987" y="3981"/>
                      <a:pt x="15342" y="4678"/>
                    </a:cubicBezTo>
                    <a:cubicBezTo>
                      <a:pt x="15688" y="5380"/>
                      <a:pt x="16110" y="6347"/>
                      <a:pt x="16551" y="7300"/>
                    </a:cubicBezTo>
                    <a:cubicBezTo>
                      <a:pt x="17005" y="8244"/>
                      <a:pt x="17382" y="9240"/>
                      <a:pt x="17686" y="9974"/>
                    </a:cubicBezTo>
                    <a:cubicBezTo>
                      <a:pt x="17985" y="10709"/>
                      <a:pt x="18185" y="11200"/>
                      <a:pt x="18185" y="11200"/>
                    </a:cubicBezTo>
                    <a:lnTo>
                      <a:pt x="19468" y="10408"/>
                    </a:lnTo>
                    <a:cubicBezTo>
                      <a:pt x="19468" y="10408"/>
                      <a:pt x="19263" y="9905"/>
                      <a:pt x="18957" y="9153"/>
                    </a:cubicBezTo>
                    <a:cubicBezTo>
                      <a:pt x="18648" y="8403"/>
                      <a:pt x="18261" y="7385"/>
                      <a:pt x="17797" y="6419"/>
                    </a:cubicBezTo>
                    <a:cubicBezTo>
                      <a:pt x="17347" y="5445"/>
                      <a:pt x="16915" y="4456"/>
                      <a:pt x="16561" y="3737"/>
                    </a:cubicBezTo>
                    <a:cubicBezTo>
                      <a:pt x="16198" y="3026"/>
                      <a:pt x="15957" y="2551"/>
                      <a:pt x="15957" y="2551"/>
                    </a:cubicBezTo>
                    <a:cubicBezTo>
                      <a:pt x="15957" y="2551"/>
                      <a:pt x="14752" y="3517"/>
                      <a:pt x="14752" y="3517"/>
                    </a:cubicBezTo>
                    <a:close/>
                    <a:moveTo>
                      <a:pt x="0" y="14012"/>
                    </a:moveTo>
                    <a:lnTo>
                      <a:pt x="16755" y="0"/>
                    </a:lnTo>
                    <a:cubicBezTo>
                      <a:pt x="16755" y="0"/>
                      <a:pt x="17772" y="1017"/>
                      <a:pt x="18789" y="2034"/>
                    </a:cubicBezTo>
                    <a:cubicBezTo>
                      <a:pt x="19781" y="3089"/>
                      <a:pt x="20762" y="4204"/>
                      <a:pt x="20762" y="4204"/>
                    </a:cubicBezTo>
                    <a:cubicBezTo>
                      <a:pt x="20762" y="4204"/>
                      <a:pt x="20831" y="4620"/>
                      <a:pt x="20933" y="5244"/>
                    </a:cubicBezTo>
                    <a:cubicBezTo>
                      <a:pt x="21033" y="5868"/>
                      <a:pt x="21128" y="6720"/>
                      <a:pt x="21235" y="7553"/>
                    </a:cubicBezTo>
                    <a:cubicBezTo>
                      <a:pt x="21336" y="8384"/>
                      <a:pt x="21437" y="9214"/>
                      <a:pt x="21513" y="9836"/>
                    </a:cubicBezTo>
                    <a:cubicBezTo>
                      <a:pt x="21566" y="10465"/>
                      <a:pt x="21600" y="10883"/>
                      <a:pt x="21600" y="10883"/>
                    </a:cubicBezTo>
                    <a:lnTo>
                      <a:pt x="3376" y="21600"/>
                    </a:lnTo>
                    <a:cubicBezTo>
                      <a:pt x="3376" y="21600"/>
                      <a:pt x="3333" y="21476"/>
                      <a:pt x="3256" y="21258"/>
                    </a:cubicBezTo>
                    <a:cubicBezTo>
                      <a:pt x="3186" y="21037"/>
                      <a:pt x="3061" y="20736"/>
                      <a:pt x="2910" y="20375"/>
                    </a:cubicBezTo>
                    <a:cubicBezTo>
                      <a:pt x="2762" y="20012"/>
                      <a:pt x="2590" y="19589"/>
                      <a:pt x="2405" y="19135"/>
                    </a:cubicBezTo>
                    <a:cubicBezTo>
                      <a:pt x="2314" y="18908"/>
                      <a:pt x="2220" y="18671"/>
                      <a:pt x="2124" y="18432"/>
                    </a:cubicBezTo>
                    <a:cubicBezTo>
                      <a:pt x="2017" y="18201"/>
                      <a:pt x="1908" y="17967"/>
                      <a:pt x="1799" y="17731"/>
                    </a:cubicBezTo>
                    <a:cubicBezTo>
                      <a:pt x="1364" y="16790"/>
                      <a:pt x="953" y="15832"/>
                      <a:pt x="582" y="15160"/>
                    </a:cubicBezTo>
                    <a:cubicBezTo>
                      <a:pt x="232" y="14470"/>
                      <a:pt x="0" y="14012"/>
                      <a:pt x="0" y="1401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6" name="Shape 16830">
                <a:extLst>
                  <a:ext uri="{FF2B5EF4-FFF2-40B4-BE49-F238E27FC236}">
                    <a16:creationId xmlns:a16="http://schemas.microsoft.com/office/drawing/2014/main" id="{1A92C005-67CB-4B9A-8586-FFC0754D7F82}"/>
                  </a:ext>
                </a:extLst>
              </p:cNvPr>
              <p:cNvSpPr/>
              <p:nvPr/>
            </p:nvSpPr>
            <p:spPr>
              <a:xfrm>
                <a:off x="7278740" y="3131386"/>
                <a:ext cx="893787" cy="323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00" y="14414"/>
                    </a:moveTo>
                    <a:lnTo>
                      <a:pt x="3674" y="17803"/>
                    </a:lnTo>
                    <a:lnTo>
                      <a:pt x="5715" y="16678"/>
                    </a:lnTo>
                    <a:lnTo>
                      <a:pt x="5425" y="13083"/>
                    </a:lnTo>
                    <a:cubicBezTo>
                      <a:pt x="5425" y="13083"/>
                      <a:pt x="3400" y="14414"/>
                      <a:pt x="3400" y="14414"/>
                    </a:cubicBezTo>
                    <a:close/>
                    <a:moveTo>
                      <a:pt x="6318" y="12496"/>
                    </a:moveTo>
                    <a:lnTo>
                      <a:pt x="6616" y="16181"/>
                    </a:lnTo>
                    <a:lnTo>
                      <a:pt x="8657" y="15060"/>
                    </a:lnTo>
                    <a:cubicBezTo>
                      <a:pt x="8657" y="15060"/>
                      <a:pt x="8643" y="14814"/>
                      <a:pt x="8610" y="14450"/>
                    </a:cubicBezTo>
                    <a:cubicBezTo>
                      <a:pt x="8580" y="14085"/>
                      <a:pt x="8541" y="13600"/>
                      <a:pt x="8501" y="13113"/>
                    </a:cubicBezTo>
                    <a:cubicBezTo>
                      <a:pt x="8422" y="12141"/>
                      <a:pt x="8343" y="11167"/>
                      <a:pt x="8343" y="11167"/>
                    </a:cubicBezTo>
                    <a:cubicBezTo>
                      <a:pt x="8343" y="11167"/>
                      <a:pt x="6318" y="12496"/>
                      <a:pt x="6318" y="12496"/>
                    </a:cubicBezTo>
                    <a:close/>
                    <a:moveTo>
                      <a:pt x="9237" y="10583"/>
                    </a:moveTo>
                    <a:cubicBezTo>
                      <a:pt x="9237" y="10583"/>
                      <a:pt x="9317" y="11579"/>
                      <a:pt x="9399" y="12574"/>
                    </a:cubicBezTo>
                    <a:cubicBezTo>
                      <a:pt x="9439" y="13071"/>
                      <a:pt x="9480" y="13568"/>
                      <a:pt x="9510" y="13941"/>
                    </a:cubicBezTo>
                    <a:cubicBezTo>
                      <a:pt x="9542" y="14313"/>
                      <a:pt x="9557" y="14564"/>
                      <a:pt x="9557" y="14564"/>
                    </a:cubicBezTo>
                    <a:lnTo>
                      <a:pt x="11598" y="13446"/>
                    </a:lnTo>
                    <a:cubicBezTo>
                      <a:pt x="11598" y="13446"/>
                      <a:pt x="11584" y="13181"/>
                      <a:pt x="11549" y="12790"/>
                    </a:cubicBezTo>
                    <a:cubicBezTo>
                      <a:pt x="11517" y="12397"/>
                      <a:pt x="11474" y="11875"/>
                      <a:pt x="11432" y="11352"/>
                    </a:cubicBezTo>
                    <a:cubicBezTo>
                      <a:pt x="11347" y="10306"/>
                      <a:pt x="11262" y="9259"/>
                      <a:pt x="11262" y="9259"/>
                    </a:cubicBezTo>
                    <a:cubicBezTo>
                      <a:pt x="11262" y="9259"/>
                      <a:pt x="9237" y="10583"/>
                      <a:pt x="9237" y="10583"/>
                    </a:cubicBezTo>
                    <a:close/>
                    <a:moveTo>
                      <a:pt x="12155" y="8674"/>
                    </a:moveTo>
                    <a:cubicBezTo>
                      <a:pt x="12155" y="8674"/>
                      <a:pt x="12243" y="9744"/>
                      <a:pt x="12329" y="10814"/>
                    </a:cubicBezTo>
                    <a:cubicBezTo>
                      <a:pt x="12373" y="11348"/>
                      <a:pt x="12416" y="11882"/>
                      <a:pt x="12449" y="12283"/>
                    </a:cubicBezTo>
                    <a:cubicBezTo>
                      <a:pt x="12484" y="12683"/>
                      <a:pt x="12499" y="12953"/>
                      <a:pt x="12499" y="12953"/>
                    </a:cubicBezTo>
                    <a:lnTo>
                      <a:pt x="14541" y="11838"/>
                    </a:lnTo>
                    <a:cubicBezTo>
                      <a:pt x="14541" y="11838"/>
                      <a:pt x="14525" y="11553"/>
                      <a:pt x="14489" y="11134"/>
                    </a:cubicBezTo>
                    <a:cubicBezTo>
                      <a:pt x="14455" y="10714"/>
                      <a:pt x="14409" y="10155"/>
                      <a:pt x="14364" y="9595"/>
                    </a:cubicBezTo>
                    <a:cubicBezTo>
                      <a:pt x="14272" y="8474"/>
                      <a:pt x="14181" y="7353"/>
                      <a:pt x="14181" y="7353"/>
                    </a:cubicBezTo>
                    <a:cubicBezTo>
                      <a:pt x="14181" y="7353"/>
                      <a:pt x="12155" y="8674"/>
                      <a:pt x="12155" y="8674"/>
                    </a:cubicBezTo>
                    <a:close/>
                    <a:moveTo>
                      <a:pt x="15075" y="6772"/>
                    </a:moveTo>
                    <a:cubicBezTo>
                      <a:pt x="15075" y="6772"/>
                      <a:pt x="15168" y="7914"/>
                      <a:pt x="15261" y="9058"/>
                    </a:cubicBezTo>
                    <a:cubicBezTo>
                      <a:pt x="15308" y="9629"/>
                      <a:pt x="15354" y="10199"/>
                      <a:pt x="15389" y="10628"/>
                    </a:cubicBezTo>
                    <a:cubicBezTo>
                      <a:pt x="15426" y="11055"/>
                      <a:pt x="15441" y="11346"/>
                      <a:pt x="15441" y="11346"/>
                    </a:cubicBezTo>
                    <a:lnTo>
                      <a:pt x="17483" y="10234"/>
                    </a:lnTo>
                    <a:cubicBezTo>
                      <a:pt x="17483" y="10234"/>
                      <a:pt x="17467" y="9931"/>
                      <a:pt x="17429" y="9484"/>
                    </a:cubicBezTo>
                    <a:cubicBezTo>
                      <a:pt x="17392" y="9037"/>
                      <a:pt x="17344" y="8440"/>
                      <a:pt x="17295" y="7842"/>
                    </a:cubicBezTo>
                    <a:cubicBezTo>
                      <a:pt x="17197" y="6649"/>
                      <a:pt x="17100" y="5456"/>
                      <a:pt x="17100" y="5456"/>
                    </a:cubicBezTo>
                    <a:cubicBezTo>
                      <a:pt x="17100" y="5456"/>
                      <a:pt x="15075" y="6772"/>
                      <a:pt x="15075" y="6772"/>
                    </a:cubicBezTo>
                    <a:close/>
                    <a:moveTo>
                      <a:pt x="17994" y="4875"/>
                    </a:moveTo>
                    <a:cubicBezTo>
                      <a:pt x="17994" y="4875"/>
                      <a:pt x="18094" y="6092"/>
                      <a:pt x="18193" y="7307"/>
                    </a:cubicBezTo>
                    <a:cubicBezTo>
                      <a:pt x="18242" y="7916"/>
                      <a:pt x="18291" y="8524"/>
                      <a:pt x="18328" y="8981"/>
                    </a:cubicBezTo>
                    <a:cubicBezTo>
                      <a:pt x="18368" y="9435"/>
                      <a:pt x="18384" y="9744"/>
                      <a:pt x="18384" y="9744"/>
                    </a:cubicBezTo>
                    <a:lnTo>
                      <a:pt x="20426" y="8635"/>
                    </a:lnTo>
                    <a:cubicBezTo>
                      <a:pt x="20426" y="8635"/>
                      <a:pt x="20409" y="8314"/>
                      <a:pt x="20369" y="7838"/>
                    </a:cubicBezTo>
                    <a:cubicBezTo>
                      <a:pt x="20330" y="7364"/>
                      <a:pt x="20279" y="6730"/>
                      <a:pt x="20228" y="6096"/>
                    </a:cubicBezTo>
                    <a:cubicBezTo>
                      <a:pt x="20124" y="4829"/>
                      <a:pt x="20021" y="3560"/>
                      <a:pt x="20021" y="3560"/>
                    </a:cubicBezTo>
                    <a:cubicBezTo>
                      <a:pt x="20021" y="3560"/>
                      <a:pt x="17994" y="4875"/>
                      <a:pt x="17994" y="4875"/>
                    </a:cubicBezTo>
                    <a:close/>
                    <a:moveTo>
                      <a:pt x="0" y="14812"/>
                    </a:moveTo>
                    <a:lnTo>
                      <a:pt x="20720" y="0"/>
                    </a:lnTo>
                    <a:cubicBezTo>
                      <a:pt x="20720" y="0"/>
                      <a:pt x="20793" y="704"/>
                      <a:pt x="20878" y="1780"/>
                    </a:cubicBezTo>
                    <a:cubicBezTo>
                      <a:pt x="20966" y="2852"/>
                      <a:pt x="21083" y="4281"/>
                      <a:pt x="21200" y="5712"/>
                    </a:cubicBezTo>
                    <a:cubicBezTo>
                      <a:pt x="21257" y="6427"/>
                      <a:pt x="21314" y="7143"/>
                      <a:pt x="21368" y="7814"/>
                    </a:cubicBezTo>
                    <a:cubicBezTo>
                      <a:pt x="21411" y="8490"/>
                      <a:pt x="21451" y="9121"/>
                      <a:pt x="21486" y="9662"/>
                    </a:cubicBezTo>
                    <a:cubicBezTo>
                      <a:pt x="21554" y="10744"/>
                      <a:pt x="21600" y="11466"/>
                      <a:pt x="21600" y="11466"/>
                    </a:cubicBezTo>
                    <a:lnTo>
                      <a:pt x="535" y="21600"/>
                    </a:lnTo>
                    <a:cubicBezTo>
                      <a:pt x="535" y="21600"/>
                      <a:pt x="509" y="21172"/>
                      <a:pt x="468" y="20530"/>
                    </a:cubicBezTo>
                    <a:cubicBezTo>
                      <a:pt x="446" y="20209"/>
                      <a:pt x="427" y="19832"/>
                      <a:pt x="397" y="19433"/>
                    </a:cubicBezTo>
                    <a:cubicBezTo>
                      <a:pt x="364" y="19037"/>
                      <a:pt x="327" y="18615"/>
                      <a:pt x="290" y="18191"/>
                    </a:cubicBezTo>
                    <a:cubicBezTo>
                      <a:pt x="220" y="17345"/>
                      <a:pt x="151" y="16499"/>
                      <a:pt x="98" y="15863"/>
                    </a:cubicBezTo>
                    <a:cubicBezTo>
                      <a:pt x="53" y="15223"/>
                      <a:pt x="0" y="14812"/>
                      <a:pt x="0" y="1481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7" name="Shape 16831">
                <a:extLst>
                  <a:ext uri="{FF2B5EF4-FFF2-40B4-BE49-F238E27FC236}">
                    <a16:creationId xmlns:a16="http://schemas.microsoft.com/office/drawing/2014/main" id="{19D77062-4160-4E15-9EDA-24BD84C1C863}"/>
                  </a:ext>
                </a:extLst>
              </p:cNvPr>
              <p:cNvSpPr/>
              <p:nvPr/>
            </p:nvSpPr>
            <p:spPr>
              <a:xfrm>
                <a:off x="6925994" y="2170281"/>
                <a:ext cx="1017350" cy="763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4" y="3973"/>
                    </a:moveTo>
                    <a:cubicBezTo>
                      <a:pt x="13454" y="3973"/>
                      <a:pt x="13366" y="3842"/>
                      <a:pt x="13235" y="3646"/>
                    </a:cubicBezTo>
                    <a:cubicBezTo>
                      <a:pt x="13097" y="3457"/>
                      <a:pt x="12913" y="3204"/>
                      <a:pt x="12728" y="2952"/>
                    </a:cubicBezTo>
                    <a:cubicBezTo>
                      <a:pt x="12360" y="2449"/>
                      <a:pt x="11991" y="1945"/>
                      <a:pt x="11991" y="1945"/>
                    </a:cubicBezTo>
                    <a:lnTo>
                      <a:pt x="10681" y="3708"/>
                    </a:lnTo>
                    <a:cubicBezTo>
                      <a:pt x="10681" y="3708"/>
                      <a:pt x="11034" y="4190"/>
                      <a:pt x="11388" y="4672"/>
                    </a:cubicBezTo>
                    <a:cubicBezTo>
                      <a:pt x="11564" y="4913"/>
                      <a:pt x="11741" y="5154"/>
                      <a:pt x="11873" y="5335"/>
                    </a:cubicBezTo>
                    <a:cubicBezTo>
                      <a:pt x="11999" y="5524"/>
                      <a:pt x="12083" y="5650"/>
                      <a:pt x="12083" y="5650"/>
                    </a:cubicBezTo>
                    <a:cubicBezTo>
                      <a:pt x="12083" y="5650"/>
                      <a:pt x="13454" y="3973"/>
                      <a:pt x="13454" y="3973"/>
                    </a:cubicBezTo>
                    <a:close/>
                    <a:moveTo>
                      <a:pt x="11343" y="6552"/>
                    </a:moveTo>
                    <a:cubicBezTo>
                      <a:pt x="11343" y="6552"/>
                      <a:pt x="11261" y="6429"/>
                      <a:pt x="11138" y="6245"/>
                    </a:cubicBezTo>
                    <a:cubicBezTo>
                      <a:pt x="11009" y="6068"/>
                      <a:pt x="10837" y="5832"/>
                      <a:pt x="10665" y="5597"/>
                    </a:cubicBezTo>
                    <a:cubicBezTo>
                      <a:pt x="10320" y="5127"/>
                      <a:pt x="9975" y="4656"/>
                      <a:pt x="9975" y="4656"/>
                    </a:cubicBezTo>
                    <a:lnTo>
                      <a:pt x="8662" y="6416"/>
                    </a:lnTo>
                    <a:cubicBezTo>
                      <a:pt x="8662" y="6416"/>
                      <a:pt x="8992" y="6865"/>
                      <a:pt x="9322" y="7314"/>
                    </a:cubicBezTo>
                    <a:cubicBezTo>
                      <a:pt x="9486" y="7539"/>
                      <a:pt x="9650" y="7764"/>
                      <a:pt x="9774" y="7933"/>
                    </a:cubicBezTo>
                    <a:cubicBezTo>
                      <a:pt x="9891" y="8108"/>
                      <a:pt x="9969" y="8226"/>
                      <a:pt x="9969" y="8226"/>
                    </a:cubicBezTo>
                    <a:cubicBezTo>
                      <a:pt x="9969" y="8226"/>
                      <a:pt x="11343" y="6552"/>
                      <a:pt x="11343" y="6552"/>
                    </a:cubicBezTo>
                    <a:close/>
                    <a:moveTo>
                      <a:pt x="9229" y="9127"/>
                    </a:moveTo>
                    <a:cubicBezTo>
                      <a:pt x="9229" y="9127"/>
                      <a:pt x="9152" y="9012"/>
                      <a:pt x="9038" y="8841"/>
                    </a:cubicBezTo>
                    <a:cubicBezTo>
                      <a:pt x="8918" y="8676"/>
                      <a:pt x="8757" y="8457"/>
                      <a:pt x="8597" y="8237"/>
                    </a:cubicBezTo>
                    <a:cubicBezTo>
                      <a:pt x="8276" y="7800"/>
                      <a:pt x="7955" y="7363"/>
                      <a:pt x="7955" y="7363"/>
                    </a:cubicBezTo>
                    <a:lnTo>
                      <a:pt x="6641" y="9119"/>
                    </a:lnTo>
                    <a:cubicBezTo>
                      <a:pt x="6641" y="9119"/>
                      <a:pt x="6947" y="9535"/>
                      <a:pt x="7252" y="9951"/>
                    </a:cubicBezTo>
                    <a:cubicBezTo>
                      <a:pt x="7404" y="10160"/>
                      <a:pt x="7561" y="10364"/>
                      <a:pt x="7671" y="10525"/>
                    </a:cubicBezTo>
                    <a:cubicBezTo>
                      <a:pt x="7780" y="10689"/>
                      <a:pt x="7852" y="10797"/>
                      <a:pt x="7852" y="10797"/>
                    </a:cubicBezTo>
                    <a:cubicBezTo>
                      <a:pt x="7852" y="10797"/>
                      <a:pt x="9229" y="9127"/>
                      <a:pt x="9229" y="9127"/>
                    </a:cubicBezTo>
                    <a:close/>
                    <a:moveTo>
                      <a:pt x="7111" y="11696"/>
                    </a:moveTo>
                    <a:cubicBezTo>
                      <a:pt x="7111" y="11696"/>
                      <a:pt x="7040" y="11591"/>
                      <a:pt x="6935" y="11432"/>
                    </a:cubicBezTo>
                    <a:cubicBezTo>
                      <a:pt x="6828" y="11274"/>
                      <a:pt x="6675" y="11077"/>
                      <a:pt x="6527" y="10874"/>
                    </a:cubicBezTo>
                    <a:cubicBezTo>
                      <a:pt x="6230" y="10469"/>
                      <a:pt x="5933" y="10065"/>
                      <a:pt x="5933" y="10065"/>
                    </a:cubicBezTo>
                    <a:lnTo>
                      <a:pt x="4617" y="11819"/>
                    </a:lnTo>
                    <a:cubicBezTo>
                      <a:pt x="4617" y="11819"/>
                      <a:pt x="4898" y="12202"/>
                      <a:pt x="5180" y="12585"/>
                    </a:cubicBezTo>
                    <a:cubicBezTo>
                      <a:pt x="5320" y="12777"/>
                      <a:pt x="5466" y="12963"/>
                      <a:pt x="5566" y="13114"/>
                    </a:cubicBezTo>
                    <a:cubicBezTo>
                      <a:pt x="5666" y="13264"/>
                      <a:pt x="5733" y="13364"/>
                      <a:pt x="5733" y="13364"/>
                    </a:cubicBezTo>
                    <a:cubicBezTo>
                      <a:pt x="5733" y="13364"/>
                      <a:pt x="7111" y="11696"/>
                      <a:pt x="7111" y="11696"/>
                    </a:cubicBezTo>
                    <a:close/>
                    <a:moveTo>
                      <a:pt x="4990" y="14262"/>
                    </a:moveTo>
                    <a:cubicBezTo>
                      <a:pt x="4990" y="14262"/>
                      <a:pt x="4735" y="13869"/>
                      <a:pt x="4454" y="13505"/>
                    </a:cubicBezTo>
                    <a:cubicBezTo>
                      <a:pt x="4180" y="13134"/>
                      <a:pt x="3907" y="12763"/>
                      <a:pt x="3907" y="12763"/>
                    </a:cubicBezTo>
                    <a:lnTo>
                      <a:pt x="2589" y="14514"/>
                    </a:lnTo>
                    <a:cubicBezTo>
                      <a:pt x="2589" y="14514"/>
                      <a:pt x="2847" y="14864"/>
                      <a:pt x="3105" y="15213"/>
                    </a:cubicBezTo>
                    <a:cubicBezTo>
                      <a:pt x="3370" y="15554"/>
                      <a:pt x="3610" y="15927"/>
                      <a:pt x="3610" y="15927"/>
                    </a:cubicBezTo>
                    <a:cubicBezTo>
                      <a:pt x="3610" y="15927"/>
                      <a:pt x="4990" y="14262"/>
                      <a:pt x="4990" y="14262"/>
                    </a:cubicBezTo>
                    <a:close/>
                    <a:moveTo>
                      <a:pt x="14256" y="5176"/>
                    </a:moveTo>
                    <a:lnTo>
                      <a:pt x="12850" y="6802"/>
                    </a:lnTo>
                    <a:cubicBezTo>
                      <a:pt x="12850" y="6802"/>
                      <a:pt x="13194" y="7297"/>
                      <a:pt x="13504" y="7830"/>
                    </a:cubicBezTo>
                    <a:cubicBezTo>
                      <a:pt x="13821" y="8355"/>
                      <a:pt x="14139" y="8881"/>
                      <a:pt x="14139" y="8881"/>
                    </a:cubicBezTo>
                    <a:lnTo>
                      <a:pt x="15602" y="7347"/>
                    </a:lnTo>
                    <a:cubicBezTo>
                      <a:pt x="15602" y="7347"/>
                      <a:pt x="15270" y="6798"/>
                      <a:pt x="14939" y="6249"/>
                    </a:cubicBezTo>
                    <a:cubicBezTo>
                      <a:pt x="14774" y="5975"/>
                      <a:pt x="14609" y="5700"/>
                      <a:pt x="14474" y="5506"/>
                    </a:cubicBezTo>
                    <a:cubicBezTo>
                      <a:pt x="14343" y="5308"/>
                      <a:pt x="14256" y="5176"/>
                      <a:pt x="14256" y="5176"/>
                    </a:cubicBezTo>
                    <a:close/>
                    <a:moveTo>
                      <a:pt x="13351" y="9706"/>
                    </a:moveTo>
                    <a:cubicBezTo>
                      <a:pt x="13351" y="9706"/>
                      <a:pt x="13041" y="9193"/>
                      <a:pt x="12731" y="8680"/>
                    </a:cubicBezTo>
                    <a:cubicBezTo>
                      <a:pt x="12428" y="8160"/>
                      <a:pt x="12092" y="7677"/>
                      <a:pt x="12092" y="7677"/>
                    </a:cubicBezTo>
                    <a:lnTo>
                      <a:pt x="10685" y="9299"/>
                    </a:lnTo>
                    <a:cubicBezTo>
                      <a:pt x="10685" y="9299"/>
                      <a:pt x="11005" y="9761"/>
                      <a:pt x="11294" y="10258"/>
                    </a:cubicBezTo>
                    <a:cubicBezTo>
                      <a:pt x="11590" y="10747"/>
                      <a:pt x="11886" y="11236"/>
                      <a:pt x="11886" y="11236"/>
                    </a:cubicBezTo>
                    <a:cubicBezTo>
                      <a:pt x="11886" y="11236"/>
                      <a:pt x="13351" y="9706"/>
                      <a:pt x="13351" y="9706"/>
                    </a:cubicBezTo>
                    <a:close/>
                    <a:moveTo>
                      <a:pt x="11098" y="12060"/>
                    </a:moveTo>
                    <a:cubicBezTo>
                      <a:pt x="11098" y="12060"/>
                      <a:pt x="10809" y="11583"/>
                      <a:pt x="10520" y="11107"/>
                    </a:cubicBezTo>
                    <a:cubicBezTo>
                      <a:pt x="10238" y="10622"/>
                      <a:pt x="9927" y="10172"/>
                      <a:pt x="9927" y="10172"/>
                    </a:cubicBezTo>
                    <a:lnTo>
                      <a:pt x="8517" y="11792"/>
                    </a:lnTo>
                    <a:cubicBezTo>
                      <a:pt x="8517" y="11792"/>
                      <a:pt x="8814" y="12220"/>
                      <a:pt x="9081" y="12681"/>
                    </a:cubicBezTo>
                    <a:cubicBezTo>
                      <a:pt x="9356" y="13134"/>
                      <a:pt x="9631" y="13587"/>
                      <a:pt x="9631" y="13587"/>
                    </a:cubicBezTo>
                    <a:cubicBezTo>
                      <a:pt x="9631" y="13587"/>
                      <a:pt x="11098" y="12060"/>
                      <a:pt x="11098" y="12060"/>
                    </a:cubicBezTo>
                    <a:close/>
                    <a:moveTo>
                      <a:pt x="8841" y="14409"/>
                    </a:moveTo>
                    <a:cubicBezTo>
                      <a:pt x="8841" y="14409"/>
                      <a:pt x="8574" y="13969"/>
                      <a:pt x="8306" y="13528"/>
                    </a:cubicBezTo>
                    <a:cubicBezTo>
                      <a:pt x="8046" y="13079"/>
                      <a:pt x="7757" y="12663"/>
                      <a:pt x="7757" y="12663"/>
                    </a:cubicBezTo>
                    <a:lnTo>
                      <a:pt x="6346" y="14280"/>
                    </a:lnTo>
                    <a:cubicBezTo>
                      <a:pt x="6345" y="14280"/>
                      <a:pt x="6619" y="14675"/>
                      <a:pt x="6865" y="15100"/>
                    </a:cubicBezTo>
                    <a:cubicBezTo>
                      <a:pt x="7119" y="15517"/>
                      <a:pt x="7373" y="15934"/>
                      <a:pt x="7373" y="15934"/>
                    </a:cubicBezTo>
                    <a:cubicBezTo>
                      <a:pt x="7373" y="15934"/>
                      <a:pt x="8841" y="14409"/>
                      <a:pt x="8841" y="14409"/>
                    </a:cubicBezTo>
                    <a:close/>
                    <a:moveTo>
                      <a:pt x="6581" y="16753"/>
                    </a:moveTo>
                    <a:cubicBezTo>
                      <a:pt x="6581" y="16753"/>
                      <a:pt x="6335" y="16349"/>
                      <a:pt x="6089" y="15944"/>
                    </a:cubicBezTo>
                    <a:cubicBezTo>
                      <a:pt x="5850" y="15532"/>
                      <a:pt x="5585" y="15149"/>
                      <a:pt x="5585" y="15149"/>
                    </a:cubicBezTo>
                    <a:lnTo>
                      <a:pt x="4172" y="16763"/>
                    </a:lnTo>
                    <a:cubicBezTo>
                      <a:pt x="4172" y="16763"/>
                      <a:pt x="4233" y="16854"/>
                      <a:pt x="4326" y="16991"/>
                    </a:cubicBezTo>
                    <a:cubicBezTo>
                      <a:pt x="4419" y="17128"/>
                      <a:pt x="4529" y="17324"/>
                      <a:pt x="4646" y="17513"/>
                    </a:cubicBezTo>
                    <a:cubicBezTo>
                      <a:pt x="4879" y="17894"/>
                      <a:pt x="5112" y="18275"/>
                      <a:pt x="5112" y="18275"/>
                    </a:cubicBezTo>
                    <a:cubicBezTo>
                      <a:pt x="5112" y="18275"/>
                      <a:pt x="6581" y="16753"/>
                      <a:pt x="6581" y="16753"/>
                    </a:cubicBezTo>
                    <a:close/>
                    <a:moveTo>
                      <a:pt x="0" y="16512"/>
                    </a:moveTo>
                    <a:cubicBezTo>
                      <a:pt x="0" y="16512"/>
                      <a:pt x="2934" y="12393"/>
                      <a:pt x="5868" y="8274"/>
                    </a:cubicBezTo>
                    <a:cubicBezTo>
                      <a:pt x="8787" y="4137"/>
                      <a:pt x="11706" y="0"/>
                      <a:pt x="11706" y="0"/>
                    </a:cubicBezTo>
                    <a:cubicBezTo>
                      <a:pt x="11706" y="0"/>
                      <a:pt x="11859" y="31"/>
                      <a:pt x="12127" y="86"/>
                    </a:cubicBezTo>
                    <a:cubicBezTo>
                      <a:pt x="12394" y="146"/>
                      <a:pt x="12788" y="217"/>
                      <a:pt x="13240" y="346"/>
                    </a:cubicBezTo>
                    <a:cubicBezTo>
                      <a:pt x="14147" y="596"/>
                      <a:pt x="15405" y="932"/>
                      <a:pt x="16631" y="1411"/>
                    </a:cubicBezTo>
                    <a:cubicBezTo>
                      <a:pt x="17246" y="1646"/>
                      <a:pt x="17885" y="1874"/>
                      <a:pt x="18458" y="2136"/>
                    </a:cubicBezTo>
                    <a:cubicBezTo>
                      <a:pt x="19035" y="2394"/>
                      <a:pt x="19579" y="2647"/>
                      <a:pt x="20048" y="2871"/>
                    </a:cubicBezTo>
                    <a:cubicBezTo>
                      <a:pt x="20520" y="3093"/>
                      <a:pt x="20910" y="3292"/>
                      <a:pt x="21176" y="3442"/>
                    </a:cubicBezTo>
                    <a:cubicBezTo>
                      <a:pt x="21446" y="3589"/>
                      <a:pt x="21600" y="3673"/>
                      <a:pt x="21600" y="3673"/>
                    </a:cubicBezTo>
                    <a:cubicBezTo>
                      <a:pt x="21600" y="3673"/>
                      <a:pt x="17033" y="8174"/>
                      <a:pt x="12465" y="12675"/>
                    </a:cubicBezTo>
                    <a:cubicBezTo>
                      <a:pt x="7876" y="17138"/>
                      <a:pt x="3287" y="21600"/>
                      <a:pt x="3287" y="21600"/>
                    </a:cubicBezTo>
                    <a:cubicBezTo>
                      <a:pt x="3287" y="21600"/>
                      <a:pt x="3236" y="21503"/>
                      <a:pt x="3159" y="21357"/>
                    </a:cubicBezTo>
                    <a:cubicBezTo>
                      <a:pt x="3079" y="21214"/>
                      <a:pt x="2984" y="21012"/>
                      <a:pt x="2872" y="20827"/>
                    </a:cubicBezTo>
                    <a:cubicBezTo>
                      <a:pt x="2651" y="20454"/>
                      <a:pt x="2429" y="20081"/>
                      <a:pt x="2429" y="20081"/>
                    </a:cubicBezTo>
                    <a:lnTo>
                      <a:pt x="3711" y="18702"/>
                    </a:lnTo>
                    <a:cubicBezTo>
                      <a:pt x="3711" y="18702"/>
                      <a:pt x="3371" y="18117"/>
                      <a:pt x="2990" y="17579"/>
                    </a:cubicBezTo>
                    <a:cubicBezTo>
                      <a:pt x="2805" y="17304"/>
                      <a:pt x="2621" y="17028"/>
                      <a:pt x="2483" y="16821"/>
                    </a:cubicBezTo>
                    <a:cubicBezTo>
                      <a:pt x="2342" y="16618"/>
                      <a:pt x="2241" y="16490"/>
                      <a:pt x="2241" y="16490"/>
                    </a:cubicBezTo>
                    <a:lnTo>
                      <a:pt x="1068" y="17960"/>
                    </a:lnTo>
                    <a:cubicBezTo>
                      <a:pt x="1068" y="17960"/>
                      <a:pt x="805" y="17593"/>
                      <a:pt x="542" y="17226"/>
                    </a:cubicBezTo>
                    <a:cubicBezTo>
                      <a:pt x="412" y="17039"/>
                      <a:pt x="281" y="16856"/>
                      <a:pt x="173" y="16730"/>
                    </a:cubicBezTo>
                    <a:cubicBezTo>
                      <a:pt x="69" y="16599"/>
                      <a:pt x="0" y="16512"/>
                      <a:pt x="0" y="16512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8" name="Shape 16832">
                <a:extLst>
                  <a:ext uri="{FF2B5EF4-FFF2-40B4-BE49-F238E27FC236}">
                    <a16:creationId xmlns:a16="http://schemas.microsoft.com/office/drawing/2014/main" id="{12B443BA-A267-4576-B516-3B6853C52428}"/>
                  </a:ext>
                </a:extLst>
              </p:cNvPr>
              <p:cNvSpPr/>
              <p:nvPr/>
            </p:nvSpPr>
            <p:spPr>
              <a:xfrm>
                <a:off x="7217393" y="2937120"/>
                <a:ext cx="589563" cy="371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0" y="13463"/>
                    </a:moveTo>
                    <a:lnTo>
                      <a:pt x="3638" y="15621"/>
                    </a:lnTo>
                    <a:lnTo>
                      <a:pt x="5437" y="14604"/>
                    </a:lnTo>
                    <a:lnTo>
                      <a:pt x="4918" y="12364"/>
                    </a:lnTo>
                    <a:cubicBezTo>
                      <a:pt x="4918" y="12364"/>
                      <a:pt x="3140" y="13463"/>
                      <a:pt x="3140" y="13463"/>
                    </a:cubicBezTo>
                    <a:close/>
                    <a:moveTo>
                      <a:pt x="5876" y="11775"/>
                    </a:moveTo>
                    <a:lnTo>
                      <a:pt x="6405" y="14058"/>
                    </a:lnTo>
                    <a:lnTo>
                      <a:pt x="8205" y="13045"/>
                    </a:lnTo>
                    <a:lnTo>
                      <a:pt x="7656" y="10681"/>
                    </a:lnTo>
                    <a:cubicBezTo>
                      <a:pt x="7656" y="10681"/>
                      <a:pt x="5876" y="11775"/>
                      <a:pt x="5876" y="11775"/>
                    </a:cubicBezTo>
                    <a:close/>
                    <a:moveTo>
                      <a:pt x="8615" y="10093"/>
                    </a:moveTo>
                    <a:lnTo>
                      <a:pt x="9175" y="12500"/>
                    </a:lnTo>
                    <a:lnTo>
                      <a:pt x="10976" y="11492"/>
                    </a:lnTo>
                    <a:lnTo>
                      <a:pt x="10395" y="9003"/>
                    </a:lnTo>
                    <a:cubicBezTo>
                      <a:pt x="10395" y="9003"/>
                      <a:pt x="8615" y="10093"/>
                      <a:pt x="8615" y="10093"/>
                    </a:cubicBezTo>
                    <a:close/>
                    <a:moveTo>
                      <a:pt x="11355" y="8417"/>
                    </a:moveTo>
                    <a:lnTo>
                      <a:pt x="11946" y="10949"/>
                    </a:lnTo>
                    <a:lnTo>
                      <a:pt x="13748" y="9946"/>
                    </a:lnTo>
                    <a:lnTo>
                      <a:pt x="13137" y="7331"/>
                    </a:lnTo>
                    <a:cubicBezTo>
                      <a:pt x="13137" y="7331"/>
                      <a:pt x="11355" y="8417"/>
                      <a:pt x="11355" y="8417"/>
                    </a:cubicBezTo>
                    <a:close/>
                    <a:moveTo>
                      <a:pt x="14097" y="6747"/>
                    </a:moveTo>
                    <a:lnTo>
                      <a:pt x="14718" y="9406"/>
                    </a:lnTo>
                    <a:lnTo>
                      <a:pt x="16521" y="8407"/>
                    </a:lnTo>
                    <a:lnTo>
                      <a:pt x="15880" y="5667"/>
                    </a:lnTo>
                    <a:cubicBezTo>
                      <a:pt x="15880" y="5667"/>
                      <a:pt x="14097" y="6747"/>
                      <a:pt x="14097" y="6747"/>
                    </a:cubicBezTo>
                    <a:close/>
                    <a:moveTo>
                      <a:pt x="3890" y="16869"/>
                    </a:moveTo>
                    <a:lnTo>
                      <a:pt x="4320" y="19060"/>
                    </a:lnTo>
                    <a:lnTo>
                      <a:pt x="6145" y="18174"/>
                    </a:lnTo>
                    <a:lnTo>
                      <a:pt x="5698" y="15900"/>
                    </a:lnTo>
                    <a:cubicBezTo>
                      <a:pt x="5698" y="15900"/>
                      <a:pt x="3890" y="16869"/>
                      <a:pt x="3890" y="16869"/>
                    </a:cubicBezTo>
                    <a:close/>
                    <a:moveTo>
                      <a:pt x="6672" y="15379"/>
                    </a:moveTo>
                    <a:lnTo>
                      <a:pt x="7129" y="17698"/>
                    </a:lnTo>
                    <a:lnTo>
                      <a:pt x="8955" y="16817"/>
                    </a:lnTo>
                    <a:lnTo>
                      <a:pt x="8482" y="14415"/>
                    </a:lnTo>
                    <a:cubicBezTo>
                      <a:pt x="8482" y="14415"/>
                      <a:pt x="6672" y="15379"/>
                      <a:pt x="6672" y="15379"/>
                    </a:cubicBezTo>
                    <a:close/>
                    <a:moveTo>
                      <a:pt x="9456" y="13898"/>
                    </a:moveTo>
                    <a:lnTo>
                      <a:pt x="9939" y="16343"/>
                    </a:lnTo>
                    <a:lnTo>
                      <a:pt x="11767" y="15465"/>
                    </a:lnTo>
                    <a:lnTo>
                      <a:pt x="11266" y="12936"/>
                    </a:lnTo>
                    <a:cubicBezTo>
                      <a:pt x="11266" y="12936"/>
                      <a:pt x="9456" y="13898"/>
                      <a:pt x="9456" y="13898"/>
                    </a:cubicBezTo>
                    <a:close/>
                    <a:moveTo>
                      <a:pt x="12241" y="12420"/>
                    </a:moveTo>
                    <a:lnTo>
                      <a:pt x="12752" y="14994"/>
                    </a:lnTo>
                    <a:lnTo>
                      <a:pt x="14580" y="14121"/>
                    </a:lnTo>
                    <a:lnTo>
                      <a:pt x="14053" y="11464"/>
                    </a:lnTo>
                    <a:cubicBezTo>
                      <a:pt x="14053" y="11464"/>
                      <a:pt x="12241" y="12420"/>
                      <a:pt x="12241" y="12420"/>
                    </a:cubicBezTo>
                    <a:close/>
                    <a:moveTo>
                      <a:pt x="15028" y="10950"/>
                    </a:moveTo>
                    <a:lnTo>
                      <a:pt x="15565" y="13653"/>
                    </a:lnTo>
                    <a:lnTo>
                      <a:pt x="17395" y="12784"/>
                    </a:lnTo>
                    <a:lnTo>
                      <a:pt x="16841" y="9998"/>
                    </a:lnTo>
                    <a:cubicBezTo>
                      <a:pt x="16841" y="9998"/>
                      <a:pt x="15028" y="10950"/>
                      <a:pt x="15028" y="10950"/>
                    </a:cubicBezTo>
                    <a:close/>
                    <a:moveTo>
                      <a:pt x="0" y="13918"/>
                    </a:moveTo>
                    <a:cubicBezTo>
                      <a:pt x="0" y="13918"/>
                      <a:pt x="5396" y="10412"/>
                      <a:pt x="10790" y="6906"/>
                    </a:cubicBezTo>
                    <a:cubicBezTo>
                      <a:pt x="16195" y="3453"/>
                      <a:pt x="21600" y="0"/>
                      <a:pt x="21600" y="0"/>
                    </a:cubicBezTo>
                    <a:cubicBezTo>
                      <a:pt x="21600" y="0"/>
                      <a:pt x="21434" y="917"/>
                      <a:pt x="21185" y="2293"/>
                    </a:cubicBezTo>
                    <a:cubicBezTo>
                      <a:pt x="20922" y="3662"/>
                      <a:pt x="20609" y="5430"/>
                      <a:pt x="20206" y="7191"/>
                    </a:cubicBezTo>
                    <a:cubicBezTo>
                      <a:pt x="19808" y="8953"/>
                      <a:pt x="19397" y="10663"/>
                      <a:pt x="19086" y="11920"/>
                    </a:cubicBezTo>
                    <a:cubicBezTo>
                      <a:pt x="18935" y="12547"/>
                      <a:pt x="18783" y="13075"/>
                      <a:pt x="18683" y="13440"/>
                    </a:cubicBezTo>
                    <a:cubicBezTo>
                      <a:pt x="18581" y="13805"/>
                      <a:pt x="18523" y="14013"/>
                      <a:pt x="18523" y="14013"/>
                    </a:cubicBezTo>
                    <a:cubicBezTo>
                      <a:pt x="18523" y="14013"/>
                      <a:pt x="14328" y="15895"/>
                      <a:pt x="10133" y="17777"/>
                    </a:cubicBezTo>
                    <a:cubicBezTo>
                      <a:pt x="5944" y="19689"/>
                      <a:pt x="1754" y="21600"/>
                      <a:pt x="1754" y="21600"/>
                    </a:cubicBezTo>
                    <a:cubicBezTo>
                      <a:pt x="1754" y="21600"/>
                      <a:pt x="1658" y="21002"/>
                      <a:pt x="1521" y="20423"/>
                    </a:cubicBezTo>
                    <a:cubicBezTo>
                      <a:pt x="1396" y="19839"/>
                      <a:pt x="1271" y="19256"/>
                      <a:pt x="1271" y="19256"/>
                    </a:cubicBezTo>
                    <a:lnTo>
                      <a:pt x="2815" y="18457"/>
                    </a:lnTo>
                    <a:cubicBezTo>
                      <a:pt x="2815" y="18457"/>
                      <a:pt x="2655" y="17617"/>
                      <a:pt x="2493" y="16777"/>
                    </a:cubicBezTo>
                    <a:cubicBezTo>
                      <a:pt x="2303" y="15952"/>
                      <a:pt x="2114" y="15128"/>
                      <a:pt x="2114" y="15128"/>
                    </a:cubicBezTo>
                    <a:lnTo>
                      <a:pt x="538" y="16069"/>
                    </a:lnTo>
                    <a:cubicBezTo>
                      <a:pt x="538" y="16069"/>
                      <a:pt x="406" y="15530"/>
                      <a:pt x="272" y="14991"/>
                    </a:cubicBezTo>
                    <a:cubicBezTo>
                      <a:pt x="207" y="14722"/>
                      <a:pt x="141" y="14451"/>
                      <a:pt x="92" y="14249"/>
                    </a:cubicBezTo>
                    <a:cubicBezTo>
                      <a:pt x="43" y="14047"/>
                      <a:pt x="0" y="13918"/>
                      <a:pt x="0" y="1391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9" name="Shape 16833">
                <a:extLst>
                  <a:ext uri="{FF2B5EF4-FFF2-40B4-BE49-F238E27FC236}">
                    <a16:creationId xmlns:a16="http://schemas.microsoft.com/office/drawing/2014/main" id="{97F370AF-0D2A-499F-B44B-35987DD41720}"/>
                  </a:ext>
                </a:extLst>
              </p:cNvPr>
              <p:cNvSpPr/>
              <p:nvPr/>
            </p:nvSpPr>
            <p:spPr>
              <a:xfrm>
                <a:off x="6670381" y="2016914"/>
                <a:ext cx="551461" cy="709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0" y="14822"/>
                    </a:moveTo>
                    <a:cubicBezTo>
                      <a:pt x="2520" y="14822"/>
                      <a:pt x="2605" y="14858"/>
                      <a:pt x="2723" y="14924"/>
                    </a:cubicBezTo>
                    <a:cubicBezTo>
                      <a:pt x="2843" y="14988"/>
                      <a:pt x="3003" y="15073"/>
                      <a:pt x="3163" y="15159"/>
                    </a:cubicBezTo>
                    <a:cubicBezTo>
                      <a:pt x="3484" y="15328"/>
                      <a:pt x="3804" y="15498"/>
                      <a:pt x="3804" y="15498"/>
                    </a:cubicBezTo>
                    <a:lnTo>
                      <a:pt x="4932" y="14176"/>
                    </a:lnTo>
                    <a:cubicBezTo>
                      <a:pt x="4932" y="14176"/>
                      <a:pt x="4599" y="14000"/>
                      <a:pt x="4266" y="13824"/>
                    </a:cubicBezTo>
                    <a:cubicBezTo>
                      <a:pt x="4100" y="13736"/>
                      <a:pt x="3934" y="13648"/>
                      <a:pt x="3810" y="13581"/>
                    </a:cubicBezTo>
                    <a:cubicBezTo>
                      <a:pt x="3686" y="13513"/>
                      <a:pt x="3599" y="13475"/>
                      <a:pt x="3599" y="13475"/>
                    </a:cubicBezTo>
                    <a:cubicBezTo>
                      <a:pt x="3599" y="13475"/>
                      <a:pt x="2520" y="14822"/>
                      <a:pt x="2520" y="14822"/>
                    </a:cubicBezTo>
                    <a:close/>
                    <a:moveTo>
                      <a:pt x="4180" y="12749"/>
                    </a:moveTo>
                    <a:cubicBezTo>
                      <a:pt x="4180" y="12749"/>
                      <a:pt x="4286" y="12796"/>
                      <a:pt x="4461" y="12888"/>
                    </a:cubicBezTo>
                    <a:cubicBezTo>
                      <a:pt x="4637" y="12978"/>
                      <a:pt x="4890" y="13106"/>
                      <a:pt x="5194" y="13260"/>
                    </a:cubicBezTo>
                    <a:cubicBezTo>
                      <a:pt x="5799" y="13569"/>
                      <a:pt x="6624" y="13959"/>
                      <a:pt x="7395" y="14415"/>
                    </a:cubicBezTo>
                    <a:cubicBezTo>
                      <a:pt x="8179" y="14853"/>
                      <a:pt x="8972" y="15283"/>
                      <a:pt x="9525" y="15648"/>
                    </a:cubicBezTo>
                    <a:cubicBezTo>
                      <a:pt x="10094" y="15998"/>
                      <a:pt x="10472" y="16232"/>
                      <a:pt x="10472" y="16232"/>
                    </a:cubicBezTo>
                    <a:lnTo>
                      <a:pt x="11775" y="15011"/>
                    </a:lnTo>
                    <a:cubicBezTo>
                      <a:pt x="11775" y="15011"/>
                      <a:pt x="11383" y="14769"/>
                      <a:pt x="10795" y="14407"/>
                    </a:cubicBezTo>
                    <a:cubicBezTo>
                      <a:pt x="10222" y="14029"/>
                      <a:pt x="9404" y="13582"/>
                      <a:pt x="8590" y="13129"/>
                    </a:cubicBezTo>
                    <a:cubicBezTo>
                      <a:pt x="7791" y="12658"/>
                      <a:pt x="6940" y="12252"/>
                      <a:pt x="6311" y="11933"/>
                    </a:cubicBezTo>
                    <a:cubicBezTo>
                      <a:pt x="5996" y="11773"/>
                      <a:pt x="5735" y="11640"/>
                      <a:pt x="5551" y="11548"/>
                    </a:cubicBezTo>
                    <a:cubicBezTo>
                      <a:pt x="5369" y="11453"/>
                      <a:pt x="5262" y="11403"/>
                      <a:pt x="5262" y="11403"/>
                    </a:cubicBezTo>
                    <a:cubicBezTo>
                      <a:pt x="5262" y="11403"/>
                      <a:pt x="4180" y="12749"/>
                      <a:pt x="4180" y="12749"/>
                    </a:cubicBezTo>
                    <a:close/>
                    <a:moveTo>
                      <a:pt x="5845" y="10679"/>
                    </a:moveTo>
                    <a:cubicBezTo>
                      <a:pt x="5845" y="10679"/>
                      <a:pt x="6272" y="10895"/>
                      <a:pt x="6914" y="11218"/>
                    </a:cubicBezTo>
                    <a:cubicBezTo>
                      <a:pt x="7554" y="11542"/>
                      <a:pt x="8420" y="11959"/>
                      <a:pt x="9235" y="12437"/>
                    </a:cubicBezTo>
                    <a:cubicBezTo>
                      <a:pt x="10064" y="12897"/>
                      <a:pt x="10896" y="13354"/>
                      <a:pt x="11481" y="13738"/>
                    </a:cubicBezTo>
                    <a:cubicBezTo>
                      <a:pt x="12080" y="14107"/>
                      <a:pt x="12479" y="14353"/>
                      <a:pt x="12479" y="14353"/>
                    </a:cubicBezTo>
                    <a:lnTo>
                      <a:pt x="13786" y="13134"/>
                    </a:lnTo>
                    <a:cubicBezTo>
                      <a:pt x="13786" y="13134"/>
                      <a:pt x="13373" y="12879"/>
                      <a:pt x="12754" y="12498"/>
                    </a:cubicBezTo>
                    <a:cubicBezTo>
                      <a:pt x="12441" y="12311"/>
                      <a:pt x="12093" y="12074"/>
                      <a:pt x="11690" y="11853"/>
                    </a:cubicBezTo>
                    <a:cubicBezTo>
                      <a:pt x="11288" y="11629"/>
                      <a:pt x="10860" y="11391"/>
                      <a:pt x="10433" y="11152"/>
                    </a:cubicBezTo>
                    <a:cubicBezTo>
                      <a:pt x="9591" y="10659"/>
                      <a:pt x="8696" y="10226"/>
                      <a:pt x="8033" y="9892"/>
                    </a:cubicBezTo>
                    <a:cubicBezTo>
                      <a:pt x="7371" y="9557"/>
                      <a:pt x="6929" y="9334"/>
                      <a:pt x="6929" y="9334"/>
                    </a:cubicBezTo>
                    <a:cubicBezTo>
                      <a:pt x="6929" y="9334"/>
                      <a:pt x="5845" y="10679"/>
                      <a:pt x="5845" y="10679"/>
                    </a:cubicBezTo>
                    <a:close/>
                    <a:moveTo>
                      <a:pt x="7514" y="8610"/>
                    </a:moveTo>
                    <a:cubicBezTo>
                      <a:pt x="7514" y="8610"/>
                      <a:pt x="7964" y="8837"/>
                      <a:pt x="8639" y="9178"/>
                    </a:cubicBezTo>
                    <a:cubicBezTo>
                      <a:pt x="9313" y="9517"/>
                      <a:pt x="10221" y="9959"/>
                      <a:pt x="11078" y="10461"/>
                    </a:cubicBezTo>
                    <a:cubicBezTo>
                      <a:pt x="11513" y="10704"/>
                      <a:pt x="11949" y="10946"/>
                      <a:pt x="12358" y="11174"/>
                    </a:cubicBezTo>
                    <a:cubicBezTo>
                      <a:pt x="12767" y="11401"/>
                      <a:pt x="13121" y="11640"/>
                      <a:pt x="13440" y="11831"/>
                    </a:cubicBezTo>
                    <a:cubicBezTo>
                      <a:pt x="14070" y="12219"/>
                      <a:pt x="14490" y="12478"/>
                      <a:pt x="14490" y="12478"/>
                    </a:cubicBezTo>
                    <a:lnTo>
                      <a:pt x="15798" y="11260"/>
                    </a:lnTo>
                    <a:cubicBezTo>
                      <a:pt x="15798" y="11260"/>
                      <a:pt x="15365" y="10993"/>
                      <a:pt x="14715" y="10592"/>
                    </a:cubicBezTo>
                    <a:cubicBezTo>
                      <a:pt x="14388" y="10395"/>
                      <a:pt x="14018" y="10150"/>
                      <a:pt x="13599" y="9914"/>
                    </a:cubicBezTo>
                    <a:cubicBezTo>
                      <a:pt x="13177" y="9679"/>
                      <a:pt x="12728" y="9428"/>
                      <a:pt x="12279" y="9178"/>
                    </a:cubicBezTo>
                    <a:cubicBezTo>
                      <a:pt x="11394" y="8661"/>
                      <a:pt x="10458" y="8202"/>
                      <a:pt x="9760" y="7853"/>
                    </a:cubicBezTo>
                    <a:cubicBezTo>
                      <a:pt x="9065" y="7501"/>
                      <a:pt x="8601" y="7267"/>
                      <a:pt x="8601" y="7267"/>
                    </a:cubicBezTo>
                    <a:cubicBezTo>
                      <a:pt x="8601" y="7267"/>
                      <a:pt x="7514" y="8610"/>
                      <a:pt x="7514" y="8610"/>
                    </a:cubicBezTo>
                    <a:close/>
                    <a:moveTo>
                      <a:pt x="9186" y="6544"/>
                    </a:moveTo>
                    <a:cubicBezTo>
                      <a:pt x="9186" y="6544"/>
                      <a:pt x="9658" y="6783"/>
                      <a:pt x="10365" y="7139"/>
                    </a:cubicBezTo>
                    <a:cubicBezTo>
                      <a:pt x="11075" y="7494"/>
                      <a:pt x="12026" y="7962"/>
                      <a:pt x="12926" y="8488"/>
                    </a:cubicBezTo>
                    <a:cubicBezTo>
                      <a:pt x="13382" y="8742"/>
                      <a:pt x="13840" y="8997"/>
                      <a:pt x="14267" y="9236"/>
                    </a:cubicBezTo>
                    <a:cubicBezTo>
                      <a:pt x="14694" y="9477"/>
                      <a:pt x="15069" y="9725"/>
                      <a:pt x="15403" y="9926"/>
                    </a:cubicBezTo>
                    <a:cubicBezTo>
                      <a:pt x="16064" y="10333"/>
                      <a:pt x="16504" y="10605"/>
                      <a:pt x="16504" y="10605"/>
                    </a:cubicBezTo>
                    <a:lnTo>
                      <a:pt x="17816" y="9387"/>
                    </a:lnTo>
                    <a:cubicBezTo>
                      <a:pt x="17816" y="9387"/>
                      <a:pt x="17362" y="9108"/>
                      <a:pt x="16680" y="8688"/>
                    </a:cubicBezTo>
                    <a:cubicBezTo>
                      <a:pt x="16338" y="8481"/>
                      <a:pt x="15949" y="8227"/>
                      <a:pt x="15512" y="7977"/>
                    </a:cubicBezTo>
                    <a:cubicBezTo>
                      <a:pt x="15070" y="7731"/>
                      <a:pt x="14600" y="7468"/>
                      <a:pt x="14129" y="7205"/>
                    </a:cubicBezTo>
                    <a:cubicBezTo>
                      <a:pt x="13654" y="6947"/>
                      <a:pt x="13195" y="6670"/>
                      <a:pt x="12738" y="6443"/>
                    </a:cubicBezTo>
                    <a:cubicBezTo>
                      <a:pt x="12281" y="6213"/>
                      <a:pt x="11856" y="5999"/>
                      <a:pt x="11491" y="5816"/>
                    </a:cubicBezTo>
                    <a:cubicBezTo>
                      <a:pt x="10761" y="5448"/>
                      <a:pt x="10274" y="5203"/>
                      <a:pt x="10274" y="5203"/>
                    </a:cubicBezTo>
                    <a:cubicBezTo>
                      <a:pt x="10274" y="5203"/>
                      <a:pt x="9186" y="6544"/>
                      <a:pt x="9186" y="6544"/>
                    </a:cubicBezTo>
                    <a:close/>
                    <a:moveTo>
                      <a:pt x="9145" y="18557"/>
                    </a:moveTo>
                    <a:lnTo>
                      <a:pt x="10289" y="19372"/>
                    </a:lnTo>
                    <a:lnTo>
                      <a:pt x="11660" y="18196"/>
                    </a:lnTo>
                    <a:lnTo>
                      <a:pt x="10470" y="17353"/>
                    </a:lnTo>
                    <a:cubicBezTo>
                      <a:pt x="10470" y="17353"/>
                      <a:pt x="9145" y="18557"/>
                      <a:pt x="9145" y="18557"/>
                    </a:cubicBezTo>
                    <a:close/>
                    <a:moveTo>
                      <a:pt x="11186" y="16704"/>
                    </a:moveTo>
                    <a:lnTo>
                      <a:pt x="12399" y="17563"/>
                    </a:lnTo>
                    <a:lnTo>
                      <a:pt x="13772" y="16390"/>
                    </a:lnTo>
                    <a:lnTo>
                      <a:pt x="12515" y="15500"/>
                    </a:lnTo>
                    <a:cubicBezTo>
                      <a:pt x="12515" y="15500"/>
                      <a:pt x="11186" y="16704"/>
                      <a:pt x="11186" y="16704"/>
                    </a:cubicBezTo>
                    <a:close/>
                    <a:moveTo>
                      <a:pt x="13231" y="14853"/>
                    </a:moveTo>
                    <a:lnTo>
                      <a:pt x="14512" y="15758"/>
                    </a:lnTo>
                    <a:lnTo>
                      <a:pt x="15888" y="14585"/>
                    </a:lnTo>
                    <a:lnTo>
                      <a:pt x="14562" y="13651"/>
                    </a:lnTo>
                    <a:cubicBezTo>
                      <a:pt x="14562" y="13651"/>
                      <a:pt x="13231" y="14853"/>
                      <a:pt x="13231" y="14853"/>
                    </a:cubicBezTo>
                    <a:close/>
                    <a:moveTo>
                      <a:pt x="15280" y="13004"/>
                    </a:moveTo>
                    <a:lnTo>
                      <a:pt x="16630" y="13953"/>
                    </a:lnTo>
                    <a:lnTo>
                      <a:pt x="18007" y="12783"/>
                    </a:lnTo>
                    <a:lnTo>
                      <a:pt x="16615" y="11803"/>
                    </a:lnTo>
                    <a:cubicBezTo>
                      <a:pt x="16615" y="11803"/>
                      <a:pt x="15280" y="13004"/>
                      <a:pt x="15280" y="13004"/>
                    </a:cubicBezTo>
                    <a:close/>
                    <a:moveTo>
                      <a:pt x="17333" y="11157"/>
                    </a:moveTo>
                    <a:lnTo>
                      <a:pt x="18749" y="12153"/>
                    </a:lnTo>
                    <a:lnTo>
                      <a:pt x="20129" y="10984"/>
                    </a:lnTo>
                    <a:lnTo>
                      <a:pt x="18669" y="9958"/>
                    </a:lnTo>
                    <a:cubicBezTo>
                      <a:pt x="18669" y="9958"/>
                      <a:pt x="17333" y="11157"/>
                      <a:pt x="17333" y="11157"/>
                    </a:cubicBezTo>
                    <a:close/>
                    <a:moveTo>
                      <a:pt x="9729" y="16864"/>
                    </a:moveTo>
                    <a:lnTo>
                      <a:pt x="8488" y="16065"/>
                    </a:lnTo>
                    <a:lnTo>
                      <a:pt x="7233" y="17316"/>
                    </a:lnTo>
                    <a:lnTo>
                      <a:pt x="8428" y="18087"/>
                    </a:lnTo>
                    <a:cubicBezTo>
                      <a:pt x="8428" y="18087"/>
                      <a:pt x="9729" y="16864"/>
                      <a:pt x="9729" y="16864"/>
                    </a:cubicBezTo>
                    <a:close/>
                    <a:moveTo>
                      <a:pt x="7387" y="15477"/>
                    </a:moveTo>
                    <a:lnTo>
                      <a:pt x="6099" y="14724"/>
                    </a:lnTo>
                    <a:lnTo>
                      <a:pt x="4930" y="16024"/>
                    </a:lnTo>
                    <a:lnTo>
                      <a:pt x="6171" y="16752"/>
                    </a:lnTo>
                    <a:cubicBezTo>
                      <a:pt x="6171" y="16752"/>
                      <a:pt x="7387" y="15477"/>
                      <a:pt x="7387" y="15477"/>
                    </a:cubicBezTo>
                    <a:close/>
                    <a:moveTo>
                      <a:pt x="0" y="16596"/>
                    </a:moveTo>
                    <a:cubicBezTo>
                      <a:pt x="0" y="16596"/>
                      <a:pt x="3200" y="12440"/>
                      <a:pt x="6401" y="8284"/>
                    </a:cubicBezTo>
                    <a:cubicBezTo>
                      <a:pt x="9633" y="4142"/>
                      <a:pt x="12865" y="0"/>
                      <a:pt x="12865" y="0"/>
                    </a:cubicBezTo>
                    <a:cubicBezTo>
                      <a:pt x="12865" y="0"/>
                      <a:pt x="13034" y="164"/>
                      <a:pt x="13329" y="450"/>
                    </a:cubicBezTo>
                    <a:cubicBezTo>
                      <a:pt x="13629" y="727"/>
                      <a:pt x="14024" y="1161"/>
                      <a:pt x="14498" y="1667"/>
                    </a:cubicBezTo>
                    <a:cubicBezTo>
                      <a:pt x="14968" y="2178"/>
                      <a:pt x="15522" y="2754"/>
                      <a:pt x="16077" y="3395"/>
                    </a:cubicBezTo>
                    <a:cubicBezTo>
                      <a:pt x="16611" y="4040"/>
                      <a:pt x="17179" y="4728"/>
                      <a:pt x="17749" y="5417"/>
                    </a:cubicBezTo>
                    <a:cubicBezTo>
                      <a:pt x="18821" y="6824"/>
                      <a:pt x="19838" y="8197"/>
                      <a:pt x="20499" y="9279"/>
                    </a:cubicBezTo>
                    <a:cubicBezTo>
                      <a:pt x="20835" y="9808"/>
                      <a:pt x="21116" y="10249"/>
                      <a:pt x="21312" y="10557"/>
                    </a:cubicBezTo>
                    <a:cubicBezTo>
                      <a:pt x="21410" y="10709"/>
                      <a:pt x="21481" y="10832"/>
                      <a:pt x="21528" y="10918"/>
                    </a:cubicBezTo>
                    <a:cubicBezTo>
                      <a:pt x="21575" y="11003"/>
                      <a:pt x="21600" y="11048"/>
                      <a:pt x="21600" y="11048"/>
                    </a:cubicBezTo>
                    <a:cubicBezTo>
                      <a:pt x="21600" y="11048"/>
                      <a:pt x="18399" y="13681"/>
                      <a:pt x="15197" y="16313"/>
                    </a:cubicBezTo>
                    <a:cubicBezTo>
                      <a:pt x="12010" y="18956"/>
                      <a:pt x="8824" y="21600"/>
                      <a:pt x="8824" y="21600"/>
                    </a:cubicBezTo>
                    <a:lnTo>
                      <a:pt x="7559" y="20750"/>
                    </a:lnTo>
                    <a:lnTo>
                      <a:pt x="8703" y="19734"/>
                    </a:lnTo>
                    <a:cubicBezTo>
                      <a:pt x="8703" y="19734"/>
                      <a:pt x="8610" y="19669"/>
                      <a:pt x="8447" y="19557"/>
                    </a:cubicBezTo>
                    <a:cubicBezTo>
                      <a:pt x="8282" y="19445"/>
                      <a:pt x="8057" y="19277"/>
                      <a:pt x="7758" y="19102"/>
                    </a:cubicBezTo>
                    <a:cubicBezTo>
                      <a:pt x="7465" y="18921"/>
                      <a:pt x="7124" y="18710"/>
                      <a:pt x="6758" y="18484"/>
                    </a:cubicBezTo>
                    <a:cubicBezTo>
                      <a:pt x="6394" y="18256"/>
                      <a:pt x="6011" y="18007"/>
                      <a:pt x="5598" y="17790"/>
                    </a:cubicBezTo>
                    <a:cubicBezTo>
                      <a:pt x="4782" y="17344"/>
                      <a:pt x="3996" y="16864"/>
                      <a:pt x="3354" y="16566"/>
                    </a:cubicBezTo>
                    <a:cubicBezTo>
                      <a:pt x="2728" y="16248"/>
                      <a:pt x="2311" y="16036"/>
                      <a:pt x="2311" y="16036"/>
                    </a:cubicBezTo>
                    <a:lnTo>
                      <a:pt x="1343" y="17215"/>
                    </a:lnTo>
                    <a:cubicBezTo>
                      <a:pt x="1343" y="17215"/>
                      <a:pt x="1261" y="17173"/>
                      <a:pt x="1139" y="17111"/>
                    </a:cubicBezTo>
                    <a:cubicBezTo>
                      <a:pt x="1018" y="17046"/>
                      <a:pt x="850" y="16969"/>
                      <a:pt x="678" y="16897"/>
                    </a:cubicBezTo>
                    <a:cubicBezTo>
                      <a:pt x="339" y="16746"/>
                      <a:pt x="0" y="16596"/>
                      <a:pt x="0" y="16596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0" name="Shape 16834">
                <a:extLst>
                  <a:ext uri="{FF2B5EF4-FFF2-40B4-BE49-F238E27FC236}">
                    <a16:creationId xmlns:a16="http://schemas.microsoft.com/office/drawing/2014/main" id="{FC792294-EC05-4C7D-800C-BA9EE33AA3BF}"/>
                  </a:ext>
                </a:extLst>
              </p:cNvPr>
              <p:cNvSpPr/>
              <p:nvPr/>
            </p:nvSpPr>
            <p:spPr>
              <a:xfrm>
                <a:off x="7309413" y="3453458"/>
                <a:ext cx="323131" cy="232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42" y="18887"/>
                    </a:moveTo>
                    <a:cubicBezTo>
                      <a:pt x="15442" y="18887"/>
                      <a:pt x="15424" y="17913"/>
                      <a:pt x="15398" y="16450"/>
                    </a:cubicBezTo>
                    <a:cubicBezTo>
                      <a:pt x="15378" y="15720"/>
                      <a:pt x="15390" y="14863"/>
                      <a:pt x="15343" y="13952"/>
                    </a:cubicBezTo>
                    <a:cubicBezTo>
                      <a:pt x="15292" y="13043"/>
                      <a:pt x="15237" y="12072"/>
                      <a:pt x="15182" y="11102"/>
                    </a:cubicBezTo>
                    <a:cubicBezTo>
                      <a:pt x="15061" y="9162"/>
                      <a:pt x="15013" y="7212"/>
                      <a:pt x="14839" y="5770"/>
                    </a:cubicBezTo>
                    <a:cubicBezTo>
                      <a:pt x="14706" y="4325"/>
                      <a:pt x="14617" y="3360"/>
                      <a:pt x="14617" y="3360"/>
                    </a:cubicBezTo>
                    <a:lnTo>
                      <a:pt x="11968" y="3836"/>
                    </a:lnTo>
                    <a:cubicBezTo>
                      <a:pt x="11968" y="3836"/>
                      <a:pt x="12054" y="4776"/>
                      <a:pt x="12184" y="6183"/>
                    </a:cubicBezTo>
                    <a:cubicBezTo>
                      <a:pt x="12354" y="7584"/>
                      <a:pt x="12399" y="9486"/>
                      <a:pt x="12517" y="11374"/>
                    </a:cubicBezTo>
                    <a:cubicBezTo>
                      <a:pt x="12571" y="12319"/>
                      <a:pt x="12624" y="13265"/>
                      <a:pt x="12675" y="14151"/>
                    </a:cubicBezTo>
                    <a:cubicBezTo>
                      <a:pt x="12720" y="15037"/>
                      <a:pt x="12709" y="15871"/>
                      <a:pt x="12729" y="16583"/>
                    </a:cubicBezTo>
                    <a:cubicBezTo>
                      <a:pt x="12754" y="18007"/>
                      <a:pt x="12769" y="18957"/>
                      <a:pt x="12769" y="18957"/>
                    </a:cubicBezTo>
                    <a:cubicBezTo>
                      <a:pt x="12769" y="18957"/>
                      <a:pt x="15442" y="18887"/>
                      <a:pt x="15442" y="18887"/>
                    </a:cubicBezTo>
                    <a:close/>
                    <a:moveTo>
                      <a:pt x="10727" y="19011"/>
                    </a:moveTo>
                    <a:cubicBezTo>
                      <a:pt x="10727" y="19011"/>
                      <a:pt x="10711" y="18080"/>
                      <a:pt x="10686" y="16685"/>
                    </a:cubicBezTo>
                    <a:cubicBezTo>
                      <a:pt x="10667" y="15987"/>
                      <a:pt x="10678" y="15171"/>
                      <a:pt x="10633" y="14302"/>
                    </a:cubicBezTo>
                    <a:cubicBezTo>
                      <a:pt x="10584" y="13433"/>
                      <a:pt x="10531" y="12508"/>
                      <a:pt x="10478" y="11582"/>
                    </a:cubicBezTo>
                    <a:cubicBezTo>
                      <a:pt x="10362" y="9733"/>
                      <a:pt x="10320" y="7871"/>
                      <a:pt x="10154" y="6498"/>
                    </a:cubicBezTo>
                    <a:cubicBezTo>
                      <a:pt x="10025" y="5119"/>
                      <a:pt x="9940" y="4200"/>
                      <a:pt x="9940" y="4200"/>
                    </a:cubicBezTo>
                    <a:lnTo>
                      <a:pt x="7291" y="4675"/>
                    </a:lnTo>
                    <a:cubicBezTo>
                      <a:pt x="7291" y="4675"/>
                      <a:pt x="7373" y="5569"/>
                      <a:pt x="7499" y="6911"/>
                    </a:cubicBezTo>
                    <a:cubicBezTo>
                      <a:pt x="7663" y="8245"/>
                      <a:pt x="7700" y="10055"/>
                      <a:pt x="7814" y="11855"/>
                    </a:cubicBezTo>
                    <a:cubicBezTo>
                      <a:pt x="7865" y="12755"/>
                      <a:pt x="7918" y="13655"/>
                      <a:pt x="7966" y="14499"/>
                    </a:cubicBezTo>
                    <a:cubicBezTo>
                      <a:pt x="8011" y="15344"/>
                      <a:pt x="7997" y="16141"/>
                      <a:pt x="8015" y="16817"/>
                    </a:cubicBezTo>
                    <a:cubicBezTo>
                      <a:pt x="8040" y="18176"/>
                      <a:pt x="8056" y="19081"/>
                      <a:pt x="8056" y="19081"/>
                    </a:cubicBezTo>
                    <a:cubicBezTo>
                      <a:pt x="8056" y="19081"/>
                      <a:pt x="10727" y="19011"/>
                      <a:pt x="10727" y="19011"/>
                    </a:cubicBezTo>
                    <a:close/>
                    <a:moveTo>
                      <a:pt x="6012" y="19134"/>
                    </a:moveTo>
                    <a:cubicBezTo>
                      <a:pt x="6012" y="19134"/>
                      <a:pt x="5996" y="18248"/>
                      <a:pt x="5972" y="16920"/>
                    </a:cubicBezTo>
                    <a:cubicBezTo>
                      <a:pt x="5955" y="16256"/>
                      <a:pt x="5970" y="15479"/>
                      <a:pt x="5925" y="14650"/>
                    </a:cubicBezTo>
                    <a:cubicBezTo>
                      <a:pt x="5877" y="13824"/>
                      <a:pt x="5826" y="12944"/>
                      <a:pt x="5776" y="12062"/>
                    </a:cubicBezTo>
                    <a:cubicBezTo>
                      <a:pt x="5664" y="10303"/>
                      <a:pt x="5628" y="8531"/>
                      <a:pt x="5467" y="7225"/>
                    </a:cubicBezTo>
                    <a:cubicBezTo>
                      <a:pt x="5345" y="5914"/>
                      <a:pt x="5263" y="5039"/>
                      <a:pt x="5263" y="5039"/>
                    </a:cubicBezTo>
                    <a:lnTo>
                      <a:pt x="2613" y="5515"/>
                    </a:lnTo>
                    <a:cubicBezTo>
                      <a:pt x="2613" y="5515"/>
                      <a:pt x="2693" y="6363"/>
                      <a:pt x="2811" y="7637"/>
                    </a:cubicBezTo>
                    <a:cubicBezTo>
                      <a:pt x="2970" y="8904"/>
                      <a:pt x="3002" y="10626"/>
                      <a:pt x="3110" y="12336"/>
                    </a:cubicBezTo>
                    <a:cubicBezTo>
                      <a:pt x="3161" y="13190"/>
                      <a:pt x="3210" y="14047"/>
                      <a:pt x="3258" y="14848"/>
                    </a:cubicBezTo>
                    <a:cubicBezTo>
                      <a:pt x="3299" y="15651"/>
                      <a:pt x="3285" y="16407"/>
                      <a:pt x="3303" y="17053"/>
                    </a:cubicBezTo>
                    <a:cubicBezTo>
                      <a:pt x="3325" y="18343"/>
                      <a:pt x="3340" y="19205"/>
                      <a:pt x="3340" y="19205"/>
                    </a:cubicBezTo>
                    <a:cubicBezTo>
                      <a:pt x="3340" y="19205"/>
                      <a:pt x="6012" y="19134"/>
                      <a:pt x="6012" y="19134"/>
                    </a:cubicBezTo>
                    <a:close/>
                    <a:moveTo>
                      <a:pt x="18126" y="9520"/>
                    </a:moveTo>
                    <a:cubicBezTo>
                      <a:pt x="17513" y="9593"/>
                      <a:pt x="17045" y="10195"/>
                      <a:pt x="17083" y="10866"/>
                    </a:cubicBezTo>
                    <a:cubicBezTo>
                      <a:pt x="17119" y="11536"/>
                      <a:pt x="17647" y="12037"/>
                      <a:pt x="18260" y="11982"/>
                    </a:cubicBezTo>
                    <a:cubicBezTo>
                      <a:pt x="18874" y="11928"/>
                      <a:pt x="19341" y="11325"/>
                      <a:pt x="19303" y="10637"/>
                    </a:cubicBezTo>
                    <a:cubicBezTo>
                      <a:pt x="19266" y="9949"/>
                      <a:pt x="18737" y="9450"/>
                      <a:pt x="18126" y="9520"/>
                    </a:cubicBezTo>
                    <a:close/>
                    <a:moveTo>
                      <a:pt x="18799" y="21600"/>
                    </a:moveTo>
                    <a:lnTo>
                      <a:pt x="963" y="21600"/>
                    </a:lnTo>
                    <a:lnTo>
                      <a:pt x="910" y="19268"/>
                    </a:lnTo>
                    <a:lnTo>
                      <a:pt x="1297" y="19259"/>
                    </a:lnTo>
                    <a:cubicBezTo>
                      <a:pt x="1297" y="19259"/>
                      <a:pt x="1283" y="18417"/>
                      <a:pt x="1262" y="17154"/>
                    </a:cubicBezTo>
                    <a:cubicBezTo>
                      <a:pt x="1243" y="16525"/>
                      <a:pt x="1257" y="15785"/>
                      <a:pt x="1216" y="15000"/>
                    </a:cubicBezTo>
                    <a:cubicBezTo>
                      <a:pt x="1171" y="14217"/>
                      <a:pt x="1121" y="13381"/>
                      <a:pt x="1072" y="12543"/>
                    </a:cubicBezTo>
                    <a:cubicBezTo>
                      <a:pt x="965" y="10873"/>
                      <a:pt x="937" y="9190"/>
                      <a:pt x="781" y="7953"/>
                    </a:cubicBezTo>
                    <a:cubicBezTo>
                      <a:pt x="664" y="6708"/>
                      <a:pt x="586" y="5878"/>
                      <a:pt x="586" y="5878"/>
                    </a:cubicBezTo>
                    <a:lnTo>
                      <a:pt x="203" y="5948"/>
                    </a:lnTo>
                    <a:lnTo>
                      <a:pt x="0" y="3648"/>
                    </a:lnTo>
                    <a:lnTo>
                      <a:pt x="17641" y="0"/>
                    </a:lnTo>
                    <a:cubicBezTo>
                      <a:pt x="17641" y="0"/>
                      <a:pt x="18663" y="2521"/>
                      <a:pt x="19685" y="5042"/>
                    </a:cubicBezTo>
                    <a:cubicBezTo>
                      <a:pt x="20224" y="6316"/>
                      <a:pt x="20667" y="7625"/>
                      <a:pt x="21018" y="8612"/>
                    </a:cubicBezTo>
                    <a:cubicBezTo>
                      <a:pt x="21366" y="9603"/>
                      <a:pt x="21600" y="10265"/>
                      <a:pt x="21600" y="10265"/>
                    </a:cubicBezTo>
                    <a:cubicBezTo>
                      <a:pt x="21600" y="10265"/>
                      <a:pt x="21443" y="10988"/>
                      <a:pt x="21207" y="12073"/>
                    </a:cubicBezTo>
                    <a:cubicBezTo>
                      <a:pt x="21090" y="12612"/>
                      <a:pt x="20952" y="13240"/>
                      <a:pt x="20807" y="13911"/>
                    </a:cubicBezTo>
                    <a:cubicBezTo>
                      <a:pt x="20634" y="14581"/>
                      <a:pt x="20449" y="15293"/>
                      <a:pt x="20266" y="16007"/>
                    </a:cubicBezTo>
                    <a:cubicBezTo>
                      <a:pt x="19532" y="18804"/>
                      <a:pt x="18799" y="21600"/>
                      <a:pt x="18799" y="2160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1" name="Shape 16835">
                <a:extLst>
                  <a:ext uri="{FF2B5EF4-FFF2-40B4-BE49-F238E27FC236}">
                    <a16:creationId xmlns:a16="http://schemas.microsoft.com/office/drawing/2014/main" id="{36198D42-7086-404F-B959-EA3DCD3BE430}"/>
                  </a:ext>
                </a:extLst>
              </p:cNvPr>
              <p:cNvSpPr/>
              <p:nvPr/>
            </p:nvSpPr>
            <p:spPr>
              <a:xfrm>
                <a:off x="7084474" y="4261194"/>
                <a:ext cx="602364" cy="48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2002"/>
                    </a:moveTo>
                    <a:cubicBezTo>
                      <a:pt x="4727" y="2002"/>
                      <a:pt x="4575" y="2368"/>
                      <a:pt x="4347" y="2917"/>
                    </a:cubicBezTo>
                    <a:cubicBezTo>
                      <a:pt x="4096" y="3451"/>
                      <a:pt x="3762" y="4163"/>
                      <a:pt x="3429" y="4876"/>
                    </a:cubicBezTo>
                    <a:cubicBezTo>
                      <a:pt x="3108" y="5598"/>
                      <a:pt x="2712" y="6265"/>
                      <a:pt x="2452" y="6793"/>
                    </a:cubicBezTo>
                    <a:cubicBezTo>
                      <a:pt x="2183" y="7314"/>
                      <a:pt x="2005" y="7662"/>
                      <a:pt x="2005" y="7662"/>
                    </a:cubicBezTo>
                    <a:lnTo>
                      <a:pt x="3195" y="8649"/>
                    </a:lnTo>
                    <a:cubicBezTo>
                      <a:pt x="3195" y="8649"/>
                      <a:pt x="3379" y="8291"/>
                      <a:pt x="3656" y="7754"/>
                    </a:cubicBezTo>
                    <a:cubicBezTo>
                      <a:pt x="3923" y="7211"/>
                      <a:pt x="4329" y="6523"/>
                      <a:pt x="4661" y="5780"/>
                    </a:cubicBezTo>
                    <a:cubicBezTo>
                      <a:pt x="5005" y="5046"/>
                      <a:pt x="5348" y="4313"/>
                      <a:pt x="5606" y="3762"/>
                    </a:cubicBezTo>
                    <a:cubicBezTo>
                      <a:pt x="5841" y="3198"/>
                      <a:pt x="5998" y="2821"/>
                      <a:pt x="5998" y="2821"/>
                    </a:cubicBezTo>
                    <a:cubicBezTo>
                      <a:pt x="5998" y="2821"/>
                      <a:pt x="4727" y="2002"/>
                      <a:pt x="4727" y="2002"/>
                    </a:cubicBezTo>
                    <a:close/>
                    <a:moveTo>
                      <a:pt x="6969" y="3447"/>
                    </a:moveTo>
                    <a:cubicBezTo>
                      <a:pt x="6969" y="3447"/>
                      <a:pt x="6808" y="3831"/>
                      <a:pt x="6567" y="4408"/>
                    </a:cubicBezTo>
                    <a:cubicBezTo>
                      <a:pt x="6303" y="4971"/>
                      <a:pt x="5954" y="5721"/>
                      <a:pt x="5602" y="6471"/>
                    </a:cubicBezTo>
                    <a:cubicBezTo>
                      <a:pt x="5263" y="7230"/>
                      <a:pt x="4848" y="7934"/>
                      <a:pt x="4575" y="8489"/>
                    </a:cubicBezTo>
                    <a:cubicBezTo>
                      <a:pt x="4292" y="9037"/>
                      <a:pt x="4103" y="9403"/>
                      <a:pt x="4103" y="9403"/>
                    </a:cubicBezTo>
                    <a:lnTo>
                      <a:pt x="5293" y="10389"/>
                    </a:lnTo>
                    <a:cubicBezTo>
                      <a:pt x="5293" y="10389"/>
                      <a:pt x="5487" y="10014"/>
                      <a:pt x="5778" y="9450"/>
                    </a:cubicBezTo>
                    <a:cubicBezTo>
                      <a:pt x="6060" y="8879"/>
                      <a:pt x="6485" y="8155"/>
                      <a:pt x="6834" y="7375"/>
                    </a:cubicBezTo>
                    <a:cubicBezTo>
                      <a:pt x="7195" y="6604"/>
                      <a:pt x="7555" y="5833"/>
                      <a:pt x="7826" y="5254"/>
                    </a:cubicBezTo>
                    <a:cubicBezTo>
                      <a:pt x="8074" y="4661"/>
                      <a:pt x="8239" y="4266"/>
                      <a:pt x="8239" y="4266"/>
                    </a:cubicBezTo>
                    <a:cubicBezTo>
                      <a:pt x="8239" y="4266"/>
                      <a:pt x="6969" y="3447"/>
                      <a:pt x="6969" y="3447"/>
                    </a:cubicBezTo>
                    <a:close/>
                    <a:moveTo>
                      <a:pt x="9211" y="4891"/>
                    </a:moveTo>
                    <a:cubicBezTo>
                      <a:pt x="9211" y="4891"/>
                      <a:pt x="9042" y="5296"/>
                      <a:pt x="8789" y="5901"/>
                    </a:cubicBezTo>
                    <a:cubicBezTo>
                      <a:pt x="8513" y="6492"/>
                      <a:pt x="8144" y="7279"/>
                      <a:pt x="7775" y="8067"/>
                    </a:cubicBezTo>
                    <a:cubicBezTo>
                      <a:pt x="7419" y="8862"/>
                      <a:pt x="6985" y="9602"/>
                      <a:pt x="6697" y="10184"/>
                    </a:cubicBezTo>
                    <a:cubicBezTo>
                      <a:pt x="6400" y="10760"/>
                      <a:pt x="6202" y="11144"/>
                      <a:pt x="6202" y="11144"/>
                    </a:cubicBezTo>
                    <a:lnTo>
                      <a:pt x="7391" y="12129"/>
                    </a:lnTo>
                    <a:cubicBezTo>
                      <a:pt x="7391" y="12129"/>
                      <a:pt x="7595" y="11736"/>
                      <a:pt x="7900" y="11145"/>
                    </a:cubicBezTo>
                    <a:cubicBezTo>
                      <a:pt x="8196" y="10547"/>
                      <a:pt x="8640" y="9787"/>
                      <a:pt x="9007" y="8970"/>
                    </a:cubicBezTo>
                    <a:cubicBezTo>
                      <a:pt x="9385" y="8162"/>
                      <a:pt x="9763" y="7352"/>
                      <a:pt x="10047" y="6746"/>
                    </a:cubicBezTo>
                    <a:cubicBezTo>
                      <a:pt x="10308" y="6124"/>
                      <a:pt x="10481" y="5710"/>
                      <a:pt x="10481" y="5710"/>
                    </a:cubicBezTo>
                    <a:cubicBezTo>
                      <a:pt x="10481" y="5710"/>
                      <a:pt x="9211" y="4891"/>
                      <a:pt x="9211" y="4891"/>
                    </a:cubicBezTo>
                    <a:close/>
                    <a:moveTo>
                      <a:pt x="11452" y="6335"/>
                    </a:moveTo>
                    <a:cubicBezTo>
                      <a:pt x="11452" y="6335"/>
                      <a:pt x="11275" y="6758"/>
                      <a:pt x="11008" y="7392"/>
                    </a:cubicBezTo>
                    <a:cubicBezTo>
                      <a:pt x="10719" y="8011"/>
                      <a:pt x="10334" y="8836"/>
                      <a:pt x="9948" y="9661"/>
                    </a:cubicBezTo>
                    <a:cubicBezTo>
                      <a:pt x="9573" y="10494"/>
                      <a:pt x="9121" y="11270"/>
                      <a:pt x="8818" y="11879"/>
                    </a:cubicBezTo>
                    <a:cubicBezTo>
                      <a:pt x="8507" y="12482"/>
                      <a:pt x="8300" y="12883"/>
                      <a:pt x="8300" y="12883"/>
                    </a:cubicBezTo>
                    <a:lnTo>
                      <a:pt x="9489" y="13870"/>
                    </a:lnTo>
                    <a:cubicBezTo>
                      <a:pt x="9489" y="13870"/>
                      <a:pt x="9702" y="13458"/>
                      <a:pt x="10022" y="12841"/>
                    </a:cubicBezTo>
                    <a:cubicBezTo>
                      <a:pt x="10332" y="12216"/>
                      <a:pt x="10795" y="11419"/>
                      <a:pt x="11180" y="10565"/>
                    </a:cubicBezTo>
                    <a:cubicBezTo>
                      <a:pt x="11575" y="9719"/>
                      <a:pt x="11971" y="8872"/>
                      <a:pt x="12268" y="8238"/>
                    </a:cubicBezTo>
                    <a:cubicBezTo>
                      <a:pt x="12541" y="7588"/>
                      <a:pt x="12723" y="7154"/>
                      <a:pt x="12723" y="7154"/>
                    </a:cubicBezTo>
                    <a:cubicBezTo>
                      <a:pt x="12723" y="7154"/>
                      <a:pt x="11452" y="6335"/>
                      <a:pt x="11452" y="6335"/>
                    </a:cubicBezTo>
                    <a:close/>
                    <a:moveTo>
                      <a:pt x="13694" y="7780"/>
                    </a:moveTo>
                    <a:cubicBezTo>
                      <a:pt x="13694" y="7780"/>
                      <a:pt x="13509" y="8222"/>
                      <a:pt x="13230" y="8884"/>
                    </a:cubicBezTo>
                    <a:cubicBezTo>
                      <a:pt x="12928" y="9532"/>
                      <a:pt x="12525" y="10394"/>
                      <a:pt x="12122" y="11257"/>
                    </a:cubicBezTo>
                    <a:cubicBezTo>
                      <a:pt x="11729" y="12127"/>
                      <a:pt x="11259" y="12939"/>
                      <a:pt x="10942" y="13576"/>
                    </a:cubicBezTo>
                    <a:cubicBezTo>
                      <a:pt x="10616" y="14205"/>
                      <a:pt x="10398" y="14624"/>
                      <a:pt x="10398" y="14624"/>
                    </a:cubicBezTo>
                    <a:lnTo>
                      <a:pt x="11587" y="15610"/>
                    </a:lnTo>
                    <a:cubicBezTo>
                      <a:pt x="11587" y="15610"/>
                      <a:pt x="11810" y="15180"/>
                      <a:pt x="12144" y="14537"/>
                    </a:cubicBezTo>
                    <a:cubicBezTo>
                      <a:pt x="12469" y="13885"/>
                      <a:pt x="12950" y="13050"/>
                      <a:pt x="13353" y="12160"/>
                    </a:cubicBezTo>
                    <a:cubicBezTo>
                      <a:pt x="13766" y="11276"/>
                      <a:pt x="14179" y="10393"/>
                      <a:pt x="14488" y="9730"/>
                    </a:cubicBezTo>
                    <a:cubicBezTo>
                      <a:pt x="14773" y="9052"/>
                      <a:pt x="14964" y="8598"/>
                      <a:pt x="14964" y="8598"/>
                    </a:cubicBezTo>
                    <a:cubicBezTo>
                      <a:pt x="14964" y="8598"/>
                      <a:pt x="13694" y="7780"/>
                      <a:pt x="13694" y="7780"/>
                    </a:cubicBezTo>
                    <a:close/>
                    <a:moveTo>
                      <a:pt x="15934" y="9224"/>
                    </a:moveTo>
                    <a:cubicBezTo>
                      <a:pt x="15934" y="9224"/>
                      <a:pt x="15741" y="9685"/>
                      <a:pt x="15451" y="10376"/>
                    </a:cubicBezTo>
                    <a:cubicBezTo>
                      <a:pt x="15135" y="11051"/>
                      <a:pt x="14714" y="11951"/>
                      <a:pt x="14294" y="12850"/>
                    </a:cubicBezTo>
                    <a:cubicBezTo>
                      <a:pt x="13883" y="13758"/>
                      <a:pt x="13394" y="14607"/>
                      <a:pt x="13063" y="15271"/>
                    </a:cubicBezTo>
                    <a:cubicBezTo>
                      <a:pt x="12723" y="15926"/>
                      <a:pt x="12495" y="16363"/>
                      <a:pt x="12495" y="16363"/>
                    </a:cubicBezTo>
                    <a:lnTo>
                      <a:pt x="13685" y="17350"/>
                    </a:lnTo>
                    <a:cubicBezTo>
                      <a:pt x="13685" y="17350"/>
                      <a:pt x="13918" y="16903"/>
                      <a:pt x="14266" y="16232"/>
                    </a:cubicBezTo>
                    <a:cubicBezTo>
                      <a:pt x="14605" y="15553"/>
                      <a:pt x="15105" y="14683"/>
                      <a:pt x="15526" y="13755"/>
                    </a:cubicBezTo>
                    <a:cubicBezTo>
                      <a:pt x="15956" y="12833"/>
                      <a:pt x="16386" y="11913"/>
                      <a:pt x="16710" y="11222"/>
                    </a:cubicBezTo>
                    <a:cubicBezTo>
                      <a:pt x="17007" y="10515"/>
                      <a:pt x="17205" y="10043"/>
                      <a:pt x="17205" y="10043"/>
                    </a:cubicBezTo>
                    <a:cubicBezTo>
                      <a:pt x="17205" y="10043"/>
                      <a:pt x="15934" y="9224"/>
                      <a:pt x="15934" y="9224"/>
                    </a:cubicBezTo>
                    <a:close/>
                    <a:moveTo>
                      <a:pt x="18177" y="10669"/>
                    </a:moveTo>
                    <a:cubicBezTo>
                      <a:pt x="18177" y="10669"/>
                      <a:pt x="17975" y="11149"/>
                      <a:pt x="17672" y="11868"/>
                    </a:cubicBezTo>
                    <a:cubicBezTo>
                      <a:pt x="17343" y="12572"/>
                      <a:pt x="16905" y="13509"/>
                      <a:pt x="16468" y="14446"/>
                    </a:cubicBezTo>
                    <a:cubicBezTo>
                      <a:pt x="16039" y="15391"/>
                      <a:pt x="15531" y="16276"/>
                      <a:pt x="15187" y="16966"/>
                    </a:cubicBezTo>
                    <a:cubicBezTo>
                      <a:pt x="14831" y="17649"/>
                      <a:pt x="14594" y="18105"/>
                      <a:pt x="14594" y="18105"/>
                    </a:cubicBezTo>
                    <a:lnTo>
                      <a:pt x="15783" y="19090"/>
                    </a:lnTo>
                    <a:cubicBezTo>
                      <a:pt x="15783" y="19090"/>
                      <a:pt x="16026" y="18625"/>
                      <a:pt x="16389" y="17927"/>
                    </a:cubicBezTo>
                    <a:cubicBezTo>
                      <a:pt x="16742" y="17221"/>
                      <a:pt x="17260" y="16315"/>
                      <a:pt x="17699" y="15349"/>
                    </a:cubicBezTo>
                    <a:cubicBezTo>
                      <a:pt x="18147" y="14391"/>
                      <a:pt x="18594" y="13433"/>
                      <a:pt x="18930" y="12714"/>
                    </a:cubicBezTo>
                    <a:cubicBezTo>
                      <a:pt x="19240" y="11978"/>
                      <a:pt x="19446" y="11487"/>
                      <a:pt x="19446" y="11487"/>
                    </a:cubicBezTo>
                    <a:cubicBezTo>
                      <a:pt x="19446" y="11487"/>
                      <a:pt x="18177" y="10669"/>
                      <a:pt x="18177" y="10669"/>
                    </a:cubicBezTo>
                    <a:close/>
                    <a:moveTo>
                      <a:pt x="3549" y="0"/>
                    </a:moveTo>
                    <a:lnTo>
                      <a:pt x="21600" y="11091"/>
                    </a:lnTo>
                    <a:cubicBezTo>
                      <a:pt x="21600" y="11091"/>
                      <a:pt x="21427" y="12666"/>
                      <a:pt x="21219" y="14267"/>
                    </a:cubicBezTo>
                    <a:cubicBezTo>
                      <a:pt x="20964" y="15854"/>
                      <a:pt x="20710" y="17442"/>
                      <a:pt x="20710" y="17442"/>
                    </a:cubicBezTo>
                    <a:cubicBezTo>
                      <a:pt x="20710" y="17442"/>
                      <a:pt x="20464" y="17726"/>
                      <a:pt x="20075" y="18132"/>
                    </a:cubicBezTo>
                    <a:cubicBezTo>
                      <a:pt x="19682" y="18528"/>
                      <a:pt x="19156" y="19057"/>
                      <a:pt x="18631" y="19584"/>
                    </a:cubicBezTo>
                    <a:cubicBezTo>
                      <a:pt x="17605" y="20646"/>
                      <a:pt x="16512" y="21600"/>
                      <a:pt x="16512" y="21600"/>
                    </a:cubicBezTo>
                    <a:lnTo>
                      <a:pt x="0" y="7330"/>
                    </a:lnTo>
                    <a:cubicBezTo>
                      <a:pt x="0" y="7330"/>
                      <a:pt x="63" y="7221"/>
                      <a:pt x="174" y="7030"/>
                    </a:cubicBezTo>
                    <a:cubicBezTo>
                      <a:pt x="279" y="6836"/>
                      <a:pt x="455" y="6579"/>
                      <a:pt x="621" y="6234"/>
                    </a:cubicBezTo>
                    <a:cubicBezTo>
                      <a:pt x="958" y="5547"/>
                      <a:pt x="1460" y="4673"/>
                      <a:pt x="1891" y="3747"/>
                    </a:cubicBezTo>
                    <a:cubicBezTo>
                      <a:pt x="2108" y="3284"/>
                      <a:pt x="2323" y="2822"/>
                      <a:pt x="2525" y="2388"/>
                    </a:cubicBezTo>
                    <a:cubicBezTo>
                      <a:pt x="2628" y="2171"/>
                      <a:pt x="2727" y="1962"/>
                      <a:pt x="2821" y="1764"/>
                    </a:cubicBezTo>
                    <a:cubicBezTo>
                      <a:pt x="2904" y="1560"/>
                      <a:pt x="2983" y="1366"/>
                      <a:pt x="3056" y="1187"/>
                    </a:cubicBezTo>
                    <a:cubicBezTo>
                      <a:pt x="3352" y="475"/>
                      <a:pt x="3549" y="0"/>
                      <a:pt x="3549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2" name="Shape 16836">
                <a:extLst>
                  <a:ext uri="{FF2B5EF4-FFF2-40B4-BE49-F238E27FC236}">
                    <a16:creationId xmlns:a16="http://schemas.microsoft.com/office/drawing/2014/main" id="{0AD47939-872B-4014-B358-204B3EBB7895}"/>
                  </a:ext>
                </a:extLst>
              </p:cNvPr>
              <p:cNvSpPr/>
              <p:nvPr/>
            </p:nvSpPr>
            <p:spPr>
              <a:xfrm>
                <a:off x="6859535" y="4603716"/>
                <a:ext cx="698039" cy="748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0" y="3427"/>
                    </a:moveTo>
                    <a:cubicBezTo>
                      <a:pt x="4720" y="3427"/>
                      <a:pt x="4426" y="3685"/>
                      <a:pt x="4133" y="3944"/>
                    </a:cubicBezTo>
                    <a:cubicBezTo>
                      <a:pt x="3990" y="4076"/>
                      <a:pt x="3837" y="4199"/>
                      <a:pt x="3720" y="4289"/>
                    </a:cubicBezTo>
                    <a:cubicBezTo>
                      <a:pt x="3604" y="4380"/>
                      <a:pt x="3527" y="4441"/>
                      <a:pt x="3527" y="4441"/>
                    </a:cubicBezTo>
                    <a:lnTo>
                      <a:pt x="5288" y="6305"/>
                    </a:lnTo>
                    <a:cubicBezTo>
                      <a:pt x="5288" y="6305"/>
                      <a:pt x="5370" y="6241"/>
                      <a:pt x="5492" y="6144"/>
                    </a:cubicBezTo>
                    <a:cubicBezTo>
                      <a:pt x="5616" y="6048"/>
                      <a:pt x="5777" y="5919"/>
                      <a:pt x="5930" y="5779"/>
                    </a:cubicBezTo>
                    <a:cubicBezTo>
                      <a:pt x="6240" y="5505"/>
                      <a:pt x="6551" y="5232"/>
                      <a:pt x="6551" y="5232"/>
                    </a:cubicBezTo>
                    <a:cubicBezTo>
                      <a:pt x="6551" y="5232"/>
                      <a:pt x="4720" y="3427"/>
                      <a:pt x="4720" y="3427"/>
                    </a:cubicBezTo>
                    <a:close/>
                    <a:moveTo>
                      <a:pt x="7359" y="6028"/>
                    </a:moveTo>
                    <a:cubicBezTo>
                      <a:pt x="7359" y="6028"/>
                      <a:pt x="7041" y="6308"/>
                      <a:pt x="6722" y="6589"/>
                    </a:cubicBezTo>
                    <a:cubicBezTo>
                      <a:pt x="6566" y="6733"/>
                      <a:pt x="6400" y="6865"/>
                      <a:pt x="6273" y="6963"/>
                    </a:cubicBezTo>
                    <a:cubicBezTo>
                      <a:pt x="6148" y="7062"/>
                      <a:pt x="6065" y="7128"/>
                      <a:pt x="6065" y="7128"/>
                    </a:cubicBezTo>
                    <a:lnTo>
                      <a:pt x="7824" y="8994"/>
                    </a:lnTo>
                    <a:cubicBezTo>
                      <a:pt x="7824" y="8994"/>
                      <a:pt x="7913" y="8925"/>
                      <a:pt x="8044" y="8819"/>
                    </a:cubicBezTo>
                    <a:cubicBezTo>
                      <a:pt x="8176" y="8716"/>
                      <a:pt x="8353" y="8576"/>
                      <a:pt x="8518" y="8426"/>
                    </a:cubicBezTo>
                    <a:cubicBezTo>
                      <a:pt x="8854" y="8130"/>
                      <a:pt x="9190" y="7833"/>
                      <a:pt x="9190" y="7833"/>
                    </a:cubicBezTo>
                    <a:cubicBezTo>
                      <a:pt x="9190" y="7833"/>
                      <a:pt x="7359" y="6028"/>
                      <a:pt x="7359" y="6028"/>
                    </a:cubicBezTo>
                    <a:close/>
                    <a:moveTo>
                      <a:pt x="9997" y="8631"/>
                    </a:moveTo>
                    <a:cubicBezTo>
                      <a:pt x="9997" y="8631"/>
                      <a:pt x="9654" y="8933"/>
                      <a:pt x="9310" y="9235"/>
                    </a:cubicBezTo>
                    <a:cubicBezTo>
                      <a:pt x="9142" y="9390"/>
                      <a:pt x="8960" y="9532"/>
                      <a:pt x="8825" y="9639"/>
                    </a:cubicBezTo>
                    <a:cubicBezTo>
                      <a:pt x="8690" y="9747"/>
                      <a:pt x="8601" y="9818"/>
                      <a:pt x="8601" y="9818"/>
                    </a:cubicBezTo>
                    <a:lnTo>
                      <a:pt x="10358" y="11684"/>
                    </a:lnTo>
                    <a:cubicBezTo>
                      <a:pt x="10358" y="11684"/>
                      <a:pt x="10453" y="11610"/>
                      <a:pt x="10594" y="11497"/>
                    </a:cubicBezTo>
                    <a:cubicBezTo>
                      <a:pt x="10736" y="11384"/>
                      <a:pt x="10927" y="11235"/>
                      <a:pt x="11104" y="11073"/>
                    </a:cubicBezTo>
                    <a:cubicBezTo>
                      <a:pt x="11465" y="10755"/>
                      <a:pt x="11826" y="10438"/>
                      <a:pt x="11826" y="10438"/>
                    </a:cubicBezTo>
                    <a:cubicBezTo>
                      <a:pt x="11826" y="10438"/>
                      <a:pt x="9997" y="8631"/>
                      <a:pt x="9997" y="8631"/>
                    </a:cubicBezTo>
                    <a:close/>
                    <a:moveTo>
                      <a:pt x="12633" y="11234"/>
                    </a:moveTo>
                    <a:cubicBezTo>
                      <a:pt x="12633" y="11234"/>
                      <a:pt x="12264" y="11560"/>
                      <a:pt x="11896" y="11884"/>
                    </a:cubicBezTo>
                    <a:cubicBezTo>
                      <a:pt x="11714" y="12050"/>
                      <a:pt x="11520" y="12202"/>
                      <a:pt x="11375" y="12316"/>
                    </a:cubicBezTo>
                    <a:cubicBezTo>
                      <a:pt x="11231" y="12432"/>
                      <a:pt x="11135" y="12509"/>
                      <a:pt x="11135" y="12509"/>
                    </a:cubicBezTo>
                    <a:lnTo>
                      <a:pt x="12891" y="14376"/>
                    </a:lnTo>
                    <a:cubicBezTo>
                      <a:pt x="12891" y="14376"/>
                      <a:pt x="12992" y="14296"/>
                      <a:pt x="13143" y="14175"/>
                    </a:cubicBezTo>
                    <a:cubicBezTo>
                      <a:pt x="13294" y="14054"/>
                      <a:pt x="13499" y="13896"/>
                      <a:pt x="13689" y="13723"/>
                    </a:cubicBezTo>
                    <a:cubicBezTo>
                      <a:pt x="14075" y="13382"/>
                      <a:pt x="14462" y="13042"/>
                      <a:pt x="14462" y="13042"/>
                    </a:cubicBezTo>
                    <a:cubicBezTo>
                      <a:pt x="14462" y="13042"/>
                      <a:pt x="12633" y="11234"/>
                      <a:pt x="12633" y="11234"/>
                    </a:cubicBezTo>
                    <a:close/>
                    <a:moveTo>
                      <a:pt x="15268" y="13841"/>
                    </a:moveTo>
                    <a:cubicBezTo>
                      <a:pt x="15268" y="13841"/>
                      <a:pt x="14874" y="14187"/>
                      <a:pt x="14479" y="14533"/>
                    </a:cubicBezTo>
                    <a:cubicBezTo>
                      <a:pt x="14286" y="14710"/>
                      <a:pt x="14077" y="14871"/>
                      <a:pt x="13923" y="14995"/>
                    </a:cubicBezTo>
                    <a:cubicBezTo>
                      <a:pt x="13769" y="15119"/>
                      <a:pt x="13667" y="15201"/>
                      <a:pt x="13667" y="15201"/>
                    </a:cubicBezTo>
                    <a:lnTo>
                      <a:pt x="15422" y="17070"/>
                    </a:lnTo>
                    <a:cubicBezTo>
                      <a:pt x="15422" y="17070"/>
                      <a:pt x="15530" y="16984"/>
                      <a:pt x="15691" y="16856"/>
                    </a:cubicBezTo>
                    <a:cubicBezTo>
                      <a:pt x="15850" y="16726"/>
                      <a:pt x="16068" y="16557"/>
                      <a:pt x="16271" y="16373"/>
                    </a:cubicBezTo>
                    <a:cubicBezTo>
                      <a:pt x="16682" y="16010"/>
                      <a:pt x="17094" y="15649"/>
                      <a:pt x="17094" y="15649"/>
                    </a:cubicBezTo>
                    <a:cubicBezTo>
                      <a:pt x="17094" y="15649"/>
                      <a:pt x="15268" y="13841"/>
                      <a:pt x="15268" y="13841"/>
                    </a:cubicBezTo>
                    <a:close/>
                    <a:moveTo>
                      <a:pt x="17900" y="16447"/>
                    </a:moveTo>
                    <a:cubicBezTo>
                      <a:pt x="17900" y="16447"/>
                      <a:pt x="17481" y="16815"/>
                      <a:pt x="17061" y="17185"/>
                    </a:cubicBezTo>
                    <a:cubicBezTo>
                      <a:pt x="16856" y="17372"/>
                      <a:pt x="16632" y="17543"/>
                      <a:pt x="16469" y="17676"/>
                    </a:cubicBezTo>
                    <a:cubicBezTo>
                      <a:pt x="16306" y="17807"/>
                      <a:pt x="16196" y="17895"/>
                      <a:pt x="16196" y="17895"/>
                    </a:cubicBezTo>
                    <a:lnTo>
                      <a:pt x="17951" y="19765"/>
                    </a:lnTo>
                    <a:cubicBezTo>
                      <a:pt x="17951" y="19765"/>
                      <a:pt x="18065" y="19674"/>
                      <a:pt x="18235" y="19536"/>
                    </a:cubicBezTo>
                    <a:cubicBezTo>
                      <a:pt x="18405" y="19398"/>
                      <a:pt x="18637" y="19220"/>
                      <a:pt x="18852" y="19025"/>
                    </a:cubicBezTo>
                    <a:cubicBezTo>
                      <a:pt x="19290" y="18641"/>
                      <a:pt x="19727" y="18257"/>
                      <a:pt x="19727" y="18257"/>
                    </a:cubicBezTo>
                    <a:cubicBezTo>
                      <a:pt x="19727" y="18257"/>
                      <a:pt x="17900" y="16447"/>
                      <a:pt x="17900" y="16447"/>
                    </a:cubicBezTo>
                    <a:close/>
                    <a:moveTo>
                      <a:pt x="2387" y="0"/>
                    </a:moveTo>
                    <a:lnTo>
                      <a:pt x="21600" y="18212"/>
                    </a:lnTo>
                    <a:cubicBezTo>
                      <a:pt x="21600" y="18212"/>
                      <a:pt x="20615" y="19080"/>
                      <a:pt x="19631" y="19947"/>
                    </a:cubicBezTo>
                    <a:cubicBezTo>
                      <a:pt x="18618" y="20785"/>
                      <a:pt x="17583" y="21600"/>
                      <a:pt x="17583" y="21600"/>
                    </a:cubicBezTo>
                    <a:lnTo>
                      <a:pt x="0" y="2032"/>
                    </a:lnTo>
                    <a:cubicBezTo>
                      <a:pt x="0" y="2032"/>
                      <a:pt x="152" y="1908"/>
                      <a:pt x="381" y="1723"/>
                    </a:cubicBezTo>
                    <a:cubicBezTo>
                      <a:pt x="607" y="1534"/>
                      <a:pt x="926" y="1302"/>
                      <a:pt x="1217" y="1039"/>
                    </a:cubicBezTo>
                    <a:cubicBezTo>
                      <a:pt x="1801" y="520"/>
                      <a:pt x="2387" y="0"/>
                      <a:pt x="2387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3" name="Shape 16837">
                <a:extLst>
                  <a:ext uri="{FF2B5EF4-FFF2-40B4-BE49-F238E27FC236}">
                    <a16:creationId xmlns:a16="http://schemas.microsoft.com/office/drawing/2014/main" id="{49ABD5D8-AFCA-445D-BEA4-76334A6DBB22}"/>
                  </a:ext>
                </a:extLst>
              </p:cNvPr>
              <p:cNvSpPr/>
              <p:nvPr/>
            </p:nvSpPr>
            <p:spPr>
              <a:xfrm>
                <a:off x="7207169" y="4000469"/>
                <a:ext cx="979662" cy="65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4" y="10783"/>
                    </a:moveTo>
                    <a:cubicBezTo>
                      <a:pt x="17174" y="10783"/>
                      <a:pt x="17217" y="10589"/>
                      <a:pt x="17281" y="10295"/>
                    </a:cubicBezTo>
                    <a:cubicBezTo>
                      <a:pt x="17348" y="10003"/>
                      <a:pt x="17426" y="9609"/>
                      <a:pt x="17495" y="9210"/>
                    </a:cubicBezTo>
                    <a:cubicBezTo>
                      <a:pt x="17639" y="8417"/>
                      <a:pt x="17784" y="7623"/>
                      <a:pt x="17784" y="7623"/>
                    </a:cubicBezTo>
                    <a:lnTo>
                      <a:pt x="15913" y="6890"/>
                    </a:lnTo>
                    <a:cubicBezTo>
                      <a:pt x="15913" y="6890"/>
                      <a:pt x="15775" y="7650"/>
                      <a:pt x="15637" y="8409"/>
                    </a:cubicBezTo>
                    <a:cubicBezTo>
                      <a:pt x="15572" y="8791"/>
                      <a:pt x="15495" y="9167"/>
                      <a:pt x="15431" y="9446"/>
                    </a:cubicBezTo>
                    <a:cubicBezTo>
                      <a:pt x="15371" y="9727"/>
                      <a:pt x="15330" y="9914"/>
                      <a:pt x="15330" y="9914"/>
                    </a:cubicBezTo>
                    <a:cubicBezTo>
                      <a:pt x="15330" y="9914"/>
                      <a:pt x="17174" y="10783"/>
                      <a:pt x="17174" y="10783"/>
                    </a:cubicBezTo>
                    <a:close/>
                    <a:moveTo>
                      <a:pt x="14337" y="9445"/>
                    </a:moveTo>
                    <a:cubicBezTo>
                      <a:pt x="14337" y="9445"/>
                      <a:pt x="14377" y="9262"/>
                      <a:pt x="14436" y="8988"/>
                    </a:cubicBezTo>
                    <a:cubicBezTo>
                      <a:pt x="14498" y="8716"/>
                      <a:pt x="14574" y="8349"/>
                      <a:pt x="14637" y="7976"/>
                    </a:cubicBezTo>
                    <a:cubicBezTo>
                      <a:pt x="14772" y="7235"/>
                      <a:pt x="14906" y="6493"/>
                      <a:pt x="14906" y="6493"/>
                    </a:cubicBezTo>
                    <a:lnTo>
                      <a:pt x="13036" y="5755"/>
                    </a:lnTo>
                    <a:cubicBezTo>
                      <a:pt x="13036" y="5755"/>
                      <a:pt x="12908" y="6463"/>
                      <a:pt x="12780" y="7170"/>
                    </a:cubicBezTo>
                    <a:cubicBezTo>
                      <a:pt x="12721" y="7527"/>
                      <a:pt x="12647" y="7875"/>
                      <a:pt x="12588" y="8136"/>
                    </a:cubicBezTo>
                    <a:cubicBezTo>
                      <a:pt x="12531" y="8397"/>
                      <a:pt x="12494" y="8572"/>
                      <a:pt x="12494" y="8572"/>
                    </a:cubicBezTo>
                    <a:cubicBezTo>
                      <a:pt x="12494" y="8572"/>
                      <a:pt x="14337" y="9445"/>
                      <a:pt x="14337" y="9445"/>
                    </a:cubicBezTo>
                    <a:close/>
                    <a:moveTo>
                      <a:pt x="11501" y="8100"/>
                    </a:moveTo>
                    <a:cubicBezTo>
                      <a:pt x="11501" y="8100"/>
                      <a:pt x="11537" y="7930"/>
                      <a:pt x="11593" y="7675"/>
                    </a:cubicBezTo>
                    <a:cubicBezTo>
                      <a:pt x="11650" y="7421"/>
                      <a:pt x="11723" y="7082"/>
                      <a:pt x="11781" y="6735"/>
                    </a:cubicBezTo>
                    <a:cubicBezTo>
                      <a:pt x="11905" y="6045"/>
                      <a:pt x="12030" y="5356"/>
                      <a:pt x="12030" y="5356"/>
                    </a:cubicBezTo>
                    <a:lnTo>
                      <a:pt x="10161" y="4613"/>
                    </a:lnTo>
                    <a:cubicBezTo>
                      <a:pt x="10161" y="4613"/>
                      <a:pt x="10043" y="5269"/>
                      <a:pt x="9925" y="5924"/>
                    </a:cubicBezTo>
                    <a:cubicBezTo>
                      <a:pt x="9871" y="6254"/>
                      <a:pt x="9799" y="6577"/>
                      <a:pt x="9746" y="6818"/>
                    </a:cubicBezTo>
                    <a:cubicBezTo>
                      <a:pt x="9693" y="7060"/>
                      <a:pt x="9659" y="7221"/>
                      <a:pt x="9659" y="7221"/>
                    </a:cubicBezTo>
                    <a:cubicBezTo>
                      <a:pt x="9659" y="7221"/>
                      <a:pt x="11501" y="8100"/>
                      <a:pt x="11501" y="8100"/>
                    </a:cubicBezTo>
                    <a:close/>
                    <a:moveTo>
                      <a:pt x="8666" y="6747"/>
                    </a:moveTo>
                    <a:cubicBezTo>
                      <a:pt x="8666" y="6747"/>
                      <a:pt x="8700" y="6590"/>
                      <a:pt x="8751" y="6355"/>
                    </a:cubicBezTo>
                    <a:cubicBezTo>
                      <a:pt x="8802" y="6119"/>
                      <a:pt x="8873" y="5807"/>
                      <a:pt x="8926" y="5487"/>
                    </a:cubicBezTo>
                    <a:cubicBezTo>
                      <a:pt x="9040" y="4849"/>
                      <a:pt x="9154" y="4212"/>
                      <a:pt x="9154" y="4212"/>
                    </a:cubicBezTo>
                    <a:lnTo>
                      <a:pt x="7287" y="3464"/>
                    </a:lnTo>
                    <a:cubicBezTo>
                      <a:pt x="7287" y="3464"/>
                      <a:pt x="7179" y="4068"/>
                      <a:pt x="7071" y="4671"/>
                    </a:cubicBezTo>
                    <a:cubicBezTo>
                      <a:pt x="7023" y="4976"/>
                      <a:pt x="6953" y="5270"/>
                      <a:pt x="6905" y="5493"/>
                    </a:cubicBezTo>
                    <a:cubicBezTo>
                      <a:pt x="6857" y="5717"/>
                      <a:pt x="6825" y="5865"/>
                      <a:pt x="6825" y="5865"/>
                    </a:cubicBezTo>
                    <a:cubicBezTo>
                      <a:pt x="6825" y="5865"/>
                      <a:pt x="8666" y="6747"/>
                      <a:pt x="8666" y="6747"/>
                    </a:cubicBezTo>
                    <a:close/>
                    <a:moveTo>
                      <a:pt x="5833" y="5389"/>
                    </a:moveTo>
                    <a:cubicBezTo>
                      <a:pt x="5833" y="5389"/>
                      <a:pt x="5864" y="5244"/>
                      <a:pt x="5911" y="5028"/>
                    </a:cubicBezTo>
                    <a:cubicBezTo>
                      <a:pt x="5957" y="4811"/>
                      <a:pt x="6026" y="4527"/>
                      <a:pt x="6072" y="4231"/>
                    </a:cubicBezTo>
                    <a:cubicBezTo>
                      <a:pt x="6177" y="3646"/>
                      <a:pt x="6280" y="3061"/>
                      <a:pt x="6280" y="3061"/>
                    </a:cubicBezTo>
                    <a:lnTo>
                      <a:pt x="4413" y="2309"/>
                    </a:lnTo>
                    <a:cubicBezTo>
                      <a:pt x="4413" y="2309"/>
                      <a:pt x="4316" y="2861"/>
                      <a:pt x="4219" y="3412"/>
                    </a:cubicBezTo>
                    <a:cubicBezTo>
                      <a:pt x="4175" y="3690"/>
                      <a:pt x="4108" y="3958"/>
                      <a:pt x="4066" y="4162"/>
                    </a:cubicBezTo>
                    <a:cubicBezTo>
                      <a:pt x="4022" y="4366"/>
                      <a:pt x="3992" y="4501"/>
                      <a:pt x="3992" y="4501"/>
                    </a:cubicBezTo>
                    <a:cubicBezTo>
                      <a:pt x="3992" y="4501"/>
                      <a:pt x="5833" y="5389"/>
                      <a:pt x="5833" y="5389"/>
                    </a:cubicBezTo>
                    <a:close/>
                    <a:moveTo>
                      <a:pt x="16785" y="12572"/>
                    </a:moveTo>
                    <a:lnTo>
                      <a:pt x="14958" y="11626"/>
                    </a:lnTo>
                    <a:cubicBezTo>
                      <a:pt x="14958" y="11626"/>
                      <a:pt x="14919" y="11815"/>
                      <a:pt x="14853" y="12093"/>
                    </a:cubicBezTo>
                    <a:cubicBezTo>
                      <a:pt x="14782" y="12369"/>
                      <a:pt x="14689" y="12737"/>
                      <a:pt x="14596" y="13105"/>
                    </a:cubicBezTo>
                    <a:cubicBezTo>
                      <a:pt x="14408" y="13842"/>
                      <a:pt x="14220" y="14578"/>
                      <a:pt x="14220" y="14578"/>
                    </a:cubicBezTo>
                    <a:lnTo>
                      <a:pt x="16015" y="15655"/>
                    </a:lnTo>
                    <a:cubicBezTo>
                      <a:pt x="16015" y="15655"/>
                      <a:pt x="16211" y="14886"/>
                      <a:pt x="16408" y="14117"/>
                    </a:cubicBezTo>
                    <a:cubicBezTo>
                      <a:pt x="16505" y="13733"/>
                      <a:pt x="16603" y="13348"/>
                      <a:pt x="16676" y="13059"/>
                    </a:cubicBezTo>
                    <a:cubicBezTo>
                      <a:pt x="16742" y="12767"/>
                      <a:pt x="16785" y="12572"/>
                      <a:pt x="16785" y="12572"/>
                    </a:cubicBezTo>
                    <a:close/>
                    <a:moveTo>
                      <a:pt x="13255" y="13997"/>
                    </a:moveTo>
                    <a:cubicBezTo>
                      <a:pt x="13255" y="13997"/>
                      <a:pt x="13437" y="13278"/>
                      <a:pt x="13620" y="12559"/>
                    </a:cubicBezTo>
                    <a:cubicBezTo>
                      <a:pt x="13711" y="12200"/>
                      <a:pt x="13802" y="11841"/>
                      <a:pt x="13871" y="11571"/>
                    </a:cubicBezTo>
                    <a:cubicBezTo>
                      <a:pt x="13937" y="11301"/>
                      <a:pt x="13974" y="11116"/>
                      <a:pt x="13973" y="11116"/>
                    </a:cubicBezTo>
                    <a:lnTo>
                      <a:pt x="12148" y="10166"/>
                    </a:lnTo>
                    <a:cubicBezTo>
                      <a:pt x="12148" y="10166"/>
                      <a:pt x="12114" y="10343"/>
                      <a:pt x="12049" y="10600"/>
                    </a:cubicBezTo>
                    <a:cubicBezTo>
                      <a:pt x="11984" y="10857"/>
                      <a:pt x="11897" y="11200"/>
                      <a:pt x="11810" y="11543"/>
                    </a:cubicBezTo>
                    <a:cubicBezTo>
                      <a:pt x="11635" y="12229"/>
                      <a:pt x="11461" y="12915"/>
                      <a:pt x="11461" y="12915"/>
                    </a:cubicBezTo>
                    <a:cubicBezTo>
                      <a:pt x="11461" y="12915"/>
                      <a:pt x="13255" y="13997"/>
                      <a:pt x="13255" y="13997"/>
                    </a:cubicBezTo>
                    <a:close/>
                    <a:moveTo>
                      <a:pt x="10496" y="12332"/>
                    </a:moveTo>
                    <a:cubicBezTo>
                      <a:pt x="10496" y="12332"/>
                      <a:pt x="10665" y="11663"/>
                      <a:pt x="10835" y="10995"/>
                    </a:cubicBezTo>
                    <a:cubicBezTo>
                      <a:pt x="10919" y="10660"/>
                      <a:pt x="11005" y="10327"/>
                      <a:pt x="11068" y="10076"/>
                    </a:cubicBezTo>
                    <a:cubicBezTo>
                      <a:pt x="11133" y="9826"/>
                      <a:pt x="11165" y="9654"/>
                      <a:pt x="11165" y="9654"/>
                    </a:cubicBezTo>
                    <a:lnTo>
                      <a:pt x="9339" y="8700"/>
                    </a:lnTo>
                    <a:cubicBezTo>
                      <a:pt x="9339" y="8700"/>
                      <a:pt x="9310" y="8864"/>
                      <a:pt x="9247" y="9100"/>
                    </a:cubicBezTo>
                    <a:cubicBezTo>
                      <a:pt x="9186" y="9339"/>
                      <a:pt x="9106" y="9656"/>
                      <a:pt x="9025" y="9974"/>
                    </a:cubicBezTo>
                    <a:cubicBezTo>
                      <a:pt x="8864" y="10609"/>
                      <a:pt x="8704" y="11245"/>
                      <a:pt x="8704" y="11245"/>
                    </a:cubicBezTo>
                    <a:cubicBezTo>
                      <a:pt x="8704" y="11245"/>
                      <a:pt x="10496" y="12332"/>
                      <a:pt x="10496" y="12332"/>
                    </a:cubicBezTo>
                    <a:close/>
                    <a:moveTo>
                      <a:pt x="7739" y="10659"/>
                    </a:moveTo>
                    <a:cubicBezTo>
                      <a:pt x="7739" y="10659"/>
                      <a:pt x="7895" y="10041"/>
                      <a:pt x="8051" y="9423"/>
                    </a:cubicBezTo>
                    <a:cubicBezTo>
                      <a:pt x="8130" y="9114"/>
                      <a:pt x="8208" y="8806"/>
                      <a:pt x="8267" y="8574"/>
                    </a:cubicBezTo>
                    <a:cubicBezTo>
                      <a:pt x="8328" y="8344"/>
                      <a:pt x="8358" y="8184"/>
                      <a:pt x="8357" y="8184"/>
                    </a:cubicBezTo>
                    <a:lnTo>
                      <a:pt x="6533" y="7226"/>
                    </a:lnTo>
                    <a:cubicBezTo>
                      <a:pt x="6533" y="7226"/>
                      <a:pt x="6505" y="7377"/>
                      <a:pt x="6446" y="7594"/>
                    </a:cubicBezTo>
                    <a:cubicBezTo>
                      <a:pt x="6391" y="7813"/>
                      <a:pt x="6317" y="8106"/>
                      <a:pt x="6243" y="8398"/>
                    </a:cubicBezTo>
                    <a:cubicBezTo>
                      <a:pt x="6096" y="8983"/>
                      <a:pt x="5948" y="9569"/>
                      <a:pt x="5948" y="9569"/>
                    </a:cubicBezTo>
                    <a:cubicBezTo>
                      <a:pt x="5948" y="9569"/>
                      <a:pt x="7739" y="10659"/>
                      <a:pt x="7739" y="10659"/>
                    </a:cubicBezTo>
                    <a:close/>
                    <a:moveTo>
                      <a:pt x="4985" y="8981"/>
                    </a:moveTo>
                    <a:cubicBezTo>
                      <a:pt x="4985" y="8981"/>
                      <a:pt x="5127" y="8413"/>
                      <a:pt x="5269" y="7845"/>
                    </a:cubicBezTo>
                    <a:cubicBezTo>
                      <a:pt x="5341" y="7561"/>
                      <a:pt x="5413" y="7278"/>
                      <a:pt x="5467" y="7066"/>
                    </a:cubicBezTo>
                    <a:cubicBezTo>
                      <a:pt x="5524" y="6855"/>
                      <a:pt x="5551" y="6709"/>
                      <a:pt x="5551" y="6709"/>
                    </a:cubicBezTo>
                    <a:lnTo>
                      <a:pt x="3728" y="5745"/>
                    </a:lnTo>
                    <a:cubicBezTo>
                      <a:pt x="3728" y="5745"/>
                      <a:pt x="3702" y="5882"/>
                      <a:pt x="3648" y="6081"/>
                    </a:cubicBezTo>
                    <a:cubicBezTo>
                      <a:pt x="3597" y="6281"/>
                      <a:pt x="3529" y="6549"/>
                      <a:pt x="3462" y="6815"/>
                    </a:cubicBezTo>
                    <a:cubicBezTo>
                      <a:pt x="3328" y="7351"/>
                      <a:pt x="3195" y="7886"/>
                      <a:pt x="3195" y="7886"/>
                    </a:cubicBezTo>
                    <a:cubicBezTo>
                      <a:pt x="3195" y="7886"/>
                      <a:pt x="4985" y="8981"/>
                      <a:pt x="4985" y="8981"/>
                    </a:cubicBezTo>
                    <a:close/>
                    <a:moveTo>
                      <a:pt x="1726" y="0"/>
                    </a:moveTo>
                    <a:cubicBezTo>
                      <a:pt x="1726" y="0"/>
                      <a:pt x="6031" y="1541"/>
                      <a:pt x="10336" y="3082"/>
                    </a:cubicBezTo>
                    <a:cubicBezTo>
                      <a:pt x="14647" y="4592"/>
                      <a:pt x="18957" y="6103"/>
                      <a:pt x="18957" y="6103"/>
                    </a:cubicBezTo>
                    <a:cubicBezTo>
                      <a:pt x="18957" y="6103"/>
                      <a:pt x="19208" y="6997"/>
                      <a:pt x="19513" y="8370"/>
                    </a:cubicBezTo>
                    <a:cubicBezTo>
                      <a:pt x="19669" y="9059"/>
                      <a:pt x="19850" y="9873"/>
                      <a:pt x="20039" y="10761"/>
                    </a:cubicBezTo>
                    <a:cubicBezTo>
                      <a:pt x="20221" y="11648"/>
                      <a:pt x="20385" y="12597"/>
                      <a:pt x="20557" y="13570"/>
                    </a:cubicBezTo>
                    <a:cubicBezTo>
                      <a:pt x="20915" y="15523"/>
                      <a:pt x="21148" y="17502"/>
                      <a:pt x="21344" y="19040"/>
                    </a:cubicBezTo>
                    <a:cubicBezTo>
                      <a:pt x="21444" y="19810"/>
                      <a:pt x="21489" y="20439"/>
                      <a:pt x="21536" y="20891"/>
                    </a:cubicBezTo>
                    <a:cubicBezTo>
                      <a:pt x="21577" y="21342"/>
                      <a:pt x="21600" y="21600"/>
                      <a:pt x="21600" y="21600"/>
                    </a:cubicBezTo>
                    <a:cubicBezTo>
                      <a:pt x="21600" y="21600"/>
                      <a:pt x="16192" y="18065"/>
                      <a:pt x="10784" y="14531"/>
                    </a:cubicBezTo>
                    <a:cubicBezTo>
                      <a:pt x="5392" y="10945"/>
                      <a:pt x="0" y="7358"/>
                      <a:pt x="0" y="7358"/>
                    </a:cubicBezTo>
                    <a:cubicBezTo>
                      <a:pt x="0" y="7358"/>
                      <a:pt x="153" y="6855"/>
                      <a:pt x="306" y="6352"/>
                    </a:cubicBezTo>
                    <a:cubicBezTo>
                      <a:pt x="443" y="5838"/>
                      <a:pt x="578" y="5324"/>
                      <a:pt x="578" y="5324"/>
                    </a:cubicBezTo>
                    <a:lnTo>
                      <a:pt x="2175" y="6247"/>
                    </a:lnTo>
                    <a:cubicBezTo>
                      <a:pt x="2175" y="6247"/>
                      <a:pt x="2225" y="6047"/>
                      <a:pt x="2301" y="5745"/>
                    </a:cubicBezTo>
                    <a:cubicBezTo>
                      <a:pt x="2381" y="5445"/>
                      <a:pt x="2480" y="5043"/>
                      <a:pt x="2560" y="4629"/>
                    </a:cubicBezTo>
                    <a:cubicBezTo>
                      <a:pt x="2648" y="4220"/>
                      <a:pt x="2735" y="3812"/>
                      <a:pt x="2801" y="3505"/>
                    </a:cubicBezTo>
                    <a:cubicBezTo>
                      <a:pt x="2868" y="3199"/>
                      <a:pt x="2909" y="2994"/>
                      <a:pt x="2909" y="2994"/>
                    </a:cubicBezTo>
                    <a:lnTo>
                      <a:pt x="1307" y="2273"/>
                    </a:lnTo>
                    <a:cubicBezTo>
                      <a:pt x="1307" y="2273"/>
                      <a:pt x="1413" y="1704"/>
                      <a:pt x="1519" y="1137"/>
                    </a:cubicBezTo>
                    <a:cubicBezTo>
                      <a:pt x="1574" y="854"/>
                      <a:pt x="1629" y="571"/>
                      <a:pt x="1670" y="358"/>
                    </a:cubicBezTo>
                    <a:cubicBezTo>
                      <a:pt x="1708" y="145"/>
                      <a:pt x="1726" y="0"/>
                      <a:pt x="1726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4" name="Shape 16838">
                <a:extLst>
                  <a:ext uri="{FF2B5EF4-FFF2-40B4-BE49-F238E27FC236}">
                    <a16:creationId xmlns:a16="http://schemas.microsoft.com/office/drawing/2014/main" id="{A0A99FBE-645B-487A-8264-AA37CC35CC2C}"/>
                  </a:ext>
                </a:extLst>
              </p:cNvPr>
              <p:cNvSpPr/>
              <p:nvPr/>
            </p:nvSpPr>
            <p:spPr>
              <a:xfrm>
                <a:off x="6972005" y="4465685"/>
                <a:ext cx="592463" cy="439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4" y="3463"/>
                    </a:moveTo>
                    <a:cubicBezTo>
                      <a:pt x="5124" y="3463"/>
                      <a:pt x="4893" y="3839"/>
                      <a:pt x="4664" y="4215"/>
                    </a:cubicBezTo>
                    <a:cubicBezTo>
                      <a:pt x="4549" y="4404"/>
                      <a:pt x="4434" y="4593"/>
                      <a:pt x="4348" y="4734"/>
                    </a:cubicBezTo>
                    <a:cubicBezTo>
                      <a:pt x="4265" y="4878"/>
                      <a:pt x="4199" y="4962"/>
                      <a:pt x="4199" y="4962"/>
                    </a:cubicBezTo>
                    <a:lnTo>
                      <a:pt x="5644" y="6625"/>
                    </a:lnTo>
                    <a:cubicBezTo>
                      <a:pt x="5644" y="6625"/>
                      <a:pt x="5712" y="6536"/>
                      <a:pt x="5800" y="6388"/>
                    </a:cubicBezTo>
                    <a:cubicBezTo>
                      <a:pt x="5889" y="6242"/>
                      <a:pt x="6008" y="6046"/>
                      <a:pt x="6127" y="5850"/>
                    </a:cubicBezTo>
                    <a:cubicBezTo>
                      <a:pt x="6365" y="5460"/>
                      <a:pt x="6604" y="5069"/>
                      <a:pt x="6604" y="5069"/>
                    </a:cubicBezTo>
                    <a:cubicBezTo>
                      <a:pt x="6604" y="5069"/>
                      <a:pt x="5124" y="3463"/>
                      <a:pt x="5124" y="3463"/>
                    </a:cubicBezTo>
                    <a:close/>
                    <a:moveTo>
                      <a:pt x="7400" y="5935"/>
                    </a:moveTo>
                    <a:cubicBezTo>
                      <a:pt x="7400" y="5935"/>
                      <a:pt x="7157" y="6333"/>
                      <a:pt x="6914" y="6732"/>
                    </a:cubicBezTo>
                    <a:cubicBezTo>
                      <a:pt x="6792" y="6931"/>
                      <a:pt x="6672" y="7131"/>
                      <a:pt x="6581" y="7280"/>
                    </a:cubicBezTo>
                    <a:cubicBezTo>
                      <a:pt x="6490" y="7429"/>
                      <a:pt x="6422" y="7520"/>
                      <a:pt x="6422" y="7520"/>
                    </a:cubicBezTo>
                    <a:lnTo>
                      <a:pt x="7865" y="9186"/>
                    </a:lnTo>
                    <a:cubicBezTo>
                      <a:pt x="7865" y="9186"/>
                      <a:pt x="7931" y="9087"/>
                      <a:pt x="8031" y="8938"/>
                    </a:cubicBezTo>
                    <a:cubicBezTo>
                      <a:pt x="8125" y="8783"/>
                      <a:pt x="8250" y="8577"/>
                      <a:pt x="8375" y="8370"/>
                    </a:cubicBezTo>
                    <a:cubicBezTo>
                      <a:pt x="8627" y="7957"/>
                      <a:pt x="8878" y="7545"/>
                      <a:pt x="8878" y="7545"/>
                    </a:cubicBezTo>
                    <a:cubicBezTo>
                      <a:pt x="8878" y="7545"/>
                      <a:pt x="7400" y="5935"/>
                      <a:pt x="7400" y="5935"/>
                    </a:cubicBezTo>
                    <a:close/>
                    <a:moveTo>
                      <a:pt x="9673" y="8413"/>
                    </a:moveTo>
                    <a:cubicBezTo>
                      <a:pt x="9673" y="8413"/>
                      <a:pt x="9418" y="8832"/>
                      <a:pt x="9163" y="9253"/>
                    </a:cubicBezTo>
                    <a:cubicBezTo>
                      <a:pt x="9035" y="9464"/>
                      <a:pt x="8907" y="9673"/>
                      <a:pt x="8812" y="9832"/>
                    </a:cubicBezTo>
                    <a:cubicBezTo>
                      <a:pt x="8710" y="9983"/>
                      <a:pt x="8642" y="10084"/>
                      <a:pt x="8642" y="10084"/>
                    </a:cubicBezTo>
                    <a:lnTo>
                      <a:pt x="10084" y="11752"/>
                    </a:lnTo>
                    <a:cubicBezTo>
                      <a:pt x="10084" y="11752"/>
                      <a:pt x="10154" y="11648"/>
                      <a:pt x="10259" y="11493"/>
                    </a:cubicBezTo>
                    <a:cubicBezTo>
                      <a:pt x="10358" y="11329"/>
                      <a:pt x="10490" y="11112"/>
                      <a:pt x="10622" y="10894"/>
                    </a:cubicBezTo>
                    <a:cubicBezTo>
                      <a:pt x="10886" y="10459"/>
                      <a:pt x="11150" y="10024"/>
                      <a:pt x="11150" y="10024"/>
                    </a:cubicBezTo>
                    <a:cubicBezTo>
                      <a:pt x="11150" y="10024"/>
                      <a:pt x="9673" y="8413"/>
                      <a:pt x="9673" y="8413"/>
                    </a:cubicBezTo>
                    <a:close/>
                    <a:moveTo>
                      <a:pt x="11946" y="10894"/>
                    </a:moveTo>
                    <a:cubicBezTo>
                      <a:pt x="11946" y="10894"/>
                      <a:pt x="11677" y="11337"/>
                      <a:pt x="11408" y="11779"/>
                    </a:cubicBezTo>
                    <a:cubicBezTo>
                      <a:pt x="11273" y="12000"/>
                      <a:pt x="11139" y="12221"/>
                      <a:pt x="11038" y="12386"/>
                    </a:cubicBezTo>
                    <a:cubicBezTo>
                      <a:pt x="10931" y="12546"/>
                      <a:pt x="10859" y="12651"/>
                      <a:pt x="10859" y="12651"/>
                    </a:cubicBezTo>
                    <a:lnTo>
                      <a:pt x="12299" y="14323"/>
                    </a:lnTo>
                    <a:cubicBezTo>
                      <a:pt x="12299" y="14323"/>
                      <a:pt x="12373" y="14212"/>
                      <a:pt x="12483" y="14049"/>
                    </a:cubicBezTo>
                    <a:cubicBezTo>
                      <a:pt x="12588" y="13877"/>
                      <a:pt x="12726" y="13650"/>
                      <a:pt x="12865" y="13423"/>
                    </a:cubicBezTo>
                    <a:cubicBezTo>
                      <a:pt x="13144" y="12967"/>
                      <a:pt x="13420" y="12509"/>
                      <a:pt x="13420" y="12509"/>
                    </a:cubicBezTo>
                    <a:cubicBezTo>
                      <a:pt x="13420" y="12509"/>
                      <a:pt x="11946" y="10894"/>
                      <a:pt x="11946" y="10894"/>
                    </a:cubicBezTo>
                    <a:close/>
                    <a:moveTo>
                      <a:pt x="14215" y="13379"/>
                    </a:moveTo>
                    <a:cubicBezTo>
                      <a:pt x="14215" y="13379"/>
                      <a:pt x="13932" y="13845"/>
                      <a:pt x="13651" y="14309"/>
                    </a:cubicBezTo>
                    <a:cubicBezTo>
                      <a:pt x="13376" y="14780"/>
                      <a:pt x="13074" y="15222"/>
                      <a:pt x="13074" y="15222"/>
                    </a:cubicBezTo>
                    <a:lnTo>
                      <a:pt x="14513" y="16897"/>
                    </a:lnTo>
                    <a:cubicBezTo>
                      <a:pt x="14513" y="16897"/>
                      <a:pt x="14824" y="16442"/>
                      <a:pt x="15107" y="15956"/>
                    </a:cubicBezTo>
                    <a:cubicBezTo>
                      <a:pt x="15397" y="15478"/>
                      <a:pt x="15688" y="14999"/>
                      <a:pt x="15688" y="14999"/>
                    </a:cubicBezTo>
                    <a:cubicBezTo>
                      <a:pt x="15688" y="14999"/>
                      <a:pt x="14215" y="13379"/>
                      <a:pt x="14215" y="13379"/>
                    </a:cubicBezTo>
                    <a:close/>
                    <a:moveTo>
                      <a:pt x="3640" y="5783"/>
                    </a:moveTo>
                    <a:lnTo>
                      <a:pt x="2670" y="7228"/>
                    </a:lnTo>
                    <a:lnTo>
                      <a:pt x="4060" y="8976"/>
                    </a:lnTo>
                    <a:lnTo>
                      <a:pt x="5065" y="7478"/>
                    </a:lnTo>
                    <a:cubicBezTo>
                      <a:pt x="5065" y="7478"/>
                      <a:pt x="3640" y="5783"/>
                      <a:pt x="3640" y="5783"/>
                    </a:cubicBezTo>
                    <a:close/>
                    <a:moveTo>
                      <a:pt x="5832" y="8391"/>
                    </a:moveTo>
                    <a:lnTo>
                      <a:pt x="4806" y="9918"/>
                    </a:lnTo>
                    <a:lnTo>
                      <a:pt x="6193" y="11669"/>
                    </a:lnTo>
                    <a:lnTo>
                      <a:pt x="7256" y="10089"/>
                    </a:lnTo>
                    <a:cubicBezTo>
                      <a:pt x="7256" y="10089"/>
                      <a:pt x="5832" y="8391"/>
                      <a:pt x="5832" y="8391"/>
                    </a:cubicBezTo>
                    <a:close/>
                    <a:moveTo>
                      <a:pt x="8021" y="11003"/>
                    </a:moveTo>
                    <a:lnTo>
                      <a:pt x="6938" y="12612"/>
                    </a:lnTo>
                    <a:lnTo>
                      <a:pt x="8324" y="14366"/>
                    </a:lnTo>
                    <a:cubicBezTo>
                      <a:pt x="8324" y="14366"/>
                      <a:pt x="8399" y="14269"/>
                      <a:pt x="8502" y="14109"/>
                    </a:cubicBezTo>
                    <a:cubicBezTo>
                      <a:pt x="8606" y="13953"/>
                      <a:pt x="8745" y="13745"/>
                      <a:pt x="8885" y="13536"/>
                    </a:cubicBezTo>
                    <a:cubicBezTo>
                      <a:pt x="9164" y="13120"/>
                      <a:pt x="9443" y="12703"/>
                      <a:pt x="9443" y="12703"/>
                    </a:cubicBezTo>
                    <a:cubicBezTo>
                      <a:pt x="9443" y="12703"/>
                      <a:pt x="8021" y="11003"/>
                      <a:pt x="8021" y="11003"/>
                    </a:cubicBezTo>
                    <a:close/>
                    <a:moveTo>
                      <a:pt x="10208" y="13618"/>
                    </a:moveTo>
                    <a:cubicBezTo>
                      <a:pt x="10208" y="13618"/>
                      <a:pt x="9924" y="14043"/>
                      <a:pt x="9640" y="14467"/>
                    </a:cubicBezTo>
                    <a:cubicBezTo>
                      <a:pt x="9499" y="14680"/>
                      <a:pt x="9357" y="14891"/>
                      <a:pt x="9251" y="15051"/>
                    </a:cubicBezTo>
                    <a:cubicBezTo>
                      <a:pt x="9147" y="15213"/>
                      <a:pt x="9069" y="15311"/>
                      <a:pt x="9069" y="15311"/>
                    </a:cubicBezTo>
                    <a:lnTo>
                      <a:pt x="10451" y="17068"/>
                    </a:lnTo>
                    <a:cubicBezTo>
                      <a:pt x="10451" y="17068"/>
                      <a:pt x="10532" y="16968"/>
                      <a:pt x="10640" y="16800"/>
                    </a:cubicBezTo>
                    <a:cubicBezTo>
                      <a:pt x="10750" y="16636"/>
                      <a:pt x="10896" y="16417"/>
                      <a:pt x="11043" y="16197"/>
                    </a:cubicBezTo>
                    <a:cubicBezTo>
                      <a:pt x="11336" y="15760"/>
                      <a:pt x="11629" y="15323"/>
                      <a:pt x="11629" y="15323"/>
                    </a:cubicBezTo>
                    <a:cubicBezTo>
                      <a:pt x="11629" y="15323"/>
                      <a:pt x="10208" y="13618"/>
                      <a:pt x="10208" y="13618"/>
                    </a:cubicBezTo>
                    <a:close/>
                    <a:moveTo>
                      <a:pt x="12392" y="16241"/>
                    </a:moveTo>
                    <a:cubicBezTo>
                      <a:pt x="12392" y="16241"/>
                      <a:pt x="12094" y="16686"/>
                      <a:pt x="11796" y="17131"/>
                    </a:cubicBezTo>
                    <a:cubicBezTo>
                      <a:pt x="11648" y="17353"/>
                      <a:pt x="11499" y="17576"/>
                      <a:pt x="11387" y="17743"/>
                    </a:cubicBezTo>
                    <a:cubicBezTo>
                      <a:pt x="11278" y="17913"/>
                      <a:pt x="11195" y="18013"/>
                      <a:pt x="11195" y="18013"/>
                    </a:cubicBezTo>
                    <a:lnTo>
                      <a:pt x="12576" y="19773"/>
                    </a:lnTo>
                    <a:cubicBezTo>
                      <a:pt x="12576" y="19773"/>
                      <a:pt x="12660" y="19667"/>
                      <a:pt x="12775" y="19495"/>
                    </a:cubicBezTo>
                    <a:cubicBezTo>
                      <a:pt x="12890" y="19322"/>
                      <a:pt x="13043" y="19094"/>
                      <a:pt x="13196" y="18863"/>
                    </a:cubicBezTo>
                    <a:cubicBezTo>
                      <a:pt x="13503" y="18405"/>
                      <a:pt x="13810" y="17945"/>
                      <a:pt x="13810" y="17945"/>
                    </a:cubicBezTo>
                    <a:cubicBezTo>
                      <a:pt x="13810" y="17945"/>
                      <a:pt x="12392" y="16241"/>
                      <a:pt x="12392" y="16241"/>
                    </a:cubicBezTo>
                    <a:close/>
                    <a:moveTo>
                      <a:pt x="3323" y="0"/>
                    </a:moveTo>
                    <a:cubicBezTo>
                      <a:pt x="3323" y="0"/>
                      <a:pt x="7902" y="4796"/>
                      <a:pt x="12481" y="9591"/>
                    </a:cubicBezTo>
                    <a:cubicBezTo>
                      <a:pt x="17041" y="14424"/>
                      <a:pt x="21600" y="19256"/>
                      <a:pt x="21600" y="19256"/>
                    </a:cubicBezTo>
                    <a:cubicBezTo>
                      <a:pt x="21600" y="19256"/>
                      <a:pt x="21022" y="19453"/>
                      <a:pt x="20155" y="19746"/>
                    </a:cubicBezTo>
                    <a:cubicBezTo>
                      <a:pt x="19291" y="20031"/>
                      <a:pt x="18167" y="20403"/>
                      <a:pt x="17005" y="20672"/>
                    </a:cubicBezTo>
                    <a:cubicBezTo>
                      <a:pt x="15852" y="20954"/>
                      <a:pt x="14735" y="21220"/>
                      <a:pt x="13886" y="21375"/>
                    </a:cubicBezTo>
                    <a:cubicBezTo>
                      <a:pt x="13034" y="21511"/>
                      <a:pt x="12465" y="21600"/>
                      <a:pt x="12465" y="21600"/>
                    </a:cubicBezTo>
                    <a:cubicBezTo>
                      <a:pt x="12465" y="21600"/>
                      <a:pt x="9356" y="17518"/>
                      <a:pt x="6245" y="13436"/>
                    </a:cubicBezTo>
                    <a:cubicBezTo>
                      <a:pt x="3123" y="9372"/>
                      <a:pt x="0" y="5307"/>
                      <a:pt x="0" y="5307"/>
                    </a:cubicBezTo>
                    <a:cubicBezTo>
                      <a:pt x="0" y="5307"/>
                      <a:pt x="269" y="4929"/>
                      <a:pt x="538" y="4549"/>
                    </a:cubicBezTo>
                    <a:cubicBezTo>
                      <a:pt x="791" y="4151"/>
                      <a:pt x="1044" y="3752"/>
                      <a:pt x="1044" y="3752"/>
                    </a:cubicBezTo>
                    <a:lnTo>
                      <a:pt x="2246" y="5212"/>
                    </a:lnTo>
                    <a:cubicBezTo>
                      <a:pt x="2246" y="5212"/>
                      <a:pt x="2620" y="4662"/>
                      <a:pt x="2993" y="4112"/>
                    </a:cubicBezTo>
                    <a:cubicBezTo>
                      <a:pt x="3185" y="3842"/>
                      <a:pt x="3367" y="3560"/>
                      <a:pt x="3494" y="3340"/>
                    </a:cubicBezTo>
                    <a:cubicBezTo>
                      <a:pt x="3625" y="3124"/>
                      <a:pt x="3713" y="2979"/>
                      <a:pt x="3713" y="2979"/>
                    </a:cubicBezTo>
                    <a:lnTo>
                      <a:pt x="2419" y="1544"/>
                    </a:lnTo>
                    <a:cubicBezTo>
                      <a:pt x="2419" y="1544"/>
                      <a:pt x="3323" y="0"/>
                      <a:pt x="3323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5" name="Shape 16839">
                <a:extLst>
                  <a:ext uri="{FF2B5EF4-FFF2-40B4-BE49-F238E27FC236}">
                    <a16:creationId xmlns:a16="http://schemas.microsoft.com/office/drawing/2014/main" id="{92467DAC-04CF-4082-ACA0-A78DE307F820}"/>
                  </a:ext>
                </a:extLst>
              </p:cNvPr>
              <p:cNvSpPr/>
              <p:nvPr/>
            </p:nvSpPr>
            <p:spPr>
              <a:xfrm>
                <a:off x="7294076" y="3683509"/>
                <a:ext cx="665883" cy="386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2" y="1491"/>
                    </a:moveTo>
                    <a:lnTo>
                      <a:pt x="3559" y="3714"/>
                    </a:lnTo>
                    <a:lnTo>
                      <a:pt x="5247" y="3891"/>
                    </a:lnTo>
                    <a:lnTo>
                      <a:pt x="5311" y="1585"/>
                    </a:lnTo>
                    <a:cubicBezTo>
                      <a:pt x="5311" y="1585"/>
                      <a:pt x="3622" y="1491"/>
                      <a:pt x="3622" y="1491"/>
                    </a:cubicBezTo>
                    <a:close/>
                    <a:moveTo>
                      <a:pt x="6220" y="1637"/>
                    </a:moveTo>
                    <a:cubicBezTo>
                      <a:pt x="6220" y="1637"/>
                      <a:pt x="6209" y="2329"/>
                      <a:pt x="6191" y="3367"/>
                    </a:cubicBezTo>
                    <a:cubicBezTo>
                      <a:pt x="6198" y="4409"/>
                      <a:pt x="6086" y="5779"/>
                      <a:pt x="6037" y="7158"/>
                    </a:cubicBezTo>
                    <a:cubicBezTo>
                      <a:pt x="5997" y="8540"/>
                      <a:pt x="5851" y="9898"/>
                      <a:pt x="5784" y="10927"/>
                    </a:cubicBezTo>
                    <a:cubicBezTo>
                      <a:pt x="5746" y="11438"/>
                      <a:pt x="5713" y="11866"/>
                      <a:pt x="5691" y="12165"/>
                    </a:cubicBezTo>
                    <a:cubicBezTo>
                      <a:pt x="5672" y="12465"/>
                      <a:pt x="5650" y="12634"/>
                      <a:pt x="5650" y="12634"/>
                    </a:cubicBezTo>
                    <a:lnTo>
                      <a:pt x="7316" y="13119"/>
                    </a:lnTo>
                    <a:cubicBezTo>
                      <a:pt x="7316" y="13119"/>
                      <a:pt x="7340" y="12946"/>
                      <a:pt x="7359" y="12635"/>
                    </a:cubicBezTo>
                    <a:cubicBezTo>
                      <a:pt x="7383" y="12325"/>
                      <a:pt x="7416" y="11883"/>
                      <a:pt x="7455" y="11352"/>
                    </a:cubicBezTo>
                    <a:cubicBezTo>
                      <a:pt x="7524" y="10287"/>
                      <a:pt x="7677" y="8882"/>
                      <a:pt x="7719" y="7450"/>
                    </a:cubicBezTo>
                    <a:cubicBezTo>
                      <a:pt x="7752" y="6738"/>
                      <a:pt x="7786" y="6025"/>
                      <a:pt x="7817" y="5356"/>
                    </a:cubicBezTo>
                    <a:cubicBezTo>
                      <a:pt x="7834" y="5022"/>
                      <a:pt x="7850" y="4699"/>
                      <a:pt x="7865" y="4393"/>
                    </a:cubicBezTo>
                    <a:cubicBezTo>
                      <a:pt x="7869" y="4086"/>
                      <a:pt x="7875" y="3795"/>
                      <a:pt x="7879" y="3525"/>
                    </a:cubicBezTo>
                    <a:cubicBezTo>
                      <a:pt x="7897" y="2451"/>
                      <a:pt x="7909" y="1735"/>
                      <a:pt x="7909" y="1735"/>
                    </a:cubicBezTo>
                    <a:cubicBezTo>
                      <a:pt x="7909" y="1735"/>
                      <a:pt x="6220" y="1637"/>
                      <a:pt x="6220" y="1637"/>
                    </a:cubicBezTo>
                    <a:close/>
                    <a:moveTo>
                      <a:pt x="8819" y="1789"/>
                    </a:moveTo>
                    <a:cubicBezTo>
                      <a:pt x="8818" y="1789"/>
                      <a:pt x="8796" y="4710"/>
                      <a:pt x="8625" y="7609"/>
                    </a:cubicBezTo>
                    <a:cubicBezTo>
                      <a:pt x="8582" y="9066"/>
                      <a:pt x="8426" y="10498"/>
                      <a:pt x="8357" y="11582"/>
                    </a:cubicBezTo>
                    <a:cubicBezTo>
                      <a:pt x="8316" y="12123"/>
                      <a:pt x="8282" y="12574"/>
                      <a:pt x="8258" y="12889"/>
                    </a:cubicBezTo>
                    <a:cubicBezTo>
                      <a:pt x="8238" y="13206"/>
                      <a:pt x="8214" y="13383"/>
                      <a:pt x="8214" y="13383"/>
                    </a:cubicBezTo>
                    <a:lnTo>
                      <a:pt x="9879" y="13873"/>
                    </a:lnTo>
                    <a:cubicBezTo>
                      <a:pt x="9879" y="13873"/>
                      <a:pt x="9906" y="13690"/>
                      <a:pt x="9927" y="13363"/>
                    </a:cubicBezTo>
                    <a:cubicBezTo>
                      <a:pt x="9951" y="13037"/>
                      <a:pt x="9986" y="12571"/>
                      <a:pt x="10028" y="12012"/>
                    </a:cubicBezTo>
                    <a:cubicBezTo>
                      <a:pt x="10099" y="10892"/>
                      <a:pt x="10261" y="9411"/>
                      <a:pt x="10306" y="7905"/>
                    </a:cubicBezTo>
                    <a:cubicBezTo>
                      <a:pt x="10362" y="6402"/>
                      <a:pt x="10475" y="4908"/>
                      <a:pt x="10476" y="3775"/>
                    </a:cubicBezTo>
                    <a:cubicBezTo>
                      <a:pt x="10495" y="2645"/>
                      <a:pt x="10508" y="1891"/>
                      <a:pt x="10508" y="1891"/>
                    </a:cubicBezTo>
                    <a:cubicBezTo>
                      <a:pt x="10508" y="1891"/>
                      <a:pt x="8819" y="1789"/>
                      <a:pt x="8819" y="1789"/>
                    </a:cubicBezTo>
                    <a:close/>
                    <a:moveTo>
                      <a:pt x="11417" y="1948"/>
                    </a:moveTo>
                    <a:cubicBezTo>
                      <a:pt x="11417" y="1948"/>
                      <a:pt x="11405" y="2714"/>
                      <a:pt x="11385" y="3865"/>
                    </a:cubicBezTo>
                    <a:cubicBezTo>
                      <a:pt x="11382" y="5016"/>
                      <a:pt x="11270" y="6537"/>
                      <a:pt x="11212" y="8066"/>
                    </a:cubicBezTo>
                    <a:cubicBezTo>
                      <a:pt x="11183" y="8831"/>
                      <a:pt x="11141" y="9592"/>
                      <a:pt x="11077" y="10302"/>
                    </a:cubicBezTo>
                    <a:cubicBezTo>
                      <a:pt x="11023" y="11012"/>
                      <a:pt x="10971" y="11677"/>
                      <a:pt x="10928" y="12245"/>
                    </a:cubicBezTo>
                    <a:cubicBezTo>
                      <a:pt x="10886" y="12814"/>
                      <a:pt x="10850" y="13288"/>
                      <a:pt x="10824" y="13620"/>
                    </a:cubicBezTo>
                    <a:cubicBezTo>
                      <a:pt x="10803" y="13952"/>
                      <a:pt x="10775" y="14138"/>
                      <a:pt x="10775" y="14138"/>
                    </a:cubicBezTo>
                    <a:lnTo>
                      <a:pt x="12441" y="14633"/>
                    </a:lnTo>
                    <a:cubicBezTo>
                      <a:pt x="12441" y="14633"/>
                      <a:pt x="12467" y="14441"/>
                      <a:pt x="12492" y="14099"/>
                    </a:cubicBezTo>
                    <a:cubicBezTo>
                      <a:pt x="12518" y="13756"/>
                      <a:pt x="12555" y="13267"/>
                      <a:pt x="12599" y="12680"/>
                    </a:cubicBezTo>
                    <a:cubicBezTo>
                      <a:pt x="12645" y="12093"/>
                      <a:pt x="12697" y="11408"/>
                      <a:pt x="12753" y="10674"/>
                    </a:cubicBezTo>
                    <a:cubicBezTo>
                      <a:pt x="12781" y="10306"/>
                      <a:pt x="12810" y="9928"/>
                      <a:pt x="12840" y="9542"/>
                    </a:cubicBezTo>
                    <a:cubicBezTo>
                      <a:pt x="12857" y="9155"/>
                      <a:pt x="12875" y="8760"/>
                      <a:pt x="12893" y="8367"/>
                    </a:cubicBezTo>
                    <a:cubicBezTo>
                      <a:pt x="12955" y="6790"/>
                      <a:pt x="13066" y="5219"/>
                      <a:pt x="13073" y="4032"/>
                    </a:cubicBezTo>
                    <a:cubicBezTo>
                      <a:pt x="13093" y="2845"/>
                      <a:pt x="13106" y="2054"/>
                      <a:pt x="13106" y="2054"/>
                    </a:cubicBezTo>
                    <a:cubicBezTo>
                      <a:pt x="13106" y="2054"/>
                      <a:pt x="11417" y="1948"/>
                      <a:pt x="11417" y="1948"/>
                    </a:cubicBezTo>
                    <a:close/>
                    <a:moveTo>
                      <a:pt x="14016" y="2113"/>
                    </a:moveTo>
                    <a:cubicBezTo>
                      <a:pt x="14016" y="2113"/>
                      <a:pt x="14002" y="2916"/>
                      <a:pt x="13982" y="4122"/>
                    </a:cubicBezTo>
                    <a:cubicBezTo>
                      <a:pt x="13973" y="5329"/>
                      <a:pt x="13861" y="6927"/>
                      <a:pt x="13798" y="8530"/>
                    </a:cubicBezTo>
                    <a:cubicBezTo>
                      <a:pt x="13780" y="8930"/>
                      <a:pt x="13762" y="9331"/>
                      <a:pt x="13744" y="9725"/>
                    </a:cubicBezTo>
                    <a:cubicBezTo>
                      <a:pt x="13714" y="10116"/>
                      <a:pt x="13684" y="10502"/>
                      <a:pt x="13655" y="10875"/>
                    </a:cubicBezTo>
                    <a:cubicBezTo>
                      <a:pt x="13598" y="11621"/>
                      <a:pt x="13545" y="12318"/>
                      <a:pt x="13500" y="12915"/>
                    </a:cubicBezTo>
                    <a:cubicBezTo>
                      <a:pt x="13455" y="13512"/>
                      <a:pt x="13417" y="14009"/>
                      <a:pt x="13391" y="14357"/>
                    </a:cubicBezTo>
                    <a:cubicBezTo>
                      <a:pt x="13362" y="14706"/>
                      <a:pt x="13336" y="14901"/>
                      <a:pt x="13336" y="14901"/>
                    </a:cubicBezTo>
                    <a:lnTo>
                      <a:pt x="15002" y="15401"/>
                    </a:lnTo>
                    <a:cubicBezTo>
                      <a:pt x="15002" y="15401"/>
                      <a:pt x="15022" y="15197"/>
                      <a:pt x="15059" y="14841"/>
                    </a:cubicBezTo>
                    <a:cubicBezTo>
                      <a:pt x="15086" y="14482"/>
                      <a:pt x="15124" y="13969"/>
                      <a:pt x="15171" y="13354"/>
                    </a:cubicBezTo>
                    <a:cubicBezTo>
                      <a:pt x="15218" y="12738"/>
                      <a:pt x="15273" y="12020"/>
                      <a:pt x="15332" y="11251"/>
                    </a:cubicBezTo>
                    <a:cubicBezTo>
                      <a:pt x="15361" y="10867"/>
                      <a:pt x="15391" y="10469"/>
                      <a:pt x="15422" y="10066"/>
                    </a:cubicBezTo>
                    <a:cubicBezTo>
                      <a:pt x="15441" y="9660"/>
                      <a:pt x="15461" y="9247"/>
                      <a:pt x="15480" y="8834"/>
                    </a:cubicBezTo>
                    <a:cubicBezTo>
                      <a:pt x="15546" y="7183"/>
                      <a:pt x="15657" y="5536"/>
                      <a:pt x="15670" y="4293"/>
                    </a:cubicBezTo>
                    <a:cubicBezTo>
                      <a:pt x="15691" y="3051"/>
                      <a:pt x="15704" y="2224"/>
                      <a:pt x="15704" y="2224"/>
                    </a:cubicBezTo>
                    <a:cubicBezTo>
                      <a:pt x="15704" y="2224"/>
                      <a:pt x="14016" y="2113"/>
                      <a:pt x="14016" y="2113"/>
                    </a:cubicBezTo>
                    <a:close/>
                    <a:moveTo>
                      <a:pt x="2936" y="13128"/>
                    </a:moveTo>
                    <a:lnTo>
                      <a:pt x="2682" y="15293"/>
                    </a:lnTo>
                    <a:lnTo>
                      <a:pt x="4335" y="15904"/>
                    </a:lnTo>
                    <a:lnTo>
                      <a:pt x="4598" y="13657"/>
                    </a:lnTo>
                    <a:cubicBezTo>
                      <a:pt x="4598" y="13657"/>
                      <a:pt x="2936" y="13128"/>
                      <a:pt x="2936" y="13128"/>
                    </a:cubicBezTo>
                    <a:close/>
                    <a:moveTo>
                      <a:pt x="5494" y="13943"/>
                    </a:moveTo>
                    <a:lnTo>
                      <a:pt x="5225" y="16236"/>
                    </a:lnTo>
                    <a:lnTo>
                      <a:pt x="6877" y="16851"/>
                    </a:lnTo>
                    <a:lnTo>
                      <a:pt x="7155" y="14477"/>
                    </a:lnTo>
                    <a:cubicBezTo>
                      <a:pt x="7155" y="14477"/>
                      <a:pt x="5494" y="13943"/>
                      <a:pt x="5494" y="13943"/>
                    </a:cubicBezTo>
                    <a:close/>
                    <a:moveTo>
                      <a:pt x="8049" y="14766"/>
                    </a:moveTo>
                    <a:lnTo>
                      <a:pt x="7766" y="17184"/>
                    </a:lnTo>
                    <a:lnTo>
                      <a:pt x="9420" y="17806"/>
                    </a:lnTo>
                    <a:lnTo>
                      <a:pt x="9710" y="15303"/>
                    </a:lnTo>
                    <a:cubicBezTo>
                      <a:pt x="9710" y="15303"/>
                      <a:pt x="8049" y="14766"/>
                      <a:pt x="8049" y="14766"/>
                    </a:cubicBezTo>
                    <a:close/>
                    <a:moveTo>
                      <a:pt x="10604" y="15594"/>
                    </a:moveTo>
                    <a:lnTo>
                      <a:pt x="10309" y="18140"/>
                    </a:lnTo>
                    <a:lnTo>
                      <a:pt x="11961" y="18765"/>
                    </a:lnTo>
                    <a:lnTo>
                      <a:pt x="12265" y="16137"/>
                    </a:lnTo>
                    <a:cubicBezTo>
                      <a:pt x="12265" y="16137"/>
                      <a:pt x="10604" y="15594"/>
                      <a:pt x="10604" y="15594"/>
                    </a:cubicBezTo>
                    <a:close/>
                    <a:moveTo>
                      <a:pt x="13159" y="16429"/>
                    </a:moveTo>
                    <a:lnTo>
                      <a:pt x="12849" y="19103"/>
                    </a:lnTo>
                    <a:lnTo>
                      <a:pt x="14501" y="19730"/>
                    </a:lnTo>
                    <a:lnTo>
                      <a:pt x="14819" y="16976"/>
                    </a:lnTo>
                    <a:cubicBezTo>
                      <a:pt x="14819" y="16976"/>
                      <a:pt x="13159" y="16429"/>
                      <a:pt x="13159" y="16429"/>
                    </a:cubicBezTo>
                    <a:close/>
                    <a:moveTo>
                      <a:pt x="4761" y="12300"/>
                    </a:moveTo>
                    <a:lnTo>
                      <a:pt x="4961" y="10027"/>
                    </a:lnTo>
                    <a:lnTo>
                      <a:pt x="3287" y="9631"/>
                    </a:lnTo>
                    <a:lnTo>
                      <a:pt x="3095" y="11821"/>
                    </a:lnTo>
                    <a:cubicBezTo>
                      <a:pt x="3095" y="11821"/>
                      <a:pt x="4761" y="12300"/>
                      <a:pt x="4761" y="12300"/>
                    </a:cubicBezTo>
                    <a:close/>
                    <a:moveTo>
                      <a:pt x="5068" y="8131"/>
                    </a:moveTo>
                    <a:lnTo>
                      <a:pt x="5199" y="5839"/>
                    </a:lnTo>
                    <a:lnTo>
                      <a:pt x="3515" y="5593"/>
                    </a:lnTo>
                    <a:lnTo>
                      <a:pt x="3388" y="7802"/>
                    </a:lnTo>
                    <a:cubicBezTo>
                      <a:pt x="3388" y="7802"/>
                      <a:pt x="5068" y="8131"/>
                      <a:pt x="5068" y="8131"/>
                    </a:cubicBezTo>
                    <a:close/>
                    <a:moveTo>
                      <a:pt x="974" y="0"/>
                    </a:moveTo>
                    <a:cubicBezTo>
                      <a:pt x="974" y="0"/>
                      <a:pt x="6130" y="134"/>
                      <a:pt x="11286" y="267"/>
                    </a:cubicBezTo>
                    <a:cubicBezTo>
                      <a:pt x="16444" y="452"/>
                      <a:pt x="21600" y="637"/>
                      <a:pt x="21600" y="637"/>
                    </a:cubicBezTo>
                    <a:cubicBezTo>
                      <a:pt x="21600" y="637"/>
                      <a:pt x="21254" y="2059"/>
                      <a:pt x="20736" y="4189"/>
                    </a:cubicBezTo>
                    <a:cubicBezTo>
                      <a:pt x="20491" y="5242"/>
                      <a:pt x="20148" y="6452"/>
                      <a:pt x="19784" y="7728"/>
                    </a:cubicBezTo>
                    <a:cubicBezTo>
                      <a:pt x="19410" y="9002"/>
                      <a:pt x="19067" y="10350"/>
                      <a:pt x="18624" y="11657"/>
                    </a:cubicBezTo>
                    <a:cubicBezTo>
                      <a:pt x="18201" y="12946"/>
                      <a:pt x="17780" y="14235"/>
                      <a:pt x="17383" y="15444"/>
                    </a:cubicBezTo>
                    <a:cubicBezTo>
                      <a:pt x="16955" y="16604"/>
                      <a:pt x="16556" y="17687"/>
                      <a:pt x="16213" y="18616"/>
                    </a:cubicBezTo>
                    <a:cubicBezTo>
                      <a:pt x="15871" y="19530"/>
                      <a:pt x="15593" y="20281"/>
                      <a:pt x="15368" y="20794"/>
                    </a:cubicBezTo>
                    <a:cubicBezTo>
                      <a:pt x="15154" y="21307"/>
                      <a:pt x="15031" y="21600"/>
                      <a:pt x="15031" y="21600"/>
                    </a:cubicBezTo>
                    <a:cubicBezTo>
                      <a:pt x="15031" y="21600"/>
                      <a:pt x="11275" y="20066"/>
                      <a:pt x="7519" y="18531"/>
                    </a:cubicBezTo>
                    <a:cubicBezTo>
                      <a:pt x="3760" y="17025"/>
                      <a:pt x="0" y="15520"/>
                      <a:pt x="0" y="15520"/>
                    </a:cubicBezTo>
                    <a:cubicBezTo>
                      <a:pt x="0" y="15520"/>
                      <a:pt x="20" y="15375"/>
                      <a:pt x="50" y="15158"/>
                    </a:cubicBezTo>
                    <a:cubicBezTo>
                      <a:pt x="79" y="14942"/>
                      <a:pt x="124" y="14655"/>
                      <a:pt x="148" y="14360"/>
                    </a:cubicBezTo>
                    <a:cubicBezTo>
                      <a:pt x="207" y="13774"/>
                      <a:pt x="266" y="13189"/>
                      <a:pt x="266" y="13189"/>
                    </a:cubicBezTo>
                    <a:lnTo>
                      <a:pt x="1678" y="13666"/>
                    </a:lnTo>
                    <a:cubicBezTo>
                      <a:pt x="1678" y="13666"/>
                      <a:pt x="1754" y="12969"/>
                      <a:pt x="1869" y="11922"/>
                    </a:cubicBezTo>
                    <a:cubicBezTo>
                      <a:pt x="1980" y="10874"/>
                      <a:pt x="2061" y="9456"/>
                      <a:pt x="2186" y="8050"/>
                    </a:cubicBezTo>
                    <a:cubicBezTo>
                      <a:pt x="2272" y="6634"/>
                      <a:pt x="2323" y="5208"/>
                      <a:pt x="2387" y="4144"/>
                    </a:cubicBezTo>
                    <a:cubicBezTo>
                      <a:pt x="2413" y="3610"/>
                      <a:pt x="2406" y="3161"/>
                      <a:pt x="2416" y="2849"/>
                    </a:cubicBezTo>
                    <a:cubicBezTo>
                      <a:pt x="2421" y="2536"/>
                      <a:pt x="2424" y="2356"/>
                      <a:pt x="2424" y="2356"/>
                    </a:cubicBezTo>
                    <a:lnTo>
                      <a:pt x="935" y="2247"/>
                    </a:lnTo>
                    <a:cubicBezTo>
                      <a:pt x="935" y="2247"/>
                      <a:pt x="974" y="0"/>
                      <a:pt x="974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6" name="Shape 16840">
                <a:extLst>
                  <a:ext uri="{FF2B5EF4-FFF2-40B4-BE49-F238E27FC236}">
                    <a16:creationId xmlns:a16="http://schemas.microsoft.com/office/drawing/2014/main" id="{C0CD9B2E-C497-41DC-9B22-17256C26BB92}"/>
                  </a:ext>
                </a:extLst>
              </p:cNvPr>
              <p:cNvSpPr/>
              <p:nvPr/>
            </p:nvSpPr>
            <p:spPr>
              <a:xfrm>
                <a:off x="6670381" y="4700848"/>
                <a:ext cx="326162" cy="339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6" y="17965"/>
                    </a:moveTo>
                    <a:cubicBezTo>
                      <a:pt x="8886" y="17965"/>
                      <a:pt x="9041" y="17891"/>
                      <a:pt x="9294" y="17728"/>
                    </a:cubicBezTo>
                    <a:cubicBezTo>
                      <a:pt x="9548" y="17569"/>
                      <a:pt x="9912" y="17345"/>
                      <a:pt x="10351" y="17074"/>
                    </a:cubicBezTo>
                    <a:cubicBezTo>
                      <a:pt x="11218" y="16522"/>
                      <a:pt x="12410" y="15838"/>
                      <a:pt x="13551" y="15080"/>
                    </a:cubicBezTo>
                    <a:cubicBezTo>
                      <a:pt x="14684" y="14308"/>
                      <a:pt x="15814" y="13536"/>
                      <a:pt x="16663" y="12958"/>
                    </a:cubicBezTo>
                    <a:cubicBezTo>
                      <a:pt x="17095" y="12678"/>
                      <a:pt x="17428" y="12411"/>
                      <a:pt x="17667" y="12231"/>
                    </a:cubicBezTo>
                    <a:cubicBezTo>
                      <a:pt x="17905" y="12050"/>
                      <a:pt x="18042" y="11946"/>
                      <a:pt x="18042" y="11946"/>
                    </a:cubicBezTo>
                    <a:lnTo>
                      <a:pt x="16432" y="9931"/>
                    </a:lnTo>
                    <a:cubicBezTo>
                      <a:pt x="16432" y="9931"/>
                      <a:pt x="16299" y="10032"/>
                      <a:pt x="16068" y="10207"/>
                    </a:cubicBezTo>
                    <a:cubicBezTo>
                      <a:pt x="15834" y="10383"/>
                      <a:pt x="15510" y="10645"/>
                      <a:pt x="15089" y="10916"/>
                    </a:cubicBezTo>
                    <a:cubicBezTo>
                      <a:pt x="14263" y="11481"/>
                      <a:pt x="13161" y="12232"/>
                      <a:pt x="12061" y="12985"/>
                    </a:cubicBezTo>
                    <a:cubicBezTo>
                      <a:pt x="10947" y="13721"/>
                      <a:pt x="9787" y="14386"/>
                      <a:pt x="8941" y="14923"/>
                    </a:cubicBezTo>
                    <a:cubicBezTo>
                      <a:pt x="8517" y="15187"/>
                      <a:pt x="8161" y="15407"/>
                      <a:pt x="7912" y="15561"/>
                    </a:cubicBezTo>
                    <a:cubicBezTo>
                      <a:pt x="7668" y="15720"/>
                      <a:pt x="7516" y="15793"/>
                      <a:pt x="7516" y="15793"/>
                    </a:cubicBezTo>
                    <a:cubicBezTo>
                      <a:pt x="7516" y="15793"/>
                      <a:pt x="8886" y="17965"/>
                      <a:pt x="8886" y="17965"/>
                    </a:cubicBezTo>
                    <a:close/>
                    <a:moveTo>
                      <a:pt x="6469" y="14131"/>
                    </a:moveTo>
                    <a:cubicBezTo>
                      <a:pt x="6469" y="14131"/>
                      <a:pt x="6618" y="14059"/>
                      <a:pt x="6858" y="13902"/>
                    </a:cubicBezTo>
                    <a:cubicBezTo>
                      <a:pt x="7100" y="13753"/>
                      <a:pt x="7447" y="13536"/>
                      <a:pt x="7863" y="13278"/>
                    </a:cubicBezTo>
                    <a:cubicBezTo>
                      <a:pt x="8692" y="12753"/>
                      <a:pt x="9828" y="12101"/>
                      <a:pt x="10918" y="11378"/>
                    </a:cubicBezTo>
                    <a:cubicBezTo>
                      <a:pt x="11996" y="10643"/>
                      <a:pt x="13076" y="9907"/>
                      <a:pt x="13885" y="9355"/>
                    </a:cubicBezTo>
                    <a:cubicBezTo>
                      <a:pt x="14298" y="9089"/>
                      <a:pt x="14615" y="8831"/>
                      <a:pt x="14843" y="8661"/>
                    </a:cubicBezTo>
                    <a:cubicBezTo>
                      <a:pt x="15070" y="8490"/>
                      <a:pt x="15199" y="8390"/>
                      <a:pt x="15199" y="8390"/>
                    </a:cubicBezTo>
                    <a:lnTo>
                      <a:pt x="13588" y="6375"/>
                    </a:lnTo>
                    <a:cubicBezTo>
                      <a:pt x="13588" y="6375"/>
                      <a:pt x="13462" y="6470"/>
                      <a:pt x="13241" y="6638"/>
                    </a:cubicBezTo>
                    <a:cubicBezTo>
                      <a:pt x="13020" y="6804"/>
                      <a:pt x="12713" y="7055"/>
                      <a:pt x="12310" y="7313"/>
                    </a:cubicBezTo>
                    <a:cubicBezTo>
                      <a:pt x="11524" y="7850"/>
                      <a:pt x="10475" y="8567"/>
                      <a:pt x="9425" y="9282"/>
                    </a:cubicBezTo>
                    <a:cubicBezTo>
                      <a:pt x="8367" y="9985"/>
                      <a:pt x="7260" y="10615"/>
                      <a:pt x="6456" y="11128"/>
                    </a:cubicBezTo>
                    <a:cubicBezTo>
                      <a:pt x="6051" y="11381"/>
                      <a:pt x="5714" y="11589"/>
                      <a:pt x="5477" y="11737"/>
                    </a:cubicBezTo>
                    <a:cubicBezTo>
                      <a:pt x="5244" y="11888"/>
                      <a:pt x="5100" y="11958"/>
                      <a:pt x="5100" y="11958"/>
                    </a:cubicBezTo>
                    <a:cubicBezTo>
                      <a:pt x="5100" y="11958"/>
                      <a:pt x="6469" y="14131"/>
                      <a:pt x="6469" y="14131"/>
                    </a:cubicBezTo>
                    <a:close/>
                    <a:moveTo>
                      <a:pt x="4051" y="10296"/>
                    </a:moveTo>
                    <a:cubicBezTo>
                      <a:pt x="4051" y="10296"/>
                      <a:pt x="4193" y="10226"/>
                      <a:pt x="4421" y="10079"/>
                    </a:cubicBezTo>
                    <a:cubicBezTo>
                      <a:pt x="4652" y="9935"/>
                      <a:pt x="4983" y="9730"/>
                      <a:pt x="5379" y="9485"/>
                    </a:cubicBezTo>
                    <a:cubicBezTo>
                      <a:pt x="6163" y="8981"/>
                      <a:pt x="7248" y="8365"/>
                      <a:pt x="8283" y="7677"/>
                    </a:cubicBezTo>
                    <a:cubicBezTo>
                      <a:pt x="9310" y="6977"/>
                      <a:pt x="10337" y="6278"/>
                      <a:pt x="11107" y="5752"/>
                    </a:cubicBezTo>
                    <a:cubicBezTo>
                      <a:pt x="11499" y="5500"/>
                      <a:pt x="11801" y="5255"/>
                      <a:pt x="12018" y="5092"/>
                    </a:cubicBezTo>
                    <a:cubicBezTo>
                      <a:pt x="12233" y="4927"/>
                      <a:pt x="12356" y="4834"/>
                      <a:pt x="12356" y="4834"/>
                    </a:cubicBezTo>
                    <a:lnTo>
                      <a:pt x="10746" y="2818"/>
                    </a:lnTo>
                    <a:cubicBezTo>
                      <a:pt x="10746" y="2818"/>
                      <a:pt x="10626" y="2910"/>
                      <a:pt x="10417" y="3069"/>
                    </a:cubicBezTo>
                    <a:cubicBezTo>
                      <a:pt x="10207" y="3228"/>
                      <a:pt x="9914" y="3468"/>
                      <a:pt x="9533" y="3710"/>
                    </a:cubicBezTo>
                    <a:cubicBezTo>
                      <a:pt x="8785" y="4220"/>
                      <a:pt x="7788" y="4900"/>
                      <a:pt x="6791" y="5580"/>
                    </a:cubicBezTo>
                    <a:cubicBezTo>
                      <a:pt x="5786" y="6247"/>
                      <a:pt x="4734" y="6846"/>
                      <a:pt x="3971" y="7334"/>
                    </a:cubicBezTo>
                    <a:cubicBezTo>
                      <a:pt x="3585" y="7573"/>
                      <a:pt x="3266" y="7771"/>
                      <a:pt x="3042" y="7912"/>
                    </a:cubicBezTo>
                    <a:cubicBezTo>
                      <a:pt x="2820" y="8057"/>
                      <a:pt x="2683" y="8121"/>
                      <a:pt x="2683" y="8121"/>
                    </a:cubicBezTo>
                    <a:cubicBezTo>
                      <a:pt x="2683" y="8121"/>
                      <a:pt x="4051" y="10296"/>
                      <a:pt x="4051" y="10296"/>
                    </a:cubicBezTo>
                    <a:close/>
                    <a:moveTo>
                      <a:pt x="15979" y="16944"/>
                    </a:moveTo>
                    <a:cubicBezTo>
                      <a:pt x="15631" y="16464"/>
                      <a:pt x="15033" y="16294"/>
                      <a:pt x="14641" y="16563"/>
                    </a:cubicBezTo>
                    <a:cubicBezTo>
                      <a:pt x="14257" y="16838"/>
                      <a:pt x="14200" y="17427"/>
                      <a:pt x="14538" y="17913"/>
                    </a:cubicBezTo>
                    <a:cubicBezTo>
                      <a:pt x="14876" y="18397"/>
                      <a:pt x="15491" y="18592"/>
                      <a:pt x="15886" y="18310"/>
                    </a:cubicBezTo>
                    <a:cubicBezTo>
                      <a:pt x="16286" y="18034"/>
                      <a:pt x="16329" y="17423"/>
                      <a:pt x="15979" y="16944"/>
                    </a:cubicBezTo>
                    <a:close/>
                    <a:moveTo>
                      <a:pt x="8848" y="21600"/>
                    </a:moveTo>
                    <a:lnTo>
                      <a:pt x="0" y="6928"/>
                    </a:lnTo>
                    <a:lnTo>
                      <a:pt x="1436" y="6145"/>
                    </a:lnTo>
                    <a:lnTo>
                      <a:pt x="1635" y="6459"/>
                    </a:lnTo>
                    <a:cubicBezTo>
                      <a:pt x="1635" y="6459"/>
                      <a:pt x="1770" y="6396"/>
                      <a:pt x="1986" y="6255"/>
                    </a:cubicBezTo>
                    <a:cubicBezTo>
                      <a:pt x="2204" y="6118"/>
                      <a:pt x="2517" y="5922"/>
                      <a:pt x="2894" y="5689"/>
                    </a:cubicBezTo>
                    <a:cubicBezTo>
                      <a:pt x="3638" y="5212"/>
                      <a:pt x="4666" y="4628"/>
                      <a:pt x="5650" y="3976"/>
                    </a:cubicBezTo>
                    <a:cubicBezTo>
                      <a:pt x="6624" y="3312"/>
                      <a:pt x="7597" y="2646"/>
                      <a:pt x="8327" y="2149"/>
                    </a:cubicBezTo>
                    <a:cubicBezTo>
                      <a:pt x="8701" y="1910"/>
                      <a:pt x="8986" y="1678"/>
                      <a:pt x="9192" y="1523"/>
                    </a:cubicBezTo>
                    <a:cubicBezTo>
                      <a:pt x="9397" y="1365"/>
                      <a:pt x="9514" y="1276"/>
                      <a:pt x="9514" y="1276"/>
                    </a:cubicBezTo>
                    <a:lnTo>
                      <a:pt x="9281" y="985"/>
                    </a:lnTo>
                    <a:lnTo>
                      <a:pt x="10582" y="0"/>
                    </a:lnTo>
                    <a:lnTo>
                      <a:pt x="21600" y="13254"/>
                    </a:lnTo>
                    <a:cubicBezTo>
                      <a:pt x="21600" y="13254"/>
                      <a:pt x="21346" y="13682"/>
                      <a:pt x="20964" y="14325"/>
                    </a:cubicBezTo>
                    <a:cubicBezTo>
                      <a:pt x="20573" y="14961"/>
                      <a:pt x="20085" y="15862"/>
                      <a:pt x="19521" y="16690"/>
                    </a:cubicBezTo>
                    <a:cubicBezTo>
                      <a:pt x="18389" y="18378"/>
                      <a:pt x="17256" y="20067"/>
                      <a:pt x="17256" y="20067"/>
                    </a:cubicBezTo>
                    <a:cubicBezTo>
                      <a:pt x="17256" y="20069"/>
                      <a:pt x="16746" y="20213"/>
                      <a:pt x="15940" y="20359"/>
                    </a:cubicBezTo>
                    <a:cubicBezTo>
                      <a:pt x="15148" y="20512"/>
                      <a:pt x="14093" y="20716"/>
                      <a:pt x="13039" y="20920"/>
                    </a:cubicBezTo>
                    <a:cubicBezTo>
                      <a:pt x="11996" y="21126"/>
                      <a:pt x="10963" y="21322"/>
                      <a:pt x="10161" y="21418"/>
                    </a:cubicBezTo>
                    <a:cubicBezTo>
                      <a:pt x="9374" y="21527"/>
                      <a:pt x="8848" y="21600"/>
                      <a:pt x="8848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7" name="Shape 16841">
                <a:extLst>
                  <a:ext uri="{FF2B5EF4-FFF2-40B4-BE49-F238E27FC236}">
                    <a16:creationId xmlns:a16="http://schemas.microsoft.com/office/drawing/2014/main" id="{7CD429CA-8280-4F35-917B-01E88FD47D98}"/>
                  </a:ext>
                </a:extLst>
              </p:cNvPr>
              <p:cNvSpPr/>
              <p:nvPr/>
            </p:nvSpPr>
            <p:spPr>
              <a:xfrm>
                <a:off x="5862644" y="4976910"/>
                <a:ext cx="276991" cy="614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1" y="1890"/>
                    </a:moveTo>
                    <a:cubicBezTo>
                      <a:pt x="17151" y="1890"/>
                      <a:pt x="16420" y="1897"/>
                      <a:pt x="15325" y="1909"/>
                    </a:cubicBezTo>
                    <a:cubicBezTo>
                      <a:pt x="14228" y="1913"/>
                      <a:pt x="12766" y="1963"/>
                      <a:pt x="11305" y="1924"/>
                    </a:cubicBezTo>
                    <a:cubicBezTo>
                      <a:pt x="9844" y="1909"/>
                      <a:pt x="8382" y="1894"/>
                      <a:pt x="7287" y="1883"/>
                    </a:cubicBezTo>
                    <a:cubicBezTo>
                      <a:pt x="6198" y="1843"/>
                      <a:pt x="5471" y="1817"/>
                      <a:pt x="5471" y="1817"/>
                    </a:cubicBezTo>
                    <a:lnTo>
                      <a:pt x="5261" y="3219"/>
                    </a:lnTo>
                    <a:cubicBezTo>
                      <a:pt x="5261" y="3219"/>
                      <a:pt x="6009" y="3246"/>
                      <a:pt x="7130" y="3287"/>
                    </a:cubicBezTo>
                    <a:cubicBezTo>
                      <a:pt x="8258" y="3298"/>
                      <a:pt x="9762" y="3315"/>
                      <a:pt x="11264" y="3330"/>
                    </a:cubicBezTo>
                    <a:cubicBezTo>
                      <a:pt x="12769" y="3370"/>
                      <a:pt x="14273" y="3320"/>
                      <a:pt x="15400" y="3313"/>
                    </a:cubicBezTo>
                    <a:cubicBezTo>
                      <a:pt x="16528" y="3303"/>
                      <a:pt x="17281" y="3295"/>
                      <a:pt x="17281" y="3295"/>
                    </a:cubicBezTo>
                    <a:cubicBezTo>
                      <a:pt x="17281" y="3295"/>
                      <a:pt x="17151" y="1890"/>
                      <a:pt x="17151" y="1890"/>
                    </a:cubicBezTo>
                    <a:close/>
                    <a:moveTo>
                      <a:pt x="17380" y="4368"/>
                    </a:moveTo>
                    <a:cubicBezTo>
                      <a:pt x="17380" y="4368"/>
                      <a:pt x="16612" y="4376"/>
                      <a:pt x="15459" y="4387"/>
                    </a:cubicBezTo>
                    <a:cubicBezTo>
                      <a:pt x="14308" y="4394"/>
                      <a:pt x="12771" y="4444"/>
                      <a:pt x="11236" y="4404"/>
                    </a:cubicBezTo>
                    <a:cubicBezTo>
                      <a:pt x="9699" y="4387"/>
                      <a:pt x="8163" y="4371"/>
                      <a:pt x="7011" y="4359"/>
                    </a:cubicBezTo>
                    <a:cubicBezTo>
                      <a:pt x="5865" y="4318"/>
                      <a:pt x="5101" y="4291"/>
                      <a:pt x="5101" y="4291"/>
                    </a:cubicBezTo>
                    <a:lnTo>
                      <a:pt x="4891" y="5694"/>
                    </a:lnTo>
                    <a:cubicBezTo>
                      <a:pt x="4891" y="5694"/>
                      <a:pt x="5676" y="5722"/>
                      <a:pt x="6854" y="5764"/>
                    </a:cubicBezTo>
                    <a:cubicBezTo>
                      <a:pt x="8039" y="5776"/>
                      <a:pt x="9617" y="5793"/>
                      <a:pt x="11195" y="5810"/>
                    </a:cubicBezTo>
                    <a:cubicBezTo>
                      <a:pt x="12774" y="5850"/>
                      <a:pt x="14352" y="5800"/>
                      <a:pt x="15536" y="5793"/>
                    </a:cubicBezTo>
                    <a:cubicBezTo>
                      <a:pt x="16720" y="5781"/>
                      <a:pt x="17510" y="5773"/>
                      <a:pt x="17510" y="5773"/>
                    </a:cubicBezTo>
                    <a:cubicBezTo>
                      <a:pt x="17510" y="5773"/>
                      <a:pt x="17380" y="4368"/>
                      <a:pt x="17380" y="4368"/>
                    </a:cubicBezTo>
                    <a:close/>
                    <a:moveTo>
                      <a:pt x="17608" y="6847"/>
                    </a:moveTo>
                    <a:cubicBezTo>
                      <a:pt x="17608" y="6847"/>
                      <a:pt x="16803" y="6855"/>
                      <a:pt x="15594" y="6867"/>
                    </a:cubicBezTo>
                    <a:cubicBezTo>
                      <a:pt x="14386" y="6875"/>
                      <a:pt x="12775" y="6925"/>
                      <a:pt x="11165" y="6885"/>
                    </a:cubicBezTo>
                    <a:cubicBezTo>
                      <a:pt x="9553" y="6867"/>
                      <a:pt x="7943" y="6850"/>
                      <a:pt x="6735" y="6837"/>
                    </a:cubicBezTo>
                    <a:cubicBezTo>
                      <a:pt x="5533" y="6795"/>
                      <a:pt x="4731" y="6766"/>
                      <a:pt x="4731" y="6766"/>
                    </a:cubicBezTo>
                    <a:lnTo>
                      <a:pt x="4521" y="8168"/>
                    </a:lnTo>
                    <a:cubicBezTo>
                      <a:pt x="4521" y="8168"/>
                      <a:pt x="5344" y="8197"/>
                      <a:pt x="6578" y="8240"/>
                    </a:cubicBezTo>
                    <a:cubicBezTo>
                      <a:pt x="7818" y="8254"/>
                      <a:pt x="9472" y="8271"/>
                      <a:pt x="11125" y="8290"/>
                    </a:cubicBezTo>
                    <a:cubicBezTo>
                      <a:pt x="12778" y="8330"/>
                      <a:pt x="14432" y="8280"/>
                      <a:pt x="15672" y="8273"/>
                    </a:cubicBezTo>
                    <a:cubicBezTo>
                      <a:pt x="16911" y="8259"/>
                      <a:pt x="17738" y="8251"/>
                      <a:pt x="17738" y="8251"/>
                    </a:cubicBezTo>
                    <a:cubicBezTo>
                      <a:pt x="17738" y="8251"/>
                      <a:pt x="17608" y="6847"/>
                      <a:pt x="17608" y="6847"/>
                    </a:cubicBezTo>
                    <a:close/>
                    <a:moveTo>
                      <a:pt x="17837" y="9323"/>
                    </a:moveTo>
                    <a:cubicBezTo>
                      <a:pt x="17837" y="9323"/>
                      <a:pt x="16995" y="9332"/>
                      <a:pt x="15731" y="9346"/>
                    </a:cubicBezTo>
                    <a:cubicBezTo>
                      <a:pt x="14466" y="9353"/>
                      <a:pt x="12780" y="9404"/>
                      <a:pt x="11095" y="9364"/>
                    </a:cubicBezTo>
                    <a:cubicBezTo>
                      <a:pt x="9408" y="9345"/>
                      <a:pt x="7723" y="9327"/>
                      <a:pt x="6459" y="9313"/>
                    </a:cubicBezTo>
                    <a:cubicBezTo>
                      <a:pt x="5200" y="9268"/>
                      <a:pt x="4360" y="9240"/>
                      <a:pt x="4360" y="9240"/>
                    </a:cubicBezTo>
                    <a:lnTo>
                      <a:pt x="4150" y="10643"/>
                    </a:lnTo>
                    <a:cubicBezTo>
                      <a:pt x="4150" y="10643"/>
                      <a:pt x="5011" y="10673"/>
                      <a:pt x="6303" y="10717"/>
                    </a:cubicBezTo>
                    <a:cubicBezTo>
                      <a:pt x="7599" y="10732"/>
                      <a:pt x="9326" y="10750"/>
                      <a:pt x="11054" y="10769"/>
                    </a:cubicBezTo>
                    <a:cubicBezTo>
                      <a:pt x="12783" y="10811"/>
                      <a:pt x="14511" y="10760"/>
                      <a:pt x="15807" y="10751"/>
                    </a:cubicBezTo>
                    <a:cubicBezTo>
                      <a:pt x="17103" y="10738"/>
                      <a:pt x="17967" y="10728"/>
                      <a:pt x="17967" y="10728"/>
                    </a:cubicBezTo>
                    <a:cubicBezTo>
                      <a:pt x="17967" y="10728"/>
                      <a:pt x="17837" y="9323"/>
                      <a:pt x="17837" y="9323"/>
                    </a:cubicBezTo>
                    <a:close/>
                    <a:moveTo>
                      <a:pt x="18067" y="11803"/>
                    </a:moveTo>
                    <a:cubicBezTo>
                      <a:pt x="18067" y="11803"/>
                      <a:pt x="17186" y="11812"/>
                      <a:pt x="15866" y="11826"/>
                    </a:cubicBezTo>
                    <a:cubicBezTo>
                      <a:pt x="14546" y="11834"/>
                      <a:pt x="12784" y="11885"/>
                      <a:pt x="11024" y="11844"/>
                    </a:cubicBezTo>
                    <a:cubicBezTo>
                      <a:pt x="9264" y="11825"/>
                      <a:pt x="7503" y="11806"/>
                      <a:pt x="6183" y="11791"/>
                    </a:cubicBezTo>
                    <a:cubicBezTo>
                      <a:pt x="4868" y="11746"/>
                      <a:pt x="3991" y="11714"/>
                      <a:pt x="3991" y="11714"/>
                    </a:cubicBezTo>
                    <a:lnTo>
                      <a:pt x="3781" y="13116"/>
                    </a:lnTo>
                    <a:cubicBezTo>
                      <a:pt x="3781" y="13116"/>
                      <a:pt x="4679" y="13148"/>
                      <a:pt x="6027" y="13194"/>
                    </a:cubicBezTo>
                    <a:cubicBezTo>
                      <a:pt x="7378" y="13208"/>
                      <a:pt x="9182" y="13229"/>
                      <a:pt x="10985" y="13249"/>
                    </a:cubicBezTo>
                    <a:cubicBezTo>
                      <a:pt x="12788" y="13291"/>
                      <a:pt x="14590" y="13238"/>
                      <a:pt x="15943" y="13231"/>
                    </a:cubicBezTo>
                    <a:cubicBezTo>
                      <a:pt x="17294" y="13216"/>
                      <a:pt x="18196" y="13205"/>
                      <a:pt x="18196" y="13205"/>
                    </a:cubicBezTo>
                    <a:cubicBezTo>
                      <a:pt x="18196" y="13205"/>
                      <a:pt x="18067" y="11803"/>
                      <a:pt x="18067" y="11803"/>
                    </a:cubicBezTo>
                    <a:close/>
                    <a:moveTo>
                      <a:pt x="18295" y="14279"/>
                    </a:moveTo>
                    <a:cubicBezTo>
                      <a:pt x="18295" y="14279"/>
                      <a:pt x="17377" y="14289"/>
                      <a:pt x="16000" y="14304"/>
                    </a:cubicBezTo>
                    <a:cubicBezTo>
                      <a:pt x="14624" y="14312"/>
                      <a:pt x="12789" y="14365"/>
                      <a:pt x="10954" y="14323"/>
                    </a:cubicBezTo>
                    <a:cubicBezTo>
                      <a:pt x="9119" y="14302"/>
                      <a:pt x="7283" y="14281"/>
                      <a:pt x="5906" y="14267"/>
                    </a:cubicBezTo>
                    <a:cubicBezTo>
                      <a:pt x="4535" y="14219"/>
                      <a:pt x="3621" y="14188"/>
                      <a:pt x="3621" y="14188"/>
                    </a:cubicBezTo>
                    <a:lnTo>
                      <a:pt x="3410" y="15591"/>
                    </a:lnTo>
                    <a:cubicBezTo>
                      <a:pt x="3410" y="15591"/>
                      <a:pt x="4347" y="15623"/>
                      <a:pt x="5751" y="15671"/>
                    </a:cubicBezTo>
                    <a:cubicBezTo>
                      <a:pt x="7159" y="15686"/>
                      <a:pt x="9037" y="15708"/>
                      <a:pt x="10914" y="15728"/>
                    </a:cubicBezTo>
                    <a:cubicBezTo>
                      <a:pt x="12792" y="15771"/>
                      <a:pt x="14670" y="15718"/>
                      <a:pt x="16078" y="15710"/>
                    </a:cubicBezTo>
                    <a:cubicBezTo>
                      <a:pt x="17487" y="15695"/>
                      <a:pt x="18425" y="15683"/>
                      <a:pt x="18425" y="15683"/>
                    </a:cubicBezTo>
                    <a:cubicBezTo>
                      <a:pt x="18425" y="15683"/>
                      <a:pt x="18295" y="14279"/>
                      <a:pt x="18295" y="14279"/>
                    </a:cubicBezTo>
                    <a:close/>
                    <a:moveTo>
                      <a:pt x="18524" y="16757"/>
                    </a:moveTo>
                    <a:cubicBezTo>
                      <a:pt x="18524" y="16757"/>
                      <a:pt x="17569" y="16768"/>
                      <a:pt x="16136" y="16784"/>
                    </a:cubicBezTo>
                    <a:cubicBezTo>
                      <a:pt x="14704" y="16793"/>
                      <a:pt x="12794" y="16846"/>
                      <a:pt x="10883" y="16804"/>
                    </a:cubicBezTo>
                    <a:cubicBezTo>
                      <a:pt x="8974" y="16782"/>
                      <a:pt x="7064" y="16760"/>
                      <a:pt x="5631" y="16745"/>
                    </a:cubicBezTo>
                    <a:cubicBezTo>
                      <a:pt x="4202" y="16696"/>
                      <a:pt x="3250" y="16664"/>
                      <a:pt x="3250" y="16664"/>
                    </a:cubicBezTo>
                    <a:lnTo>
                      <a:pt x="3041" y="18066"/>
                    </a:lnTo>
                    <a:cubicBezTo>
                      <a:pt x="3041" y="18066"/>
                      <a:pt x="4014" y="18098"/>
                      <a:pt x="5475" y="18148"/>
                    </a:cubicBezTo>
                    <a:cubicBezTo>
                      <a:pt x="6939" y="18164"/>
                      <a:pt x="8892" y="18186"/>
                      <a:pt x="10844" y="18208"/>
                    </a:cubicBezTo>
                    <a:cubicBezTo>
                      <a:pt x="12797" y="18251"/>
                      <a:pt x="14748" y="18198"/>
                      <a:pt x="16214" y="18189"/>
                    </a:cubicBezTo>
                    <a:cubicBezTo>
                      <a:pt x="17678" y="18172"/>
                      <a:pt x="18653" y="18161"/>
                      <a:pt x="18653" y="18161"/>
                    </a:cubicBezTo>
                    <a:cubicBezTo>
                      <a:pt x="18653" y="18161"/>
                      <a:pt x="18524" y="16757"/>
                      <a:pt x="18524" y="16757"/>
                    </a:cubicBezTo>
                    <a:close/>
                    <a:moveTo>
                      <a:pt x="18941" y="91"/>
                    </a:moveTo>
                    <a:lnTo>
                      <a:pt x="21600" y="19831"/>
                    </a:lnTo>
                    <a:cubicBezTo>
                      <a:pt x="21600" y="19831"/>
                      <a:pt x="20949" y="19955"/>
                      <a:pt x="19970" y="20141"/>
                    </a:cubicBezTo>
                    <a:cubicBezTo>
                      <a:pt x="18978" y="20307"/>
                      <a:pt x="17655" y="20529"/>
                      <a:pt x="16332" y="20752"/>
                    </a:cubicBezTo>
                    <a:cubicBezTo>
                      <a:pt x="14986" y="20973"/>
                      <a:pt x="13640" y="21194"/>
                      <a:pt x="12630" y="21360"/>
                    </a:cubicBezTo>
                    <a:cubicBezTo>
                      <a:pt x="11608" y="21504"/>
                      <a:pt x="10927" y="21600"/>
                      <a:pt x="10927" y="21600"/>
                    </a:cubicBezTo>
                    <a:cubicBezTo>
                      <a:pt x="10927" y="21600"/>
                      <a:pt x="8158" y="21154"/>
                      <a:pt x="5389" y="20709"/>
                    </a:cubicBezTo>
                    <a:cubicBezTo>
                      <a:pt x="2656" y="20214"/>
                      <a:pt x="0" y="19702"/>
                      <a:pt x="0" y="19702"/>
                    </a:cubicBezTo>
                    <a:lnTo>
                      <a:pt x="3785" y="0"/>
                    </a:lnTo>
                    <a:cubicBezTo>
                      <a:pt x="3785" y="0"/>
                      <a:pt x="4729" y="32"/>
                      <a:pt x="6144" y="81"/>
                    </a:cubicBezTo>
                    <a:cubicBezTo>
                      <a:pt x="7553" y="159"/>
                      <a:pt x="9461" y="131"/>
                      <a:pt x="11356" y="169"/>
                    </a:cubicBezTo>
                    <a:cubicBezTo>
                      <a:pt x="11831" y="176"/>
                      <a:pt x="12305" y="182"/>
                      <a:pt x="12772" y="188"/>
                    </a:cubicBezTo>
                    <a:cubicBezTo>
                      <a:pt x="13239" y="181"/>
                      <a:pt x="13699" y="175"/>
                      <a:pt x="14143" y="167"/>
                    </a:cubicBezTo>
                    <a:cubicBezTo>
                      <a:pt x="15033" y="158"/>
                      <a:pt x="15863" y="149"/>
                      <a:pt x="16576" y="141"/>
                    </a:cubicBezTo>
                    <a:cubicBezTo>
                      <a:pt x="18002" y="141"/>
                      <a:pt x="18941" y="91"/>
                      <a:pt x="18941" y="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8" name="Shape 16842">
                <a:extLst>
                  <a:ext uri="{FF2B5EF4-FFF2-40B4-BE49-F238E27FC236}">
                    <a16:creationId xmlns:a16="http://schemas.microsoft.com/office/drawing/2014/main" id="{15F45F80-FB52-4A3A-B008-8A8DD9844260}"/>
                  </a:ext>
                </a:extLst>
              </p:cNvPr>
              <p:cNvSpPr/>
              <p:nvPr/>
            </p:nvSpPr>
            <p:spPr>
              <a:xfrm>
                <a:off x="5279847" y="4905339"/>
                <a:ext cx="402801" cy="88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1" y="3809"/>
                    </a:moveTo>
                    <a:cubicBezTo>
                      <a:pt x="18111" y="3809"/>
                      <a:pt x="17443" y="3720"/>
                      <a:pt x="16774" y="3631"/>
                    </a:cubicBezTo>
                    <a:cubicBezTo>
                      <a:pt x="16117" y="3526"/>
                      <a:pt x="15459" y="3421"/>
                      <a:pt x="15459" y="3421"/>
                    </a:cubicBezTo>
                    <a:lnTo>
                      <a:pt x="13983" y="5415"/>
                    </a:lnTo>
                    <a:cubicBezTo>
                      <a:pt x="13983" y="5415"/>
                      <a:pt x="14680" y="5525"/>
                      <a:pt x="15378" y="5636"/>
                    </a:cubicBezTo>
                    <a:cubicBezTo>
                      <a:pt x="16082" y="5736"/>
                      <a:pt x="16794" y="5826"/>
                      <a:pt x="16794" y="5826"/>
                    </a:cubicBezTo>
                    <a:cubicBezTo>
                      <a:pt x="16794" y="5826"/>
                      <a:pt x="18111" y="3809"/>
                      <a:pt x="18111" y="3809"/>
                    </a:cubicBezTo>
                    <a:close/>
                    <a:moveTo>
                      <a:pt x="16213" y="6715"/>
                    </a:moveTo>
                    <a:cubicBezTo>
                      <a:pt x="16213" y="6716"/>
                      <a:pt x="15482" y="6624"/>
                      <a:pt x="14761" y="6520"/>
                    </a:cubicBezTo>
                    <a:cubicBezTo>
                      <a:pt x="14045" y="6407"/>
                      <a:pt x="13331" y="6294"/>
                      <a:pt x="13331" y="6294"/>
                    </a:cubicBezTo>
                    <a:lnTo>
                      <a:pt x="11850" y="8285"/>
                    </a:lnTo>
                    <a:cubicBezTo>
                      <a:pt x="11850" y="8285"/>
                      <a:pt x="12606" y="8405"/>
                      <a:pt x="13362" y="8524"/>
                    </a:cubicBezTo>
                    <a:cubicBezTo>
                      <a:pt x="14123" y="8635"/>
                      <a:pt x="14895" y="8731"/>
                      <a:pt x="14895" y="8731"/>
                    </a:cubicBezTo>
                    <a:cubicBezTo>
                      <a:pt x="14895" y="8731"/>
                      <a:pt x="16213" y="6715"/>
                      <a:pt x="16213" y="6715"/>
                    </a:cubicBezTo>
                    <a:close/>
                    <a:moveTo>
                      <a:pt x="14312" y="9620"/>
                    </a:moveTo>
                    <a:cubicBezTo>
                      <a:pt x="14312" y="9620"/>
                      <a:pt x="13522" y="9522"/>
                      <a:pt x="12744" y="9408"/>
                    </a:cubicBezTo>
                    <a:cubicBezTo>
                      <a:pt x="11970" y="9287"/>
                      <a:pt x="11197" y="9164"/>
                      <a:pt x="11197" y="9164"/>
                    </a:cubicBezTo>
                    <a:lnTo>
                      <a:pt x="9715" y="11156"/>
                    </a:lnTo>
                    <a:cubicBezTo>
                      <a:pt x="9715" y="11156"/>
                      <a:pt x="10528" y="11284"/>
                      <a:pt x="11341" y="11412"/>
                    </a:cubicBezTo>
                    <a:cubicBezTo>
                      <a:pt x="12160" y="11532"/>
                      <a:pt x="12990" y="11636"/>
                      <a:pt x="12990" y="11636"/>
                    </a:cubicBezTo>
                    <a:cubicBezTo>
                      <a:pt x="12990" y="11636"/>
                      <a:pt x="14312" y="9620"/>
                      <a:pt x="14312" y="9620"/>
                    </a:cubicBezTo>
                    <a:close/>
                    <a:moveTo>
                      <a:pt x="12406" y="12525"/>
                    </a:moveTo>
                    <a:cubicBezTo>
                      <a:pt x="12406" y="12525"/>
                      <a:pt x="11558" y="12419"/>
                      <a:pt x="10722" y="12296"/>
                    </a:cubicBezTo>
                    <a:cubicBezTo>
                      <a:pt x="9891" y="12165"/>
                      <a:pt x="9060" y="12035"/>
                      <a:pt x="9060" y="12035"/>
                    </a:cubicBezTo>
                    <a:lnTo>
                      <a:pt x="7575" y="14026"/>
                    </a:lnTo>
                    <a:cubicBezTo>
                      <a:pt x="7575" y="14026"/>
                      <a:pt x="8446" y="14163"/>
                      <a:pt x="9318" y="14299"/>
                    </a:cubicBezTo>
                    <a:cubicBezTo>
                      <a:pt x="10193" y="14429"/>
                      <a:pt x="11083" y="14540"/>
                      <a:pt x="11083" y="14540"/>
                    </a:cubicBezTo>
                    <a:cubicBezTo>
                      <a:pt x="11083" y="14540"/>
                      <a:pt x="12406" y="12525"/>
                      <a:pt x="12406" y="12525"/>
                    </a:cubicBezTo>
                    <a:close/>
                    <a:moveTo>
                      <a:pt x="10497" y="15428"/>
                    </a:moveTo>
                    <a:cubicBezTo>
                      <a:pt x="10497" y="15428"/>
                      <a:pt x="9590" y="15316"/>
                      <a:pt x="8697" y="15183"/>
                    </a:cubicBezTo>
                    <a:cubicBezTo>
                      <a:pt x="7809" y="15044"/>
                      <a:pt x="6920" y="14905"/>
                      <a:pt x="6920" y="14905"/>
                    </a:cubicBezTo>
                    <a:lnTo>
                      <a:pt x="5432" y="16896"/>
                    </a:lnTo>
                    <a:cubicBezTo>
                      <a:pt x="5432" y="16896"/>
                      <a:pt x="6361" y="17041"/>
                      <a:pt x="7290" y="17185"/>
                    </a:cubicBezTo>
                    <a:cubicBezTo>
                      <a:pt x="7751" y="17262"/>
                      <a:pt x="8230" y="17315"/>
                      <a:pt x="8581" y="17364"/>
                    </a:cubicBezTo>
                    <a:cubicBezTo>
                      <a:pt x="8935" y="17411"/>
                      <a:pt x="9170" y="17442"/>
                      <a:pt x="9170" y="17442"/>
                    </a:cubicBezTo>
                    <a:cubicBezTo>
                      <a:pt x="9170" y="17442"/>
                      <a:pt x="10497" y="15428"/>
                      <a:pt x="10497" y="15428"/>
                    </a:cubicBezTo>
                    <a:close/>
                    <a:moveTo>
                      <a:pt x="8584" y="18331"/>
                    </a:moveTo>
                    <a:cubicBezTo>
                      <a:pt x="8584" y="18331"/>
                      <a:pt x="8344" y="18299"/>
                      <a:pt x="7984" y="18252"/>
                    </a:cubicBezTo>
                    <a:cubicBezTo>
                      <a:pt x="7626" y="18201"/>
                      <a:pt x="7138" y="18147"/>
                      <a:pt x="6668" y="18069"/>
                    </a:cubicBezTo>
                    <a:cubicBezTo>
                      <a:pt x="5721" y="17922"/>
                      <a:pt x="4774" y="17775"/>
                      <a:pt x="4774" y="17775"/>
                    </a:cubicBezTo>
                    <a:lnTo>
                      <a:pt x="3284" y="19765"/>
                    </a:lnTo>
                    <a:cubicBezTo>
                      <a:pt x="3284" y="19765"/>
                      <a:pt x="4271" y="19919"/>
                      <a:pt x="5257" y="20072"/>
                    </a:cubicBezTo>
                    <a:cubicBezTo>
                      <a:pt x="5748" y="20153"/>
                      <a:pt x="6254" y="20210"/>
                      <a:pt x="6628" y="20263"/>
                    </a:cubicBezTo>
                    <a:cubicBezTo>
                      <a:pt x="7004" y="20313"/>
                      <a:pt x="7254" y="20346"/>
                      <a:pt x="7254" y="20346"/>
                    </a:cubicBezTo>
                    <a:cubicBezTo>
                      <a:pt x="7254" y="20346"/>
                      <a:pt x="8584" y="18331"/>
                      <a:pt x="8584" y="18331"/>
                    </a:cubicBezTo>
                    <a:close/>
                    <a:moveTo>
                      <a:pt x="21600" y="756"/>
                    </a:moveTo>
                    <a:lnTo>
                      <a:pt x="8961" y="21600"/>
                    </a:lnTo>
                    <a:cubicBezTo>
                      <a:pt x="8961" y="21600"/>
                      <a:pt x="8396" y="21526"/>
                      <a:pt x="7547" y="21414"/>
                    </a:cubicBezTo>
                    <a:cubicBezTo>
                      <a:pt x="6703" y="21298"/>
                      <a:pt x="5563" y="21164"/>
                      <a:pt x="4450" y="20992"/>
                    </a:cubicBezTo>
                    <a:cubicBezTo>
                      <a:pt x="2225" y="20644"/>
                      <a:pt x="0" y="20296"/>
                      <a:pt x="0" y="20296"/>
                    </a:cubicBezTo>
                    <a:lnTo>
                      <a:pt x="16284" y="0"/>
                    </a:lnTo>
                    <a:cubicBezTo>
                      <a:pt x="16284" y="0"/>
                      <a:pt x="17603" y="203"/>
                      <a:pt x="18922" y="407"/>
                    </a:cubicBezTo>
                    <a:cubicBezTo>
                      <a:pt x="20260" y="582"/>
                      <a:pt x="21600" y="756"/>
                      <a:pt x="21600" y="75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59" name="Shape 16843">
                <a:extLst>
                  <a:ext uri="{FF2B5EF4-FFF2-40B4-BE49-F238E27FC236}">
                    <a16:creationId xmlns:a16="http://schemas.microsoft.com/office/drawing/2014/main" id="{D88A8419-B240-42B5-9F91-91C6D1DF183C}"/>
                  </a:ext>
                </a:extLst>
              </p:cNvPr>
              <p:cNvSpPr/>
              <p:nvPr/>
            </p:nvSpPr>
            <p:spPr>
              <a:xfrm>
                <a:off x="6148931" y="4930900"/>
                <a:ext cx="462236" cy="1108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8" y="15020"/>
                    </a:moveTo>
                    <a:cubicBezTo>
                      <a:pt x="13978" y="15020"/>
                      <a:pt x="15110" y="14906"/>
                      <a:pt x="16241" y="14793"/>
                    </a:cubicBezTo>
                    <a:cubicBezTo>
                      <a:pt x="16807" y="14735"/>
                      <a:pt x="17372" y="14678"/>
                      <a:pt x="17796" y="14635"/>
                    </a:cubicBezTo>
                    <a:cubicBezTo>
                      <a:pt x="18221" y="14593"/>
                      <a:pt x="18499" y="14558"/>
                      <a:pt x="18499" y="14558"/>
                    </a:cubicBezTo>
                    <a:lnTo>
                      <a:pt x="17421" y="12909"/>
                    </a:lnTo>
                    <a:cubicBezTo>
                      <a:pt x="17421" y="12909"/>
                      <a:pt x="17154" y="12943"/>
                      <a:pt x="16748" y="12982"/>
                    </a:cubicBezTo>
                    <a:cubicBezTo>
                      <a:pt x="16342" y="13023"/>
                      <a:pt x="15801" y="13078"/>
                      <a:pt x="15260" y="13134"/>
                    </a:cubicBezTo>
                    <a:cubicBezTo>
                      <a:pt x="14177" y="13243"/>
                      <a:pt x="13094" y="13352"/>
                      <a:pt x="13094" y="13352"/>
                    </a:cubicBezTo>
                    <a:cubicBezTo>
                      <a:pt x="13094" y="13352"/>
                      <a:pt x="13978" y="15020"/>
                      <a:pt x="13978" y="15020"/>
                    </a:cubicBezTo>
                    <a:close/>
                    <a:moveTo>
                      <a:pt x="12620" y="12453"/>
                    </a:moveTo>
                    <a:cubicBezTo>
                      <a:pt x="12620" y="12453"/>
                      <a:pt x="13677" y="12347"/>
                      <a:pt x="14733" y="12239"/>
                    </a:cubicBezTo>
                    <a:cubicBezTo>
                      <a:pt x="15261" y="12186"/>
                      <a:pt x="15789" y="12132"/>
                      <a:pt x="16185" y="12092"/>
                    </a:cubicBezTo>
                    <a:cubicBezTo>
                      <a:pt x="16582" y="12053"/>
                      <a:pt x="16843" y="12021"/>
                      <a:pt x="16843" y="12021"/>
                    </a:cubicBezTo>
                    <a:lnTo>
                      <a:pt x="15772" y="10372"/>
                    </a:lnTo>
                    <a:lnTo>
                      <a:pt x="11742" y="10785"/>
                    </a:lnTo>
                    <a:cubicBezTo>
                      <a:pt x="11742" y="10785"/>
                      <a:pt x="12620" y="12453"/>
                      <a:pt x="12620" y="12453"/>
                    </a:cubicBezTo>
                    <a:close/>
                    <a:moveTo>
                      <a:pt x="11271" y="9885"/>
                    </a:moveTo>
                    <a:lnTo>
                      <a:pt x="15197" y="9484"/>
                    </a:lnTo>
                    <a:lnTo>
                      <a:pt x="14133" y="7834"/>
                    </a:lnTo>
                    <a:lnTo>
                      <a:pt x="10400" y="8216"/>
                    </a:lnTo>
                    <a:cubicBezTo>
                      <a:pt x="10400" y="8216"/>
                      <a:pt x="11271" y="9885"/>
                      <a:pt x="11271" y="9885"/>
                    </a:cubicBezTo>
                    <a:close/>
                    <a:moveTo>
                      <a:pt x="9932" y="7317"/>
                    </a:moveTo>
                    <a:lnTo>
                      <a:pt x="13561" y="6946"/>
                    </a:lnTo>
                    <a:lnTo>
                      <a:pt x="12502" y="5295"/>
                    </a:lnTo>
                    <a:lnTo>
                      <a:pt x="9067" y="5647"/>
                    </a:lnTo>
                    <a:cubicBezTo>
                      <a:pt x="9067" y="5647"/>
                      <a:pt x="9932" y="7317"/>
                      <a:pt x="9932" y="7317"/>
                    </a:cubicBezTo>
                    <a:close/>
                    <a:moveTo>
                      <a:pt x="8603" y="4747"/>
                    </a:moveTo>
                    <a:lnTo>
                      <a:pt x="11933" y="4405"/>
                    </a:lnTo>
                    <a:lnTo>
                      <a:pt x="10881" y="2753"/>
                    </a:lnTo>
                    <a:lnTo>
                      <a:pt x="7744" y="3077"/>
                    </a:lnTo>
                    <a:cubicBezTo>
                      <a:pt x="7744" y="3077"/>
                      <a:pt x="8603" y="4747"/>
                      <a:pt x="8603" y="4747"/>
                    </a:cubicBezTo>
                    <a:close/>
                    <a:moveTo>
                      <a:pt x="11369" y="15237"/>
                    </a:moveTo>
                    <a:lnTo>
                      <a:pt x="10596" y="13558"/>
                    </a:lnTo>
                    <a:cubicBezTo>
                      <a:pt x="10596" y="13558"/>
                      <a:pt x="9501" y="13644"/>
                      <a:pt x="8406" y="13731"/>
                    </a:cubicBezTo>
                    <a:cubicBezTo>
                      <a:pt x="7302" y="13797"/>
                      <a:pt x="6199" y="13863"/>
                      <a:pt x="6199" y="13863"/>
                    </a:cubicBezTo>
                    <a:lnTo>
                      <a:pt x="6778" y="15555"/>
                    </a:lnTo>
                    <a:cubicBezTo>
                      <a:pt x="6778" y="15555"/>
                      <a:pt x="7932" y="15493"/>
                      <a:pt x="9081" y="15417"/>
                    </a:cubicBezTo>
                    <a:cubicBezTo>
                      <a:pt x="10225" y="15327"/>
                      <a:pt x="11369" y="15237"/>
                      <a:pt x="11369" y="15237"/>
                    </a:cubicBezTo>
                    <a:close/>
                    <a:moveTo>
                      <a:pt x="5890" y="12951"/>
                    </a:moveTo>
                    <a:cubicBezTo>
                      <a:pt x="5890" y="12951"/>
                      <a:pt x="6967" y="12887"/>
                      <a:pt x="8044" y="12823"/>
                    </a:cubicBezTo>
                    <a:cubicBezTo>
                      <a:pt x="9112" y="12738"/>
                      <a:pt x="10181" y="12654"/>
                      <a:pt x="10181" y="12654"/>
                    </a:cubicBezTo>
                    <a:lnTo>
                      <a:pt x="9414" y="10975"/>
                    </a:lnTo>
                    <a:cubicBezTo>
                      <a:pt x="9414" y="10975"/>
                      <a:pt x="8394" y="11057"/>
                      <a:pt x="7374" y="11138"/>
                    </a:cubicBezTo>
                    <a:cubicBezTo>
                      <a:pt x="6346" y="11198"/>
                      <a:pt x="5319" y="11259"/>
                      <a:pt x="5319" y="11259"/>
                    </a:cubicBezTo>
                    <a:cubicBezTo>
                      <a:pt x="5319" y="11259"/>
                      <a:pt x="5890" y="12951"/>
                      <a:pt x="5890" y="12951"/>
                    </a:cubicBezTo>
                    <a:close/>
                    <a:moveTo>
                      <a:pt x="5012" y="10348"/>
                    </a:moveTo>
                    <a:cubicBezTo>
                      <a:pt x="5012" y="10348"/>
                      <a:pt x="6014" y="10289"/>
                      <a:pt x="7016" y="10230"/>
                    </a:cubicBezTo>
                    <a:cubicBezTo>
                      <a:pt x="8009" y="10151"/>
                      <a:pt x="9003" y="10071"/>
                      <a:pt x="9003" y="10071"/>
                    </a:cubicBezTo>
                    <a:lnTo>
                      <a:pt x="8242" y="8392"/>
                    </a:lnTo>
                    <a:cubicBezTo>
                      <a:pt x="8242" y="8392"/>
                      <a:pt x="7298" y="8468"/>
                      <a:pt x="6353" y="8544"/>
                    </a:cubicBezTo>
                    <a:cubicBezTo>
                      <a:pt x="5400" y="8599"/>
                      <a:pt x="4448" y="8655"/>
                      <a:pt x="4448" y="8655"/>
                    </a:cubicBezTo>
                    <a:cubicBezTo>
                      <a:pt x="4448" y="8655"/>
                      <a:pt x="5012" y="10348"/>
                      <a:pt x="5012" y="10348"/>
                    </a:cubicBezTo>
                    <a:close/>
                    <a:moveTo>
                      <a:pt x="4145" y="7744"/>
                    </a:moveTo>
                    <a:cubicBezTo>
                      <a:pt x="4145" y="7744"/>
                      <a:pt x="5072" y="7690"/>
                      <a:pt x="5999" y="7636"/>
                    </a:cubicBezTo>
                    <a:cubicBezTo>
                      <a:pt x="6917" y="7561"/>
                      <a:pt x="7835" y="7487"/>
                      <a:pt x="7835" y="7487"/>
                    </a:cubicBezTo>
                    <a:lnTo>
                      <a:pt x="7081" y="5807"/>
                    </a:lnTo>
                    <a:cubicBezTo>
                      <a:pt x="7081" y="5807"/>
                      <a:pt x="6212" y="5878"/>
                      <a:pt x="5342" y="5948"/>
                    </a:cubicBezTo>
                    <a:cubicBezTo>
                      <a:pt x="4464" y="5999"/>
                      <a:pt x="3586" y="6050"/>
                      <a:pt x="3586" y="6050"/>
                    </a:cubicBezTo>
                    <a:cubicBezTo>
                      <a:pt x="3586" y="6050"/>
                      <a:pt x="4145" y="7744"/>
                      <a:pt x="4145" y="7744"/>
                    </a:cubicBezTo>
                    <a:close/>
                    <a:moveTo>
                      <a:pt x="3288" y="5138"/>
                    </a:moveTo>
                    <a:cubicBezTo>
                      <a:pt x="3288" y="5138"/>
                      <a:pt x="4140" y="5089"/>
                      <a:pt x="4991" y="5039"/>
                    </a:cubicBezTo>
                    <a:cubicBezTo>
                      <a:pt x="5834" y="4971"/>
                      <a:pt x="6677" y="4903"/>
                      <a:pt x="6677" y="4903"/>
                    </a:cubicBezTo>
                    <a:lnTo>
                      <a:pt x="5930" y="3222"/>
                    </a:lnTo>
                    <a:cubicBezTo>
                      <a:pt x="5930" y="3222"/>
                      <a:pt x="5135" y="3287"/>
                      <a:pt x="4341" y="3351"/>
                    </a:cubicBezTo>
                    <a:cubicBezTo>
                      <a:pt x="3538" y="3398"/>
                      <a:pt x="2736" y="3445"/>
                      <a:pt x="2736" y="3445"/>
                    </a:cubicBezTo>
                    <a:cubicBezTo>
                      <a:pt x="2736" y="3445"/>
                      <a:pt x="3288" y="5138"/>
                      <a:pt x="3288" y="5138"/>
                    </a:cubicBezTo>
                    <a:close/>
                    <a:moveTo>
                      <a:pt x="10863" y="0"/>
                    </a:moveTo>
                    <a:cubicBezTo>
                      <a:pt x="10863" y="0"/>
                      <a:pt x="13525" y="3752"/>
                      <a:pt x="16188" y="7505"/>
                    </a:cubicBezTo>
                    <a:cubicBezTo>
                      <a:pt x="18894" y="11252"/>
                      <a:pt x="21600" y="14999"/>
                      <a:pt x="21600" y="14999"/>
                    </a:cubicBezTo>
                    <a:cubicBezTo>
                      <a:pt x="21600" y="14999"/>
                      <a:pt x="20757" y="15438"/>
                      <a:pt x="19413" y="16102"/>
                    </a:cubicBezTo>
                    <a:cubicBezTo>
                      <a:pt x="18735" y="16427"/>
                      <a:pt x="17921" y="16793"/>
                      <a:pt x="17027" y="17194"/>
                    </a:cubicBezTo>
                    <a:cubicBezTo>
                      <a:pt x="16131" y="17590"/>
                      <a:pt x="15158" y="18031"/>
                      <a:pt x="14138" y="18429"/>
                    </a:cubicBezTo>
                    <a:cubicBezTo>
                      <a:pt x="13122" y="18837"/>
                      <a:pt x="12078" y="19245"/>
                      <a:pt x="11076" y="19627"/>
                    </a:cubicBezTo>
                    <a:cubicBezTo>
                      <a:pt x="10075" y="20013"/>
                      <a:pt x="9105" y="20337"/>
                      <a:pt x="8266" y="20633"/>
                    </a:cubicBezTo>
                    <a:cubicBezTo>
                      <a:pt x="6583" y="21214"/>
                      <a:pt x="5408" y="21600"/>
                      <a:pt x="5408" y="21600"/>
                    </a:cubicBezTo>
                    <a:cubicBezTo>
                      <a:pt x="5408" y="21600"/>
                      <a:pt x="4016" y="16415"/>
                      <a:pt x="2625" y="11232"/>
                    </a:cubicBezTo>
                    <a:cubicBezTo>
                      <a:pt x="1312" y="6044"/>
                      <a:pt x="0" y="856"/>
                      <a:pt x="0" y="856"/>
                    </a:cubicBezTo>
                    <a:cubicBezTo>
                      <a:pt x="0" y="856"/>
                      <a:pt x="196" y="850"/>
                      <a:pt x="490" y="841"/>
                    </a:cubicBezTo>
                    <a:cubicBezTo>
                      <a:pt x="781" y="825"/>
                      <a:pt x="1171" y="803"/>
                      <a:pt x="1560" y="781"/>
                    </a:cubicBezTo>
                    <a:cubicBezTo>
                      <a:pt x="2338" y="741"/>
                      <a:pt x="3117" y="701"/>
                      <a:pt x="3117" y="701"/>
                    </a:cubicBezTo>
                    <a:lnTo>
                      <a:pt x="3674" y="2196"/>
                    </a:lnTo>
                    <a:cubicBezTo>
                      <a:pt x="3674" y="2196"/>
                      <a:pt x="3978" y="2183"/>
                      <a:pt x="4424" y="2141"/>
                    </a:cubicBezTo>
                    <a:cubicBezTo>
                      <a:pt x="4871" y="2104"/>
                      <a:pt x="5469" y="2055"/>
                      <a:pt x="6066" y="2006"/>
                    </a:cubicBezTo>
                    <a:cubicBezTo>
                      <a:pt x="6664" y="1958"/>
                      <a:pt x="7263" y="1915"/>
                      <a:pt x="7702" y="1861"/>
                    </a:cubicBezTo>
                    <a:cubicBezTo>
                      <a:pt x="8143" y="1815"/>
                      <a:pt x="8439" y="1784"/>
                      <a:pt x="8439" y="1784"/>
                    </a:cubicBezTo>
                    <a:lnTo>
                      <a:pt x="7629" y="344"/>
                    </a:lnTo>
                    <a:cubicBezTo>
                      <a:pt x="7629" y="344"/>
                      <a:pt x="8443" y="267"/>
                      <a:pt x="9258" y="190"/>
                    </a:cubicBezTo>
                    <a:cubicBezTo>
                      <a:pt x="10060" y="95"/>
                      <a:pt x="10863" y="0"/>
                      <a:pt x="10863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0" name="Shape 16844">
                <a:extLst>
                  <a:ext uri="{FF2B5EF4-FFF2-40B4-BE49-F238E27FC236}">
                    <a16:creationId xmlns:a16="http://schemas.microsoft.com/office/drawing/2014/main" id="{40B6B9AF-05EF-4E6C-935D-D6D2FB92B261}"/>
                  </a:ext>
                </a:extLst>
              </p:cNvPr>
              <p:cNvSpPr/>
              <p:nvPr/>
            </p:nvSpPr>
            <p:spPr>
              <a:xfrm>
                <a:off x="5612144" y="4951349"/>
                <a:ext cx="253946" cy="654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26" y="3396"/>
                    </a:moveTo>
                    <a:cubicBezTo>
                      <a:pt x="18526" y="3396"/>
                      <a:pt x="17694" y="3347"/>
                      <a:pt x="16862" y="3297"/>
                    </a:cubicBezTo>
                    <a:cubicBezTo>
                      <a:pt x="16039" y="3229"/>
                      <a:pt x="15215" y="3162"/>
                      <a:pt x="15215" y="3162"/>
                    </a:cubicBezTo>
                    <a:lnTo>
                      <a:pt x="14420" y="4853"/>
                    </a:lnTo>
                    <a:cubicBezTo>
                      <a:pt x="14420" y="4853"/>
                      <a:pt x="15275" y="4922"/>
                      <a:pt x="16129" y="4992"/>
                    </a:cubicBezTo>
                    <a:cubicBezTo>
                      <a:pt x="16990" y="5051"/>
                      <a:pt x="17856" y="5096"/>
                      <a:pt x="17856" y="5096"/>
                    </a:cubicBezTo>
                    <a:cubicBezTo>
                      <a:pt x="17856" y="5096"/>
                      <a:pt x="18526" y="3396"/>
                      <a:pt x="18526" y="3396"/>
                    </a:cubicBezTo>
                    <a:close/>
                    <a:moveTo>
                      <a:pt x="17492" y="6011"/>
                    </a:moveTo>
                    <a:cubicBezTo>
                      <a:pt x="17492" y="6011"/>
                      <a:pt x="16608" y="5966"/>
                      <a:pt x="15733" y="5904"/>
                    </a:cubicBezTo>
                    <a:cubicBezTo>
                      <a:pt x="14861" y="5834"/>
                      <a:pt x="13989" y="5763"/>
                      <a:pt x="13989" y="5763"/>
                    </a:cubicBezTo>
                    <a:lnTo>
                      <a:pt x="13189" y="7454"/>
                    </a:lnTo>
                    <a:cubicBezTo>
                      <a:pt x="13189" y="7454"/>
                      <a:pt x="14091" y="7526"/>
                      <a:pt x="14993" y="7599"/>
                    </a:cubicBezTo>
                    <a:cubicBezTo>
                      <a:pt x="15900" y="7665"/>
                      <a:pt x="16815" y="7711"/>
                      <a:pt x="16815" y="7711"/>
                    </a:cubicBezTo>
                    <a:cubicBezTo>
                      <a:pt x="16815" y="7711"/>
                      <a:pt x="17492" y="6011"/>
                      <a:pt x="17492" y="6011"/>
                    </a:cubicBezTo>
                    <a:close/>
                    <a:moveTo>
                      <a:pt x="16450" y="8625"/>
                    </a:moveTo>
                    <a:cubicBezTo>
                      <a:pt x="16450" y="8625"/>
                      <a:pt x="15516" y="8580"/>
                      <a:pt x="14595" y="8511"/>
                    </a:cubicBezTo>
                    <a:cubicBezTo>
                      <a:pt x="13674" y="8438"/>
                      <a:pt x="12754" y="8365"/>
                      <a:pt x="12754" y="8365"/>
                    </a:cubicBezTo>
                    <a:lnTo>
                      <a:pt x="11945" y="10055"/>
                    </a:lnTo>
                    <a:cubicBezTo>
                      <a:pt x="11945" y="10055"/>
                      <a:pt x="12897" y="10131"/>
                      <a:pt x="13849" y="10206"/>
                    </a:cubicBezTo>
                    <a:cubicBezTo>
                      <a:pt x="14322" y="10248"/>
                      <a:pt x="14807" y="10267"/>
                      <a:pt x="15166" y="10290"/>
                    </a:cubicBezTo>
                    <a:cubicBezTo>
                      <a:pt x="15526" y="10311"/>
                      <a:pt x="15766" y="10324"/>
                      <a:pt x="15766" y="10324"/>
                    </a:cubicBezTo>
                    <a:cubicBezTo>
                      <a:pt x="15766" y="10324"/>
                      <a:pt x="16450" y="8625"/>
                      <a:pt x="16450" y="8625"/>
                    </a:cubicBezTo>
                    <a:close/>
                    <a:moveTo>
                      <a:pt x="15396" y="11240"/>
                    </a:moveTo>
                    <a:cubicBezTo>
                      <a:pt x="15396" y="11240"/>
                      <a:pt x="15151" y="11227"/>
                      <a:pt x="14785" y="11205"/>
                    </a:cubicBezTo>
                    <a:cubicBezTo>
                      <a:pt x="14418" y="11182"/>
                      <a:pt x="13927" y="11161"/>
                      <a:pt x="13446" y="11118"/>
                    </a:cubicBezTo>
                    <a:cubicBezTo>
                      <a:pt x="12476" y="11042"/>
                      <a:pt x="11509" y="10965"/>
                      <a:pt x="11509" y="10965"/>
                    </a:cubicBezTo>
                    <a:lnTo>
                      <a:pt x="10693" y="12655"/>
                    </a:lnTo>
                    <a:cubicBezTo>
                      <a:pt x="10693" y="12655"/>
                      <a:pt x="11692" y="12734"/>
                      <a:pt x="12693" y="12811"/>
                    </a:cubicBezTo>
                    <a:cubicBezTo>
                      <a:pt x="13191" y="12855"/>
                      <a:pt x="13697" y="12881"/>
                      <a:pt x="14075" y="12903"/>
                    </a:cubicBezTo>
                    <a:cubicBezTo>
                      <a:pt x="14454" y="12924"/>
                      <a:pt x="14706" y="12938"/>
                      <a:pt x="14706" y="12938"/>
                    </a:cubicBezTo>
                    <a:cubicBezTo>
                      <a:pt x="14706" y="12938"/>
                      <a:pt x="15396" y="11240"/>
                      <a:pt x="15396" y="11240"/>
                    </a:cubicBezTo>
                    <a:close/>
                    <a:moveTo>
                      <a:pt x="14333" y="13853"/>
                    </a:moveTo>
                    <a:cubicBezTo>
                      <a:pt x="14333" y="13853"/>
                      <a:pt x="14077" y="13839"/>
                      <a:pt x="13691" y="13816"/>
                    </a:cubicBezTo>
                    <a:cubicBezTo>
                      <a:pt x="13307" y="13795"/>
                      <a:pt x="12794" y="13768"/>
                      <a:pt x="12286" y="13723"/>
                    </a:cubicBezTo>
                    <a:cubicBezTo>
                      <a:pt x="11270" y="13643"/>
                      <a:pt x="10253" y="13564"/>
                      <a:pt x="10253" y="13564"/>
                    </a:cubicBezTo>
                    <a:lnTo>
                      <a:pt x="9431" y="15255"/>
                    </a:lnTo>
                    <a:cubicBezTo>
                      <a:pt x="9431" y="15255"/>
                      <a:pt x="10479" y="15336"/>
                      <a:pt x="11527" y="15417"/>
                    </a:cubicBezTo>
                    <a:cubicBezTo>
                      <a:pt x="12049" y="15462"/>
                      <a:pt x="12578" y="15493"/>
                      <a:pt x="12975" y="15514"/>
                    </a:cubicBezTo>
                    <a:cubicBezTo>
                      <a:pt x="13372" y="15536"/>
                      <a:pt x="13636" y="15551"/>
                      <a:pt x="13636" y="15551"/>
                    </a:cubicBezTo>
                    <a:cubicBezTo>
                      <a:pt x="13636" y="15551"/>
                      <a:pt x="14333" y="13853"/>
                      <a:pt x="14333" y="13853"/>
                    </a:cubicBezTo>
                    <a:close/>
                    <a:moveTo>
                      <a:pt x="13334" y="3011"/>
                    </a:moveTo>
                    <a:cubicBezTo>
                      <a:pt x="13334" y="3011"/>
                      <a:pt x="12510" y="2948"/>
                      <a:pt x="11687" y="2883"/>
                    </a:cubicBezTo>
                    <a:cubicBezTo>
                      <a:pt x="11272" y="2857"/>
                      <a:pt x="10870" y="2810"/>
                      <a:pt x="10564" y="2779"/>
                    </a:cubicBezTo>
                    <a:cubicBezTo>
                      <a:pt x="10260" y="2749"/>
                      <a:pt x="10057" y="2728"/>
                      <a:pt x="10057" y="2728"/>
                    </a:cubicBezTo>
                    <a:lnTo>
                      <a:pt x="9066" y="4403"/>
                    </a:lnTo>
                    <a:cubicBezTo>
                      <a:pt x="9066" y="4403"/>
                      <a:pt x="9277" y="4425"/>
                      <a:pt x="9593" y="4457"/>
                    </a:cubicBezTo>
                    <a:cubicBezTo>
                      <a:pt x="9910" y="4487"/>
                      <a:pt x="10327" y="4538"/>
                      <a:pt x="10757" y="4566"/>
                    </a:cubicBezTo>
                    <a:cubicBezTo>
                      <a:pt x="11612" y="4632"/>
                      <a:pt x="12466" y="4698"/>
                      <a:pt x="12466" y="4698"/>
                    </a:cubicBezTo>
                    <a:cubicBezTo>
                      <a:pt x="12466" y="4698"/>
                      <a:pt x="13334" y="3011"/>
                      <a:pt x="13334" y="3011"/>
                    </a:cubicBezTo>
                    <a:close/>
                    <a:moveTo>
                      <a:pt x="11998" y="5607"/>
                    </a:moveTo>
                    <a:cubicBezTo>
                      <a:pt x="11998" y="5607"/>
                      <a:pt x="11127" y="5539"/>
                      <a:pt x="10255" y="5471"/>
                    </a:cubicBezTo>
                    <a:cubicBezTo>
                      <a:pt x="9385" y="5400"/>
                      <a:pt x="8530" y="5305"/>
                      <a:pt x="8530" y="5305"/>
                    </a:cubicBezTo>
                    <a:lnTo>
                      <a:pt x="7531" y="6979"/>
                    </a:lnTo>
                    <a:cubicBezTo>
                      <a:pt x="7531" y="6979"/>
                      <a:pt x="8419" y="7076"/>
                      <a:pt x="9318" y="7152"/>
                    </a:cubicBezTo>
                    <a:cubicBezTo>
                      <a:pt x="10220" y="7222"/>
                      <a:pt x="11124" y="7292"/>
                      <a:pt x="11124" y="7292"/>
                    </a:cubicBezTo>
                    <a:cubicBezTo>
                      <a:pt x="11124" y="7292"/>
                      <a:pt x="11998" y="5607"/>
                      <a:pt x="11998" y="5607"/>
                    </a:cubicBezTo>
                    <a:close/>
                    <a:moveTo>
                      <a:pt x="10650" y="8200"/>
                    </a:moveTo>
                    <a:cubicBezTo>
                      <a:pt x="10650" y="8200"/>
                      <a:pt x="9732" y="8128"/>
                      <a:pt x="8811" y="8057"/>
                    </a:cubicBezTo>
                    <a:cubicBezTo>
                      <a:pt x="7897" y="7978"/>
                      <a:pt x="6993" y="7881"/>
                      <a:pt x="6993" y="7880"/>
                    </a:cubicBezTo>
                    <a:lnTo>
                      <a:pt x="5987" y="9556"/>
                    </a:lnTo>
                    <a:cubicBezTo>
                      <a:pt x="5987" y="9556"/>
                      <a:pt x="6924" y="9654"/>
                      <a:pt x="7868" y="9739"/>
                    </a:cubicBezTo>
                    <a:cubicBezTo>
                      <a:pt x="8820" y="9811"/>
                      <a:pt x="9769" y="9885"/>
                      <a:pt x="9769" y="9885"/>
                    </a:cubicBezTo>
                    <a:cubicBezTo>
                      <a:pt x="9769" y="9885"/>
                      <a:pt x="10650" y="8200"/>
                      <a:pt x="10650" y="8200"/>
                    </a:cubicBezTo>
                    <a:close/>
                    <a:moveTo>
                      <a:pt x="9295" y="10792"/>
                    </a:moveTo>
                    <a:cubicBezTo>
                      <a:pt x="9295" y="10792"/>
                      <a:pt x="8327" y="10717"/>
                      <a:pt x="7360" y="10642"/>
                    </a:cubicBezTo>
                    <a:cubicBezTo>
                      <a:pt x="6403" y="10550"/>
                      <a:pt x="5445" y="10457"/>
                      <a:pt x="5445" y="10457"/>
                    </a:cubicBezTo>
                    <a:lnTo>
                      <a:pt x="4433" y="12131"/>
                    </a:lnTo>
                    <a:cubicBezTo>
                      <a:pt x="4433" y="12131"/>
                      <a:pt x="5421" y="12227"/>
                      <a:pt x="6410" y="12324"/>
                    </a:cubicBezTo>
                    <a:cubicBezTo>
                      <a:pt x="7409" y="12400"/>
                      <a:pt x="8408" y="12478"/>
                      <a:pt x="8408" y="12478"/>
                    </a:cubicBezTo>
                    <a:cubicBezTo>
                      <a:pt x="8408" y="12478"/>
                      <a:pt x="9295" y="10792"/>
                      <a:pt x="9295" y="10792"/>
                    </a:cubicBezTo>
                    <a:close/>
                    <a:moveTo>
                      <a:pt x="7928" y="13386"/>
                    </a:moveTo>
                    <a:cubicBezTo>
                      <a:pt x="7928" y="13386"/>
                      <a:pt x="6913" y="13306"/>
                      <a:pt x="5897" y="13228"/>
                    </a:cubicBezTo>
                    <a:cubicBezTo>
                      <a:pt x="4891" y="13130"/>
                      <a:pt x="3887" y="13032"/>
                      <a:pt x="3887" y="13032"/>
                    </a:cubicBezTo>
                    <a:lnTo>
                      <a:pt x="2869" y="14704"/>
                    </a:lnTo>
                    <a:cubicBezTo>
                      <a:pt x="2869" y="14704"/>
                      <a:pt x="3905" y="14806"/>
                      <a:pt x="4941" y="14907"/>
                    </a:cubicBezTo>
                    <a:cubicBezTo>
                      <a:pt x="5987" y="14988"/>
                      <a:pt x="7035" y="15069"/>
                      <a:pt x="7035" y="15069"/>
                    </a:cubicBezTo>
                    <a:cubicBezTo>
                      <a:pt x="7035" y="15069"/>
                      <a:pt x="7928" y="13386"/>
                      <a:pt x="7928" y="13386"/>
                    </a:cubicBezTo>
                    <a:close/>
                    <a:moveTo>
                      <a:pt x="21600" y="803"/>
                    </a:moveTo>
                    <a:cubicBezTo>
                      <a:pt x="21600" y="803"/>
                      <a:pt x="19788" y="6004"/>
                      <a:pt x="17977" y="11205"/>
                    </a:cubicBezTo>
                    <a:cubicBezTo>
                      <a:pt x="16085" y="16403"/>
                      <a:pt x="14194" y="21600"/>
                      <a:pt x="14194" y="21600"/>
                    </a:cubicBezTo>
                    <a:cubicBezTo>
                      <a:pt x="14194" y="21600"/>
                      <a:pt x="13222" y="21218"/>
                      <a:pt x="11764" y="20647"/>
                    </a:cubicBezTo>
                    <a:cubicBezTo>
                      <a:pt x="10318" y="20094"/>
                      <a:pt x="8474" y="19269"/>
                      <a:pt x="6697" y="18482"/>
                    </a:cubicBezTo>
                    <a:cubicBezTo>
                      <a:pt x="4916" y="17693"/>
                      <a:pt x="3218" y="16901"/>
                      <a:pt x="2004" y="16269"/>
                    </a:cubicBezTo>
                    <a:cubicBezTo>
                      <a:pt x="802" y="15653"/>
                      <a:pt x="0" y="15242"/>
                      <a:pt x="0" y="15242"/>
                    </a:cubicBezTo>
                    <a:cubicBezTo>
                      <a:pt x="0" y="15242"/>
                      <a:pt x="2475" y="11433"/>
                      <a:pt x="4949" y="7625"/>
                    </a:cubicBezTo>
                    <a:cubicBezTo>
                      <a:pt x="7381" y="3813"/>
                      <a:pt x="9811" y="0"/>
                      <a:pt x="9811" y="0"/>
                    </a:cubicBezTo>
                    <a:cubicBezTo>
                      <a:pt x="9811" y="0"/>
                      <a:pt x="10691" y="80"/>
                      <a:pt x="11570" y="159"/>
                    </a:cubicBezTo>
                    <a:cubicBezTo>
                      <a:pt x="12443" y="250"/>
                      <a:pt x="13337" y="304"/>
                      <a:pt x="13336" y="304"/>
                    </a:cubicBezTo>
                    <a:lnTo>
                      <a:pt x="12558" y="1737"/>
                    </a:lnTo>
                    <a:lnTo>
                      <a:pt x="17596" y="2139"/>
                    </a:lnTo>
                    <a:lnTo>
                      <a:pt x="18231" y="642"/>
                    </a:lnTo>
                    <a:cubicBezTo>
                      <a:pt x="18231" y="642"/>
                      <a:pt x="21600" y="803"/>
                      <a:pt x="21600" y="8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1" name="Shape 16845">
                <a:extLst>
                  <a:ext uri="{FF2B5EF4-FFF2-40B4-BE49-F238E27FC236}">
                    <a16:creationId xmlns:a16="http://schemas.microsoft.com/office/drawing/2014/main" id="{CA17494B-C5C2-428F-AD4C-91EA79F74573}"/>
                  </a:ext>
                </a:extLst>
              </p:cNvPr>
              <p:cNvSpPr/>
              <p:nvPr/>
            </p:nvSpPr>
            <p:spPr>
              <a:xfrm>
                <a:off x="6419881" y="4808206"/>
                <a:ext cx="562654" cy="576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1" extrusionOk="0">
                    <a:moveTo>
                      <a:pt x="10455" y="3168"/>
                    </a:moveTo>
                    <a:cubicBezTo>
                      <a:pt x="10455" y="3168"/>
                      <a:pt x="10127" y="3355"/>
                      <a:pt x="9779" y="3505"/>
                    </a:cubicBezTo>
                    <a:cubicBezTo>
                      <a:pt x="9436" y="3664"/>
                      <a:pt x="9093" y="3823"/>
                      <a:pt x="9093" y="3823"/>
                    </a:cubicBezTo>
                    <a:lnTo>
                      <a:pt x="9987" y="5567"/>
                    </a:lnTo>
                    <a:cubicBezTo>
                      <a:pt x="9987" y="5567"/>
                      <a:pt x="10342" y="5402"/>
                      <a:pt x="10698" y="5236"/>
                    </a:cubicBezTo>
                    <a:cubicBezTo>
                      <a:pt x="11059" y="5080"/>
                      <a:pt x="11400" y="4886"/>
                      <a:pt x="11400" y="4886"/>
                    </a:cubicBezTo>
                    <a:cubicBezTo>
                      <a:pt x="11400" y="4886"/>
                      <a:pt x="10455" y="3168"/>
                      <a:pt x="10455" y="3168"/>
                    </a:cubicBezTo>
                    <a:close/>
                    <a:moveTo>
                      <a:pt x="11908" y="5813"/>
                    </a:moveTo>
                    <a:cubicBezTo>
                      <a:pt x="11908" y="5813"/>
                      <a:pt x="11806" y="5870"/>
                      <a:pt x="11626" y="5970"/>
                    </a:cubicBezTo>
                    <a:cubicBezTo>
                      <a:pt x="11442" y="6061"/>
                      <a:pt x="11177" y="6192"/>
                      <a:pt x="10861" y="6348"/>
                    </a:cubicBezTo>
                    <a:cubicBezTo>
                      <a:pt x="10545" y="6503"/>
                      <a:pt x="10175" y="6685"/>
                      <a:pt x="9780" y="6881"/>
                    </a:cubicBezTo>
                    <a:cubicBezTo>
                      <a:pt x="9582" y="6979"/>
                      <a:pt x="9379" y="7080"/>
                      <a:pt x="9172" y="7184"/>
                    </a:cubicBezTo>
                    <a:cubicBezTo>
                      <a:pt x="8959" y="7275"/>
                      <a:pt x="8742" y="7369"/>
                      <a:pt x="8527" y="7462"/>
                    </a:cubicBezTo>
                    <a:cubicBezTo>
                      <a:pt x="7656" y="7821"/>
                      <a:pt x="6814" y="8244"/>
                      <a:pt x="6143" y="8469"/>
                    </a:cubicBezTo>
                    <a:cubicBezTo>
                      <a:pt x="5483" y="8718"/>
                      <a:pt x="5043" y="8884"/>
                      <a:pt x="5043" y="8884"/>
                    </a:cubicBezTo>
                    <a:lnTo>
                      <a:pt x="5738" y="10713"/>
                    </a:lnTo>
                    <a:cubicBezTo>
                      <a:pt x="5738" y="10713"/>
                      <a:pt x="6194" y="10540"/>
                      <a:pt x="6878" y="10282"/>
                    </a:cubicBezTo>
                    <a:cubicBezTo>
                      <a:pt x="7573" y="10049"/>
                      <a:pt x="8447" y="9613"/>
                      <a:pt x="9347" y="9239"/>
                    </a:cubicBezTo>
                    <a:cubicBezTo>
                      <a:pt x="9571" y="9143"/>
                      <a:pt x="9795" y="9047"/>
                      <a:pt x="10015" y="8952"/>
                    </a:cubicBezTo>
                    <a:cubicBezTo>
                      <a:pt x="10230" y="8845"/>
                      <a:pt x="10442" y="8741"/>
                      <a:pt x="10646" y="8639"/>
                    </a:cubicBezTo>
                    <a:cubicBezTo>
                      <a:pt x="11056" y="8436"/>
                      <a:pt x="11438" y="8248"/>
                      <a:pt x="11766" y="8086"/>
                    </a:cubicBezTo>
                    <a:cubicBezTo>
                      <a:pt x="12093" y="7925"/>
                      <a:pt x="12367" y="7791"/>
                      <a:pt x="12558" y="7696"/>
                    </a:cubicBezTo>
                    <a:cubicBezTo>
                      <a:pt x="12744" y="7593"/>
                      <a:pt x="12850" y="7533"/>
                      <a:pt x="12850" y="7533"/>
                    </a:cubicBezTo>
                    <a:cubicBezTo>
                      <a:pt x="12850" y="7533"/>
                      <a:pt x="11908" y="5813"/>
                      <a:pt x="11908" y="5813"/>
                    </a:cubicBezTo>
                    <a:close/>
                    <a:moveTo>
                      <a:pt x="13358" y="8459"/>
                    </a:moveTo>
                    <a:cubicBezTo>
                      <a:pt x="13358" y="8459"/>
                      <a:pt x="13249" y="8520"/>
                      <a:pt x="13059" y="8626"/>
                    </a:cubicBezTo>
                    <a:cubicBezTo>
                      <a:pt x="12865" y="8722"/>
                      <a:pt x="12587" y="8858"/>
                      <a:pt x="12252" y="9022"/>
                    </a:cubicBezTo>
                    <a:cubicBezTo>
                      <a:pt x="11918" y="9188"/>
                      <a:pt x="11529" y="9379"/>
                      <a:pt x="11112" y="9585"/>
                    </a:cubicBezTo>
                    <a:cubicBezTo>
                      <a:pt x="10904" y="9689"/>
                      <a:pt x="10688" y="9796"/>
                      <a:pt x="10469" y="9905"/>
                    </a:cubicBezTo>
                    <a:cubicBezTo>
                      <a:pt x="10245" y="10002"/>
                      <a:pt x="10017" y="10099"/>
                      <a:pt x="9789" y="10198"/>
                    </a:cubicBezTo>
                    <a:cubicBezTo>
                      <a:pt x="8872" y="10579"/>
                      <a:pt x="7981" y="11020"/>
                      <a:pt x="7273" y="11260"/>
                    </a:cubicBezTo>
                    <a:cubicBezTo>
                      <a:pt x="6577" y="11523"/>
                      <a:pt x="6112" y="11699"/>
                      <a:pt x="6112" y="11699"/>
                    </a:cubicBezTo>
                    <a:lnTo>
                      <a:pt x="6805" y="13529"/>
                    </a:lnTo>
                    <a:cubicBezTo>
                      <a:pt x="6805" y="13529"/>
                      <a:pt x="7285" y="13347"/>
                      <a:pt x="8005" y="13074"/>
                    </a:cubicBezTo>
                    <a:cubicBezTo>
                      <a:pt x="8737" y="12825"/>
                      <a:pt x="9660" y="12373"/>
                      <a:pt x="10606" y="11977"/>
                    </a:cubicBezTo>
                    <a:cubicBezTo>
                      <a:pt x="11561" y="11593"/>
                      <a:pt x="12456" y="11088"/>
                      <a:pt x="13153" y="10762"/>
                    </a:cubicBezTo>
                    <a:cubicBezTo>
                      <a:pt x="13499" y="10593"/>
                      <a:pt x="13787" y="10452"/>
                      <a:pt x="13989" y="10353"/>
                    </a:cubicBezTo>
                    <a:cubicBezTo>
                      <a:pt x="14185" y="10244"/>
                      <a:pt x="14297" y="10181"/>
                      <a:pt x="14297" y="10181"/>
                    </a:cubicBezTo>
                    <a:cubicBezTo>
                      <a:pt x="14297" y="10181"/>
                      <a:pt x="13358" y="8459"/>
                      <a:pt x="13358" y="8459"/>
                    </a:cubicBezTo>
                    <a:close/>
                    <a:moveTo>
                      <a:pt x="14803" y="11110"/>
                    </a:moveTo>
                    <a:cubicBezTo>
                      <a:pt x="14803" y="11110"/>
                      <a:pt x="14689" y="11173"/>
                      <a:pt x="14489" y="11284"/>
                    </a:cubicBezTo>
                    <a:cubicBezTo>
                      <a:pt x="14283" y="11384"/>
                      <a:pt x="13991" y="11528"/>
                      <a:pt x="13639" y="11701"/>
                    </a:cubicBezTo>
                    <a:cubicBezTo>
                      <a:pt x="12929" y="12033"/>
                      <a:pt x="12017" y="12544"/>
                      <a:pt x="11046" y="12936"/>
                    </a:cubicBezTo>
                    <a:cubicBezTo>
                      <a:pt x="10083" y="13340"/>
                      <a:pt x="9142" y="13797"/>
                      <a:pt x="8398" y="14051"/>
                    </a:cubicBezTo>
                    <a:cubicBezTo>
                      <a:pt x="7665" y="14328"/>
                      <a:pt x="7176" y="14513"/>
                      <a:pt x="7176" y="14513"/>
                    </a:cubicBezTo>
                    <a:lnTo>
                      <a:pt x="7866" y="16344"/>
                    </a:lnTo>
                    <a:cubicBezTo>
                      <a:pt x="7866" y="16344"/>
                      <a:pt x="8370" y="16153"/>
                      <a:pt x="9127" y="15866"/>
                    </a:cubicBezTo>
                    <a:cubicBezTo>
                      <a:pt x="9894" y="15603"/>
                      <a:pt x="10868" y="15135"/>
                      <a:pt x="11861" y="14716"/>
                    </a:cubicBezTo>
                    <a:cubicBezTo>
                      <a:pt x="12863" y="14310"/>
                      <a:pt x="13806" y="13786"/>
                      <a:pt x="14539" y="13443"/>
                    </a:cubicBezTo>
                    <a:cubicBezTo>
                      <a:pt x="14901" y="13264"/>
                      <a:pt x="15203" y="13115"/>
                      <a:pt x="15415" y="13011"/>
                    </a:cubicBezTo>
                    <a:cubicBezTo>
                      <a:pt x="15622" y="12897"/>
                      <a:pt x="15739" y="12833"/>
                      <a:pt x="15739" y="12833"/>
                    </a:cubicBezTo>
                    <a:cubicBezTo>
                      <a:pt x="15739" y="12833"/>
                      <a:pt x="14803" y="11110"/>
                      <a:pt x="14803" y="11110"/>
                    </a:cubicBezTo>
                    <a:close/>
                    <a:moveTo>
                      <a:pt x="16244" y="13761"/>
                    </a:moveTo>
                    <a:cubicBezTo>
                      <a:pt x="16244" y="13761"/>
                      <a:pt x="16124" y="13827"/>
                      <a:pt x="15913" y="13941"/>
                    </a:cubicBezTo>
                    <a:cubicBezTo>
                      <a:pt x="15698" y="14047"/>
                      <a:pt x="15390" y="14198"/>
                      <a:pt x="15022" y="14380"/>
                    </a:cubicBezTo>
                    <a:cubicBezTo>
                      <a:pt x="14279" y="14731"/>
                      <a:pt x="13317" y="15261"/>
                      <a:pt x="12299" y="15674"/>
                    </a:cubicBezTo>
                    <a:cubicBezTo>
                      <a:pt x="11289" y="16103"/>
                      <a:pt x="10299" y="16575"/>
                      <a:pt x="9519" y="16844"/>
                    </a:cubicBezTo>
                    <a:cubicBezTo>
                      <a:pt x="8749" y="17136"/>
                      <a:pt x="8236" y="17329"/>
                      <a:pt x="8236" y="17329"/>
                    </a:cubicBezTo>
                    <a:lnTo>
                      <a:pt x="8923" y="19162"/>
                    </a:lnTo>
                    <a:cubicBezTo>
                      <a:pt x="8923" y="19162"/>
                      <a:pt x="9452" y="18962"/>
                      <a:pt x="10246" y="18661"/>
                    </a:cubicBezTo>
                    <a:cubicBezTo>
                      <a:pt x="11049" y="18383"/>
                      <a:pt x="12072" y="17900"/>
                      <a:pt x="13112" y="17456"/>
                    </a:cubicBezTo>
                    <a:cubicBezTo>
                      <a:pt x="14160" y="17029"/>
                      <a:pt x="15153" y="16487"/>
                      <a:pt x="15918" y="16122"/>
                    </a:cubicBezTo>
                    <a:cubicBezTo>
                      <a:pt x="16299" y="15935"/>
                      <a:pt x="16615" y="15779"/>
                      <a:pt x="16837" y="15670"/>
                    </a:cubicBezTo>
                    <a:cubicBezTo>
                      <a:pt x="17058" y="15560"/>
                      <a:pt x="17179" y="15486"/>
                      <a:pt x="17179" y="15486"/>
                    </a:cubicBezTo>
                    <a:cubicBezTo>
                      <a:pt x="17179" y="15486"/>
                      <a:pt x="16244" y="13761"/>
                      <a:pt x="16244" y="13761"/>
                    </a:cubicBezTo>
                    <a:close/>
                    <a:moveTo>
                      <a:pt x="3158" y="6366"/>
                    </a:moveTo>
                    <a:cubicBezTo>
                      <a:pt x="3158" y="6366"/>
                      <a:pt x="3071" y="6402"/>
                      <a:pt x="2934" y="6440"/>
                    </a:cubicBezTo>
                    <a:cubicBezTo>
                      <a:pt x="2798" y="6479"/>
                      <a:pt x="2617" y="6533"/>
                      <a:pt x="2435" y="6587"/>
                    </a:cubicBezTo>
                    <a:cubicBezTo>
                      <a:pt x="2074" y="6695"/>
                      <a:pt x="1712" y="6804"/>
                      <a:pt x="1712" y="6804"/>
                    </a:cubicBezTo>
                    <a:lnTo>
                      <a:pt x="2324" y="8660"/>
                    </a:lnTo>
                    <a:cubicBezTo>
                      <a:pt x="2324" y="8660"/>
                      <a:pt x="2700" y="8547"/>
                      <a:pt x="3075" y="8433"/>
                    </a:cubicBezTo>
                    <a:cubicBezTo>
                      <a:pt x="3263" y="8378"/>
                      <a:pt x="3451" y="8322"/>
                      <a:pt x="3592" y="8279"/>
                    </a:cubicBezTo>
                    <a:cubicBezTo>
                      <a:pt x="3734" y="8241"/>
                      <a:pt x="3825" y="8204"/>
                      <a:pt x="3825" y="8204"/>
                    </a:cubicBezTo>
                    <a:cubicBezTo>
                      <a:pt x="3825" y="8204"/>
                      <a:pt x="3158" y="6366"/>
                      <a:pt x="3158" y="6366"/>
                    </a:cubicBezTo>
                    <a:close/>
                    <a:moveTo>
                      <a:pt x="4184" y="9195"/>
                    </a:moveTo>
                    <a:lnTo>
                      <a:pt x="2653" y="9660"/>
                    </a:lnTo>
                    <a:lnTo>
                      <a:pt x="3262" y="11517"/>
                    </a:lnTo>
                    <a:lnTo>
                      <a:pt x="4849" y="11036"/>
                    </a:lnTo>
                    <a:cubicBezTo>
                      <a:pt x="4849" y="11036"/>
                      <a:pt x="4184" y="9195"/>
                      <a:pt x="4184" y="9195"/>
                    </a:cubicBezTo>
                    <a:close/>
                    <a:moveTo>
                      <a:pt x="5205" y="12027"/>
                    </a:moveTo>
                    <a:lnTo>
                      <a:pt x="3589" y="12517"/>
                    </a:lnTo>
                    <a:lnTo>
                      <a:pt x="4196" y="14377"/>
                    </a:lnTo>
                    <a:lnTo>
                      <a:pt x="5867" y="13868"/>
                    </a:lnTo>
                    <a:cubicBezTo>
                      <a:pt x="5867" y="13868"/>
                      <a:pt x="5205" y="12027"/>
                      <a:pt x="5205" y="12027"/>
                    </a:cubicBezTo>
                    <a:close/>
                    <a:moveTo>
                      <a:pt x="6221" y="14859"/>
                    </a:moveTo>
                    <a:lnTo>
                      <a:pt x="4522" y="15378"/>
                    </a:lnTo>
                    <a:lnTo>
                      <a:pt x="5125" y="17236"/>
                    </a:lnTo>
                    <a:lnTo>
                      <a:pt x="6880" y="16700"/>
                    </a:lnTo>
                    <a:cubicBezTo>
                      <a:pt x="6880" y="16700"/>
                      <a:pt x="6221" y="14859"/>
                      <a:pt x="6221" y="14859"/>
                    </a:cubicBezTo>
                    <a:close/>
                    <a:moveTo>
                      <a:pt x="7234" y="17691"/>
                    </a:moveTo>
                    <a:lnTo>
                      <a:pt x="5449" y="18238"/>
                    </a:lnTo>
                    <a:lnTo>
                      <a:pt x="6050" y="20098"/>
                    </a:lnTo>
                    <a:lnTo>
                      <a:pt x="7889" y="19532"/>
                    </a:lnTo>
                    <a:cubicBezTo>
                      <a:pt x="7889" y="19532"/>
                      <a:pt x="7234" y="17691"/>
                      <a:pt x="7234" y="17691"/>
                    </a:cubicBezTo>
                    <a:close/>
                    <a:moveTo>
                      <a:pt x="4715" y="7882"/>
                    </a:moveTo>
                    <a:lnTo>
                      <a:pt x="6196" y="7358"/>
                    </a:lnTo>
                    <a:lnTo>
                      <a:pt x="5442" y="5553"/>
                    </a:lnTo>
                    <a:lnTo>
                      <a:pt x="4015" y="6055"/>
                    </a:lnTo>
                    <a:cubicBezTo>
                      <a:pt x="4015" y="6055"/>
                      <a:pt x="4715" y="7882"/>
                      <a:pt x="4715" y="7882"/>
                    </a:cubicBezTo>
                    <a:close/>
                    <a:moveTo>
                      <a:pt x="7369" y="6798"/>
                    </a:moveTo>
                    <a:cubicBezTo>
                      <a:pt x="7369" y="6798"/>
                      <a:pt x="7732" y="6649"/>
                      <a:pt x="8095" y="6500"/>
                    </a:cubicBezTo>
                    <a:cubicBezTo>
                      <a:pt x="8277" y="6426"/>
                      <a:pt x="8459" y="6352"/>
                      <a:pt x="8595" y="6297"/>
                    </a:cubicBezTo>
                    <a:cubicBezTo>
                      <a:pt x="8733" y="6245"/>
                      <a:pt x="8819" y="6197"/>
                      <a:pt x="8819" y="6197"/>
                    </a:cubicBezTo>
                    <a:lnTo>
                      <a:pt x="7969" y="4431"/>
                    </a:lnTo>
                    <a:cubicBezTo>
                      <a:pt x="7969" y="4431"/>
                      <a:pt x="7886" y="4477"/>
                      <a:pt x="7754" y="4529"/>
                    </a:cubicBezTo>
                    <a:cubicBezTo>
                      <a:pt x="7623" y="4583"/>
                      <a:pt x="7447" y="4653"/>
                      <a:pt x="7271" y="4724"/>
                    </a:cubicBezTo>
                    <a:cubicBezTo>
                      <a:pt x="6922" y="4867"/>
                      <a:pt x="6572" y="5009"/>
                      <a:pt x="6572" y="5009"/>
                    </a:cubicBezTo>
                    <a:cubicBezTo>
                      <a:pt x="6572" y="5009"/>
                      <a:pt x="7369" y="6798"/>
                      <a:pt x="7369" y="6798"/>
                    </a:cubicBezTo>
                    <a:close/>
                    <a:moveTo>
                      <a:pt x="9751" y="0"/>
                    </a:moveTo>
                    <a:cubicBezTo>
                      <a:pt x="9751" y="0"/>
                      <a:pt x="12729" y="5196"/>
                      <a:pt x="15707" y="10392"/>
                    </a:cubicBezTo>
                    <a:cubicBezTo>
                      <a:pt x="18653" y="15607"/>
                      <a:pt x="21600" y="20820"/>
                      <a:pt x="21600" y="20820"/>
                    </a:cubicBezTo>
                    <a:cubicBezTo>
                      <a:pt x="21600" y="20820"/>
                      <a:pt x="21339" y="20859"/>
                      <a:pt x="20881" y="20926"/>
                    </a:cubicBezTo>
                    <a:cubicBezTo>
                      <a:pt x="20427" y="20997"/>
                      <a:pt x="19776" y="21089"/>
                      <a:pt x="18983" y="21157"/>
                    </a:cubicBezTo>
                    <a:cubicBezTo>
                      <a:pt x="18205" y="21230"/>
                      <a:pt x="17297" y="21315"/>
                      <a:pt x="16324" y="21406"/>
                    </a:cubicBezTo>
                    <a:cubicBezTo>
                      <a:pt x="15348" y="21465"/>
                      <a:pt x="14310" y="21502"/>
                      <a:pt x="13293" y="21542"/>
                    </a:cubicBezTo>
                    <a:cubicBezTo>
                      <a:pt x="12281" y="21600"/>
                      <a:pt x="11243" y="21554"/>
                      <a:pt x="10302" y="21550"/>
                    </a:cubicBezTo>
                    <a:cubicBezTo>
                      <a:pt x="9357" y="21541"/>
                      <a:pt x="8487" y="21522"/>
                      <a:pt x="7732" y="21459"/>
                    </a:cubicBezTo>
                    <a:cubicBezTo>
                      <a:pt x="6250" y="21354"/>
                      <a:pt x="5262" y="21285"/>
                      <a:pt x="5262" y="21285"/>
                    </a:cubicBezTo>
                    <a:cubicBezTo>
                      <a:pt x="5262" y="21285"/>
                      <a:pt x="3957" y="17015"/>
                      <a:pt x="2651" y="12745"/>
                    </a:cubicBezTo>
                    <a:cubicBezTo>
                      <a:pt x="1325" y="8482"/>
                      <a:pt x="0" y="4218"/>
                      <a:pt x="0" y="4218"/>
                    </a:cubicBezTo>
                    <a:lnTo>
                      <a:pt x="1543" y="3708"/>
                    </a:lnTo>
                    <a:lnTo>
                      <a:pt x="2093" y="5278"/>
                    </a:lnTo>
                    <a:cubicBezTo>
                      <a:pt x="2093" y="5278"/>
                      <a:pt x="2560" y="5146"/>
                      <a:pt x="3235" y="4874"/>
                    </a:cubicBezTo>
                    <a:cubicBezTo>
                      <a:pt x="3910" y="4604"/>
                      <a:pt x="4839" y="4310"/>
                      <a:pt x="5717" y="3896"/>
                    </a:cubicBezTo>
                    <a:cubicBezTo>
                      <a:pt x="6163" y="3705"/>
                      <a:pt x="6609" y="3514"/>
                      <a:pt x="7028" y="3336"/>
                    </a:cubicBezTo>
                    <a:cubicBezTo>
                      <a:pt x="7444" y="3154"/>
                      <a:pt x="7817" y="2949"/>
                      <a:pt x="8146" y="2794"/>
                    </a:cubicBezTo>
                    <a:cubicBezTo>
                      <a:pt x="8800" y="2475"/>
                      <a:pt x="9237" y="2262"/>
                      <a:pt x="9237" y="2262"/>
                    </a:cubicBezTo>
                    <a:lnTo>
                      <a:pt x="8421" y="740"/>
                    </a:lnTo>
                    <a:cubicBezTo>
                      <a:pt x="8421" y="740"/>
                      <a:pt x="8506" y="696"/>
                      <a:pt x="8633" y="633"/>
                    </a:cubicBezTo>
                    <a:cubicBezTo>
                      <a:pt x="8757" y="562"/>
                      <a:pt x="8923" y="467"/>
                      <a:pt x="9087" y="374"/>
                    </a:cubicBezTo>
                    <a:cubicBezTo>
                      <a:pt x="9419" y="186"/>
                      <a:pt x="9751" y="0"/>
                      <a:pt x="9751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2" name="Shape 16846">
                <a:extLst>
                  <a:ext uri="{FF2B5EF4-FFF2-40B4-BE49-F238E27FC236}">
                    <a16:creationId xmlns:a16="http://schemas.microsoft.com/office/drawing/2014/main" id="{8A9BA9EB-C0A7-4FC3-B3E7-DAFC7D0D66F9}"/>
                  </a:ext>
                </a:extLst>
              </p:cNvPr>
              <p:cNvSpPr/>
              <p:nvPr/>
            </p:nvSpPr>
            <p:spPr>
              <a:xfrm>
                <a:off x="5238949" y="4808206"/>
                <a:ext cx="307375" cy="332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5" extrusionOk="0">
                    <a:moveTo>
                      <a:pt x="3511" y="13159"/>
                    </a:moveTo>
                    <a:cubicBezTo>
                      <a:pt x="3511" y="13159"/>
                      <a:pt x="4137" y="13520"/>
                      <a:pt x="5131" y="13965"/>
                    </a:cubicBezTo>
                    <a:cubicBezTo>
                      <a:pt x="6112" y="14431"/>
                      <a:pt x="7421" y="15052"/>
                      <a:pt x="8729" y="15673"/>
                    </a:cubicBezTo>
                    <a:cubicBezTo>
                      <a:pt x="10070" y="16232"/>
                      <a:pt x="11410" y="16789"/>
                      <a:pt x="12415" y="17210"/>
                    </a:cubicBezTo>
                    <a:cubicBezTo>
                      <a:pt x="13413" y="17647"/>
                      <a:pt x="14102" y="17884"/>
                      <a:pt x="14102" y="17884"/>
                    </a:cubicBezTo>
                    <a:lnTo>
                      <a:pt x="15180" y="15489"/>
                    </a:lnTo>
                    <a:cubicBezTo>
                      <a:pt x="15180" y="15489"/>
                      <a:pt x="14509" y="15260"/>
                      <a:pt x="13539" y="14832"/>
                    </a:cubicBezTo>
                    <a:cubicBezTo>
                      <a:pt x="12560" y="14425"/>
                      <a:pt x="11256" y="13881"/>
                      <a:pt x="9951" y="13337"/>
                    </a:cubicBezTo>
                    <a:cubicBezTo>
                      <a:pt x="8676" y="12731"/>
                      <a:pt x="7403" y="12128"/>
                      <a:pt x="6447" y="11675"/>
                    </a:cubicBezTo>
                    <a:cubicBezTo>
                      <a:pt x="5480" y="11241"/>
                      <a:pt x="4871" y="10890"/>
                      <a:pt x="4871" y="10890"/>
                    </a:cubicBezTo>
                    <a:cubicBezTo>
                      <a:pt x="4871" y="10890"/>
                      <a:pt x="3511" y="13159"/>
                      <a:pt x="3511" y="13159"/>
                    </a:cubicBezTo>
                    <a:close/>
                    <a:moveTo>
                      <a:pt x="5910" y="9153"/>
                    </a:moveTo>
                    <a:cubicBezTo>
                      <a:pt x="5912" y="9153"/>
                      <a:pt x="6507" y="9497"/>
                      <a:pt x="7454" y="9921"/>
                    </a:cubicBezTo>
                    <a:cubicBezTo>
                      <a:pt x="8390" y="10365"/>
                      <a:pt x="9638" y="10957"/>
                      <a:pt x="10885" y="11549"/>
                    </a:cubicBezTo>
                    <a:cubicBezTo>
                      <a:pt x="12163" y="12082"/>
                      <a:pt x="13440" y="12615"/>
                      <a:pt x="14398" y="13014"/>
                    </a:cubicBezTo>
                    <a:cubicBezTo>
                      <a:pt x="15348" y="13432"/>
                      <a:pt x="16005" y="13657"/>
                      <a:pt x="16005" y="13657"/>
                    </a:cubicBezTo>
                    <a:lnTo>
                      <a:pt x="17084" y="11263"/>
                    </a:lnTo>
                    <a:cubicBezTo>
                      <a:pt x="17084" y="11263"/>
                      <a:pt x="16445" y="11044"/>
                      <a:pt x="15522" y="10638"/>
                    </a:cubicBezTo>
                    <a:cubicBezTo>
                      <a:pt x="14591" y="10248"/>
                      <a:pt x="13349" y="9730"/>
                      <a:pt x="12106" y="9213"/>
                    </a:cubicBezTo>
                    <a:cubicBezTo>
                      <a:pt x="10894" y="8638"/>
                      <a:pt x="9681" y="8061"/>
                      <a:pt x="8771" y="7629"/>
                    </a:cubicBezTo>
                    <a:cubicBezTo>
                      <a:pt x="7849" y="7221"/>
                      <a:pt x="7271" y="6884"/>
                      <a:pt x="7271" y="6884"/>
                    </a:cubicBezTo>
                    <a:cubicBezTo>
                      <a:pt x="7271" y="6884"/>
                      <a:pt x="5910" y="9153"/>
                      <a:pt x="5910" y="9153"/>
                    </a:cubicBezTo>
                    <a:close/>
                    <a:moveTo>
                      <a:pt x="8311" y="5146"/>
                    </a:moveTo>
                    <a:cubicBezTo>
                      <a:pt x="8311" y="5146"/>
                      <a:pt x="8876" y="5477"/>
                      <a:pt x="9778" y="5877"/>
                    </a:cubicBezTo>
                    <a:cubicBezTo>
                      <a:pt x="10668" y="6300"/>
                      <a:pt x="11854" y="6863"/>
                      <a:pt x="13041" y="7425"/>
                    </a:cubicBezTo>
                    <a:cubicBezTo>
                      <a:pt x="14256" y="7932"/>
                      <a:pt x="15471" y="8439"/>
                      <a:pt x="16382" y="8818"/>
                    </a:cubicBezTo>
                    <a:cubicBezTo>
                      <a:pt x="17284" y="9218"/>
                      <a:pt x="17910" y="9431"/>
                      <a:pt x="17910" y="9431"/>
                    </a:cubicBezTo>
                    <a:lnTo>
                      <a:pt x="18989" y="7035"/>
                    </a:lnTo>
                    <a:cubicBezTo>
                      <a:pt x="18989" y="7035"/>
                      <a:pt x="18381" y="6829"/>
                      <a:pt x="17505" y="6441"/>
                    </a:cubicBezTo>
                    <a:cubicBezTo>
                      <a:pt x="16620" y="6073"/>
                      <a:pt x="15441" y="5582"/>
                      <a:pt x="14262" y="5091"/>
                    </a:cubicBezTo>
                    <a:cubicBezTo>
                      <a:pt x="13110" y="4542"/>
                      <a:pt x="11958" y="3997"/>
                      <a:pt x="11095" y="3585"/>
                    </a:cubicBezTo>
                    <a:cubicBezTo>
                      <a:pt x="10218" y="3198"/>
                      <a:pt x="9670" y="2877"/>
                      <a:pt x="9670" y="2877"/>
                    </a:cubicBezTo>
                    <a:cubicBezTo>
                      <a:pt x="9670" y="2877"/>
                      <a:pt x="8311" y="5146"/>
                      <a:pt x="8311" y="5146"/>
                    </a:cubicBezTo>
                    <a:close/>
                    <a:moveTo>
                      <a:pt x="8227" y="18682"/>
                    </a:moveTo>
                    <a:cubicBezTo>
                      <a:pt x="8503" y="18140"/>
                      <a:pt x="8347" y="17550"/>
                      <a:pt x="7885" y="17354"/>
                    </a:cubicBezTo>
                    <a:cubicBezTo>
                      <a:pt x="7434" y="17137"/>
                      <a:pt x="6835" y="17395"/>
                      <a:pt x="6548" y="17932"/>
                    </a:cubicBezTo>
                    <a:cubicBezTo>
                      <a:pt x="6262" y="18467"/>
                      <a:pt x="6405" y="19080"/>
                      <a:pt x="6869" y="19302"/>
                    </a:cubicBezTo>
                    <a:cubicBezTo>
                      <a:pt x="7342" y="19502"/>
                      <a:pt x="7953" y="19219"/>
                      <a:pt x="8227" y="18682"/>
                    </a:cubicBezTo>
                    <a:close/>
                    <a:moveTo>
                      <a:pt x="0" y="14988"/>
                    </a:moveTo>
                    <a:lnTo>
                      <a:pt x="9390" y="0"/>
                    </a:lnTo>
                    <a:lnTo>
                      <a:pt x="10908" y="810"/>
                    </a:lnTo>
                    <a:lnTo>
                      <a:pt x="10710" y="1141"/>
                    </a:lnTo>
                    <a:cubicBezTo>
                      <a:pt x="10710" y="1141"/>
                      <a:pt x="11246" y="1454"/>
                      <a:pt x="12103" y="1832"/>
                    </a:cubicBezTo>
                    <a:cubicBezTo>
                      <a:pt x="12946" y="2233"/>
                      <a:pt x="14071" y="2768"/>
                      <a:pt x="15197" y="3303"/>
                    </a:cubicBezTo>
                    <a:cubicBezTo>
                      <a:pt x="16348" y="3782"/>
                      <a:pt x="17501" y="4262"/>
                      <a:pt x="18366" y="4623"/>
                    </a:cubicBezTo>
                    <a:cubicBezTo>
                      <a:pt x="19220" y="5002"/>
                      <a:pt x="19814" y="5204"/>
                      <a:pt x="19814" y="5204"/>
                    </a:cubicBezTo>
                    <a:lnTo>
                      <a:pt x="19970" y="4856"/>
                    </a:lnTo>
                    <a:lnTo>
                      <a:pt x="21600" y="5441"/>
                    </a:lnTo>
                    <a:lnTo>
                      <a:pt x="14736" y="21558"/>
                    </a:lnTo>
                    <a:cubicBezTo>
                      <a:pt x="14736" y="21558"/>
                      <a:pt x="14189" y="21563"/>
                      <a:pt x="13369" y="21573"/>
                    </a:cubicBezTo>
                    <a:cubicBezTo>
                      <a:pt x="12544" y="21588"/>
                      <a:pt x="11439" y="21600"/>
                      <a:pt x="10351" y="21540"/>
                    </a:cubicBezTo>
                    <a:cubicBezTo>
                      <a:pt x="8129" y="21450"/>
                      <a:pt x="5907" y="21363"/>
                      <a:pt x="5907" y="21363"/>
                    </a:cubicBezTo>
                    <a:cubicBezTo>
                      <a:pt x="5907" y="21363"/>
                      <a:pt x="4385" y="19785"/>
                      <a:pt x="2863" y="18207"/>
                    </a:cubicBezTo>
                    <a:cubicBezTo>
                      <a:pt x="2104" y="17447"/>
                      <a:pt x="1400" y="16616"/>
                      <a:pt x="873" y="16003"/>
                    </a:cubicBezTo>
                    <a:cubicBezTo>
                      <a:pt x="349" y="15395"/>
                      <a:pt x="0" y="14988"/>
                      <a:pt x="0" y="149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3" name="Shape 16847">
                <a:extLst>
                  <a:ext uri="{FF2B5EF4-FFF2-40B4-BE49-F238E27FC236}">
                    <a16:creationId xmlns:a16="http://schemas.microsoft.com/office/drawing/2014/main" id="{AB75EC96-7D97-46D2-8580-D896EDAF519A}"/>
                  </a:ext>
                </a:extLst>
              </p:cNvPr>
              <p:cNvSpPr/>
              <p:nvPr/>
            </p:nvSpPr>
            <p:spPr>
              <a:xfrm>
                <a:off x="4334080" y="4230521"/>
                <a:ext cx="604231" cy="479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7846"/>
                    </a:moveTo>
                    <a:cubicBezTo>
                      <a:pt x="19615" y="7846"/>
                      <a:pt x="19433" y="7494"/>
                      <a:pt x="19162" y="6966"/>
                    </a:cubicBezTo>
                    <a:cubicBezTo>
                      <a:pt x="18898" y="6431"/>
                      <a:pt x="18583" y="5691"/>
                      <a:pt x="18245" y="4968"/>
                    </a:cubicBezTo>
                    <a:cubicBezTo>
                      <a:pt x="17893" y="4255"/>
                      <a:pt x="17614" y="3492"/>
                      <a:pt x="17382" y="2935"/>
                    </a:cubicBezTo>
                    <a:cubicBezTo>
                      <a:pt x="17153" y="2377"/>
                      <a:pt x="17001" y="2004"/>
                      <a:pt x="17001" y="2004"/>
                    </a:cubicBezTo>
                    <a:lnTo>
                      <a:pt x="15717" y="2798"/>
                    </a:lnTo>
                    <a:cubicBezTo>
                      <a:pt x="15717" y="2798"/>
                      <a:pt x="15874" y="3182"/>
                      <a:pt x="16110" y="3757"/>
                    </a:cubicBezTo>
                    <a:cubicBezTo>
                      <a:pt x="16348" y="4330"/>
                      <a:pt x="16637" y="5115"/>
                      <a:pt x="16997" y="5851"/>
                    </a:cubicBezTo>
                    <a:cubicBezTo>
                      <a:pt x="17346" y="6594"/>
                      <a:pt x="17671" y="7356"/>
                      <a:pt x="17943" y="7906"/>
                    </a:cubicBezTo>
                    <a:cubicBezTo>
                      <a:pt x="18222" y="8451"/>
                      <a:pt x="18408" y="8814"/>
                      <a:pt x="18408" y="8814"/>
                    </a:cubicBezTo>
                    <a:cubicBezTo>
                      <a:pt x="18408" y="8814"/>
                      <a:pt x="19615" y="7846"/>
                      <a:pt x="19615" y="7846"/>
                    </a:cubicBezTo>
                    <a:close/>
                    <a:moveTo>
                      <a:pt x="17487" y="9552"/>
                    </a:moveTo>
                    <a:cubicBezTo>
                      <a:pt x="17487" y="9552"/>
                      <a:pt x="17297" y="9181"/>
                      <a:pt x="17012" y="8625"/>
                    </a:cubicBezTo>
                    <a:cubicBezTo>
                      <a:pt x="16734" y="8063"/>
                      <a:pt x="16401" y="7285"/>
                      <a:pt x="16045" y="6525"/>
                    </a:cubicBezTo>
                    <a:cubicBezTo>
                      <a:pt x="15677" y="5771"/>
                      <a:pt x="15381" y="4970"/>
                      <a:pt x="15138" y="4383"/>
                    </a:cubicBezTo>
                    <a:cubicBezTo>
                      <a:pt x="14897" y="3796"/>
                      <a:pt x="14737" y="3403"/>
                      <a:pt x="14737" y="3403"/>
                    </a:cubicBezTo>
                    <a:lnTo>
                      <a:pt x="13453" y="4197"/>
                    </a:lnTo>
                    <a:cubicBezTo>
                      <a:pt x="13453" y="4197"/>
                      <a:pt x="13618" y="4600"/>
                      <a:pt x="13865" y="5205"/>
                    </a:cubicBezTo>
                    <a:cubicBezTo>
                      <a:pt x="14116" y="5808"/>
                      <a:pt x="14421" y="6631"/>
                      <a:pt x="14798" y="7406"/>
                    </a:cubicBezTo>
                    <a:cubicBezTo>
                      <a:pt x="15164" y="8188"/>
                      <a:pt x="15507" y="8987"/>
                      <a:pt x="15792" y="9566"/>
                    </a:cubicBezTo>
                    <a:cubicBezTo>
                      <a:pt x="16085" y="10138"/>
                      <a:pt x="16281" y="10519"/>
                      <a:pt x="16281" y="10519"/>
                    </a:cubicBezTo>
                    <a:cubicBezTo>
                      <a:pt x="16281" y="10519"/>
                      <a:pt x="17487" y="9552"/>
                      <a:pt x="17487" y="9552"/>
                    </a:cubicBezTo>
                    <a:close/>
                    <a:moveTo>
                      <a:pt x="15359" y="11259"/>
                    </a:moveTo>
                    <a:cubicBezTo>
                      <a:pt x="15359" y="11259"/>
                      <a:pt x="15159" y="10869"/>
                      <a:pt x="14860" y="10285"/>
                    </a:cubicBezTo>
                    <a:cubicBezTo>
                      <a:pt x="14569" y="9694"/>
                      <a:pt x="14218" y="8879"/>
                      <a:pt x="13845" y="8079"/>
                    </a:cubicBezTo>
                    <a:cubicBezTo>
                      <a:pt x="13460" y="7288"/>
                      <a:pt x="13148" y="6449"/>
                      <a:pt x="12892" y="5833"/>
                    </a:cubicBezTo>
                    <a:cubicBezTo>
                      <a:pt x="12640" y="5215"/>
                      <a:pt x="12472" y="4803"/>
                      <a:pt x="12472" y="4803"/>
                    </a:cubicBezTo>
                    <a:lnTo>
                      <a:pt x="11189" y="5596"/>
                    </a:lnTo>
                    <a:cubicBezTo>
                      <a:pt x="11189" y="5596"/>
                      <a:pt x="11362" y="6019"/>
                      <a:pt x="11621" y="6654"/>
                    </a:cubicBezTo>
                    <a:cubicBezTo>
                      <a:pt x="11883" y="7286"/>
                      <a:pt x="12205" y="8148"/>
                      <a:pt x="12599" y="8961"/>
                    </a:cubicBezTo>
                    <a:cubicBezTo>
                      <a:pt x="12982" y="9781"/>
                      <a:pt x="13342" y="10618"/>
                      <a:pt x="13642" y="11224"/>
                    </a:cubicBezTo>
                    <a:cubicBezTo>
                      <a:pt x="13948" y="11825"/>
                      <a:pt x="14153" y="12226"/>
                      <a:pt x="14153" y="12226"/>
                    </a:cubicBezTo>
                    <a:cubicBezTo>
                      <a:pt x="14153" y="12226"/>
                      <a:pt x="15359" y="11259"/>
                      <a:pt x="15359" y="11259"/>
                    </a:cubicBezTo>
                    <a:close/>
                    <a:moveTo>
                      <a:pt x="13232" y="12964"/>
                    </a:moveTo>
                    <a:cubicBezTo>
                      <a:pt x="13232" y="12964"/>
                      <a:pt x="13023" y="12556"/>
                      <a:pt x="12710" y="11943"/>
                    </a:cubicBezTo>
                    <a:cubicBezTo>
                      <a:pt x="12405" y="11325"/>
                      <a:pt x="12036" y="10472"/>
                      <a:pt x="11647" y="9634"/>
                    </a:cubicBezTo>
                    <a:cubicBezTo>
                      <a:pt x="11245" y="8805"/>
                      <a:pt x="10916" y="7926"/>
                      <a:pt x="10649" y="7281"/>
                    </a:cubicBezTo>
                    <a:cubicBezTo>
                      <a:pt x="10385" y="6634"/>
                      <a:pt x="10208" y="6202"/>
                      <a:pt x="10208" y="6202"/>
                    </a:cubicBezTo>
                    <a:lnTo>
                      <a:pt x="8925" y="6996"/>
                    </a:lnTo>
                    <a:cubicBezTo>
                      <a:pt x="8925" y="6996"/>
                      <a:pt x="9105" y="7438"/>
                      <a:pt x="9376" y="8102"/>
                    </a:cubicBezTo>
                    <a:cubicBezTo>
                      <a:pt x="9650" y="8763"/>
                      <a:pt x="9988" y="9665"/>
                      <a:pt x="10400" y="10516"/>
                    </a:cubicBezTo>
                    <a:cubicBezTo>
                      <a:pt x="10800" y="11375"/>
                      <a:pt x="11178" y="12250"/>
                      <a:pt x="11491" y="12884"/>
                    </a:cubicBezTo>
                    <a:cubicBezTo>
                      <a:pt x="11812" y="13513"/>
                      <a:pt x="12026" y="13931"/>
                      <a:pt x="12026" y="13931"/>
                    </a:cubicBezTo>
                    <a:cubicBezTo>
                      <a:pt x="12026" y="13931"/>
                      <a:pt x="13232" y="12964"/>
                      <a:pt x="13232" y="12964"/>
                    </a:cubicBezTo>
                    <a:close/>
                    <a:moveTo>
                      <a:pt x="11103" y="14671"/>
                    </a:moveTo>
                    <a:cubicBezTo>
                      <a:pt x="11103" y="14671"/>
                      <a:pt x="10885" y="14244"/>
                      <a:pt x="10559" y="13603"/>
                    </a:cubicBezTo>
                    <a:cubicBezTo>
                      <a:pt x="10240" y="12957"/>
                      <a:pt x="9854" y="12065"/>
                      <a:pt x="9447" y="11189"/>
                    </a:cubicBezTo>
                    <a:cubicBezTo>
                      <a:pt x="9028" y="10322"/>
                      <a:pt x="8683" y="9404"/>
                      <a:pt x="8403" y="8730"/>
                    </a:cubicBezTo>
                    <a:cubicBezTo>
                      <a:pt x="8128" y="8053"/>
                      <a:pt x="7943" y="7602"/>
                      <a:pt x="7943" y="7602"/>
                    </a:cubicBezTo>
                    <a:lnTo>
                      <a:pt x="6661" y="8395"/>
                    </a:lnTo>
                    <a:cubicBezTo>
                      <a:pt x="6661" y="8395"/>
                      <a:pt x="6849" y="8856"/>
                      <a:pt x="7132" y="9550"/>
                    </a:cubicBezTo>
                    <a:cubicBezTo>
                      <a:pt x="7418" y="10241"/>
                      <a:pt x="7772" y="11182"/>
                      <a:pt x="8201" y="12071"/>
                    </a:cubicBezTo>
                    <a:cubicBezTo>
                      <a:pt x="8617" y="12968"/>
                      <a:pt x="9014" y="13881"/>
                      <a:pt x="9340" y="14543"/>
                    </a:cubicBezTo>
                    <a:cubicBezTo>
                      <a:pt x="9675" y="15200"/>
                      <a:pt x="9898" y="15637"/>
                      <a:pt x="9898" y="15637"/>
                    </a:cubicBezTo>
                    <a:cubicBezTo>
                      <a:pt x="9898" y="15637"/>
                      <a:pt x="11103" y="14671"/>
                      <a:pt x="11103" y="14671"/>
                    </a:cubicBezTo>
                    <a:close/>
                    <a:moveTo>
                      <a:pt x="8977" y="16376"/>
                    </a:moveTo>
                    <a:cubicBezTo>
                      <a:pt x="8977" y="16376"/>
                      <a:pt x="8750" y="15931"/>
                      <a:pt x="8409" y="15262"/>
                    </a:cubicBezTo>
                    <a:cubicBezTo>
                      <a:pt x="8077" y="14587"/>
                      <a:pt x="7672" y="13658"/>
                      <a:pt x="7249" y="12744"/>
                    </a:cubicBezTo>
                    <a:cubicBezTo>
                      <a:pt x="6812" y="11839"/>
                      <a:pt x="6451" y="10882"/>
                      <a:pt x="6160" y="10178"/>
                    </a:cubicBezTo>
                    <a:cubicBezTo>
                      <a:pt x="5872" y="9471"/>
                      <a:pt x="5680" y="9000"/>
                      <a:pt x="5680" y="9000"/>
                    </a:cubicBezTo>
                    <a:lnTo>
                      <a:pt x="4397" y="9793"/>
                    </a:lnTo>
                    <a:cubicBezTo>
                      <a:pt x="4397" y="9793"/>
                      <a:pt x="4593" y="10276"/>
                      <a:pt x="4887" y="10998"/>
                    </a:cubicBezTo>
                    <a:cubicBezTo>
                      <a:pt x="5185" y="11719"/>
                      <a:pt x="5556" y="12698"/>
                      <a:pt x="6002" y="13625"/>
                    </a:cubicBezTo>
                    <a:cubicBezTo>
                      <a:pt x="6435" y="14562"/>
                      <a:pt x="6850" y="15512"/>
                      <a:pt x="7190" y="16203"/>
                    </a:cubicBezTo>
                    <a:cubicBezTo>
                      <a:pt x="7538" y="16887"/>
                      <a:pt x="7771" y="17343"/>
                      <a:pt x="7771" y="17343"/>
                    </a:cubicBezTo>
                    <a:cubicBezTo>
                      <a:pt x="7771" y="17343"/>
                      <a:pt x="8977" y="16376"/>
                      <a:pt x="8977" y="16376"/>
                    </a:cubicBezTo>
                    <a:close/>
                    <a:moveTo>
                      <a:pt x="6849" y="18082"/>
                    </a:moveTo>
                    <a:cubicBezTo>
                      <a:pt x="6849" y="18082"/>
                      <a:pt x="6612" y="17618"/>
                      <a:pt x="6257" y="16922"/>
                    </a:cubicBezTo>
                    <a:cubicBezTo>
                      <a:pt x="5912" y="16220"/>
                      <a:pt x="5489" y="15253"/>
                      <a:pt x="5049" y="14300"/>
                    </a:cubicBezTo>
                    <a:cubicBezTo>
                      <a:pt x="4595" y="13356"/>
                      <a:pt x="4217" y="12360"/>
                      <a:pt x="3914" y="11627"/>
                    </a:cubicBezTo>
                    <a:cubicBezTo>
                      <a:pt x="3615" y="10891"/>
                      <a:pt x="3415" y="10399"/>
                      <a:pt x="3415" y="10399"/>
                    </a:cubicBezTo>
                    <a:lnTo>
                      <a:pt x="2132" y="11192"/>
                    </a:lnTo>
                    <a:cubicBezTo>
                      <a:pt x="2132" y="11192"/>
                      <a:pt x="2336" y="11695"/>
                      <a:pt x="2643" y="12447"/>
                    </a:cubicBezTo>
                    <a:cubicBezTo>
                      <a:pt x="2953" y="13197"/>
                      <a:pt x="3340" y="14215"/>
                      <a:pt x="3803" y="15181"/>
                    </a:cubicBezTo>
                    <a:cubicBezTo>
                      <a:pt x="4253" y="16155"/>
                      <a:pt x="4685" y="17143"/>
                      <a:pt x="5039" y="17863"/>
                    </a:cubicBezTo>
                    <a:cubicBezTo>
                      <a:pt x="5401" y="18574"/>
                      <a:pt x="5643" y="19049"/>
                      <a:pt x="5643" y="19049"/>
                    </a:cubicBezTo>
                    <a:cubicBezTo>
                      <a:pt x="5643" y="19049"/>
                      <a:pt x="6849" y="18082"/>
                      <a:pt x="6849" y="18082"/>
                    </a:cubicBezTo>
                    <a:close/>
                    <a:moveTo>
                      <a:pt x="21600" y="7588"/>
                    </a:moveTo>
                    <a:lnTo>
                      <a:pt x="4844" y="21600"/>
                    </a:lnTo>
                    <a:cubicBezTo>
                      <a:pt x="4844" y="21600"/>
                      <a:pt x="3828" y="20583"/>
                      <a:pt x="2811" y="19566"/>
                    </a:cubicBezTo>
                    <a:cubicBezTo>
                      <a:pt x="1819" y="18511"/>
                      <a:pt x="838" y="17396"/>
                      <a:pt x="838" y="17396"/>
                    </a:cubicBezTo>
                    <a:cubicBezTo>
                      <a:pt x="838" y="17396"/>
                      <a:pt x="770" y="16980"/>
                      <a:pt x="667" y="16355"/>
                    </a:cubicBezTo>
                    <a:cubicBezTo>
                      <a:pt x="566" y="15731"/>
                      <a:pt x="472" y="14880"/>
                      <a:pt x="364" y="14047"/>
                    </a:cubicBezTo>
                    <a:cubicBezTo>
                      <a:pt x="264" y="13216"/>
                      <a:pt x="163" y="12386"/>
                      <a:pt x="88" y="11764"/>
                    </a:cubicBezTo>
                    <a:cubicBezTo>
                      <a:pt x="35" y="11135"/>
                      <a:pt x="0" y="10717"/>
                      <a:pt x="0" y="10717"/>
                    </a:cubicBezTo>
                    <a:lnTo>
                      <a:pt x="18223" y="0"/>
                    </a:lnTo>
                    <a:cubicBezTo>
                      <a:pt x="18223" y="0"/>
                      <a:pt x="18267" y="124"/>
                      <a:pt x="18344" y="341"/>
                    </a:cubicBezTo>
                    <a:cubicBezTo>
                      <a:pt x="18414" y="563"/>
                      <a:pt x="18539" y="864"/>
                      <a:pt x="18690" y="1225"/>
                    </a:cubicBezTo>
                    <a:cubicBezTo>
                      <a:pt x="18837" y="1588"/>
                      <a:pt x="19010" y="2011"/>
                      <a:pt x="19194" y="2465"/>
                    </a:cubicBezTo>
                    <a:cubicBezTo>
                      <a:pt x="19286" y="2693"/>
                      <a:pt x="19380" y="2929"/>
                      <a:pt x="19475" y="3168"/>
                    </a:cubicBezTo>
                    <a:cubicBezTo>
                      <a:pt x="19582" y="3399"/>
                      <a:pt x="19691" y="3633"/>
                      <a:pt x="19800" y="3869"/>
                    </a:cubicBezTo>
                    <a:cubicBezTo>
                      <a:pt x="20235" y="4810"/>
                      <a:pt x="20646" y="5768"/>
                      <a:pt x="21018" y="6440"/>
                    </a:cubicBezTo>
                    <a:cubicBezTo>
                      <a:pt x="21367" y="7129"/>
                      <a:pt x="21600" y="7588"/>
                      <a:pt x="21600" y="75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4" name="Shape 16848">
                <a:extLst>
                  <a:ext uri="{FF2B5EF4-FFF2-40B4-BE49-F238E27FC236}">
                    <a16:creationId xmlns:a16="http://schemas.microsoft.com/office/drawing/2014/main" id="{058A18C5-3D60-44CC-8AE9-BF5D7CA3253A}"/>
                  </a:ext>
                </a:extLst>
              </p:cNvPr>
              <p:cNvSpPr/>
              <p:nvPr/>
            </p:nvSpPr>
            <p:spPr>
              <a:xfrm>
                <a:off x="3873977" y="3913561"/>
                <a:ext cx="893784" cy="32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00" y="7186"/>
                    </a:moveTo>
                    <a:lnTo>
                      <a:pt x="17925" y="3796"/>
                    </a:lnTo>
                    <a:lnTo>
                      <a:pt x="15885" y="4923"/>
                    </a:lnTo>
                    <a:lnTo>
                      <a:pt x="16175" y="8518"/>
                    </a:lnTo>
                    <a:cubicBezTo>
                      <a:pt x="16175" y="8518"/>
                      <a:pt x="18200" y="7186"/>
                      <a:pt x="18200" y="7186"/>
                    </a:cubicBezTo>
                    <a:close/>
                    <a:moveTo>
                      <a:pt x="15282" y="9104"/>
                    </a:moveTo>
                    <a:lnTo>
                      <a:pt x="14984" y="5419"/>
                    </a:lnTo>
                    <a:lnTo>
                      <a:pt x="12943" y="6540"/>
                    </a:lnTo>
                    <a:cubicBezTo>
                      <a:pt x="12943" y="6540"/>
                      <a:pt x="12958" y="6786"/>
                      <a:pt x="12990" y="7150"/>
                    </a:cubicBezTo>
                    <a:cubicBezTo>
                      <a:pt x="13020" y="7515"/>
                      <a:pt x="13059" y="8001"/>
                      <a:pt x="13099" y="8487"/>
                    </a:cubicBezTo>
                    <a:cubicBezTo>
                      <a:pt x="13178" y="9460"/>
                      <a:pt x="13257" y="10432"/>
                      <a:pt x="13257" y="10432"/>
                    </a:cubicBezTo>
                    <a:cubicBezTo>
                      <a:pt x="13257" y="10432"/>
                      <a:pt x="15282" y="9104"/>
                      <a:pt x="15282" y="9104"/>
                    </a:cubicBezTo>
                    <a:close/>
                    <a:moveTo>
                      <a:pt x="12363" y="11017"/>
                    </a:moveTo>
                    <a:cubicBezTo>
                      <a:pt x="12363" y="11017"/>
                      <a:pt x="12283" y="10022"/>
                      <a:pt x="12202" y="9027"/>
                    </a:cubicBezTo>
                    <a:cubicBezTo>
                      <a:pt x="12161" y="8529"/>
                      <a:pt x="12120" y="8032"/>
                      <a:pt x="12090" y="7659"/>
                    </a:cubicBezTo>
                    <a:cubicBezTo>
                      <a:pt x="12057" y="7288"/>
                      <a:pt x="12043" y="7036"/>
                      <a:pt x="12043" y="7036"/>
                    </a:cubicBezTo>
                    <a:lnTo>
                      <a:pt x="10002" y="8154"/>
                    </a:lnTo>
                    <a:cubicBezTo>
                      <a:pt x="10002" y="8154"/>
                      <a:pt x="10016" y="8419"/>
                      <a:pt x="10051" y="8810"/>
                    </a:cubicBezTo>
                    <a:cubicBezTo>
                      <a:pt x="10083" y="9203"/>
                      <a:pt x="10125" y="9725"/>
                      <a:pt x="10168" y="10249"/>
                    </a:cubicBezTo>
                    <a:cubicBezTo>
                      <a:pt x="10253" y="11295"/>
                      <a:pt x="10338" y="12341"/>
                      <a:pt x="10338" y="12341"/>
                    </a:cubicBezTo>
                    <a:cubicBezTo>
                      <a:pt x="10338" y="12341"/>
                      <a:pt x="12363" y="11017"/>
                      <a:pt x="12363" y="11017"/>
                    </a:cubicBezTo>
                    <a:close/>
                    <a:moveTo>
                      <a:pt x="9444" y="12925"/>
                    </a:moveTo>
                    <a:cubicBezTo>
                      <a:pt x="9444" y="12925"/>
                      <a:pt x="9358" y="11856"/>
                      <a:pt x="9270" y="10787"/>
                    </a:cubicBezTo>
                    <a:cubicBezTo>
                      <a:pt x="9227" y="10253"/>
                      <a:pt x="9183" y="9719"/>
                      <a:pt x="9151" y="9317"/>
                    </a:cubicBezTo>
                    <a:cubicBezTo>
                      <a:pt x="9116" y="8918"/>
                      <a:pt x="9101" y="8647"/>
                      <a:pt x="9101" y="8647"/>
                    </a:cubicBezTo>
                    <a:lnTo>
                      <a:pt x="7059" y="9763"/>
                    </a:lnTo>
                    <a:cubicBezTo>
                      <a:pt x="7059" y="9763"/>
                      <a:pt x="7075" y="10047"/>
                      <a:pt x="7111" y="10466"/>
                    </a:cubicBezTo>
                    <a:cubicBezTo>
                      <a:pt x="7145" y="10886"/>
                      <a:pt x="7191" y="11446"/>
                      <a:pt x="7236" y="12006"/>
                    </a:cubicBezTo>
                    <a:cubicBezTo>
                      <a:pt x="7328" y="13127"/>
                      <a:pt x="7419" y="14246"/>
                      <a:pt x="7419" y="14246"/>
                    </a:cubicBezTo>
                    <a:cubicBezTo>
                      <a:pt x="7419" y="14246"/>
                      <a:pt x="9444" y="12925"/>
                      <a:pt x="9444" y="12925"/>
                    </a:cubicBezTo>
                    <a:close/>
                    <a:moveTo>
                      <a:pt x="6525" y="14828"/>
                    </a:moveTo>
                    <a:cubicBezTo>
                      <a:pt x="6525" y="14828"/>
                      <a:pt x="6432" y="13686"/>
                      <a:pt x="6339" y="12543"/>
                    </a:cubicBezTo>
                    <a:cubicBezTo>
                      <a:pt x="6292" y="11971"/>
                      <a:pt x="6246" y="11401"/>
                      <a:pt x="6211" y="10972"/>
                    </a:cubicBezTo>
                    <a:cubicBezTo>
                      <a:pt x="6174" y="10546"/>
                      <a:pt x="6159" y="10254"/>
                      <a:pt x="6159" y="10254"/>
                    </a:cubicBezTo>
                    <a:lnTo>
                      <a:pt x="4117" y="11367"/>
                    </a:lnTo>
                    <a:cubicBezTo>
                      <a:pt x="4117" y="11367"/>
                      <a:pt x="4133" y="11669"/>
                      <a:pt x="4171" y="12116"/>
                    </a:cubicBezTo>
                    <a:cubicBezTo>
                      <a:pt x="4208" y="12564"/>
                      <a:pt x="4256" y="13161"/>
                      <a:pt x="4305" y="13758"/>
                    </a:cubicBezTo>
                    <a:cubicBezTo>
                      <a:pt x="4402" y="14951"/>
                      <a:pt x="4500" y="16144"/>
                      <a:pt x="4500" y="16144"/>
                    </a:cubicBezTo>
                    <a:cubicBezTo>
                      <a:pt x="4500" y="16144"/>
                      <a:pt x="6525" y="14828"/>
                      <a:pt x="6525" y="14828"/>
                    </a:cubicBezTo>
                    <a:close/>
                    <a:moveTo>
                      <a:pt x="3606" y="16726"/>
                    </a:moveTo>
                    <a:cubicBezTo>
                      <a:pt x="3606" y="16726"/>
                      <a:pt x="3507" y="15509"/>
                      <a:pt x="3407" y="14293"/>
                    </a:cubicBezTo>
                    <a:cubicBezTo>
                      <a:pt x="3358" y="13684"/>
                      <a:pt x="3308" y="13077"/>
                      <a:pt x="3271" y="12619"/>
                    </a:cubicBezTo>
                    <a:cubicBezTo>
                      <a:pt x="3232" y="12165"/>
                      <a:pt x="3216" y="11856"/>
                      <a:pt x="3216" y="11856"/>
                    </a:cubicBezTo>
                    <a:lnTo>
                      <a:pt x="1174" y="12965"/>
                    </a:lnTo>
                    <a:cubicBezTo>
                      <a:pt x="1174" y="12965"/>
                      <a:pt x="1191" y="13287"/>
                      <a:pt x="1231" y="13762"/>
                    </a:cubicBezTo>
                    <a:cubicBezTo>
                      <a:pt x="1270" y="14237"/>
                      <a:pt x="1321" y="14871"/>
                      <a:pt x="1372" y="15505"/>
                    </a:cubicBezTo>
                    <a:cubicBezTo>
                      <a:pt x="1476" y="16772"/>
                      <a:pt x="1579" y="18040"/>
                      <a:pt x="1579" y="18040"/>
                    </a:cubicBezTo>
                    <a:cubicBezTo>
                      <a:pt x="1579" y="18040"/>
                      <a:pt x="3606" y="16726"/>
                      <a:pt x="3606" y="16726"/>
                    </a:cubicBezTo>
                    <a:close/>
                    <a:moveTo>
                      <a:pt x="21600" y="6788"/>
                    </a:moveTo>
                    <a:lnTo>
                      <a:pt x="880" y="21600"/>
                    </a:lnTo>
                    <a:cubicBezTo>
                      <a:pt x="880" y="21600"/>
                      <a:pt x="806" y="20896"/>
                      <a:pt x="722" y="19821"/>
                    </a:cubicBezTo>
                    <a:cubicBezTo>
                      <a:pt x="634" y="18748"/>
                      <a:pt x="517" y="17319"/>
                      <a:pt x="400" y="15889"/>
                    </a:cubicBezTo>
                    <a:cubicBezTo>
                      <a:pt x="343" y="15174"/>
                      <a:pt x="286" y="14457"/>
                      <a:pt x="232" y="13786"/>
                    </a:cubicBezTo>
                    <a:cubicBezTo>
                      <a:pt x="189" y="13110"/>
                      <a:pt x="149" y="12479"/>
                      <a:pt x="114" y="11938"/>
                    </a:cubicBezTo>
                    <a:cubicBezTo>
                      <a:pt x="46" y="10856"/>
                      <a:pt x="0" y="10133"/>
                      <a:pt x="0" y="10133"/>
                    </a:cubicBezTo>
                    <a:lnTo>
                      <a:pt x="21064" y="0"/>
                    </a:lnTo>
                    <a:cubicBezTo>
                      <a:pt x="21064" y="0"/>
                      <a:pt x="21092" y="428"/>
                      <a:pt x="21132" y="1070"/>
                    </a:cubicBezTo>
                    <a:cubicBezTo>
                      <a:pt x="21154" y="1391"/>
                      <a:pt x="21173" y="1769"/>
                      <a:pt x="21203" y="2167"/>
                    </a:cubicBezTo>
                    <a:cubicBezTo>
                      <a:pt x="21237" y="2564"/>
                      <a:pt x="21273" y="2986"/>
                      <a:pt x="21310" y="3409"/>
                    </a:cubicBezTo>
                    <a:cubicBezTo>
                      <a:pt x="21380" y="4256"/>
                      <a:pt x="21449" y="5101"/>
                      <a:pt x="21502" y="5737"/>
                    </a:cubicBezTo>
                    <a:cubicBezTo>
                      <a:pt x="21548" y="6377"/>
                      <a:pt x="21600" y="6788"/>
                      <a:pt x="21600" y="67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5" name="Shape 16849">
                <a:extLst>
                  <a:ext uri="{FF2B5EF4-FFF2-40B4-BE49-F238E27FC236}">
                    <a16:creationId xmlns:a16="http://schemas.microsoft.com/office/drawing/2014/main" id="{728E563E-228A-46E6-95C8-30B72B4785FB}"/>
                  </a:ext>
                </a:extLst>
              </p:cNvPr>
              <p:cNvSpPr/>
              <p:nvPr/>
            </p:nvSpPr>
            <p:spPr>
              <a:xfrm>
                <a:off x="4104028" y="4435011"/>
                <a:ext cx="1017362" cy="763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17626"/>
                    </a:moveTo>
                    <a:cubicBezTo>
                      <a:pt x="8145" y="17626"/>
                      <a:pt x="8233" y="17757"/>
                      <a:pt x="8365" y="17954"/>
                    </a:cubicBezTo>
                    <a:cubicBezTo>
                      <a:pt x="8504" y="18143"/>
                      <a:pt x="8687" y="18395"/>
                      <a:pt x="8871" y="18648"/>
                    </a:cubicBezTo>
                    <a:cubicBezTo>
                      <a:pt x="9240" y="19151"/>
                      <a:pt x="9609" y="19654"/>
                      <a:pt x="9609" y="19654"/>
                    </a:cubicBezTo>
                    <a:lnTo>
                      <a:pt x="10919" y="17891"/>
                    </a:lnTo>
                    <a:cubicBezTo>
                      <a:pt x="10919" y="17891"/>
                      <a:pt x="10566" y="17409"/>
                      <a:pt x="10213" y="16927"/>
                    </a:cubicBezTo>
                    <a:cubicBezTo>
                      <a:pt x="10036" y="16687"/>
                      <a:pt x="9860" y="16446"/>
                      <a:pt x="9727" y="16264"/>
                    </a:cubicBezTo>
                    <a:cubicBezTo>
                      <a:pt x="9601" y="16075"/>
                      <a:pt x="9517" y="15950"/>
                      <a:pt x="9517" y="15950"/>
                    </a:cubicBezTo>
                    <a:cubicBezTo>
                      <a:pt x="9517" y="15950"/>
                      <a:pt x="8145" y="17626"/>
                      <a:pt x="8145" y="17626"/>
                    </a:cubicBezTo>
                    <a:close/>
                    <a:moveTo>
                      <a:pt x="10257" y="15048"/>
                    </a:moveTo>
                    <a:cubicBezTo>
                      <a:pt x="10257" y="15048"/>
                      <a:pt x="10339" y="15171"/>
                      <a:pt x="10462" y="15355"/>
                    </a:cubicBezTo>
                    <a:cubicBezTo>
                      <a:pt x="10591" y="15531"/>
                      <a:pt x="10763" y="15767"/>
                      <a:pt x="10935" y="16003"/>
                    </a:cubicBezTo>
                    <a:cubicBezTo>
                      <a:pt x="11280" y="16473"/>
                      <a:pt x="11625" y="16943"/>
                      <a:pt x="11625" y="16943"/>
                    </a:cubicBezTo>
                    <a:lnTo>
                      <a:pt x="12938" y="15183"/>
                    </a:lnTo>
                    <a:cubicBezTo>
                      <a:pt x="12938" y="15183"/>
                      <a:pt x="12608" y="14735"/>
                      <a:pt x="12279" y="14286"/>
                    </a:cubicBezTo>
                    <a:cubicBezTo>
                      <a:pt x="12114" y="14061"/>
                      <a:pt x="11950" y="13836"/>
                      <a:pt x="11826" y="13667"/>
                    </a:cubicBezTo>
                    <a:cubicBezTo>
                      <a:pt x="11709" y="13491"/>
                      <a:pt x="11631" y="13374"/>
                      <a:pt x="11631" y="13374"/>
                    </a:cubicBezTo>
                    <a:cubicBezTo>
                      <a:pt x="11631" y="13374"/>
                      <a:pt x="10257" y="15048"/>
                      <a:pt x="10257" y="15048"/>
                    </a:cubicBezTo>
                    <a:close/>
                    <a:moveTo>
                      <a:pt x="12372" y="12473"/>
                    </a:moveTo>
                    <a:cubicBezTo>
                      <a:pt x="12372" y="12473"/>
                      <a:pt x="12448" y="12588"/>
                      <a:pt x="12562" y="12759"/>
                    </a:cubicBezTo>
                    <a:cubicBezTo>
                      <a:pt x="12682" y="12923"/>
                      <a:pt x="12842" y="13143"/>
                      <a:pt x="13003" y="13362"/>
                    </a:cubicBezTo>
                    <a:cubicBezTo>
                      <a:pt x="13324" y="13799"/>
                      <a:pt x="13645" y="14237"/>
                      <a:pt x="13645" y="14237"/>
                    </a:cubicBezTo>
                    <a:lnTo>
                      <a:pt x="14959" y="12481"/>
                    </a:lnTo>
                    <a:cubicBezTo>
                      <a:pt x="14959" y="12481"/>
                      <a:pt x="14653" y="12064"/>
                      <a:pt x="14348" y="11648"/>
                    </a:cubicBezTo>
                    <a:cubicBezTo>
                      <a:pt x="14195" y="11440"/>
                      <a:pt x="14039" y="11235"/>
                      <a:pt x="13929" y="11075"/>
                    </a:cubicBezTo>
                    <a:cubicBezTo>
                      <a:pt x="13820" y="10911"/>
                      <a:pt x="13747" y="10803"/>
                      <a:pt x="13747" y="10803"/>
                    </a:cubicBezTo>
                    <a:cubicBezTo>
                      <a:pt x="13747" y="10803"/>
                      <a:pt x="12372" y="12473"/>
                      <a:pt x="12372" y="12473"/>
                    </a:cubicBezTo>
                    <a:close/>
                    <a:moveTo>
                      <a:pt x="14489" y="9903"/>
                    </a:moveTo>
                    <a:cubicBezTo>
                      <a:pt x="14489" y="9903"/>
                      <a:pt x="14560" y="10009"/>
                      <a:pt x="14665" y="10168"/>
                    </a:cubicBezTo>
                    <a:cubicBezTo>
                      <a:pt x="14772" y="10325"/>
                      <a:pt x="14925" y="10522"/>
                      <a:pt x="15073" y="10726"/>
                    </a:cubicBezTo>
                    <a:cubicBezTo>
                      <a:pt x="15370" y="11131"/>
                      <a:pt x="15667" y="11534"/>
                      <a:pt x="15667" y="11534"/>
                    </a:cubicBezTo>
                    <a:lnTo>
                      <a:pt x="16983" y="9781"/>
                    </a:lnTo>
                    <a:cubicBezTo>
                      <a:pt x="16983" y="9781"/>
                      <a:pt x="16702" y="9398"/>
                      <a:pt x="16420" y="9015"/>
                    </a:cubicBezTo>
                    <a:cubicBezTo>
                      <a:pt x="16280" y="8823"/>
                      <a:pt x="16134" y="8638"/>
                      <a:pt x="16034" y="8486"/>
                    </a:cubicBezTo>
                    <a:cubicBezTo>
                      <a:pt x="15934" y="8336"/>
                      <a:pt x="15867" y="8236"/>
                      <a:pt x="15867" y="8236"/>
                    </a:cubicBezTo>
                    <a:cubicBezTo>
                      <a:pt x="15867" y="8236"/>
                      <a:pt x="14489" y="9903"/>
                      <a:pt x="14489" y="9903"/>
                    </a:cubicBezTo>
                    <a:close/>
                    <a:moveTo>
                      <a:pt x="16610" y="7338"/>
                    </a:moveTo>
                    <a:cubicBezTo>
                      <a:pt x="16610" y="7338"/>
                      <a:pt x="16865" y="7731"/>
                      <a:pt x="17146" y="8094"/>
                    </a:cubicBezTo>
                    <a:cubicBezTo>
                      <a:pt x="17420" y="8466"/>
                      <a:pt x="17693" y="8837"/>
                      <a:pt x="17693" y="8837"/>
                    </a:cubicBezTo>
                    <a:lnTo>
                      <a:pt x="19011" y="7086"/>
                    </a:lnTo>
                    <a:cubicBezTo>
                      <a:pt x="19011" y="7086"/>
                      <a:pt x="18753" y="6736"/>
                      <a:pt x="18495" y="6386"/>
                    </a:cubicBezTo>
                    <a:cubicBezTo>
                      <a:pt x="18230" y="6046"/>
                      <a:pt x="17990" y="5673"/>
                      <a:pt x="17989" y="5673"/>
                    </a:cubicBezTo>
                    <a:cubicBezTo>
                      <a:pt x="17989" y="5673"/>
                      <a:pt x="16610" y="7338"/>
                      <a:pt x="16610" y="7338"/>
                    </a:cubicBezTo>
                    <a:close/>
                    <a:moveTo>
                      <a:pt x="7344" y="16423"/>
                    </a:moveTo>
                    <a:lnTo>
                      <a:pt x="8750" y="14798"/>
                    </a:lnTo>
                    <a:cubicBezTo>
                      <a:pt x="8750" y="14798"/>
                      <a:pt x="8406" y="14302"/>
                      <a:pt x="8096" y="13769"/>
                    </a:cubicBezTo>
                    <a:cubicBezTo>
                      <a:pt x="7778" y="13245"/>
                      <a:pt x="7461" y="12719"/>
                      <a:pt x="7461" y="12719"/>
                    </a:cubicBezTo>
                    <a:lnTo>
                      <a:pt x="5998" y="14253"/>
                    </a:lnTo>
                    <a:cubicBezTo>
                      <a:pt x="5998" y="14253"/>
                      <a:pt x="6329" y="14802"/>
                      <a:pt x="6661" y="15350"/>
                    </a:cubicBezTo>
                    <a:cubicBezTo>
                      <a:pt x="6826" y="15625"/>
                      <a:pt x="6991" y="15900"/>
                      <a:pt x="7126" y="16094"/>
                    </a:cubicBezTo>
                    <a:cubicBezTo>
                      <a:pt x="7257" y="16292"/>
                      <a:pt x="7344" y="16423"/>
                      <a:pt x="7344" y="16423"/>
                    </a:cubicBezTo>
                    <a:close/>
                    <a:moveTo>
                      <a:pt x="8249" y="11894"/>
                    </a:moveTo>
                    <a:cubicBezTo>
                      <a:pt x="8249" y="11894"/>
                      <a:pt x="8559" y="12406"/>
                      <a:pt x="8869" y="12919"/>
                    </a:cubicBezTo>
                    <a:cubicBezTo>
                      <a:pt x="9172" y="13439"/>
                      <a:pt x="9508" y="13923"/>
                      <a:pt x="9508" y="13923"/>
                    </a:cubicBezTo>
                    <a:lnTo>
                      <a:pt x="10915" y="12301"/>
                    </a:lnTo>
                    <a:cubicBezTo>
                      <a:pt x="10915" y="12301"/>
                      <a:pt x="10595" y="11839"/>
                      <a:pt x="10306" y="11342"/>
                    </a:cubicBezTo>
                    <a:cubicBezTo>
                      <a:pt x="10010" y="10853"/>
                      <a:pt x="9714" y="10363"/>
                      <a:pt x="9714" y="10363"/>
                    </a:cubicBezTo>
                    <a:cubicBezTo>
                      <a:pt x="9714" y="10363"/>
                      <a:pt x="8249" y="11894"/>
                      <a:pt x="8249" y="11894"/>
                    </a:cubicBezTo>
                    <a:close/>
                    <a:moveTo>
                      <a:pt x="10503" y="9540"/>
                    </a:moveTo>
                    <a:cubicBezTo>
                      <a:pt x="10503" y="9540"/>
                      <a:pt x="10791" y="10016"/>
                      <a:pt x="11080" y="10493"/>
                    </a:cubicBezTo>
                    <a:cubicBezTo>
                      <a:pt x="11361" y="10978"/>
                      <a:pt x="11673" y="11428"/>
                      <a:pt x="11673" y="11428"/>
                    </a:cubicBezTo>
                    <a:lnTo>
                      <a:pt x="13083" y="9808"/>
                    </a:lnTo>
                    <a:cubicBezTo>
                      <a:pt x="13083" y="9808"/>
                      <a:pt x="12787" y="9380"/>
                      <a:pt x="12519" y="8919"/>
                    </a:cubicBezTo>
                    <a:cubicBezTo>
                      <a:pt x="12244" y="8466"/>
                      <a:pt x="11969" y="8013"/>
                      <a:pt x="11969" y="8013"/>
                    </a:cubicBezTo>
                    <a:cubicBezTo>
                      <a:pt x="11969" y="8013"/>
                      <a:pt x="10503" y="9540"/>
                      <a:pt x="10503" y="9540"/>
                    </a:cubicBezTo>
                    <a:close/>
                    <a:moveTo>
                      <a:pt x="12759" y="7191"/>
                    </a:moveTo>
                    <a:cubicBezTo>
                      <a:pt x="12759" y="7191"/>
                      <a:pt x="13027" y="7632"/>
                      <a:pt x="13294" y="8071"/>
                    </a:cubicBezTo>
                    <a:cubicBezTo>
                      <a:pt x="13554" y="8520"/>
                      <a:pt x="13843" y="8937"/>
                      <a:pt x="13843" y="8937"/>
                    </a:cubicBezTo>
                    <a:lnTo>
                      <a:pt x="15254" y="7321"/>
                    </a:lnTo>
                    <a:cubicBezTo>
                      <a:pt x="15254" y="7321"/>
                      <a:pt x="14981" y="6925"/>
                      <a:pt x="14735" y="6500"/>
                    </a:cubicBezTo>
                    <a:cubicBezTo>
                      <a:pt x="14481" y="6083"/>
                      <a:pt x="14227" y="5666"/>
                      <a:pt x="14227" y="5666"/>
                    </a:cubicBezTo>
                    <a:cubicBezTo>
                      <a:pt x="14227" y="5666"/>
                      <a:pt x="12759" y="7191"/>
                      <a:pt x="12759" y="7191"/>
                    </a:cubicBezTo>
                    <a:close/>
                    <a:moveTo>
                      <a:pt x="15018" y="4847"/>
                    </a:moveTo>
                    <a:cubicBezTo>
                      <a:pt x="15018" y="4847"/>
                      <a:pt x="15265" y="5251"/>
                      <a:pt x="15511" y="5655"/>
                    </a:cubicBezTo>
                    <a:cubicBezTo>
                      <a:pt x="15750" y="6068"/>
                      <a:pt x="16015" y="6451"/>
                      <a:pt x="16015" y="6451"/>
                    </a:cubicBezTo>
                    <a:lnTo>
                      <a:pt x="17428" y="4837"/>
                    </a:lnTo>
                    <a:cubicBezTo>
                      <a:pt x="17428" y="4837"/>
                      <a:pt x="17366" y="4746"/>
                      <a:pt x="17274" y="4609"/>
                    </a:cubicBezTo>
                    <a:cubicBezTo>
                      <a:pt x="17181" y="4472"/>
                      <a:pt x="17071" y="4276"/>
                      <a:pt x="16953" y="4087"/>
                    </a:cubicBezTo>
                    <a:cubicBezTo>
                      <a:pt x="16721" y="3706"/>
                      <a:pt x="16488" y="3325"/>
                      <a:pt x="16488" y="3325"/>
                    </a:cubicBezTo>
                    <a:cubicBezTo>
                      <a:pt x="16488" y="3325"/>
                      <a:pt x="15018" y="4847"/>
                      <a:pt x="15018" y="4847"/>
                    </a:cubicBezTo>
                    <a:close/>
                    <a:moveTo>
                      <a:pt x="21600" y="5088"/>
                    </a:moveTo>
                    <a:cubicBezTo>
                      <a:pt x="21600" y="5088"/>
                      <a:pt x="18666" y="9207"/>
                      <a:pt x="15732" y="13325"/>
                    </a:cubicBezTo>
                    <a:cubicBezTo>
                      <a:pt x="12813" y="17463"/>
                      <a:pt x="9894" y="21600"/>
                      <a:pt x="9894" y="21600"/>
                    </a:cubicBezTo>
                    <a:cubicBezTo>
                      <a:pt x="9894" y="21600"/>
                      <a:pt x="9741" y="21568"/>
                      <a:pt x="9473" y="21512"/>
                    </a:cubicBezTo>
                    <a:cubicBezTo>
                      <a:pt x="9206" y="21454"/>
                      <a:pt x="8812" y="21382"/>
                      <a:pt x="8360" y="21254"/>
                    </a:cubicBezTo>
                    <a:cubicBezTo>
                      <a:pt x="7453" y="21003"/>
                      <a:pt x="6195" y="20667"/>
                      <a:pt x="4969" y="20189"/>
                    </a:cubicBezTo>
                    <a:cubicBezTo>
                      <a:pt x="4355" y="19954"/>
                      <a:pt x="3715" y="19725"/>
                      <a:pt x="3142" y="19463"/>
                    </a:cubicBezTo>
                    <a:cubicBezTo>
                      <a:pt x="2565" y="19205"/>
                      <a:pt x="2021" y="18952"/>
                      <a:pt x="1552" y="18728"/>
                    </a:cubicBezTo>
                    <a:cubicBezTo>
                      <a:pt x="1080" y="18506"/>
                      <a:pt x="690" y="18307"/>
                      <a:pt x="424" y="18158"/>
                    </a:cubicBezTo>
                    <a:cubicBezTo>
                      <a:pt x="154" y="18011"/>
                      <a:pt x="0" y="17926"/>
                      <a:pt x="0" y="17926"/>
                    </a:cubicBezTo>
                    <a:cubicBezTo>
                      <a:pt x="0" y="17926"/>
                      <a:pt x="4568" y="13426"/>
                      <a:pt x="9135" y="8925"/>
                    </a:cubicBezTo>
                    <a:cubicBezTo>
                      <a:pt x="13724" y="4462"/>
                      <a:pt x="18313" y="0"/>
                      <a:pt x="18313" y="0"/>
                    </a:cubicBezTo>
                    <a:cubicBezTo>
                      <a:pt x="18313" y="0"/>
                      <a:pt x="18364" y="97"/>
                      <a:pt x="18441" y="243"/>
                    </a:cubicBezTo>
                    <a:cubicBezTo>
                      <a:pt x="18521" y="386"/>
                      <a:pt x="18616" y="588"/>
                      <a:pt x="18728" y="773"/>
                    </a:cubicBezTo>
                    <a:cubicBezTo>
                      <a:pt x="18949" y="1146"/>
                      <a:pt x="19171" y="1519"/>
                      <a:pt x="19171" y="1519"/>
                    </a:cubicBezTo>
                    <a:lnTo>
                      <a:pt x="17889" y="2898"/>
                    </a:lnTo>
                    <a:cubicBezTo>
                      <a:pt x="17889" y="2898"/>
                      <a:pt x="18229" y="3483"/>
                      <a:pt x="18610" y="4021"/>
                    </a:cubicBezTo>
                    <a:cubicBezTo>
                      <a:pt x="18794" y="4297"/>
                      <a:pt x="18979" y="4572"/>
                      <a:pt x="19117" y="4779"/>
                    </a:cubicBezTo>
                    <a:cubicBezTo>
                      <a:pt x="19258" y="4982"/>
                      <a:pt x="19359" y="5109"/>
                      <a:pt x="19359" y="5109"/>
                    </a:cubicBezTo>
                    <a:lnTo>
                      <a:pt x="20532" y="3640"/>
                    </a:lnTo>
                    <a:cubicBezTo>
                      <a:pt x="20532" y="3640"/>
                      <a:pt x="20795" y="4007"/>
                      <a:pt x="21058" y="4374"/>
                    </a:cubicBezTo>
                    <a:cubicBezTo>
                      <a:pt x="21188" y="4561"/>
                      <a:pt x="21320" y="4744"/>
                      <a:pt x="21427" y="4870"/>
                    </a:cubicBezTo>
                    <a:cubicBezTo>
                      <a:pt x="21531" y="5001"/>
                      <a:pt x="21600" y="5088"/>
                      <a:pt x="21600" y="508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6" name="Shape 16850">
                <a:extLst>
                  <a:ext uri="{FF2B5EF4-FFF2-40B4-BE49-F238E27FC236}">
                    <a16:creationId xmlns:a16="http://schemas.microsoft.com/office/drawing/2014/main" id="{04C0776C-C06B-4F08-B828-2FE29BCB90A6}"/>
                  </a:ext>
                </a:extLst>
              </p:cNvPr>
              <p:cNvSpPr/>
              <p:nvPr/>
            </p:nvSpPr>
            <p:spPr>
              <a:xfrm>
                <a:off x="4236947" y="4061816"/>
                <a:ext cx="589540" cy="371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1" y="8137"/>
                    </a:moveTo>
                    <a:lnTo>
                      <a:pt x="17963" y="5979"/>
                    </a:lnTo>
                    <a:lnTo>
                      <a:pt x="16164" y="6997"/>
                    </a:lnTo>
                    <a:lnTo>
                      <a:pt x="16682" y="9235"/>
                    </a:lnTo>
                    <a:cubicBezTo>
                      <a:pt x="16682" y="9235"/>
                      <a:pt x="18461" y="8137"/>
                      <a:pt x="18461" y="8137"/>
                    </a:cubicBezTo>
                    <a:close/>
                    <a:moveTo>
                      <a:pt x="15724" y="9825"/>
                    </a:moveTo>
                    <a:lnTo>
                      <a:pt x="15195" y="7542"/>
                    </a:lnTo>
                    <a:lnTo>
                      <a:pt x="13395" y="8555"/>
                    </a:lnTo>
                    <a:lnTo>
                      <a:pt x="13944" y="10919"/>
                    </a:lnTo>
                    <a:cubicBezTo>
                      <a:pt x="13944" y="10919"/>
                      <a:pt x="15724" y="9825"/>
                      <a:pt x="15724" y="9825"/>
                    </a:cubicBezTo>
                    <a:close/>
                    <a:moveTo>
                      <a:pt x="12986" y="11507"/>
                    </a:moveTo>
                    <a:lnTo>
                      <a:pt x="12425" y="9100"/>
                    </a:lnTo>
                    <a:lnTo>
                      <a:pt x="10624" y="10108"/>
                    </a:lnTo>
                    <a:lnTo>
                      <a:pt x="11205" y="12597"/>
                    </a:lnTo>
                    <a:cubicBezTo>
                      <a:pt x="11205" y="12597"/>
                      <a:pt x="12986" y="11507"/>
                      <a:pt x="12986" y="11507"/>
                    </a:cubicBezTo>
                    <a:close/>
                    <a:moveTo>
                      <a:pt x="10245" y="13183"/>
                    </a:moveTo>
                    <a:lnTo>
                      <a:pt x="9655" y="10650"/>
                    </a:lnTo>
                    <a:lnTo>
                      <a:pt x="7853" y="11653"/>
                    </a:lnTo>
                    <a:lnTo>
                      <a:pt x="8463" y="14269"/>
                    </a:lnTo>
                    <a:cubicBezTo>
                      <a:pt x="8463" y="14269"/>
                      <a:pt x="10245" y="13183"/>
                      <a:pt x="10245" y="13183"/>
                    </a:cubicBezTo>
                    <a:close/>
                    <a:moveTo>
                      <a:pt x="7503" y="14852"/>
                    </a:moveTo>
                    <a:lnTo>
                      <a:pt x="6882" y="12193"/>
                    </a:lnTo>
                    <a:lnTo>
                      <a:pt x="5078" y="13193"/>
                    </a:lnTo>
                    <a:lnTo>
                      <a:pt x="5720" y="15933"/>
                    </a:lnTo>
                    <a:cubicBezTo>
                      <a:pt x="5720" y="15933"/>
                      <a:pt x="7503" y="14852"/>
                      <a:pt x="7503" y="14852"/>
                    </a:cubicBezTo>
                    <a:close/>
                    <a:moveTo>
                      <a:pt x="17710" y="4731"/>
                    </a:moveTo>
                    <a:lnTo>
                      <a:pt x="17281" y="2539"/>
                    </a:lnTo>
                    <a:lnTo>
                      <a:pt x="15455" y="3426"/>
                    </a:lnTo>
                    <a:lnTo>
                      <a:pt x="15902" y="5700"/>
                    </a:lnTo>
                    <a:cubicBezTo>
                      <a:pt x="15902" y="5700"/>
                      <a:pt x="17710" y="4731"/>
                      <a:pt x="17710" y="4731"/>
                    </a:cubicBezTo>
                    <a:close/>
                    <a:moveTo>
                      <a:pt x="14927" y="6221"/>
                    </a:moveTo>
                    <a:lnTo>
                      <a:pt x="14472" y="3902"/>
                    </a:lnTo>
                    <a:lnTo>
                      <a:pt x="12645" y="4783"/>
                    </a:lnTo>
                    <a:lnTo>
                      <a:pt x="13118" y="7185"/>
                    </a:lnTo>
                    <a:cubicBezTo>
                      <a:pt x="13118" y="7185"/>
                      <a:pt x="14927" y="6221"/>
                      <a:pt x="14927" y="6221"/>
                    </a:cubicBezTo>
                    <a:close/>
                    <a:moveTo>
                      <a:pt x="12144" y="7703"/>
                    </a:moveTo>
                    <a:lnTo>
                      <a:pt x="11661" y="5257"/>
                    </a:lnTo>
                    <a:lnTo>
                      <a:pt x="9833" y="6135"/>
                    </a:lnTo>
                    <a:lnTo>
                      <a:pt x="10334" y="8664"/>
                    </a:lnTo>
                    <a:cubicBezTo>
                      <a:pt x="10334" y="8664"/>
                      <a:pt x="12144" y="7703"/>
                      <a:pt x="12144" y="7703"/>
                    </a:cubicBezTo>
                    <a:close/>
                    <a:moveTo>
                      <a:pt x="9359" y="9180"/>
                    </a:moveTo>
                    <a:lnTo>
                      <a:pt x="8848" y="6606"/>
                    </a:lnTo>
                    <a:lnTo>
                      <a:pt x="7020" y="7479"/>
                    </a:lnTo>
                    <a:lnTo>
                      <a:pt x="7547" y="10136"/>
                    </a:lnTo>
                    <a:cubicBezTo>
                      <a:pt x="7547" y="10136"/>
                      <a:pt x="9359" y="9180"/>
                      <a:pt x="9359" y="9180"/>
                    </a:cubicBezTo>
                    <a:close/>
                    <a:moveTo>
                      <a:pt x="6572" y="10649"/>
                    </a:moveTo>
                    <a:lnTo>
                      <a:pt x="6035" y="7947"/>
                    </a:lnTo>
                    <a:lnTo>
                      <a:pt x="4206" y="8816"/>
                    </a:lnTo>
                    <a:lnTo>
                      <a:pt x="4760" y="11601"/>
                    </a:lnTo>
                    <a:cubicBezTo>
                      <a:pt x="4760" y="11601"/>
                      <a:pt x="6572" y="10649"/>
                      <a:pt x="6572" y="10649"/>
                    </a:cubicBezTo>
                    <a:close/>
                    <a:moveTo>
                      <a:pt x="21600" y="7682"/>
                    </a:moveTo>
                    <a:cubicBezTo>
                      <a:pt x="21600" y="7682"/>
                      <a:pt x="16205" y="11188"/>
                      <a:pt x="10809" y="14694"/>
                    </a:cubicBezTo>
                    <a:cubicBezTo>
                      <a:pt x="5405" y="18147"/>
                      <a:pt x="0" y="21600"/>
                      <a:pt x="0" y="21600"/>
                    </a:cubicBezTo>
                    <a:cubicBezTo>
                      <a:pt x="0" y="21600"/>
                      <a:pt x="166" y="20683"/>
                      <a:pt x="415" y="19307"/>
                    </a:cubicBezTo>
                    <a:cubicBezTo>
                      <a:pt x="678" y="17938"/>
                      <a:pt x="990" y="16170"/>
                      <a:pt x="1393" y="14409"/>
                    </a:cubicBezTo>
                    <a:cubicBezTo>
                      <a:pt x="1792" y="12647"/>
                      <a:pt x="2202" y="10936"/>
                      <a:pt x="2515" y="9680"/>
                    </a:cubicBezTo>
                    <a:cubicBezTo>
                      <a:pt x="2665" y="9053"/>
                      <a:pt x="2817" y="8524"/>
                      <a:pt x="2917" y="8159"/>
                    </a:cubicBezTo>
                    <a:cubicBezTo>
                      <a:pt x="3019" y="7795"/>
                      <a:pt x="3077" y="7587"/>
                      <a:pt x="3077" y="7587"/>
                    </a:cubicBezTo>
                    <a:cubicBezTo>
                      <a:pt x="3077" y="7587"/>
                      <a:pt x="7272" y="5704"/>
                      <a:pt x="11467" y="3823"/>
                    </a:cubicBezTo>
                    <a:cubicBezTo>
                      <a:pt x="15656" y="1912"/>
                      <a:pt x="19846" y="0"/>
                      <a:pt x="19846" y="0"/>
                    </a:cubicBezTo>
                    <a:cubicBezTo>
                      <a:pt x="19846" y="0"/>
                      <a:pt x="19942" y="598"/>
                      <a:pt x="20079" y="1177"/>
                    </a:cubicBezTo>
                    <a:cubicBezTo>
                      <a:pt x="20205" y="1761"/>
                      <a:pt x="20330" y="2344"/>
                      <a:pt x="20330" y="2344"/>
                    </a:cubicBezTo>
                    <a:lnTo>
                      <a:pt x="18785" y="3143"/>
                    </a:lnTo>
                    <a:cubicBezTo>
                      <a:pt x="18785" y="3143"/>
                      <a:pt x="18946" y="3983"/>
                      <a:pt x="19107" y="4823"/>
                    </a:cubicBezTo>
                    <a:cubicBezTo>
                      <a:pt x="19297" y="5648"/>
                      <a:pt x="19487" y="6473"/>
                      <a:pt x="19487" y="6473"/>
                    </a:cubicBezTo>
                    <a:lnTo>
                      <a:pt x="21062" y="5531"/>
                    </a:lnTo>
                    <a:cubicBezTo>
                      <a:pt x="21062" y="5531"/>
                      <a:pt x="21195" y="6070"/>
                      <a:pt x="21328" y="6608"/>
                    </a:cubicBezTo>
                    <a:cubicBezTo>
                      <a:pt x="21394" y="6879"/>
                      <a:pt x="21460" y="7149"/>
                      <a:pt x="21509" y="7351"/>
                    </a:cubicBezTo>
                    <a:cubicBezTo>
                      <a:pt x="21557" y="7554"/>
                      <a:pt x="21600" y="7682"/>
                      <a:pt x="21600" y="768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7" name="Shape 16851">
                <a:extLst>
                  <a:ext uri="{FF2B5EF4-FFF2-40B4-BE49-F238E27FC236}">
                    <a16:creationId xmlns:a16="http://schemas.microsoft.com/office/drawing/2014/main" id="{7CCF0CAC-B412-47A2-B95C-C3357716ADE3}"/>
                  </a:ext>
                </a:extLst>
              </p:cNvPr>
              <p:cNvSpPr/>
              <p:nvPr/>
            </p:nvSpPr>
            <p:spPr>
              <a:xfrm>
                <a:off x="4824856" y="4644613"/>
                <a:ext cx="551491" cy="70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80" y="6778"/>
                    </a:moveTo>
                    <a:cubicBezTo>
                      <a:pt x="19080" y="6778"/>
                      <a:pt x="18995" y="6743"/>
                      <a:pt x="18876" y="6676"/>
                    </a:cubicBezTo>
                    <a:cubicBezTo>
                      <a:pt x="18757" y="6612"/>
                      <a:pt x="18597" y="6527"/>
                      <a:pt x="18436" y="6441"/>
                    </a:cubicBezTo>
                    <a:cubicBezTo>
                      <a:pt x="18116" y="6271"/>
                      <a:pt x="17795" y="6102"/>
                      <a:pt x="17795" y="6102"/>
                    </a:cubicBezTo>
                    <a:lnTo>
                      <a:pt x="16667" y="7424"/>
                    </a:lnTo>
                    <a:cubicBezTo>
                      <a:pt x="16667" y="7424"/>
                      <a:pt x="17000" y="7600"/>
                      <a:pt x="17333" y="7775"/>
                    </a:cubicBezTo>
                    <a:cubicBezTo>
                      <a:pt x="17500" y="7864"/>
                      <a:pt x="17665" y="7952"/>
                      <a:pt x="17790" y="8018"/>
                    </a:cubicBezTo>
                    <a:cubicBezTo>
                      <a:pt x="17914" y="8087"/>
                      <a:pt x="18001" y="8125"/>
                      <a:pt x="18001" y="8125"/>
                    </a:cubicBezTo>
                    <a:cubicBezTo>
                      <a:pt x="18001" y="8125"/>
                      <a:pt x="19080" y="6778"/>
                      <a:pt x="19080" y="6778"/>
                    </a:cubicBezTo>
                    <a:close/>
                    <a:moveTo>
                      <a:pt x="17420" y="8850"/>
                    </a:moveTo>
                    <a:cubicBezTo>
                      <a:pt x="17420" y="8850"/>
                      <a:pt x="17314" y="8804"/>
                      <a:pt x="17139" y="8712"/>
                    </a:cubicBezTo>
                    <a:cubicBezTo>
                      <a:pt x="16962" y="8622"/>
                      <a:pt x="16710" y="8494"/>
                      <a:pt x="16406" y="8340"/>
                    </a:cubicBezTo>
                    <a:cubicBezTo>
                      <a:pt x="15801" y="8030"/>
                      <a:pt x="14975" y="7640"/>
                      <a:pt x="14205" y="7185"/>
                    </a:cubicBezTo>
                    <a:cubicBezTo>
                      <a:pt x="13420" y="6746"/>
                      <a:pt x="12628" y="6317"/>
                      <a:pt x="12075" y="5951"/>
                    </a:cubicBezTo>
                    <a:cubicBezTo>
                      <a:pt x="11507" y="5602"/>
                      <a:pt x="11128" y="5368"/>
                      <a:pt x="11128" y="5368"/>
                    </a:cubicBezTo>
                    <a:lnTo>
                      <a:pt x="9824" y="6589"/>
                    </a:lnTo>
                    <a:cubicBezTo>
                      <a:pt x="9824" y="6589"/>
                      <a:pt x="10216" y="6831"/>
                      <a:pt x="10804" y="7193"/>
                    </a:cubicBezTo>
                    <a:cubicBezTo>
                      <a:pt x="11378" y="7570"/>
                      <a:pt x="12196" y="8018"/>
                      <a:pt x="13009" y="8471"/>
                    </a:cubicBezTo>
                    <a:cubicBezTo>
                      <a:pt x="13808" y="8941"/>
                      <a:pt x="14661" y="9348"/>
                      <a:pt x="15289" y="9667"/>
                    </a:cubicBezTo>
                    <a:cubicBezTo>
                      <a:pt x="15603" y="9827"/>
                      <a:pt x="15865" y="9959"/>
                      <a:pt x="16048" y="10052"/>
                    </a:cubicBezTo>
                    <a:cubicBezTo>
                      <a:pt x="16231" y="10146"/>
                      <a:pt x="16338" y="10196"/>
                      <a:pt x="16338" y="10196"/>
                    </a:cubicBezTo>
                    <a:cubicBezTo>
                      <a:pt x="16338" y="10196"/>
                      <a:pt x="17420" y="8850"/>
                      <a:pt x="17420" y="8850"/>
                    </a:cubicBezTo>
                    <a:close/>
                    <a:moveTo>
                      <a:pt x="15755" y="10920"/>
                    </a:moveTo>
                    <a:cubicBezTo>
                      <a:pt x="15755" y="10920"/>
                      <a:pt x="15328" y="10704"/>
                      <a:pt x="14686" y="10382"/>
                    </a:cubicBezTo>
                    <a:cubicBezTo>
                      <a:pt x="14046" y="10057"/>
                      <a:pt x="13179" y="9641"/>
                      <a:pt x="12365" y="9163"/>
                    </a:cubicBezTo>
                    <a:cubicBezTo>
                      <a:pt x="11536" y="8703"/>
                      <a:pt x="10704" y="8245"/>
                      <a:pt x="10119" y="7862"/>
                    </a:cubicBezTo>
                    <a:cubicBezTo>
                      <a:pt x="9520" y="7493"/>
                      <a:pt x="9121" y="7246"/>
                      <a:pt x="9121" y="7246"/>
                    </a:cubicBezTo>
                    <a:lnTo>
                      <a:pt x="7815" y="8466"/>
                    </a:lnTo>
                    <a:cubicBezTo>
                      <a:pt x="7815" y="8466"/>
                      <a:pt x="8228" y="8720"/>
                      <a:pt x="8847" y="9102"/>
                    </a:cubicBezTo>
                    <a:cubicBezTo>
                      <a:pt x="9159" y="9288"/>
                      <a:pt x="9507" y="9526"/>
                      <a:pt x="9911" y="9747"/>
                    </a:cubicBezTo>
                    <a:cubicBezTo>
                      <a:pt x="10311" y="9970"/>
                      <a:pt x="10740" y="10209"/>
                      <a:pt x="11168" y="10447"/>
                    </a:cubicBezTo>
                    <a:cubicBezTo>
                      <a:pt x="12009" y="10941"/>
                      <a:pt x="12903" y="11374"/>
                      <a:pt x="13566" y="11708"/>
                    </a:cubicBezTo>
                    <a:cubicBezTo>
                      <a:pt x="14229" y="12043"/>
                      <a:pt x="14670" y="12266"/>
                      <a:pt x="14670" y="12266"/>
                    </a:cubicBezTo>
                    <a:cubicBezTo>
                      <a:pt x="14670" y="12266"/>
                      <a:pt x="15755" y="10920"/>
                      <a:pt x="15755" y="10920"/>
                    </a:cubicBezTo>
                    <a:close/>
                    <a:moveTo>
                      <a:pt x="14085" y="12990"/>
                    </a:moveTo>
                    <a:cubicBezTo>
                      <a:pt x="14085" y="12990"/>
                      <a:pt x="13635" y="12763"/>
                      <a:pt x="12962" y="12422"/>
                    </a:cubicBezTo>
                    <a:cubicBezTo>
                      <a:pt x="12287" y="12083"/>
                      <a:pt x="11379" y="11640"/>
                      <a:pt x="10522" y="11139"/>
                    </a:cubicBezTo>
                    <a:cubicBezTo>
                      <a:pt x="10086" y="10896"/>
                      <a:pt x="9651" y="10653"/>
                      <a:pt x="9242" y="10426"/>
                    </a:cubicBezTo>
                    <a:cubicBezTo>
                      <a:pt x="8833" y="10199"/>
                      <a:pt x="8478" y="9959"/>
                      <a:pt x="8160" y="9769"/>
                    </a:cubicBezTo>
                    <a:cubicBezTo>
                      <a:pt x="7530" y="9380"/>
                      <a:pt x="7111" y="9121"/>
                      <a:pt x="7111" y="9121"/>
                    </a:cubicBezTo>
                    <a:lnTo>
                      <a:pt x="5802" y="10340"/>
                    </a:lnTo>
                    <a:cubicBezTo>
                      <a:pt x="5802" y="10340"/>
                      <a:pt x="6235" y="10607"/>
                      <a:pt x="6885" y="11007"/>
                    </a:cubicBezTo>
                    <a:cubicBezTo>
                      <a:pt x="7213" y="11204"/>
                      <a:pt x="7581" y="11450"/>
                      <a:pt x="8001" y="11686"/>
                    </a:cubicBezTo>
                    <a:cubicBezTo>
                      <a:pt x="8423" y="11921"/>
                      <a:pt x="8872" y="12172"/>
                      <a:pt x="9322" y="12422"/>
                    </a:cubicBezTo>
                    <a:cubicBezTo>
                      <a:pt x="10207" y="12939"/>
                      <a:pt x="11142" y="13398"/>
                      <a:pt x="11839" y="13748"/>
                    </a:cubicBezTo>
                    <a:cubicBezTo>
                      <a:pt x="12535" y="14099"/>
                      <a:pt x="12999" y="14333"/>
                      <a:pt x="12999" y="14333"/>
                    </a:cubicBezTo>
                    <a:cubicBezTo>
                      <a:pt x="12999" y="14333"/>
                      <a:pt x="14085" y="12990"/>
                      <a:pt x="14085" y="12990"/>
                    </a:cubicBezTo>
                    <a:close/>
                    <a:moveTo>
                      <a:pt x="12414" y="15055"/>
                    </a:moveTo>
                    <a:cubicBezTo>
                      <a:pt x="12414" y="15055"/>
                      <a:pt x="11942" y="14818"/>
                      <a:pt x="11234" y="14460"/>
                    </a:cubicBezTo>
                    <a:cubicBezTo>
                      <a:pt x="10525" y="14106"/>
                      <a:pt x="9575" y="13637"/>
                      <a:pt x="8674" y="13112"/>
                    </a:cubicBezTo>
                    <a:cubicBezTo>
                      <a:pt x="8218" y="12857"/>
                      <a:pt x="7761" y="12603"/>
                      <a:pt x="7332" y="12365"/>
                    </a:cubicBezTo>
                    <a:cubicBezTo>
                      <a:pt x="6906" y="12122"/>
                      <a:pt x="6531" y="11874"/>
                      <a:pt x="6198" y="11673"/>
                    </a:cubicBezTo>
                    <a:cubicBezTo>
                      <a:pt x="5537" y="11266"/>
                      <a:pt x="5096" y="10995"/>
                      <a:pt x="5096" y="10995"/>
                    </a:cubicBezTo>
                    <a:lnTo>
                      <a:pt x="3785" y="12212"/>
                    </a:lnTo>
                    <a:cubicBezTo>
                      <a:pt x="3785" y="12212"/>
                      <a:pt x="4238" y="12492"/>
                      <a:pt x="4920" y="12911"/>
                    </a:cubicBezTo>
                    <a:cubicBezTo>
                      <a:pt x="5263" y="13119"/>
                      <a:pt x="5651" y="13373"/>
                      <a:pt x="6088" y="13623"/>
                    </a:cubicBezTo>
                    <a:cubicBezTo>
                      <a:pt x="6530" y="13869"/>
                      <a:pt x="7001" y="14132"/>
                      <a:pt x="7471" y="14395"/>
                    </a:cubicBezTo>
                    <a:cubicBezTo>
                      <a:pt x="7946" y="14652"/>
                      <a:pt x="8405" y="14930"/>
                      <a:pt x="8862" y="15157"/>
                    </a:cubicBezTo>
                    <a:cubicBezTo>
                      <a:pt x="9319" y="15387"/>
                      <a:pt x="9744" y="15601"/>
                      <a:pt x="10109" y="15784"/>
                    </a:cubicBezTo>
                    <a:cubicBezTo>
                      <a:pt x="10839" y="16151"/>
                      <a:pt x="11325" y="16397"/>
                      <a:pt x="11325" y="16397"/>
                    </a:cubicBezTo>
                    <a:cubicBezTo>
                      <a:pt x="11325" y="16397"/>
                      <a:pt x="12414" y="15055"/>
                      <a:pt x="12414" y="15055"/>
                    </a:cubicBezTo>
                    <a:close/>
                    <a:moveTo>
                      <a:pt x="12456" y="3042"/>
                    </a:moveTo>
                    <a:lnTo>
                      <a:pt x="11310" y="2228"/>
                    </a:lnTo>
                    <a:lnTo>
                      <a:pt x="9940" y="3403"/>
                    </a:lnTo>
                    <a:lnTo>
                      <a:pt x="11129" y="4247"/>
                    </a:lnTo>
                    <a:cubicBezTo>
                      <a:pt x="11129" y="4247"/>
                      <a:pt x="12456" y="3042"/>
                      <a:pt x="12456" y="3042"/>
                    </a:cubicBezTo>
                    <a:close/>
                    <a:moveTo>
                      <a:pt x="10414" y="4896"/>
                    </a:moveTo>
                    <a:lnTo>
                      <a:pt x="9201" y="4036"/>
                    </a:lnTo>
                    <a:lnTo>
                      <a:pt x="7828" y="5210"/>
                    </a:lnTo>
                    <a:lnTo>
                      <a:pt x="9085" y="6100"/>
                    </a:lnTo>
                    <a:cubicBezTo>
                      <a:pt x="9085" y="6100"/>
                      <a:pt x="10414" y="4896"/>
                      <a:pt x="10414" y="4896"/>
                    </a:cubicBezTo>
                    <a:close/>
                    <a:moveTo>
                      <a:pt x="8369" y="6747"/>
                    </a:moveTo>
                    <a:lnTo>
                      <a:pt x="7088" y="5842"/>
                    </a:lnTo>
                    <a:lnTo>
                      <a:pt x="5712" y="7015"/>
                    </a:lnTo>
                    <a:lnTo>
                      <a:pt x="7038" y="7949"/>
                    </a:lnTo>
                    <a:cubicBezTo>
                      <a:pt x="7038" y="7949"/>
                      <a:pt x="8369" y="6747"/>
                      <a:pt x="8369" y="6747"/>
                    </a:cubicBezTo>
                    <a:close/>
                    <a:moveTo>
                      <a:pt x="6320" y="8596"/>
                    </a:moveTo>
                    <a:lnTo>
                      <a:pt x="4971" y="7646"/>
                    </a:lnTo>
                    <a:lnTo>
                      <a:pt x="3593" y="8816"/>
                    </a:lnTo>
                    <a:lnTo>
                      <a:pt x="4986" y="9796"/>
                    </a:lnTo>
                    <a:cubicBezTo>
                      <a:pt x="4986" y="9796"/>
                      <a:pt x="6320" y="8596"/>
                      <a:pt x="6320" y="8596"/>
                    </a:cubicBezTo>
                    <a:close/>
                    <a:moveTo>
                      <a:pt x="4268" y="10443"/>
                    </a:moveTo>
                    <a:lnTo>
                      <a:pt x="2851" y="9447"/>
                    </a:lnTo>
                    <a:lnTo>
                      <a:pt x="1471" y="10617"/>
                    </a:lnTo>
                    <a:lnTo>
                      <a:pt x="2932" y="11642"/>
                    </a:lnTo>
                    <a:cubicBezTo>
                      <a:pt x="2932" y="11642"/>
                      <a:pt x="4268" y="10443"/>
                      <a:pt x="4268" y="10443"/>
                    </a:cubicBezTo>
                    <a:close/>
                    <a:moveTo>
                      <a:pt x="11871" y="4735"/>
                    </a:moveTo>
                    <a:lnTo>
                      <a:pt x="13112" y="5534"/>
                    </a:lnTo>
                    <a:lnTo>
                      <a:pt x="14366" y="4283"/>
                    </a:lnTo>
                    <a:lnTo>
                      <a:pt x="13171" y="3512"/>
                    </a:lnTo>
                    <a:cubicBezTo>
                      <a:pt x="13171" y="3512"/>
                      <a:pt x="11871" y="4735"/>
                      <a:pt x="11871" y="4735"/>
                    </a:cubicBezTo>
                    <a:close/>
                    <a:moveTo>
                      <a:pt x="14214" y="6122"/>
                    </a:moveTo>
                    <a:lnTo>
                      <a:pt x="15501" y="6875"/>
                    </a:lnTo>
                    <a:lnTo>
                      <a:pt x="16669" y="5576"/>
                    </a:lnTo>
                    <a:lnTo>
                      <a:pt x="15430" y="4848"/>
                    </a:lnTo>
                    <a:cubicBezTo>
                      <a:pt x="15430" y="4848"/>
                      <a:pt x="14214" y="6122"/>
                      <a:pt x="14214" y="6122"/>
                    </a:cubicBezTo>
                    <a:close/>
                    <a:moveTo>
                      <a:pt x="21600" y="5004"/>
                    </a:moveTo>
                    <a:cubicBezTo>
                      <a:pt x="21600" y="5004"/>
                      <a:pt x="18400" y="9160"/>
                      <a:pt x="15199" y="13316"/>
                    </a:cubicBezTo>
                    <a:cubicBezTo>
                      <a:pt x="11967" y="17458"/>
                      <a:pt x="8735" y="21600"/>
                      <a:pt x="8735" y="21600"/>
                    </a:cubicBezTo>
                    <a:cubicBezTo>
                      <a:pt x="8735" y="21600"/>
                      <a:pt x="8566" y="21436"/>
                      <a:pt x="8271" y="21150"/>
                    </a:cubicBezTo>
                    <a:cubicBezTo>
                      <a:pt x="7971" y="20873"/>
                      <a:pt x="7576" y="20438"/>
                      <a:pt x="7102" y="19933"/>
                    </a:cubicBezTo>
                    <a:cubicBezTo>
                      <a:pt x="6632" y="19422"/>
                      <a:pt x="6078" y="18846"/>
                      <a:pt x="5523" y="18206"/>
                    </a:cubicBezTo>
                    <a:cubicBezTo>
                      <a:pt x="4990" y="17559"/>
                      <a:pt x="4421" y="16871"/>
                      <a:pt x="3852" y="16182"/>
                    </a:cubicBezTo>
                    <a:cubicBezTo>
                      <a:pt x="2779" y="14776"/>
                      <a:pt x="1763" y="13402"/>
                      <a:pt x="1101" y="12321"/>
                    </a:cubicBezTo>
                    <a:cubicBezTo>
                      <a:pt x="765" y="11792"/>
                      <a:pt x="485" y="11351"/>
                      <a:pt x="289" y="11042"/>
                    </a:cubicBezTo>
                    <a:cubicBezTo>
                      <a:pt x="190" y="10891"/>
                      <a:pt x="120" y="10767"/>
                      <a:pt x="73" y="10682"/>
                    </a:cubicBezTo>
                    <a:cubicBezTo>
                      <a:pt x="25" y="10597"/>
                      <a:pt x="0" y="10552"/>
                      <a:pt x="0" y="10552"/>
                    </a:cubicBezTo>
                    <a:cubicBezTo>
                      <a:pt x="0" y="10552"/>
                      <a:pt x="3202" y="7919"/>
                      <a:pt x="6403" y="5286"/>
                    </a:cubicBezTo>
                    <a:cubicBezTo>
                      <a:pt x="9590" y="2643"/>
                      <a:pt x="12776" y="0"/>
                      <a:pt x="12776" y="0"/>
                    </a:cubicBezTo>
                    <a:lnTo>
                      <a:pt x="14040" y="849"/>
                    </a:lnTo>
                    <a:lnTo>
                      <a:pt x="12897" y="1866"/>
                    </a:lnTo>
                    <a:cubicBezTo>
                      <a:pt x="12897" y="1866"/>
                      <a:pt x="12990" y="1930"/>
                      <a:pt x="13153" y="2042"/>
                    </a:cubicBezTo>
                    <a:cubicBezTo>
                      <a:pt x="13318" y="2155"/>
                      <a:pt x="13543" y="2323"/>
                      <a:pt x="13842" y="2497"/>
                    </a:cubicBezTo>
                    <a:cubicBezTo>
                      <a:pt x="14135" y="2678"/>
                      <a:pt x="14476" y="2889"/>
                      <a:pt x="14842" y="3115"/>
                    </a:cubicBezTo>
                    <a:cubicBezTo>
                      <a:pt x="15206" y="3344"/>
                      <a:pt x="15589" y="3592"/>
                      <a:pt x="16002" y="3810"/>
                    </a:cubicBezTo>
                    <a:cubicBezTo>
                      <a:pt x="16817" y="4256"/>
                      <a:pt x="17603" y="4736"/>
                      <a:pt x="18245" y="5033"/>
                    </a:cubicBezTo>
                    <a:cubicBezTo>
                      <a:pt x="18871" y="5351"/>
                      <a:pt x="19289" y="5564"/>
                      <a:pt x="19289" y="5564"/>
                    </a:cubicBezTo>
                    <a:lnTo>
                      <a:pt x="20256" y="4385"/>
                    </a:lnTo>
                    <a:cubicBezTo>
                      <a:pt x="20256" y="4385"/>
                      <a:pt x="20338" y="4426"/>
                      <a:pt x="20461" y="4488"/>
                    </a:cubicBezTo>
                    <a:cubicBezTo>
                      <a:pt x="20581" y="4553"/>
                      <a:pt x="20749" y="4630"/>
                      <a:pt x="20921" y="4703"/>
                    </a:cubicBezTo>
                    <a:cubicBezTo>
                      <a:pt x="21261" y="4853"/>
                      <a:pt x="21600" y="5004"/>
                      <a:pt x="21600" y="500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8" name="Shape 16852">
                <a:extLst>
                  <a:ext uri="{FF2B5EF4-FFF2-40B4-BE49-F238E27FC236}">
                    <a16:creationId xmlns:a16="http://schemas.microsoft.com/office/drawing/2014/main" id="{F5F9B679-A9CE-4FAC-BE33-E866B0F4BBFF}"/>
                  </a:ext>
                </a:extLst>
              </p:cNvPr>
              <p:cNvSpPr/>
              <p:nvPr/>
            </p:nvSpPr>
            <p:spPr>
              <a:xfrm>
                <a:off x="4415876" y="3683509"/>
                <a:ext cx="323121" cy="232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7" y="2714"/>
                    </a:moveTo>
                    <a:cubicBezTo>
                      <a:pt x="6157" y="2714"/>
                      <a:pt x="6175" y="3689"/>
                      <a:pt x="6201" y="5151"/>
                    </a:cubicBezTo>
                    <a:cubicBezTo>
                      <a:pt x="6221" y="5881"/>
                      <a:pt x="6210" y="6737"/>
                      <a:pt x="6256" y="7648"/>
                    </a:cubicBezTo>
                    <a:cubicBezTo>
                      <a:pt x="6308" y="8558"/>
                      <a:pt x="6363" y="9529"/>
                      <a:pt x="6418" y="10499"/>
                    </a:cubicBezTo>
                    <a:cubicBezTo>
                      <a:pt x="6538" y="12439"/>
                      <a:pt x="6587" y="14388"/>
                      <a:pt x="6759" y="15830"/>
                    </a:cubicBezTo>
                    <a:cubicBezTo>
                      <a:pt x="6894" y="17275"/>
                      <a:pt x="6983" y="18240"/>
                      <a:pt x="6983" y="18240"/>
                    </a:cubicBezTo>
                    <a:lnTo>
                      <a:pt x="9632" y="17764"/>
                    </a:lnTo>
                    <a:cubicBezTo>
                      <a:pt x="9632" y="17764"/>
                      <a:pt x="9545" y="16825"/>
                      <a:pt x="9414" y="15418"/>
                    </a:cubicBezTo>
                    <a:cubicBezTo>
                      <a:pt x="9246" y="14017"/>
                      <a:pt x="9201" y="12114"/>
                      <a:pt x="9082" y="10227"/>
                    </a:cubicBezTo>
                    <a:cubicBezTo>
                      <a:pt x="9029" y="9281"/>
                      <a:pt x="8975" y="8336"/>
                      <a:pt x="8924" y="7450"/>
                    </a:cubicBezTo>
                    <a:cubicBezTo>
                      <a:pt x="8879" y="6564"/>
                      <a:pt x="8891" y="5729"/>
                      <a:pt x="8871" y="5018"/>
                    </a:cubicBezTo>
                    <a:cubicBezTo>
                      <a:pt x="8846" y="3592"/>
                      <a:pt x="8828" y="2644"/>
                      <a:pt x="8828" y="2644"/>
                    </a:cubicBezTo>
                    <a:cubicBezTo>
                      <a:pt x="8828" y="2644"/>
                      <a:pt x="6157" y="2714"/>
                      <a:pt x="6157" y="2714"/>
                    </a:cubicBezTo>
                    <a:close/>
                    <a:moveTo>
                      <a:pt x="10873" y="2590"/>
                    </a:moveTo>
                    <a:cubicBezTo>
                      <a:pt x="10873" y="2590"/>
                      <a:pt x="10889" y="3521"/>
                      <a:pt x="10914" y="4915"/>
                    </a:cubicBezTo>
                    <a:cubicBezTo>
                      <a:pt x="10933" y="5614"/>
                      <a:pt x="10920" y="6430"/>
                      <a:pt x="10966" y="7299"/>
                    </a:cubicBezTo>
                    <a:cubicBezTo>
                      <a:pt x="11015" y="8167"/>
                      <a:pt x="11068" y="9092"/>
                      <a:pt x="11121" y="10018"/>
                    </a:cubicBezTo>
                    <a:cubicBezTo>
                      <a:pt x="11237" y="11868"/>
                      <a:pt x="11279" y="13730"/>
                      <a:pt x="11446" y="15102"/>
                    </a:cubicBezTo>
                    <a:cubicBezTo>
                      <a:pt x="11574" y="16481"/>
                      <a:pt x="11660" y="17400"/>
                      <a:pt x="11660" y="17400"/>
                    </a:cubicBezTo>
                    <a:lnTo>
                      <a:pt x="14309" y="16924"/>
                    </a:lnTo>
                    <a:cubicBezTo>
                      <a:pt x="14309" y="16924"/>
                      <a:pt x="14226" y="16031"/>
                      <a:pt x="14101" y="14690"/>
                    </a:cubicBezTo>
                    <a:cubicBezTo>
                      <a:pt x="13938" y="13355"/>
                      <a:pt x="13898" y="11545"/>
                      <a:pt x="13785" y="9745"/>
                    </a:cubicBezTo>
                    <a:cubicBezTo>
                      <a:pt x="13734" y="8846"/>
                      <a:pt x="13682" y="7946"/>
                      <a:pt x="13633" y="7102"/>
                    </a:cubicBezTo>
                    <a:cubicBezTo>
                      <a:pt x="13589" y="6256"/>
                      <a:pt x="13602" y="5461"/>
                      <a:pt x="13584" y="4784"/>
                    </a:cubicBezTo>
                    <a:cubicBezTo>
                      <a:pt x="13560" y="3426"/>
                      <a:pt x="13544" y="2520"/>
                      <a:pt x="13544" y="2520"/>
                    </a:cubicBezTo>
                    <a:cubicBezTo>
                      <a:pt x="13544" y="2520"/>
                      <a:pt x="10873" y="2590"/>
                      <a:pt x="10873" y="2590"/>
                    </a:cubicBezTo>
                    <a:close/>
                    <a:moveTo>
                      <a:pt x="15587" y="2467"/>
                    </a:moveTo>
                    <a:cubicBezTo>
                      <a:pt x="15587" y="2467"/>
                      <a:pt x="15603" y="3353"/>
                      <a:pt x="15627" y="4681"/>
                    </a:cubicBezTo>
                    <a:cubicBezTo>
                      <a:pt x="15645" y="5344"/>
                      <a:pt x="15631" y="6123"/>
                      <a:pt x="15675" y="6950"/>
                    </a:cubicBezTo>
                    <a:cubicBezTo>
                      <a:pt x="15722" y="7776"/>
                      <a:pt x="15774" y="8657"/>
                      <a:pt x="15824" y="9538"/>
                    </a:cubicBezTo>
                    <a:cubicBezTo>
                      <a:pt x="15935" y="11297"/>
                      <a:pt x="15972" y="13070"/>
                      <a:pt x="16133" y="14375"/>
                    </a:cubicBezTo>
                    <a:cubicBezTo>
                      <a:pt x="16255" y="15686"/>
                      <a:pt x="16336" y="16562"/>
                      <a:pt x="16336" y="16562"/>
                    </a:cubicBezTo>
                    <a:lnTo>
                      <a:pt x="18986" y="16085"/>
                    </a:lnTo>
                    <a:cubicBezTo>
                      <a:pt x="18986" y="16085"/>
                      <a:pt x="18907" y="15238"/>
                      <a:pt x="18788" y="13963"/>
                    </a:cubicBezTo>
                    <a:cubicBezTo>
                      <a:pt x="18630" y="12696"/>
                      <a:pt x="18597" y="10974"/>
                      <a:pt x="18489" y="9265"/>
                    </a:cubicBezTo>
                    <a:cubicBezTo>
                      <a:pt x="18439" y="8409"/>
                      <a:pt x="18389" y="7554"/>
                      <a:pt x="18343" y="6753"/>
                    </a:cubicBezTo>
                    <a:cubicBezTo>
                      <a:pt x="18300" y="5950"/>
                      <a:pt x="18314" y="5194"/>
                      <a:pt x="18297" y="4548"/>
                    </a:cubicBezTo>
                    <a:cubicBezTo>
                      <a:pt x="18274" y="3257"/>
                      <a:pt x="18258" y="2395"/>
                      <a:pt x="18258" y="2395"/>
                    </a:cubicBezTo>
                    <a:cubicBezTo>
                      <a:pt x="18258" y="2395"/>
                      <a:pt x="15587" y="2467"/>
                      <a:pt x="15587" y="2467"/>
                    </a:cubicBezTo>
                    <a:close/>
                    <a:moveTo>
                      <a:pt x="3474" y="12081"/>
                    </a:moveTo>
                    <a:cubicBezTo>
                      <a:pt x="4087" y="12008"/>
                      <a:pt x="4554" y="11405"/>
                      <a:pt x="4517" y="10736"/>
                    </a:cubicBezTo>
                    <a:cubicBezTo>
                      <a:pt x="4480" y="10065"/>
                      <a:pt x="3953" y="9564"/>
                      <a:pt x="3338" y="9619"/>
                    </a:cubicBezTo>
                    <a:cubicBezTo>
                      <a:pt x="2725" y="9672"/>
                      <a:pt x="2258" y="10275"/>
                      <a:pt x="2296" y="10963"/>
                    </a:cubicBezTo>
                    <a:cubicBezTo>
                      <a:pt x="2334" y="11651"/>
                      <a:pt x="2862" y="12151"/>
                      <a:pt x="3474" y="12081"/>
                    </a:cubicBezTo>
                    <a:close/>
                    <a:moveTo>
                      <a:pt x="2801" y="0"/>
                    </a:moveTo>
                    <a:lnTo>
                      <a:pt x="20637" y="0"/>
                    </a:lnTo>
                    <a:lnTo>
                      <a:pt x="20690" y="2333"/>
                    </a:lnTo>
                    <a:lnTo>
                      <a:pt x="20302" y="2342"/>
                    </a:lnTo>
                    <a:cubicBezTo>
                      <a:pt x="20302" y="2342"/>
                      <a:pt x="20317" y="3184"/>
                      <a:pt x="20340" y="4447"/>
                    </a:cubicBezTo>
                    <a:cubicBezTo>
                      <a:pt x="20357" y="5076"/>
                      <a:pt x="20341" y="5816"/>
                      <a:pt x="20384" y="6601"/>
                    </a:cubicBezTo>
                    <a:cubicBezTo>
                      <a:pt x="20430" y="7385"/>
                      <a:pt x="20478" y="8220"/>
                      <a:pt x="20527" y="9057"/>
                    </a:cubicBezTo>
                    <a:cubicBezTo>
                      <a:pt x="20634" y="10727"/>
                      <a:pt x="20664" y="12411"/>
                      <a:pt x="20820" y="13648"/>
                    </a:cubicBezTo>
                    <a:cubicBezTo>
                      <a:pt x="20936" y="14892"/>
                      <a:pt x="21013" y="15722"/>
                      <a:pt x="21013" y="15722"/>
                    </a:cubicBezTo>
                    <a:lnTo>
                      <a:pt x="21398" y="15651"/>
                    </a:lnTo>
                    <a:lnTo>
                      <a:pt x="21600" y="17953"/>
                    </a:lnTo>
                    <a:lnTo>
                      <a:pt x="3958" y="21600"/>
                    </a:lnTo>
                    <a:cubicBezTo>
                      <a:pt x="3958" y="21600"/>
                      <a:pt x="2936" y="19080"/>
                      <a:pt x="1914" y="16559"/>
                    </a:cubicBezTo>
                    <a:cubicBezTo>
                      <a:pt x="1375" y="15284"/>
                      <a:pt x="932" y="13976"/>
                      <a:pt x="582" y="12989"/>
                    </a:cubicBezTo>
                    <a:cubicBezTo>
                      <a:pt x="233" y="11997"/>
                      <a:pt x="0" y="11336"/>
                      <a:pt x="0" y="11336"/>
                    </a:cubicBezTo>
                    <a:cubicBezTo>
                      <a:pt x="0" y="11336"/>
                      <a:pt x="157" y="10613"/>
                      <a:pt x="392" y="9527"/>
                    </a:cubicBezTo>
                    <a:cubicBezTo>
                      <a:pt x="509" y="8989"/>
                      <a:pt x="646" y="8361"/>
                      <a:pt x="792" y="7689"/>
                    </a:cubicBezTo>
                    <a:cubicBezTo>
                      <a:pt x="966" y="7020"/>
                      <a:pt x="1150" y="6308"/>
                      <a:pt x="1334" y="5594"/>
                    </a:cubicBezTo>
                    <a:cubicBezTo>
                      <a:pt x="2067" y="2797"/>
                      <a:pt x="2801" y="0"/>
                      <a:pt x="2801" y="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69" name="Shape 16853">
                <a:extLst>
                  <a:ext uri="{FF2B5EF4-FFF2-40B4-BE49-F238E27FC236}">
                    <a16:creationId xmlns:a16="http://schemas.microsoft.com/office/drawing/2014/main" id="{9179DB5B-6CC4-4CFB-8487-76F92296CFD3}"/>
                  </a:ext>
                </a:extLst>
              </p:cNvPr>
              <p:cNvSpPr/>
              <p:nvPr/>
            </p:nvSpPr>
            <p:spPr>
              <a:xfrm>
                <a:off x="6619259" y="2839987"/>
                <a:ext cx="127408" cy="14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6" y="11337"/>
                    </a:moveTo>
                    <a:lnTo>
                      <a:pt x="8665" y="14322"/>
                    </a:lnTo>
                    <a:lnTo>
                      <a:pt x="3475" y="15245"/>
                    </a:lnTo>
                    <a:lnTo>
                      <a:pt x="2773" y="21600"/>
                    </a:lnTo>
                    <a:lnTo>
                      <a:pt x="9021" y="21600"/>
                    </a:lnTo>
                    <a:lnTo>
                      <a:pt x="17321" y="20915"/>
                    </a:lnTo>
                    <a:lnTo>
                      <a:pt x="21600" y="16539"/>
                    </a:lnTo>
                    <a:lnTo>
                      <a:pt x="17046" y="15017"/>
                    </a:lnTo>
                    <a:lnTo>
                      <a:pt x="14555" y="12561"/>
                    </a:lnTo>
                    <a:lnTo>
                      <a:pt x="10800" y="7355"/>
                    </a:lnTo>
                    <a:lnTo>
                      <a:pt x="9021" y="0"/>
                    </a:lnTo>
                    <a:lnTo>
                      <a:pt x="1970" y="1223"/>
                    </a:lnTo>
                    <a:lnTo>
                      <a:pt x="0" y="3822"/>
                    </a:lnTo>
                    <a:lnTo>
                      <a:pt x="0" y="6741"/>
                    </a:lnTo>
                    <a:lnTo>
                      <a:pt x="3390" y="8729"/>
                    </a:lnTo>
                    <a:cubicBezTo>
                      <a:pt x="3390" y="8729"/>
                      <a:pt x="8226" y="11337"/>
                      <a:pt x="8226" y="1133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70" name="Shape 16854">
                <a:extLst>
                  <a:ext uri="{FF2B5EF4-FFF2-40B4-BE49-F238E27FC236}">
                    <a16:creationId xmlns:a16="http://schemas.microsoft.com/office/drawing/2014/main" id="{373B1F44-ACCD-4763-8AC6-9C0653BD8E6B}"/>
                  </a:ext>
                </a:extLst>
              </p:cNvPr>
              <p:cNvSpPr/>
              <p:nvPr/>
            </p:nvSpPr>
            <p:spPr>
              <a:xfrm>
                <a:off x="6552799" y="2896222"/>
                <a:ext cx="83769" cy="74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8" y="10953"/>
                    </a:moveTo>
                    <a:lnTo>
                      <a:pt x="21600" y="3050"/>
                    </a:lnTo>
                    <a:lnTo>
                      <a:pt x="15327" y="0"/>
                    </a:lnTo>
                    <a:lnTo>
                      <a:pt x="6533" y="2284"/>
                    </a:lnTo>
                    <a:lnTo>
                      <a:pt x="0" y="14000"/>
                    </a:lnTo>
                    <a:lnTo>
                      <a:pt x="0" y="21600"/>
                    </a:lnTo>
                    <a:lnTo>
                      <a:pt x="7600" y="21600"/>
                    </a:lnTo>
                    <a:cubicBezTo>
                      <a:pt x="7600" y="21600"/>
                      <a:pt x="21028" y="10953"/>
                      <a:pt x="21028" y="1095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</p:grpSp>
        <p:grpSp>
          <p:nvGrpSpPr>
            <p:cNvPr id="30" name="Group 16857">
              <a:extLst>
                <a:ext uri="{FF2B5EF4-FFF2-40B4-BE49-F238E27FC236}">
                  <a16:creationId xmlns:a16="http://schemas.microsoft.com/office/drawing/2014/main" id="{44C96F7E-C798-4070-B62C-967423190044}"/>
                </a:ext>
              </a:extLst>
            </p:cNvPr>
            <p:cNvGrpSpPr/>
            <p:nvPr/>
          </p:nvGrpSpPr>
          <p:grpSpPr>
            <a:xfrm>
              <a:off x="4577584" y="2116634"/>
              <a:ext cx="3078856" cy="3078862"/>
              <a:chOff x="0" y="0"/>
              <a:chExt cx="6157708" cy="6157720"/>
            </a:xfrm>
          </p:grpSpPr>
          <p:sp>
            <p:nvSpPr>
              <p:cNvPr id="31" name="Shape 16855">
                <a:extLst>
                  <a:ext uri="{FF2B5EF4-FFF2-40B4-BE49-F238E27FC236}">
                    <a16:creationId xmlns:a16="http://schemas.microsoft.com/office/drawing/2014/main" id="{00F6752E-ED3C-4428-A556-218FDBDC11A9}"/>
                  </a:ext>
                </a:extLst>
              </p:cNvPr>
              <p:cNvSpPr/>
              <p:nvPr/>
            </p:nvSpPr>
            <p:spPr>
              <a:xfrm>
                <a:off x="0" y="0"/>
                <a:ext cx="6157708" cy="6157720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2" name="Shape 16856">
                <a:extLst>
                  <a:ext uri="{FF2B5EF4-FFF2-40B4-BE49-F238E27FC236}">
                    <a16:creationId xmlns:a16="http://schemas.microsoft.com/office/drawing/2014/main" id="{5F5B29E8-473E-4B69-844B-7456EEB396D3}"/>
                  </a:ext>
                </a:extLst>
              </p:cNvPr>
              <p:cNvSpPr/>
              <p:nvPr/>
            </p:nvSpPr>
            <p:spPr>
              <a:xfrm>
                <a:off x="107431" y="513788"/>
                <a:ext cx="5919074" cy="530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78" y="0"/>
                    </a:moveTo>
                    <a:lnTo>
                      <a:pt x="5241" y="531"/>
                    </a:lnTo>
                    <a:lnTo>
                      <a:pt x="5825" y="531"/>
                    </a:lnTo>
                    <a:lnTo>
                      <a:pt x="5878" y="722"/>
                    </a:lnTo>
                    <a:lnTo>
                      <a:pt x="5727" y="881"/>
                    </a:lnTo>
                    <a:lnTo>
                      <a:pt x="6373" y="902"/>
                    </a:lnTo>
                    <a:lnTo>
                      <a:pt x="6471" y="1161"/>
                    </a:lnTo>
                    <a:lnTo>
                      <a:pt x="5743" y="1132"/>
                    </a:lnTo>
                    <a:lnTo>
                      <a:pt x="5708" y="932"/>
                    </a:lnTo>
                    <a:lnTo>
                      <a:pt x="5251" y="821"/>
                    </a:lnTo>
                    <a:lnTo>
                      <a:pt x="5008" y="671"/>
                    </a:lnTo>
                    <a:lnTo>
                      <a:pt x="4480" y="676"/>
                    </a:lnTo>
                    <a:cubicBezTo>
                      <a:pt x="2900" y="1948"/>
                      <a:pt x="1644" y="3688"/>
                      <a:pt x="868" y="5710"/>
                    </a:cubicBezTo>
                    <a:lnTo>
                      <a:pt x="868" y="6391"/>
                    </a:lnTo>
                    <a:lnTo>
                      <a:pt x="1318" y="6632"/>
                    </a:lnTo>
                    <a:lnTo>
                      <a:pt x="1318" y="7585"/>
                    </a:lnTo>
                    <a:lnTo>
                      <a:pt x="1748" y="8404"/>
                    </a:lnTo>
                    <a:lnTo>
                      <a:pt x="2097" y="8465"/>
                    </a:lnTo>
                    <a:lnTo>
                      <a:pt x="2143" y="8183"/>
                    </a:lnTo>
                    <a:lnTo>
                      <a:pt x="1730" y="7472"/>
                    </a:lnTo>
                    <a:lnTo>
                      <a:pt x="1649" y="6781"/>
                    </a:lnTo>
                    <a:lnTo>
                      <a:pt x="1892" y="6781"/>
                    </a:lnTo>
                    <a:lnTo>
                      <a:pt x="1994" y="7493"/>
                    </a:lnTo>
                    <a:lnTo>
                      <a:pt x="2592" y="8465"/>
                    </a:lnTo>
                    <a:lnTo>
                      <a:pt x="2437" y="8779"/>
                    </a:lnTo>
                    <a:lnTo>
                      <a:pt x="2817" y="9426"/>
                    </a:lnTo>
                    <a:lnTo>
                      <a:pt x="3759" y="9686"/>
                    </a:lnTo>
                    <a:lnTo>
                      <a:pt x="3759" y="9516"/>
                    </a:lnTo>
                    <a:lnTo>
                      <a:pt x="4137" y="9577"/>
                    </a:lnTo>
                    <a:lnTo>
                      <a:pt x="4101" y="9877"/>
                    </a:lnTo>
                    <a:lnTo>
                      <a:pt x="4397" y="9937"/>
                    </a:lnTo>
                    <a:lnTo>
                      <a:pt x="4855" y="10076"/>
                    </a:lnTo>
                    <a:lnTo>
                      <a:pt x="5501" y="10899"/>
                    </a:lnTo>
                    <a:lnTo>
                      <a:pt x="6328" y="10969"/>
                    </a:lnTo>
                    <a:lnTo>
                      <a:pt x="6408" y="11721"/>
                    </a:lnTo>
                    <a:lnTo>
                      <a:pt x="5843" y="12161"/>
                    </a:lnTo>
                    <a:lnTo>
                      <a:pt x="5816" y="12831"/>
                    </a:lnTo>
                    <a:lnTo>
                      <a:pt x="5736" y="13242"/>
                    </a:lnTo>
                    <a:lnTo>
                      <a:pt x="6552" y="14384"/>
                    </a:lnTo>
                    <a:lnTo>
                      <a:pt x="6615" y="14775"/>
                    </a:lnTo>
                    <a:cubicBezTo>
                      <a:pt x="6615" y="14775"/>
                      <a:pt x="6911" y="14865"/>
                      <a:pt x="6947" y="14865"/>
                    </a:cubicBezTo>
                    <a:cubicBezTo>
                      <a:pt x="6983" y="14865"/>
                      <a:pt x="7612" y="15396"/>
                      <a:pt x="7612" y="15396"/>
                    </a:cubicBezTo>
                    <a:lnTo>
                      <a:pt x="7612" y="17460"/>
                    </a:lnTo>
                    <a:lnTo>
                      <a:pt x="7837" y="17530"/>
                    </a:lnTo>
                    <a:lnTo>
                      <a:pt x="7684" y="18482"/>
                    </a:lnTo>
                    <a:lnTo>
                      <a:pt x="8062" y="19042"/>
                    </a:lnTo>
                    <a:lnTo>
                      <a:pt x="7991" y="19987"/>
                    </a:lnTo>
                    <a:lnTo>
                      <a:pt x="8489" y="20964"/>
                    </a:lnTo>
                    <a:lnTo>
                      <a:pt x="9130" y="21586"/>
                    </a:lnTo>
                    <a:lnTo>
                      <a:pt x="9773" y="21600"/>
                    </a:lnTo>
                    <a:lnTo>
                      <a:pt x="9836" y="21369"/>
                    </a:lnTo>
                    <a:lnTo>
                      <a:pt x="9363" y="20926"/>
                    </a:lnTo>
                    <a:lnTo>
                      <a:pt x="9390" y="20706"/>
                    </a:lnTo>
                    <a:lnTo>
                      <a:pt x="9475" y="20434"/>
                    </a:lnTo>
                    <a:lnTo>
                      <a:pt x="9494" y="20160"/>
                    </a:lnTo>
                    <a:lnTo>
                      <a:pt x="9173" y="20150"/>
                    </a:lnTo>
                    <a:lnTo>
                      <a:pt x="9012" y="19923"/>
                    </a:lnTo>
                    <a:lnTo>
                      <a:pt x="9278" y="19638"/>
                    </a:lnTo>
                    <a:lnTo>
                      <a:pt x="9313" y="19422"/>
                    </a:lnTo>
                    <a:lnTo>
                      <a:pt x="9017" y="19328"/>
                    </a:lnTo>
                    <a:lnTo>
                      <a:pt x="9034" y="19128"/>
                    </a:lnTo>
                    <a:lnTo>
                      <a:pt x="9457" y="19056"/>
                    </a:lnTo>
                    <a:lnTo>
                      <a:pt x="10100" y="18713"/>
                    </a:lnTo>
                    <a:lnTo>
                      <a:pt x="10315" y="18271"/>
                    </a:lnTo>
                    <a:lnTo>
                      <a:pt x="10837" y="17527"/>
                    </a:lnTo>
                    <a:lnTo>
                      <a:pt x="10989" y="17309"/>
                    </a:lnTo>
                    <a:lnTo>
                      <a:pt x="10837" y="16560"/>
                    </a:lnTo>
                    <a:lnTo>
                      <a:pt x="10835" y="16558"/>
                    </a:lnTo>
                    <a:lnTo>
                      <a:pt x="10837" y="16556"/>
                    </a:lnTo>
                    <a:lnTo>
                      <a:pt x="11042" y="16158"/>
                    </a:lnTo>
                    <a:lnTo>
                      <a:pt x="11662" y="16177"/>
                    </a:lnTo>
                    <a:lnTo>
                      <a:pt x="12080" y="15810"/>
                    </a:lnTo>
                    <a:lnTo>
                      <a:pt x="12213" y="14359"/>
                    </a:lnTo>
                    <a:lnTo>
                      <a:pt x="12677" y="13704"/>
                    </a:lnTo>
                    <a:lnTo>
                      <a:pt x="12757" y="13282"/>
                    </a:lnTo>
                    <a:lnTo>
                      <a:pt x="12336" y="13131"/>
                    </a:lnTo>
                    <a:lnTo>
                      <a:pt x="12057" y="12622"/>
                    </a:lnTo>
                    <a:lnTo>
                      <a:pt x="11105" y="12612"/>
                    </a:lnTo>
                    <a:lnTo>
                      <a:pt x="10837" y="12498"/>
                    </a:lnTo>
                    <a:lnTo>
                      <a:pt x="10351" y="12291"/>
                    </a:lnTo>
                    <a:lnTo>
                      <a:pt x="10315" y="11690"/>
                    </a:lnTo>
                    <a:lnTo>
                      <a:pt x="10063" y="11200"/>
                    </a:lnTo>
                    <a:lnTo>
                      <a:pt x="9382" y="11189"/>
                    </a:lnTo>
                    <a:lnTo>
                      <a:pt x="8987" y="10497"/>
                    </a:lnTo>
                    <a:lnTo>
                      <a:pt x="8636" y="10307"/>
                    </a:lnTo>
                    <a:lnTo>
                      <a:pt x="8618" y="10518"/>
                    </a:lnTo>
                    <a:lnTo>
                      <a:pt x="7981" y="10559"/>
                    </a:lnTo>
                    <a:lnTo>
                      <a:pt x="7747" y="10197"/>
                    </a:lnTo>
                    <a:lnTo>
                      <a:pt x="7082" y="10047"/>
                    </a:lnTo>
                    <a:lnTo>
                      <a:pt x="6535" y="10754"/>
                    </a:lnTo>
                    <a:lnTo>
                      <a:pt x="5673" y="10590"/>
                    </a:lnTo>
                    <a:lnTo>
                      <a:pt x="5609" y="9506"/>
                    </a:lnTo>
                    <a:lnTo>
                      <a:pt x="4981" y="9387"/>
                    </a:lnTo>
                    <a:lnTo>
                      <a:pt x="5232" y="8855"/>
                    </a:lnTo>
                    <a:lnTo>
                      <a:pt x="5160" y="8549"/>
                    </a:lnTo>
                    <a:lnTo>
                      <a:pt x="4334" y="9166"/>
                    </a:lnTo>
                    <a:lnTo>
                      <a:pt x="3814" y="9095"/>
                    </a:lnTo>
                    <a:lnTo>
                      <a:pt x="3628" y="8642"/>
                    </a:lnTo>
                    <a:lnTo>
                      <a:pt x="3742" y="8175"/>
                    </a:lnTo>
                    <a:lnTo>
                      <a:pt x="4028" y="7585"/>
                    </a:lnTo>
                    <a:lnTo>
                      <a:pt x="4688" y="7212"/>
                    </a:lnTo>
                    <a:lnTo>
                      <a:pt x="5963" y="7212"/>
                    </a:lnTo>
                    <a:lnTo>
                      <a:pt x="5959" y="7645"/>
                    </a:lnTo>
                    <a:lnTo>
                      <a:pt x="6418" y="7883"/>
                    </a:lnTo>
                    <a:lnTo>
                      <a:pt x="6382" y="7141"/>
                    </a:lnTo>
                    <a:lnTo>
                      <a:pt x="6711" y="6771"/>
                    </a:lnTo>
                    <a:lnTo>
                      <a:pt x="7378" y="6283"/>
                    </a:lnTo>
                    <a:lnTo>
                      <a:pt x="7423" y="5939"/>
                    </a:lnTo>
                    <a:lnTo>
                      <a:pt x="8088" y="5169"/>
                    </a:lnTo>
                    <a:lnTo>
                      <a:pt x="8795" y="4733"/>
                    </a:lnTo>
                    <a:lnTo>
                      <a:pt x="8732" y="4675"/>
                    </a:lnTo>
                    <a:lnTo>
                      <a:pt x="9211" y="4172"/>
                    </a:lnTo>
                    <a:lnTo>
                      <a:pt x="9385" y="4225"/>
                    </a:lnTo>
                    <a:lnTo>
                      <a:pt x="9466" y="4337"/>
                    </a:lnTo>
                    <a:lnTo>
                      <a:pt x="9648" y="4112"/>
                    </a:lnTo>
                    <a:lnTo>
                      <a:pt x="9692" y="4091"/>
                    </a:lnTo>
                    <a:lnTo>
                      <a:pt x="9494" y="4058"/>
                    </a:lnTo>
                    <a:lnTo>
                      <a:pt x="9292" y="3984"/>
                    </a:lnTo>
                    <a:lnTo>
                      <a:pt x="9292" y="3766"/>
                    </a:lnTo>
                    <a:lnTo>
                      <a:pt x="9399" y="3669"/>
                    </a:lnTo>
                    <a:lnTo>
                      <a:pt x="9634" y="3669"/>
                    </a:lnTo>
                    <a:lnTo>
                      <a:pt x="9742" y="3721"/>
                    </a:lnTo>
                    <a:lnTo>
                      <a:pt x="9837" y="3932"/>
                    </a:lnTo>
                    <a:lnTo>
                      <a:pt x="9951" y="3912"/>
                    </a:lnTo>
                    <a:lnTo>
                      <a:pt x="9951" y="3894"/>
                    </a:lnTo>
                    <a:lnTo>
                      <a:pt x="9985" y="3906"/>
                    </a:lnTo>
                    <a:lnTo>
                      <a:pt x="10315" y="3849"/>
                    </a:lnTo>
                    <a:lnTo>
                      <a:pt x="10362" y="3669"/>
                    </a:lnTo>
                    <a:lnTo>
                      <a:pt x="10550" y="3721"/>
                    </a:lnTo>
                    <a:lnTo>
                      <a:pt x="10550" y="3916"/>
                    </a:lnTo>
                    <a:lnTo>
                      <a:pt x="10376" y="4051"/>
                    </a:lnTo>
                    <a:lnTo>
                      <a:pt x="10401" y="4267"/>
                    </a:lnTo>
                    <a:lnTo>
                      <a:pt x="10837" y="4416"/>
                    </a:lnTo>
                    <a:lnTo>
                      <a:pt x="11002" y="4472"/>
                    </a:lnTo>
                    <a:cubicBezTo>
                      <a:pt x="11002" y="4472"/>
                      <a:pt x="11003" y="4476"/>
                      <a:pt x="11003" y="4481"/>
                    </a:cubicBezTo>
                    <a:lnTo>
                      <a:pt x="11141" y="4468"/>
                    </a:lnTo>
                    <a:lnTo>
                      <a:pt x="11150" y="4178"/>
                    </a:lnTo>
                    <a:lnTo>
                      <a:pt x="10837" y="4018"/>
                    </a:lnTo>
                    <a:lnTo>
                      <a:pt x="10674" y="3936"/>
                    </a:lnTo>
                    <a:lnTo>
                      <a:pt x="10647" y="3797"/>
                    </a:lnTo>
                    <a:lnTo>
                      <a:pt x="10837" y="3725"/>
                    </a:lnTo>
                    <a:lnTo>
                      <a:pt x="11042" y="3646"/>
                    </a:lnTo>
                    <a:lnTo>
                      <a:pt x="11060" y="3225"/>
                    </a:lnTo>
                    <a:lnTo>
                      <a:pt x="10837" y="3073"/>
                    </a:lnTo>
                    <a:lnTo>
                      <a:pt x="10647" y="2945"/>
                    </a:lnTo>
                    <a:lnTo>
                      <a:pt x="10621" y="2234"/>
                    </a:lnTo>
                    <a:lnTo>
                      <a:pt x="10055" y="2544"/>
                    </a:lnTo>
                    <a:lnTo>
                      <a:pt x="9848" y="2544"/>
                    </a:lnTo>
                    <a:lnTo>
                      <a:pt x="9901" y="2003"/>
                    </a:lnTo>
                    <a:lnTo>
                      <a:pt x="9132" y="1800"/>
                    </a:lnTo>
                    <a:lnTo>
                      <a:pt x="8814" y="2068"/>
                    </a:lnTo>
                    <a:lnTo>
                      <a:pt x="8814" y="2887"/>
                    </a:lnTo>
                    <a:lnTo>
                      <a:pt x="8241" y="3090"/>
                    </a:lnTo>
                    <a:lnTo>
                      <a:pt x="8011" y="3623"/>
                    </a:lnTo>
                    <a:lnTo>
                      <a:pt x="7762" y="3669"/>
                    </a:lnTo>
                    <a:lnTo>
                      <a:pt x="7762" y="2986"/>
                    </a:lnTo>
                    <a:lnTo>
                      <a:pt x="7224" y="2903"/>
                    </a:lnTo>
                    <a:lnTo>
                      <a:pt x="6955" y="2707"/>
                    </a:lnTo>
                    <a:lnTo>
                      <a:pt x="6846" y="2264"/>
                    </a:lnTo>
                    <a:lnTo>
                      <a:pt x="7809" y="1634"/>
                    </a:lnTo>
                    <a:lnTo>
                      <a:pt x="8281" y="1475"/>
                    </a:lnTo>
                    <a:lnTo>
                      <a:pt x="8328" y="1829"/>
                    </a:lnTo>
                    <a:lnTo>
                      <a:pt x="8592" y="1813"/>
                    </a:lnTo>
                    <a:lnTo>
                      <a:pt x="8612" y="1634"/>
                    </a:lnTo>
                    <a:lnTo>
                      <a:pt x="8886" y="1591"/>
                    </a:lnTo>
                    <a:lnTo>
                      <a:pt x="8891" y="1529"/>
                    </a:lnTo>
                    <a:lnTo>
                      <a:pt x="8773" y="1475"/>
                    </a:lnTo>
                    <a:lnTo>
                      <a:pt x="8746" y="1287"/>
                    </a:lnTo>
                    <a:lnTo>
                      <a:pt x="9084" y="1256"/>
                    </a:lnTo>
                    <a:lnTo>
                      <a:pt x="9287" y="1019"/>
                    </a:lnTo>
                    <a:lnTo>
                      <a:pt x="9298" y="1002"/>
                    </a:lnTo>
                    <a:lnTo>
                      <a:pt x="9301" y="1002"/>
                    </a:lnTo>
                    <a:lnTo>
                      <a:pt x="9363" y="932"/>
                    </a:lnTo>
                    <a:lnTo>
                      <a:pt x="10073" y="831"/>
                    </a:lnTo>
                    <a:lnTo>
                      <a:pt x="10386" y="1129"/>
                    </a:lnTo>
                    <a:lnTo>
                      <a:pt x="9565" y="1617"/>
                    </a:lnTo>
                    <a:lnTo>
                      <a:pt x="10611" y="1893"/>
                    </a:lnTo>
                    <a:lnTo>
                      <a:pt x="10746" y="1502"/>
                    </a:lnTo>
                    <a:lnTo>
                      <a:pt x="10837" y="1502"/>
                    </a:lnTo>
                    <a:lnTo>
                      <a:pt x="11204" y="1502"/>
                    </a:lnTo>
                    <a:lnTo>
                      <a:pt x="11367" y="1161"/>
                    </a:lnTo>
                    <a:lnTo>
                      <a:pt x="11042" y="1071"/>
                    </a:lnTo>
                    <a:lnTo>
                      <a:pt x="11042" y="641"/>
                    </a:lnTo>
                    <a:lnTo>
                      <a:pt x="10837" y="539"/>
                    </a:lnTo>
                    <a:lnTo>
                      <a:pt x="10028" y="139"/>
                    </a:lnTo>
                    <a:lnTo>
                      <a:pt x="9327" y="229"/>
                    </a:lnTo>
                    <a:lnTo>
                      <a:pt x="8932" y="460"/>
                    </a:lnTo>
                    <a:lnTo>
                      <a:pt x="8959" y="1022"/>
                    </a:lnTo>
                    <a:lnTo>
                      <a:pt x="8546" y="952"/>
                    </a:lnTo>
                    <a:lnTo>
                      <a:pt x="8482" y="641"/>
                    </a:lnTo>
                    <a:lnTo>
                      <a:pt x="8878" y="241"/>
                    </a:lnTo>
                    <a:lnTo>
                      <a:pt x="8160" y="200"/>
                    </a:lnTo>
                    <a:lnTo>
                      <a:pt x="7953" y="270"/>
                    </a:lnTo>
                    <a:lnTo>
                      <a:pt x="7863" y="541"/>
                    </a:lnTo>
                    <a:lnTo>
                      <a:pt x="8133" y="591"/>
                    </a:lnTo>
                    <a:lnTo>
                      <a:pt x="8079" y="891"/>
                    </a:lnTo>
                    <a:lnTo>
                      <a:pt x="7621" y="922"/>
                    </a:lnTo>
                    <a:lnTo>
                      <a:pt x="7549" y="1122"/>
                    </a:lnTo>
                    <a:lnTo>
                      <a:pt x="6885" y="1142"/>
                    </a:lnTo>
                    <a:cubicBezTo>
                      <a:pt x="6885" y="1142"/>
                      <a:pt x="6867" y="722"/>
                      <a:pt x="6840" y="722"/>
                    </a:cubicBezTo>
                    <a:cubicBezTo>
                      <a:pt x="6813" y="722"/>
                      <a:pt x="7361" y="711"/>
                      <a:pt x="7361" y="711"/>
                    </a:cubicBezTo>
                    <a:lnTo>
                      <a:pt x="7756" y="280"/>
                    </a:lnTo>
                    <a:lnTo>
                      <a:pt x="7540" y="160"/>
                    </a:lnTo>
                    <a:lnTo>
                      <a:pt x="7254" y="470"/>
                    </a:lnTo>
                    <a:lnTo>
                      <a:pt x="6777" y="441"/>
                    </a:lnTo>
                    <a:lnTo>
                      <a:pt x="6489" y="0"/>
                    </a:lnTo>
                    <a:lnTo>
                      <a:pt x="5878" y="0"/>
                    </a:lnTo>
                    <a:close/>
                    <a:moveTo>
                      <a:pt x="868" y="5710"/>
                    </a:moveTo>
                    <a:lnTo>
                      <a:pt x="868" y="5704"/>
                    </a:lnTo>
                    <a:cubicBezTo>
                      <a:pt x="850" y="5751"/>
                      <a:pt x="834" y="5800"/>
                      <a:pt x="816" y="5848"/>
                    </a:cubicBezTo>
                    <a:cubicBezTo>
                      <a:pt x="834" y="5802"/>
                      <a:pt x="851" y="5755"/>
                      <a:pt x="868" y="5710"/>
                    </a:cubicBezTo>
                    <a:close/>
                    <a:moveTo>
                      <a:pt x="17957" y="1411"/>
                    </a:moveTo>
                    <a:lnTo>
                      <a:pt x="17841" y="1640"/>
                    </a:lnTo>
                    <a:cubicBezTo>
                      <a:pt x="17841" y="1640"/>
                      <a:pt x="17342" y="1858"/>
                      <a:pt x="17342" y="1858"/>
                    </a:cubicBezTo>
                    <a:lnTo>
                      <a:pt x="17133" y="2113"/>
                    </a:lnTo>
                    <a:lnTo>
                      <a:pt x="17181" y="2409"/>
                    </a:lnTo>
                    <a:lnTo>
                      <a:pt x="17438" y="2449"/>
                    </a:lnTo>
                    <a:lnTo>
                      <a:pt x="17593" y="2882"/>
                    </a:lnTo>
                    <a:lnTo>
                      <a:pt x="18036" y="2682"/>
                    </a:lnTo>
                    <a:lnTo>
                      <a:pt x="18109" y="3260"/>
                    </a:lnTo>
                    <a:lnTo>
                      <a:pt x="17976" y="3260"/>
                    </a:lnTo>
                    <a:lnTo>
                      <a:pt x="17611" y="3200"/>
                    </a:lnTo>
                    <a:lnTo>
                      <a:pt x="17207" y="3276"/>
                    </a:lnTo>
                    <a:lnTo>
                      <a:pt x="16817" y="3891"/>
                    </a:lnTo>
                    <a:lnTo>
                      <a:pt x="16258" y="3989"/>
                    </a:lnTo>
                    <a:lnTo>
                      <a:pt x="16177" y="4523"/>
                    </a:lnTo>
                    <a:lnTo>
                      <a:pt x="16413" y="4585"/>
                    </a:lnTo>
                    <a:lnTo>
                      <a:pt x="16345" y="4928"/>
                    </a:lnTo>
                    <a:lnTo>
                      <a:pt x="15790" y="4803"/>
                    </a:lnTo>
                    <a:lnTo>
                      <a:pt x="15281" y="4928"/>
                    </a:lnTo>
                    <a:lnTo>
                      <a:pt x="15173" y="5244"/>
                    </a:lnTo>
                    <a:lnTo>
                      <a:pt x="15261" y="5907"/>
                    </a:lnTo>
                    <a:lnTo>
                      <a:pt x="15560" y="6063"/>
                    </a:lnTo>
                    <a:lnTo>
                      <a:pt x="16061" y="6059"/>
                    </a:lnTo>
                    <a:lnTo>
                      <a:pt x="16399" y="6025"/>
                    </a:lnTo>
                    <a:lnTo>
                      <a:pt x="16503" y="5725"/>
                    </a:lnTo>
                    <a:lnTo>
                      <a:pt x="17032" y="4958"/>
                    </a:lnTo>
                    <a:lnTo>
                      <a:pt x="17380" y="5037"/>
                    </a:lnTo>
                    <a:lnTo>
                      <a:pt x="17722" y="4692"/>
                    </a:lnTo>
                    <a:lnTo>
                      <a:pt x="17786" y="4962"/>
                    </a:lnTo>
                    <a:lnTo>
                      <a:pt x="18631" y="5597"/>
                    </a:lnTo>
                    <a:lnTo>
                      <a:pt x="18528" y="5752"/>
                    </a:lnTo>
                    <a:lnTo>
                      <a:pt x="18147" y="5729"/>
                    </a:lnTo>
                    <a:lnTo>
                      <a:pt x="18294" y="5960"/>
                    </a:lnTo>
                    <a:lnTo>
                      <a:pt x="18528" y="6018"/>
                    </a:lnTo>
                    <a:lnTo>
                      <a:pt x="18801" y="5890"/>
                    </a:lnTo>
                    <a:lnTo>
                      <a:pt x="18797" y="5521"/>
                    </a:lnTo>
                    <a:lnTo>
                      <a:pt x="18918" y="5453"/>
                    </a:lnTo>
                    <a:lnTo>
                      <a:pt x="18821" y="5338"/>
                    </a:lnTo>
                    <a:lnTo>
                      <a:pt x="18258" y="4988"/>
                    </a:lnTo>
                    <a:lnTo>
                      <a:pt x="18109" y="4523"/>
                    </a:lnTo>
                    <a:lnTo>
                      <a:pt x="18578" y="4523"/>
                    </a:lnTo>
                    <a:lnTo>
                      <a:pt x="18726" y="4688"/>
                    </a:lnTo>
                    <a:lnTo>
                      <a:pt x="19130" y="5075"/>
                    </a:lnTo>
                    <a:lnTo>
                      <a:pt x="19147" y="5544"/>
                    </a:lnTo>
                    <a:lnTo>
                      <a:pt x="19564" y="6039"/>
                    </a:lnTo>
                    <a:lnTo>
                      <a:pt x="19720" y="5359"/>
                    </a:lnTo>
                    <a:lnTo>
                      <a:pt x="20009" y="5183"/>
                    </a:lnTo>
                    <a:lnTo>
                      <a:pt x="20063" y="5739"/>
                    </a:lnTo>
                    <a:lnTo>
                      <a:pt x="20346" y="6086"/>
                    </a:lnTo>
                    <a:lnTo>
                      <a:pt x="20884" y="6076"/>
                    </a:lnTo>
                    <a:cubicBezTo>
                      <a:pt x="20253" y="4268"/>
                      <a:pt x="19240" y="2672"/>
                      <a:pt x="17957" y="1411"/>
                    </a:cubicBezTo>
                    <a:close/>
                    <a:moveTo>
                      <a:pt x="10045" y="4377"/>
                    </a:moveTo>
                    <a:cubicBezTo>
                      <a:pt x="10045" y="4377"/>
                      <a:pt x="9923" y="4379"/>
                      <a:pt x="9923" y="4379"/>
                    </a:cubicBezTo>
                    <a:lnTo>
                      <a:pt x="9859" y="4564"/>
                    </a:lnTo>
                    <a:lnTo>
                      <a:pt x="9549" y="4564"/>
                    </a:lnTo>
                    <a:lnTo>
                      <a:pt x="9549" y="4743"/>
                    </a:lnTo>
                    <a:lnTo>
                      <a:pt x="9623" y="4743"/>
                    </a:lnTo>
                    <a:cubicBezTo>
                      <a:pt x="9623" y="4743"/>
                      <a:pt x="9626" y="4780"/>
                      <a:pt x="9633" y="4830"/>
                    </a:cubicBezTo>
                    <a:lnTo>
                      <a:pt x="9823" y="4812"/>
                    </a:lnTo>
                    <a:lnTo>
                      <a:pt x="9941" y="4730"/>
                    </a:lnTo>
                    <a:lnTo>
                      <a:pt x="9972" y="4564"/>
                    </a:lnTo>
                    <a:lnTo>
                      <a:pt x="10126" y="4548"/>
                    </a:lnTo>
                    <a:lnTo>
                      <a:pt x="10187" y="4409"/>
                    </a:lnTo>
                    <a:lnTo>
                      <a:pt x="10045" y="4377"/>
                    </a:lnTo>
                    <a:close/>
                    <a:moveTo>
                      <a:pt x="9226" y="4572"/>
                    </a:moveTo>
                    <a:cubicBezTo>
                      <a:pt x="9226" y="4572"/>
                      <a:pt x="9125" y="4712"/>
                      <a:pt x="9125" y="4712"/>
                    </a:cubicBezTo>
                    <a:lnTo>
                      <a:pt x="9113" y="4886"/>
                    </a:lnTo>
                    <a:lnTo>
                      <a:pt x="9337" y="4865"/>
                    </a:lnTo>
                    <a:lnTo>
                      <a:pt x="9360" y="4689"/>
                    </a:lnTo>
                    <a:lnTo>
                      <a:pt x="9226" y="4572"/>
                    </a:lnTo>
                    <a:close/>
                    <a:moveTo>
                      <a:pt x="17863" y="5981"/>
                    </a:moveTo>
                    <a:lnTo>
                      <a:pt x="16651" y="6087"/>
                    </a:lnTo>
                    <a:lnTo>
                      <a:pt x="16274" y="6314"/>
                    </a:lnTo>
                    <a:lnTo>
                      <a:pt x="15794" y="6314"/>
                    </a:lnTo>
                    <a:lnTo>
                      <a:pt x="15558" y="6287"/>
                    </a:lnTo>
                    <a:lnTo>
                      <a:pt x="14973" y="6649"/>
                    </a:lnTo>
                    <a:lnTo>
                      <a:pt x="14973" y="7330"/>
                    </a:lnTo>
                    <a:lnTo>
                      <a:pt x="13778" y="8291"/>
                    </a:lnTo>
                    <a:lnTo>
                      <a:pt x="13877" y="8703"/>
                    </a:lnTo>
                    <a:lnTo>
                      <a:pt x="14119" y="8703"/>
                    </a:lnTo>
                    <a:lnTo>
                      <a:pt x="14056" y="9092"/>
                    </a:lnTo>
                    <a:lnTo>
                      <a:pt x="13886" y="9163"/>
                    </a:lnTo>
                    <a:lnTo>
                      <a:pt x="13877" y="10185"/>
                    </a:lnTo>
                    <a:lnTo>
                      <a:pt x="14909" y="11497"/>
                    </a:lnTo>
                    <a:lnTo>
                      <a:pt x="15358" y="11497"/>
                    </a:lnTo>
                    <a:lnTo>
                      <a:pt x="15386" y="11417"/>
                    </a:lnTo>
                    <a:lnTo>
                      <a:pt x="16194" y="11417"/>
                    </a:lnTo>
                    <a:lnTo>
                      <a:pt x="16427" y="11176"/>
                    </a:lnTo>
                    <a:lnTo>
                      <a:pt x="16885" y="11176"/>
                    </a:lnTo>
                    <a:lnTo>
                      <a:pt x="17136" y="11456"/>
                    </a:lnTo>
                    <a:lnTo>
                      <a:pt x="17819" y="11536"/>
                    </a:lnTo>
                    <a:lnTo>
                      <a:pt x="17730" y="12548"/>
                    </a:lnTo>
                    <a:lnTo>
                      <a:pt x="18488" y="14041"/>
                    </a:lnTo>
                    <a:lnTo>
                      <a:pt x="18088" y="14892"/>
                    </a:lnTo>
                    <a:lnTo>
                      <a:pt x="18116" y="15293"/>
                    </a:lnTo>
                    <a:lnTo>
                      <a:pt x="18430" y="15644"/>
                    </a:lnTo>
                    <a:lnTo>
                      <a:pt x="18430" y="16607"/>
                    </a:lnTo>
                    <a:lnTo>
                      <a:pt x="18843" y="17226"/>
                    </a:lnTo>
                    <a:lnTo>
                      <a:pt x="18843" y="18029"/>
                    </a:lnTo>
                    <a:lnTo>
                      <a:pt x="19182" y="18029"/>
                    </a:lnTo>
                    <a:cubicBezTo>
                      <a:pt x="20693" y="15958"/>
                      <a:pt x="21600" y="13318"/>
                      <a:pt x="21600" y="10441"/>
                    </a:cubicBezTo>
                    <a:cubicBezTo>
                      <a:pt x="21600" y="9264"/>
                      <a:pt x="21447" y="8128"/>
                      <a:pt x="21165" y="7053"/>
                    </a:cubicBezTo>
                    <a:lnTo>
                      <a:pt x="21124" y="7095"/>
                    </a:lnTo>
                    <a:cubicBezTo>
                      <a:pt x="21124" y="7095"/>
                      <a:pt x="20262" y="7095"/>
                      <a:pt x="20262" y="7095"/>
                    </a:cubicBezTo>
                    <a:lnTo>
                      <a:pt x="19736" y="6658"/>
                    </a:lnTo>
                    <a:lnTo>
                      <a:pt x="19185" y="6718"/>
                    </a:lnTo>
                    <a:lnTo>
                      <a:pt x="19185" y="7095"/>
                    </a:lnTo>
                    <a:lnTo>
                      <a:pt x="19009" y="7095"/>
                    </a:lnTo>
                    <a:lnTo>
                      <a:pt x="18820" y="6944"/>
                    </a:lnTo>
                    <a:lnTo>
                      <a:pt x="17863" y="6674"/>
                    </a:lnTo>
                    <a:lnTo>
                      <a:pt x="17863" y="5981"/>
                    </a:lnTo>
                    <a:close/>
                    <a:moveTo>
                      <a:pt x="57" y="9260"/>
                    </a:moveTo>
                    <a:cubicBezTo>
                      <a:pt x="23" y="9647"/>
                      <a:pt x="0" y="10037"/>
                      <a:pt x="0" y="10434"/>
                    </a:cubicBezTo>
                    <a:cubicBezTo>
                      <a:pt x="0" y="15421"/>
                      <a:pt x="2723" y="19699"/>
                      <a:pt x="6601" y="21524"/>
                    </a:cubicBezTo>
                    <a:cubicBezTo>
                      <a:pt x="2729" y="19689"/>
                      <a:pt x="5" y="15404"/>
                      <a:pt x="5" y="10423"/>
                    </a:cubicBezTo>
                    <a:cubicBezTo>
                      <a:pt x="5" y="10031"/>
                      <a:pt x="24" y="9643"/>
                      <a:pt x="57" y="926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2000"/>
              </a:p>
            </p:txBody>
          </p:sp>
        </p:grpSp>
      </p:grpSp>
      <p:sp>
        <p:nvSpPr>
          <p:cNvPr id="9" name="Shape 16871">
            <a:extLst>
              <a:ext uri="{FF2B5EF4-FFF2-40B4-BE49-F238E27FC236}">
                <a16:creationId xmlns:a16="http://schemas.microsoft.com/office/drawing/2014/main" id="{5A9D3477-7F85-42A0-99D1-54E7C39FC342}"/>
              </a:ext>
            </a:extLst>
          </p:cNvPr>
          <p:cNvSpPr/>
          <p:nvPr/>
        </p:nvSpPr>
        <p:spPr>
          <a:xfrm>
            <a:off x="6537815" y="726835"/>
            <a:ext cx="1252864" cy="22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lang="zh-CN" altLang="en-US" sz="1500" b="1" dirty="0"/>
              <a:t>标题文本预设</a:t>
            </a:r>
            <a:endParaRPr lang="id-ID" sz="1500" b="1" dirty="0"/>
          </a:p>
        </p:txBody>
      </p:sp>
      <p:sp>
        <p:nvSpPr>
          <p:cNvPr id="10" name="Shape 16872">
            <a:extLst>
              <a:ext uri="{FF2B5EF4-FFF2-40B4-BE49-F238E27FC236}">
                <a16:creationId xmlns:a16="http://schemas.microsoft.com/office/drawing/2014/main" id="{53CB4279-F052-4575-84FE-16E8C8DD7806}"/>
              </a:ext>
            </a:extLst>
          </p:cNvPr>
          <p:cNvSpPr/>
          <p:nvPr/>
        </p:nvSpPr>
        <p:spPr>
          <a:xfrm>
            <a:off x="6521771" y="1251936"/>
            <a:ext cx="1668608" cy="39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lnSpc>
                <a:spcPct val="150000"/>
              </a:lnSpc>
              <a:spcBef>
                <a:spcPts val="2500"/>
              </a:spcBef>
              <a:defRPr sz="2200" cap="none"/>
            </a:lvl1pPr>
          </a:lstStyle>
          <a:p>
            <a:r>
              <a:rPr lang="zh-CN" altLang="en-US" sz="1100"/>
              <a:t>此部分内容作为文字排版占位显示（建议使用主题字体）。</a:t>
            </a:r>
            <a:endParaRPr sz="1100" dirty="0"/>
          </a:p>
        </p:txBody>
      </p:sp>
      <p:sp>
        <p:nvSpPr>
          <p:cNvPr id="11" name="Shape 16873">
            <a:extLst>
              <a:ext uri="{FF2B5EF4-FFF2-40B4-BE49-F238E27FC236}">
                <a16:creationId xmlns:a16="http://schemas.microsoft.com/office/drawing/2014/main" id="{FC5964E9-3E49-4A81-8228-1E71699FF733}"/>
              </a:ext>
            </a:extLst>
          </p:cNvPr>
          <p:cNvSpPr/>
          <p:nvPr/>
        </p:nvSpPr>
        <p:spPr>
          <a:xfrm>
            <a:off x="6537815" y="2831864"/>
            <a:ext cx="1252864" cy="22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lang="zh-CN" altLang="en-US" sz="1500" b="1"/>
              <a:t>标题文本预设</a:t>
            </a:r>
            <a:endParaRPr lang="id-ID" sz="1500" b="1" dirty="0"/>
          </a:p>
        </p:txBody>
      </p:sp>
      <p:sp>
        <p:nvSpPr>
          <p:cNvPr id="12" name="Shape 16874">
            <a:extLst>
              <a:ext uri="{FF2B5EF4-FFF2-40B4-BE49-F238E27FC236}">
                <a16:creationId xmlns:a16="http://schemas.microsoft.com/office/drawing/2014/main" id="{8FEE28B7-938C-4B57-8D48-3628E7DAED45}"/>
              </a:ext>
            </a:extLst>
          </p:cNvPr>
          <p:cNvSpPr/>
          <p:nvPr/>
        </p:nvSpPr>
        <p:spPr>
          <a:xfrm>
            <a:off x="6521771" y="3356964"/>
            <a:ext cx="1668608" cy="39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lnSpc>
                <a:spcPct val="150000"/>
              </a:lnSpc>
              <a:spcBef>
                <a:spcPts val="2500"/>
              </a:spcBef>
              <a:defRPr sz="2200" cap="none"/>
            </a:lvl1pPr>
          </a:lstStyle>
          <a:p>
            <a:r>
              <a:rPr lang="zh-CN" altLang="en-US" sz="1100"/>
              <a:t>此部分内容作为文字排版占位显示（建议使用主题字体）。</a:t>
            </a:r>
            <a:endParaRPr sz="1100"/>
          </a:p>
        </p:txBody>
      </p:sp>
      <p:sp>
        <p:nvSpPr>
          <p:cNvPr id="13" name="Shape 16875">
            <a:extLst>
              <a:ext uri="{FF2B5EF4-FFF2-40B4-BE49-F238E27FC236}">
                <a16:creationId xmlns:a16="http://schemas.microsoft.com/office/drawing/2014/main" id="{C2EF2F18-68DE-465A-B8B9-1D9D8AB4E0A2}"/>
              </a:ext>
            </a:extLst>
          </p:cNvPr>
          <p:cNvSpPr/>
          <p:nvPr/>
        </p:nvSpPr>
        <p:spPr>
          <a:xfrm>
            <a:off x="1351002" y="699542"/>
            <a:ext cx="1252864" cy="21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defRPr sz="3000"/>
            </a:lvl1pPr>
          </a:lstStyle>
          <a:p>
            <a:r>
              <a:rPr lang="zh-CN" altLang="en-US" sz="1500" b="1"/>
              <a:t>标题文本预设</a:t>
            </a:r>
            <a:endParaRPr lang="id-ID" sz="1500" b="1" dirty="0"/>
          </a:p>
        </p:txBody>
      </p:sp>
      <p:sp>
        <p:nvSpPr>
          <p:cNvPr id="14" name="Shape 16876">
            <a:extLst>
              <a:ext uri="{FF2B5EF4-FFF2-40B4-BE49-F238E27FC236}">
                <a16:creationId xmlns:a16="http://schemas.microsoft.com/office/drawing/2014/main" id="{E9B7E051-D9A5-4A7A-ACF2-9AACEC63B91D}"/>
              </a:ext>
            </a:extLst>
          </p:cNvPr>
          <p:cNvSpPr/>
          <p:nvPr/>
        </p:nvSpPr>
        <p:spPr>
          <a:xfrm>
            <a:off x="933782" y="1251936"/>
            <a:ext cx="1668608" cy="39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lnSpc>
                <a:spcPct val="150000"/>
              </a:lnSpc>
              <a:spcBef>
                <a:spcPts val="2500"/>
              </a:spcBef>
              <a:defRPr sz="2200" cap="none"/>
            </a:lvl1pPr>
          </a:lstStyle>
          <a:p>
            <a:r>
              <a:rPr lang="zh-CN" altLang="en-US" sz="1100"/>
              <a:t>此部分内容作为文字排版占位显示（建议使用主题字体）。</a:t>
            </a:r>
            <a:endParaRPr sz="1100" dirty="0"/>
          </a:p>
        </p:txBody>
      </p:sp>
      <p:sp>
        <p:nvSpPr>
          <p:cNvPr id="15" name="Shape 16877">
            <a:extLst>
              <a:ext uri="{FF2B5EF4-FFF2-40B4-BE49-F238E27FC236}">
                <a16:creationId xmlns:a16="http://schemas.microsoft.com/office/drawing/2014/main" id="{4C4E9948-D019-445D-840E-C5B2428D79F1}"/>
              </a:ext>
            </a:extLst>
          </p:cNvPr>
          <p:cNvSpPr/>
          <p:nvPr/>
        </p:nvSpPr>
        <p:spPr>
          <a:xfrm>
            <a:off x="1346239" y="2804570"/>
            <a:ext cx="1252864" cy="21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defRPr sz="3000"/>
            </a:lvl1pPr>
          </a:lstStyle>
          <a:p>
            <a:r>
              <a:rPr lang="zh-CN" altLang="en-US" sz="1500" b="1"/>
              <a:t>标题文本预设</a:t>
            </a:r>
            <a:endParaRPr lang="id-ID" sz="1500" b="1" dirty="0"/>
          </a:p>
        </p:txBody>
      </p:sp>
      <p:sp>
        <p:nvSpPr>
          <p:cNvPr id="16" name="Shape 16878">
            <a:extLst>
              <a:ext uri="{FF2B5EF4-FFF2-40B4-BE49-F238E27FC236}">
                <a16:creationId xmlns:a16="http://schemas.microsoft.com/office/drawing/2014/main" id="{E7E6C5B2-FA39-4D0F-B1E3-867E4E7BCCDC}"/>
              </a:ext>
            </a:extLst>
          </p:cNvPr>
          <p:cNvSpPr/>
          <p:nvPr/>
        </p:nvSpPr>
        <p:spPr>
          <a:xfrm>
            <a:off x="933782" y="3356964"/>
            <a:ext cx="1668608" cy="39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lnSpc>
                <a:spcPct val="150000"/>
              </a:lnSpc>
              <a:spcBef>
                <a:spcPts val="2500"/>
              </a:spcBef>
              <a:defRPr sz="2200" cap="none"/>
            </a:lvl1pPr>
          </a:lstStyle>
          <a:p>
            <a:r>
              <a:rPr lang="zh-CN" altLang="en-US" sz="1100" dirty="0"/>
              <a:t>此部分内容作为文字排版占位显示（建议使用主题字体）。</a:t>
            </a:r>
            <a:endParaRPr sz="1100" dirty="0"/>
          </a:p>
        </p:txBody>
      </p:sp>
      <p:grpSp>
        <p:nvGrpSpPr>
          <p:cNvPr id="71" name="组合 70"/>
          <p:cNvGrpSpPr/>
          <p:nvPr/>
        </p:nvGrpSpPr>
        <p:grpSpPr>
          <a:xfrm>
            <a:off x="1204142" y="1052216"/>
            <a:ext cx="1922240" cy="528611"/>
            <a:chOff x="1204142" y="1568669"/>
            <a:chExt cx="1922240" cy="528611"/>
          </a:xfrm>
        </p:grpSpPr>
        <p:grpSp>
          <p:nvGrpSpPr>
            <p:cNvPr id="7" name="Group 16867">
              <a:extLst>
                <a:ext uri="{FF2B5EF4-FFF2-40B4-BE49-F238E27FC236}">
                  <a16:creationId xmlns:a16="http://schemas.microsoft.com/office/drawing/2014/main" id="{0A598418-2F02-44E7-88EF-8178CD2790DC}"/>
                </a:ext>
              </a:extLst>
            </p:cNvPr>
            <p:cNvGrpSpPr/>
            <p:nvPr/>
          </p:nvGrpSpPr>
          <p:grpSpPr>
            <a:xfrm flipH="1">
              <a:off x="1278819" y="1621029"/>
              <a:ext cx="1847563" cy="476251"/>
              <a:chOff x="0" y="0"/>
              <a:chExt cx="4926834" cy="1270000"/>
            </a:xfrm>
          </p:grpSpPr>
          <p:sp>
            <p:nvSpPr>
              <p:cNvPr id="23" name="Shape 16865">
                <a:extLst>
                  <a:ext uri="{FF2B5EF4-FFF2-40B4-BE49-F238E27FC236}">
                    <a16:creationId xmlns:a16="http://schemas.microsoft.com/office/drawing/2014/main" id="{37C67EBB-AF1B-4FED-BAD4-4CE916A21237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24" name="Shape 16866">
                <a:extLst>
                  <a:ext uri="{FF2B5EF4-FFF2-40B4-BE49-F238E27FC236}">
                    <a16:creationId xmlns:a16="http://schemas.microsoft.com/office/drawing/2014/main" id="{6B154C67-343C-40B6-98DD-4BB17F61C112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</p:grpSp>
        <p:sp>
          <p:nvSpPr>
            <p:cNvPr id="17" name="Shape 16879">
              <a:extLst>
                <a:ext uri="{FF2B5EF4-FFF2-40B4-BE49-F238E27FC236}">
                  <a16:creationId xmlns:a16="http://schemas.microsoft.com/office/drawing/2014/main" id="{7BFD3747-D248-46AD-A1A4-D6941F4C1559}"/>
                </a:ext>
              </a:extLst>
            </p:cNvPr>
            <p:cNvSpPr/>
            <p:nvPr/>
          </p:nvSpPr>
          <p:spPr>
            <a:xfrm>
              <a:off x="1204142" y="1568669"/>
              <a:ext cx="94421" cy="94421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04142" y="2734348"/>
            <a:ext cx="1922240" cy="518788"/>
            <a:chOff x="1204142" y="3250801"/>
            <a:chExt cx="1922240" cy="518788"/>
          </a:xfrm>
        </p:grpSpPr>
        <p:grpSp>
          <p:nvGrpSpPr>
            <p:cNvPr id="8" name="Group 16870">
              <a:extLst>
                <a:ext uri="{FF2B5EF4-FFF2-40B4-BE49-F238E27FC236}">
                  <a16:creationId xmlns:a16="http://schemas.microsoft.com/office/drawing/2014/main" id="{923C0480-59BD-47F2-86C4-4A22EF2527C4}"/>
                </a:ext>
              </a:extLst>
            </p:cNvPr>
            <p:cNvGrpSpPr/>
            <p:nvPr/>
          </p:nvGrpSpPr>
          <p:grpSpPr>
            <a:xfrm rot="10800000">
              <a:off x="1278819" y="3250801"/>
              <a:ext cx="1847563" cy="476251"/>
              <a:chOff x="0" y="0"/>
              <a:chExt cx="4926834" cy="1270000"/>
            </a:xfrm>
          </p:grpSpPr>
          <p:sp>
            <p:nvSpPr>
              <p:cNvPr id="21" name="Shape 16868">
                <a:extLst>
                  <a:ext uri="{FF2B5EF4-FFF2-40B4-BE49-F238E27FC236}">
                    <a16:creationId xmlns:a16="http://schemas.microsoft.com/office/drawing/2014/main" id="{20931FD0-52B1-4D46-AA4E-DA87EEFDCC41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22" name="Shape 16869">
                <a:extLst>
                  <a:ext uri="{FF2B5EF4-FFF2-40B4-BE49-F238E27FC236}">
                    <a16:creationId xmlns:a16="http://schemas.microsoft.com/office/drawing/2014/main" id="{AAFE4DB8-F8F1-4F27-A1FE-17F0D0B44BA9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</p:grpSp>
        <p:sp>
          <p:nvSpPr>
            <p:cNvPr id="18" name="Shape 16880">
              <a:extLst>
                <a:ext uri="{FF2B5EF4-FFF2-40B4-BE49-F238E27FC236}">
                  <a16:creationId xmlns:a16="http://schemas.microsoft.com/office/drawing/2014/main" id="{F5B77B90-4107-45AC-B34D-2ABDE7A205F7}"/>
                </a:ext>
              </a:extLst>
            </p:cNvPr>
            <p:cNvSpPr/>
            <p:nvPr/>
          </p:nvSpPr>
          <p:spPr>
            <a:xfrm>
              <a:off x="1204142" y="3675168"/>
              <a:ext cx="94421" cy="94421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40896" y="2734348"/>
            <a:ext cx="1874981" cy="518788"/>
            <a:chOff x="6040896" y="3250801"/>
            <a:chExt cx="1874981" cy="518788"/>
          </a:xfrm>
        </p:grpSpPr>
        <p:grpSp>
          <p:nvGrpSpPr>
            <p:cNvPr id="6" name="Group 16864">
              <a:extLst>
                <a:ext uri="{FF2B5EF4-FFF2-40B4-BE49-F238E27FC236}">
                  <a16:creationId xmlns:a16="http://schemas.microsoft.com/office/drawing/2014/main" id="{339FA00B-685B-46C6-924C-422FB511B9E6}"/>
                </a:ext>
              </a:extLst>
            </p:cNvPr>
            <p:cNvGrpSpPr/>
            <p:nvPr/>
          </p:nvGrpSpPr>
          <p:grpSpPr>
            <a:xfrm rot="10800000" flipH="1">
              <a:off x="6040896" y="3250801"/>
              <a:ext cx="1847563" cy="476251"/>
              <a:chOff x="0" y="0"/>
              <a:chExt cx="4926834" cy="1270000"/>
            </a:xfrm>
          </p:grpSpPr>
          <p:sp>
            <p:nvSpPr>
              <p:cNvPr id="25" name="Shape 16862">
                <a:extLst>
                  <a:ext uri="{FF2B5EF4-FFF2-40B4-BE49-F238E27FC236}">
                    <a16:creationId xmlns:a16="http://schemas.microsoft.com/office/drawing/2014/main" id="{5655E2DA-BC66-45C3-810F-24D624AD3CAF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26" name="Shape 16863">
                <a:extLst>
                  <a:ext uri="{FF2B5EF4-FFF2-40B4-BE49-F238E27FC236}">
                    <a16:creationId xmlns:a16="http://schemas.microsoft.com/office/drawing/2014/main" id="{5B1FCF7D-9E20-4BCE-9A5E-37906E44183F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</p:grpSp>
        <p:sp>
          <p:nvSpPr>
            <p:cNvPr id="19" name="Shape 16881">
              <a:extLst>
                <a:ext uri="{FF2B5EF4-FFF2-40B4-BE49-F238E27FC236}">
                  <a16:creationId xmlns:a16="http://schemas.microsoft.com/office/drawing/2014/main" id="{C2E46F7C-0FF7-4EF4-9CFA-DCBC73191036}"/>
                </a:ext>
              </a:extLst>
            </p:cNvPr>
            <p:cNvSpPr/>
            <p:nvPr/>
          </p:nvSpPr>
          <p:spPr>
            <a:xfrm>
              <a:off x="7821456" y="3675168"/>
              <a:ext cx="94421" cy="94421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040896" y="1052216"/>
            <a:ext cx="1874981" cy="528611"/>
            <a:chOff x="6040896" y="1568669"/>
            <a:chExt cx="1874981" cy="528611"/>
          </a:xfrm>
        </p:grpSpPr>
        <p:grpSp>
          <p:nvGrpSpPr>
            <p:cNvPr id="5" name="Group 16861">
              <a:extLst>
                <a:ext uri="{FF2B5EF4-FFF2-40B4-BE49-F238E27FC236}">
                  <a16:creationId xmlns:a16="http://schemas.microsoft.com/office/drawing/2014/main" id="{B779C68B-54D7-4718-B675-566BFE27D102}"/>
                </a:ext>
              </a:extLst>
            </p:cNvPr>
            <p:cNvGrpSpPr/>
            <p:nvPr/>
          </p:nvGrpSpPr>
          <p:grpSpPr>
            <a:xfrm>
              <a:off x="6040896" y="1621029"/>
              <a:ext cx="1847563" cy="476251"/>
              <a:chOff x="0" y="0"/>
              <a:chExt cx="4926834" cy="1270000"/>
            </a:xfrm>
          </p:grpSpPr>
          <p:sp>
            <p:nvSpPr>
              <p:cNvPr id="27" name="Shape 16859">
                <a:extLst>
                  <a:ext uri="{FF2B5EF4-FFF2-40B4-BE49-F238E27FC236}">
                    <a16:creationId xmlns:a16="http://schemas.microsoft.com/office/drawing/2014/main" id="{88634240-9BB3-47DB-958E-5C926CA0DA35}"/>
                  </a:ext>
                </a:extLst>
              </p:cNvPr>
              <p:cNvSpPr/>
              <p:nvPr/>
            </p:nvSpPr>
            <p:spPr>
              <a:xfrm flipV="1">
                <a:off x="0" y="0"/>
                <a:ext cx="1270000" cy="127000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28" name="Shape 16860">
                <a:extLst>
                  <a:ext uri="{FF2B5EF4-FFF2-40B4-BE49-F238E27FC236}">
                    <a16:creationId xmlns:a16="http://schemas.microsoft.com/office/drawing/2014/main" id="{4838282C-1672-47B5-95D1-DC32261428FB}"/>
                  </a:ext>
                </a:extLst>
              </p:cNvPr>
              <p:cNvSpPr/>
              <p:nvPr/>
            </p:nvSpPr>
            <p:spPr>
              <a:xfrm>
                <a:off x="1253173" y="0"/>
                <a:ext cx="3673661" cy="0"/>
              </a:xfrm>
              <a:prstGeom prst="line">
                <a:avLst/>
              </a:prstGeom>
              <a:noFill/>
              <a:ln w="3175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endParaRPr sz="2000"/>
              </a:p>
            </p:txBody>
          </p:sp>
        </p:grpSp>
        <p:sp>
          <p:nvSpPr>
            <p:cNvPr id="20" name="Shape 16882">
              <a:extLst>
                <a:ext uri="{FF2B5EF4-FFF2-40B4-BE49-F238E27FC236}">
                  <a16:creationId xmlns:a16="http://schemas.microsoft.com/office/drawing/2014/main" id="{E95FEDC7-C859-494A-A318-464A3DF254CD}"/>
                </a:ext>
              </a:extLst>
            </p:cNvPr>
            <p:cNvSpPr/>
            <p:nvPr/>
          </p:nvSpPr>
          <p:spPr>
            <a:xfrm>
              <a:off x="7821456" y="1568669"/>
              <a:ext cx="94421" cy="94421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/>
            </a:p>
          </p:txBody>
        </p:sp>
      </p:grpSp>
      <p:pic>
        <p:nvPicPr>
          <p:cNvPr id="75" name="图片 74">
            <a:extLst>
              <a:ext uri="{FF2B5EF4-FFF2-40B4-BE49-F238E27FC236}">
                <a16:creationId xmlns:a16="http://schemas.microsoft.com/office/drawing/2014/main" id="{5691B143-54DA-41E5-BA29-0F0E34E32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1D7F9DB-DD81-4CF6-BA6E-45F277A416EF}"/>
              </a:ext>
            </a:extLst>
          </p:cNvPr>
          <p:cNvSpPr/>
          <p:nvPr/>
        </p:nvSpPr>
        <p:spPr>
          <a:xfrm>
            <a:off x="5782181" y="1034863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直接连接符 10">
            <a:extLst>
              <a:ext uri="{FF2B5EF4-FFF2-40B4-BE49-F238E27FC236}">
                <a16:creationId xmlns:a16="http://schemas.microsoft.com/office/drawing/2014/main" id="{E24210E5-3083-4D8F-84D9-6A20E57E9D9C}"/>
              </a:ext>
            </a:extLst>
          </p:cNvPr>
          <p:cNvSpPr/>
          <p:nvPr/>
        </p:nvSpPr>
        <p:spPr>
          <a:xfrm flipV="1">
            <a:off x="5734303" y="954647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/>
            <a:endParaRPr sz="900"/>
          </a:p>
        </p:txBody>
      </p:sp>
      <p:grpSp>
        <p:nvGrpSpPr>
          <p:cNvPr id="45" name="组合 44"/>
          <p:cNvGrpSpPr/>
          <p:nvPr/>
        </p:nvGrpSpPr>
        <p:grpSpPr>
          <a:xfrm>
            <a:off x="3149174" y="2637366"/>
            <a:ext cx="913153" cy="910802"/>
            <a:chOff x="3149174" y="3159760"/>
            <a:chExt cx="913153" cy="910802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DAE5B31-6FE3-49BE-A66D-AD422F8665F8}"/>
                </a:ext>
              </a:extLst>
            </p:cNvPr>
            <p:cNvSpPr/>
            <p:nvPr/>
          </p:nvSpPr>
          <p:spPr>
            <a:xfrm rot="1625199" flipV="1">
              <a:off x="3309661" y="3236306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786218B-A615-4A37-8B26-4D2424FB1F45}"/>
                </a:ext>
              </a:extLst>
            </p:cNvPr>
            <p:cNvSpPr/>
            <p:nvPr/>
          </p:nvSpPr>
          <p:spPr>
            <a:xfrm rot="60000">
              <a:off x="3149174" y="3159760"/>
              <a:ext cx="913153" cy="91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0724" extrusionOk="0">
                  <a:moveTo>
                    <a:pt x="16007" y="18283"/>
                  </a:moveTo>
                  <a:cubicBezTo>
                    <a:pt x="17050" y="16026"/>
                    <a:pt x="18075" y="13761"/>
                    <a:pt x="19068" y="11481"/>
                  </a:cubicBezTo>
                  <a:cubicBezTo>
                    <a:pt x="19753" y="9907"/>
                    <a:pt x="20534" y="8322"/>
                    <a:pt x="20723" y="6594"/>
                  </a:cubicBezTo>
                  <a:cubicBezTo>
                    <a:pt x="20895" y="5026"/>
                    <a:pt x="20481" y="3364"/>
                    <a:pt x="19468" y="2136"/>
                  </a:cubicBezTo>
                  <a:cubicBezTo>
                    <a:pt x="18063" y="434"/>
                    <a:pt x="15974" y="-154"/>
                    <a:pt x="13847" y="34"/>
                  </a:cubicBezTo>
                  <a:cubicBezTo>
                    <a:pt x="13240" y="88"/>
                    <a:pt x="12631" y="177"/>
                    <a:pt x="12032" y="292"/>
                  </a:cubicBezTo>
                  <a:cubicBezTo>
                    <a:pt x="10726" y="542"/>
                    <a:pt x="9426" y="832"/>
                    <a:pt x="8128" y="1119"/>
                  </a:cubicBezTo>
                  <a:cubicBezTo>
                    <a:pt x="7356" y="1290"/>
                    <a:pt x="6585" y="1464"/>
                    <a:pt x="5814" y="1640"/>
                  </a:cubicBezTo>
                  <a:cubicBezTo>
                    <a:pt x="4865" y="1857"/>
                    <a:pt x="3917" y="2079"/>
                    <a:pt x="2969" y="2303"/>
                  </a:cubicBezTo>
                  <a:cubicBezTo>
                    <a:pt x="1900" y="2556"/>
                    <a:pt x="1107" y="2922"/>
                    <a:pt x="576" y="3385"/>
                  </a:cubicBezTo>
                  <a:cubicBezTo>
                    <a:pt x="-705" y="4501"/>
                    <a:pt x="-63" y="8368"/>
                    <a:pt x="4701" y="14206"/>
                  </a:cubicBezTo>
                  <a:cubicBezTo>
                    <a:pt x="9463" y="20043"/>
                    <a:pt x="13121" y="21446"/>
                    <a:pt x="14470" y="20413"/>
                  </a:cubicBezTo>
                  <a:cubicBezTo>
                    <a:pt x="15029" y="19985"/>
                    <a:pt x="15545" y="19280"/>
                    <a:pt x="16007" y="18283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987CF1F-BC6F-4308-A44C-0AC68C915EB6}"/>
                </a:ext>
              </a:extLst>
            </p:cNvPr>
            <p:cNvSpPr/>
            <p:nvPr/>
          </p:nvSpPr>
          <p:spPr>
            <a:xfrm>
              <a:off x="3526614" y="3427257"/>
              <a:ext cx="310520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13846" y="1542106"/>
            <a:ext cx="858144" cy="949948"/>
            <a:chOff x="3013846" y="2064500"/>
            <a:chExt cx="858144" cy="949948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1D997C-B190-4ED9-A4D5-26E6FA98E2B6}"/>
                </a:ext>
              </a:extLst>
            </p:cNvPr>
            <p:cNvSpPr/>
            <p:nvPr/>
          </p:nvSpPr>
          <p:spPr>
            <a:xfrm rot="18557933">
              <a:off x="3079878" y="2325950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7E13D70-1395-4ADE-8EDE-FD9AF3E8084F}"/>
                </a:ext>
              </a:extLst>
            </p:cNvPr>
            <p:cNvSpPr/>
            <p:nvPr/>
          </p:nvSpPr>
          <p:spPr>
            <a:xfrm rot="60000">
              <a:off x="3013846" y="2064500"/>
              <a:ext cx="858144" cy="9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255" extrusionOk="0">
                  <a:moveTo>
                    <a:pt x="4821" y="21029"/>
                  </a:moveTo>
                  <a:cubicBezTo>
                    <a:pt x="7341" y="20448"/>
                    <a:pt x="9857" y="19848"/>
                    <a:pt x="12364" y="19214"/>
                  </a:cubicBezTo>
                  <a:cubicBezTo>
                    <a:pt x="14094" y="18776"/>
                    <a:pt x="15896" y="18405"/>
                    <a:pt x="17429" y="17491"/>
                  </a:cubicBezTo>
                  <a:cubicBezTo>
                    <a:pt x="18820" y="16662"/>
                    <a:pt x="19908" y="15325"/>
                    <a:pt x="20249" y="13793"/>
                  </a:cubicBezTo>
                  <a:cubicBezTo>
                    <a:pt x="20723" y="11668"/>
                    <a:pt x="19843" y="9700"/>
                    <a:pt x="18304" y="8178"/>
                  </a:cubicBezTo>
                  <a:cubicBezTo>
                    <a:pt x="17865" y="7744"/>
                    <a:pt x="17395" y="7331"/>
                    <a:pt x="16911" y="6940"/>
                  </a:cubicBezTo>
                  <a:cubicBezTo>
                    <a:pt x="15857" y="6088"/>
                    <a:pt x="14774" y="5266"/>
                    <a:pt x="13694" y="4443"/>
                  </a:cubicBezTo>
                  <a:cubicBezTo>
                    <a:pt x="13052" y="3954"/>
                    <a:pt x="12408" y="3467"/>
                    <a:pt x="11762" y="2982"/>
                  </a:cubicBezTo>
                  <a:cubicBezTo>
                    <a:pt x="10967" y="2385"/>
                    <a:pt x="10168" y="1791"/>
                    <a:pt x="9368" y="1200"/>
                  </a:cubicBezTo>
                  <a:cubicBezTo>
                    <a:pt x="8466" y="532"/>
                    <a:pt x="7650" y="146"/>
                    <a:pt x="6927" y="21"/>
                  </a:cubicBezTo>
                  <a:cubicBezTo>
                    <a:pt x="5183" y="-280"/>
                    <a:pt x="2445" y="2586"/>
                    <a:pt x="784" y="9830"/>
                  </a:cubicBezTo>
                  <a:cubicBezTo>
                    <a:pt x="-877" y="17073"/>
                    <a:pt x="360" y="20748"/>
                    <a:pt x="2081" y="21152"/>
                  </a:cubicBezTo>
                  <a:cubicBezTo>
                    <a:pt x="2795" y="21320"/>
                    <a:pt x="3706" y="21286"/>
                    <a:pt x="4821" y="21029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A245DBC-5473-4590-9EAA-7CB1B8937CA3}"/>
                </a:ext>
              </a:extLst>
            </p:cNvPr>
            <p:cNvSpPr/>
            <p:nvPr/>
          </p:nvSpPr>
          <p:spPr>
            <a:xfrm>
              <a:off x="3256788" y="2427182"/>
              <a:ext cx="310520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14746" y="763357"/>
            <a:ext cx="894652" cy="894017"/>
            <a:chOff x="3514746" y="1285751"/>
            <a:chExt cx="894652" cy="894017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620E830-BB98-4157-A82D-01B628164B55}"/>
                </a:ext>
              </a:extLst>
            </p:cNvPr>
            <p:cNvSpPr/>
            <p:nvPr/>
          </p:nvSpPr>
          <p:spPr>
            <a:xfrm rot="60000">
              <a:off x="3701707" y="1442647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E9D77B8-8319-4B41-B541-2A7AD64873D1}"/>
                </a:ext>
              </a:extLst>
            </p:cNvPr>
            <p:cNvSpPr/>
            <p:nvPr/>
          </p:nvSpPr>
          <p:spPr>
            <a:xfrm rot="60000">
              <a:off x="3514746" y="1285751"/>
              <a:ext cx="894652" cy="89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F17357E-C288-4C17-90C7-C6ECD2A24B88}"/>
                </a:ext>
              </a:extLst>
            </p:cNvPr>
            <p:cNvSpPr/>
            <p:nvPr/>
          </p:nvSpPr>
          <p:spPr>
            <a:xfrm>
              <a:off x="3910154" y="1586445"/>
              <a:ext cx="310520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98662" y="779493"/>
            <a:ext cx="900602" cy="890862"/>
            <a:chOff x="4698662" y="1301887"/>
            <a:chExt cx="900602" cy="890862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DF4FEB-2079-4664-9D1D-3021E6BF3339}"/>
                </a:ext>
              </a:extLst>
            </p:cNvPr>
            <p:cNvSpPr/>
            <p:nvPr/>
          </p:nvSpPr>
          <p:spPr>
            <a:xfrm rot="21540000" flipH="1">
              <a:off x="4828683" y="1442647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1FA2C5E-08C6-40A2-BB37-E2716CCF89C6}"/>
                </a:ext>
              </a:extLst>
            </p:cNvPr>
            <p:cNvSpPr/>
            <p:nvPr/>
          </p:nvSpPr>
          <p:spPr>
            <a:xfrm rot="60000">
              <a:off x="4698662" y="1301887"/>
              <a:ext cx="900602" cy="89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459" extrusionOk="0">
                  <a:moveTo>
                    <a:pt x="1" y="3733"/>
                  </a:moveTo>
                  <a:cubicBezTo>
                    <a:pt x="40" y="6242"/>
                    <a:pt x="101" y="8751"/>
                    <a:pt x="198" y="11259"/>
                  </a:cubicBezTo>
                  <a:cubicBezTo>
                    <a:pt x="264" y="12990"/>
                    <a:pt x="246" y="14775"/>
                    <a:pt x="841" y="16429"/>
                  </a:cubicBezTo>
                  <a:cubicBezTo>
                    <a:pt x="1380" y="17930"/>
                    <a:pt x="2502" y="19260"/>
                    <a:pt x="3984" y="19932"/>
                  </a:cubicBezTo>
                  <a:cubicBezTo>
                    <a:pt x="6041" y="20864"/>
                    <a:pt x="8234" y="20483"/>
                    <a:pt x="10117" y="19380"/>
                  </a:cubicBezTo>
                  <a:cubicBezTo>
                    <a:pt x="10654" y="19065"/>
                    <a:pt x="11178" y="18717"/>
                    <a:pt x="11680" y="18350"/>
                  </a:cubicBezTo>
                  <a:cubicBezTo>
                    <a:pt x="12777" y="17550"/>
                    <a:pt x="13849" y="16717"/>
                    <a:pt x="14922" y="15887"/>
                  </a:cubicBezTo>
                  <a:cubicBezTo>
                    <a:pt x="15559" y="15393"/>
                    <a:pt x="16195" y="14897"/>
                    <a:pt x="16829" y="14399"/>
                  </a:cubicBezTo>
                  <a:cubicBezTo>
                    <a:pt x="17611" y="13786"/>
                    <a:pt x="18389" y="13168"/>
                    <a:pt x="19165" y="12549"/>
                  </a:cubicBezTo>
                  <a:cubicBezTo>
                    <a:pt x="20041" y="11851"/>
                    <a:pt x="20611" y="11170"/>
                    <a:pt x="20897" y="10517"/>
                  </a:cubicBezTo>
                  <a:cubicBezTo>
                    <a:pt x="21584" y="8941"/>
                    <a:pt x="19270" y="5706"/>
                    <a:pt x="12268" y="2485"/>
                  </a:cubicBezTo>
                  <a:cubicBezTo>
                    <a:pt x="5268" y="-736"/>
                    <a:pt x="1262" y="-409"/>
                    <a:pt x="475" y="1121"/>
                  </a:cubicBezTo>
                  <a:cubicBezTo>
                    <a:pt x="148" y="1756"/>
                    <a:pt x="-16" y="2624"/>
                    <a:pt x="1" y="3733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45EB2CF-F9DB-45B6-A4AC-BF1B560BECD6}"/>
                </a:ext>
              </a:extLst>
            </p:cNvPr>
            <p:cNvSpPr/>
            <p:nvPr/>
          </p:nvSpPr>
          <p:spPr>
            <a:xfrm>
              <a:off x="4938055" y="1586446"/>
              <a:ext cx="310519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58166" y="1519410"/>
            <a:ext cx="861640" cy="946235"/>
            <a:chOff x="5258166" y="2041804"/>
            <a:chExt cx="861640" cy="94623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8A7F7E17-C041-4772-A58A-A0EA647170B8}"/>
                </a:ext>
              </a:extLst>
            </p:cNvPr>
            <p:cNvSpPr/>
            <p:nvPr/>
          </p:nvSpPr>
          <p:spPr>
            <a:xfrm rot="3042067" flipH="1">
              <a:off x="5461304" y="2325950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CEE3086-65D6-4220-A091-32811C6A1A2E}"/>
                </a:ext>
              </a:extLst>
            </p:cNvPr>
            <p:cNvSpPr/>
            <p:nvPr/>
          </p:nvSpPr>
          <p:spPr>
            <a:xfrm rot="60000">
              <a:off x="5258166" y="2041804"/>
              <a:ext cx="861640" cy="94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229" extrusionOk="0">
                  <a:moveTo>
                    <a:pt x="10730" y="1262"/>
                  </a:moveTo>
                  <a:cubicBezTo>
                    <a:pt x="8726" y="2820"/>
                    <a:pt x="6735" y="4393"/>
                    <a:pt x="4769" y="5994"/>
                  </a:cubicBezTo>
                  <a:cubicBezTo>
                    <a:pt x="3412" y="7098"/>
                    <a:pt x="1958" y="8172"/>
                    <a:pt x="998" y="9627"/>
                  </a:cubicBezTo>
                  <a:cubicBezTo>
                    <a:pt x="126" y="10946"/>
                    <a:pt x="-237" y="12599"/>
                    <a:pt x="160" y="14124"/>
                  </a:cubicBezTo>
                  <a:cubicBezTo>
                    <a:pt x="712" y="16237"/>
                    <a:pt x="2411" y="17654"/>
                    <a:pt x="4499" y="18398"/>
                  </a:cubicBezTo>
                  <a:cubicBezTo>
                    <a:pt x="5094" y="18610"/>
                    <a:pt x="5708" y="18792"/>
                    <a:pt x="6323" y="18946"/>
                  </a:cubicBezTo>
                  <a:cubicBezTo>
                    <a:pt x="7666" y="19283"/>
                    <a:pt x="9020" y="19582"/>
                    <a:pt x="10373" y="19883"/>
                  </a:cubicBezTo>
                  <a:cubicBezTo>
                    <a:pt x="11176" y="20061"/>
                    <a:pt x="11980" y="20237"/>
                    <a:pt x="12785" y="20411"/>
                  </a:cubicBezTo>
                  <a:cubicBezTo>
                    <a:pt x="13778" y="20624"/>
                    <a:pt x="14770" y="20833"/>
                    <a:pt x="15764" y="21040"/>
                  </a:cubicBezTo>
                  <a:cubicBezTo>
                    <a:pt x="16884" y="21272"/>
                    <a:pt x="17797" y="21287"/>
                    <a:pt x="18506" y="21103"/>
                  </a:cubicBezTo>
                  <a:cubicBezTo>
                    <a:pt x="20216" y="20661"/>
                    <a:pt x="21363" y="16950"/>
                    <a:pt x="19524" y="9724"/>
                  </a:cubicBezTo>
                  <a:cubicBezTo>
                    <a:pt x="17685" y="2499"/>
                    <a:pt x="14878" y="-313"/>
                    <a:pt x="13141" y="27"/>
                  </a:cubicBezTo>
                  <a:cubicBezTo>
                    <a:pt x="12421" y="168"/>
                    <a:pt x="11616" y="573"/>
                    <a:pt x="10730" y="1262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D3D38E2-FBB8-465F-85F5-9381C5DB784C}"/>
                </a:ext>
              </a:extLst>
            </p:cNvPr>
            <p:cNvSpPr/>
            <p:nvPr/>
          </p:nvSpPr>
          <p:spPr>
            <a:xfrm>
              <a:off x="5566409" y="2427182"/>
              <a:ext cx="310519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76188" y="2666505"/>
            <a:ext cx="911301" cy="910311"/>
            <a:chOff x="5076188" y="3188899"/>
            <a:chExt cx="911301" cy="91031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8A90EA0-A995-4CA0-BC1C-002875CA9E48}"/>
                </a:ext>
              </a:extLst>
            </p:cNvPr>
            <p:cNvSpPr/>
            <p:nvPr/>
          </p:nvSpPr>
          <p:spPr>
            <a:xfrm rot="19974801" flipH="1" flipV="1">
              <a:off x="5249220" y="3263352"/>
              <a:ext cx="580638" cy="5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5833376-3085-43CC-92D5-AC143C00B3AB}"/>
                </a:ext>
              </a:extLst>
            </p:cNvPr>
            <p:cNvSpPr/>
            <p:nvPr/>
          </p:nvSpPr>
          <p:spPr>
            <a:xfrm rot="60000">
              <a:off x="5076188" y="3188899"/>
              <a:ext cx="911301" cy="91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0738" extrusionOk="0">
                  <a:moveTo>
                    <a:pt x="17625" y="2056"/>
                  </a:moveTo>
                  <a:cubicBezTo>
                    <a:pt x="15204" y="1539"/>
                    <a:pt x="12777" y="1043"/>
                    <a:pt x="10344" y="581"/>
                  </a:cubicBezTo>
                  <a:cubicBezTo>
                    <a:pt x="8665" y="262"/>
                    <a:pt x="6953" y="-148"/>
                    <a:pt x="5233" y="53"/>
                  </a:cubicBezTo>
                  <a:cubicBezTo>
                    <a:pt x="3673" y="234"/>
                    <a:pt x="2151" y="1009"/>
                    <a:pt x="1184" y="2272"/>
                  </a:cubicBezTo>
                  <a:cubicBezTo>
                    <a:pt x="-156" y="4023"/>
                    <a:pt x="-264" y="6195"/>
                    <a:pt x="390" y="8232"/>
                  </a:cubicBezTo>
                  <a:cubicBezTo>
                    <a:pt x="577" y="8812"/>
                    <a:pt x="799" y="9388"/>
                    <a:pt x="1043" y="9947"/>
                  </a:cubicBezTo>
                  <a:cubicBezTo>
                    <a:pt x="1575" y="11167"/>
                    <a:pt x="2145" y="12372"/>
                    <a:pt x="2712" y="13577"/>
                  </a:cubicBezTo>
                  <a:cubicBezTo>
                    <a:pt x="3049" y="14292"/>
                    <a:pt x="3389" y="15007"/>
                    <a:pt x="3730" y="15721"/>
                  </a:cubicBezTo>
                  <a:cubicBezTo>
                    <a:pt x="4152" y="16600"/>
                    <a:pt x="4577" y="17477"/>
                    <a:pt x="5005" y="18353"/>
                  </a:cubicBezTo>
                  <a:cubicBezTo>
                    <a:pt x="5488" y="19340"/>
                    <a:pt x="6019" y="20034"/>
                    <a:pt x="6586" y="20450"/>
                  </a:cubicBezTo>
                  <a:cubicBezTo>
                    <a:pt x="7953" y="21452"/>
                    <a:pt x="11565" y="19963"/>
                    <a:pt x="16175" y="14009"/>
                  </a:cubicBezTo>
                  <a:cubicBezTo>
                    <a:pt x="20785" y="8056"/>
                    <a:pt x="21336" y="4170"/>
                    <a:pt x="20035" y="3083"/>
                  </a:cubicBezTo>
                  <a:cubicBezTo>
                    <a:pt x="19495" y="2632"/>
                    <a:pt x="18696" y="2284"/>
                    <a:pt x="17625" y="2056"/>
                  </a:cubicBezTo>
                  <a:close/>
                </a:path>
              </a:pathLst>
            </a:custGeom>
            <a:noFill/>
            <a:ln w="19050" cap="flat">
              <a:solidFill>
                <a:schemeClr val="tx2">
                  <a:lumMod val="40000"/>
                  <a:lumOff val="60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/>
              <a:endParaRPr sz="90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E6ECB1A-D154-4EBD-B624-E6F5ABF2C17A}"/>
                </a:ext>
              </a:extLst>
            </p:cNvPr>
            <p:cNvSpPr/>
            <p:nvPr/>
          </p:nvSpPr>
          <p:spPr>
            <a:xfrm>
              <a:off x="5372609" y="3434746"/>
              <a:ext cx="310520" cy="313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42BD8870-1D6E-46E8-93CE-74E1870BB665}"/>
              </a:ext>
            </a:extLst>
          </p:cNvPr>
          <p:cNvSpPr/>
          <p:nvPr/>
        </p:nvSpPr>
        <p:spPr>
          <a:xfrm>
            <a:off x="4226231" y="1946875"/>
            <a:ext cx="667658" cy="695412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b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endParaRPr sz="90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00D454E-ED94-429C-A6F2-A62A98A4F200}"/>
              </a:ext>
            </a:extLst>
          </p:cNvPr>
          <p:cNvSpPr/>
          <p:nvPr/>
        </p:nvSpPr>
        <p:spPr>
          <a:xfrm>
            <a:off x="6221262" y="2102922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直接连接符 25">
            <a:extLst>
              <a:ext uri="{FF2B5EF4-FFF2-40B4-BE49-F238E27FC236}">
                <a16:creationId xmlns:a16="http://schemas.microsoft.com/office/drawing/2014/main" id="{799808BC-9C00-465B-A2E9-F16206BFBF61}"/>
              </a:ext>
            </a:extLst>
          </p:cNvPr>
          <p:cNvSpPr/>
          <p:nvPr/>
        </p:nvSpPr>
        <p:spPr>
          <a:xfrm flipV="1">
            <a:off x="6215481" y="2022706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/>
            <a:endParaRPr sz="9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18F6D5-F8F7-4F97-9E09-837C2FA017F8}"/>
              </a:ext>
            </a:extLst>
          </p:cNvPr>
          <p:cNvSpPr/>
          <p:nvPr/>
        </p:nvSpPr>
        <p:spPr>
          <a:xfrm>
            <a:off x="5751623" y="3571996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直接连接符 27">
            <a:extLst>
              <a:ext uri="{FF2B5EF4-FFF2-40B4-BE49-F238E27FC236}">
                <a16:creationId xmlns:a16="http://schemas.microsoft.com/office/drawing/2014/main" id="{C60CBB79-2BEE-4CEF-A9E9-D8E5BDBB5903}"/>
              </a:ext>
            </a:extLst>
          </p:cNvPr>
          <p:cNvSpPr/>
          <p:nvPr/>
        </p:nvSpPr>
        <p:spPr>
          <a:xfrm flipV="1">
            <a:off x="5734303" y="3491780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/>
            <a:endParaRPr sz="90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30C8C26-4F61-4CDF-B04D-D1528B17C71F}"/>
              </a:ext>
            </a:extLst>
          </p:cNvPr>
          <p:cNvSpPr/>
          <p:nvPr/>
        </p:nvSpPr>
        <p:spPr>
          <a:xfrm>
            <a:off x="1893952" y="1034863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" name="直接连接符 29">
            <a:extLst>
              <a:ext uri="{FF2B5EF4-FFF2-40B4-BE49-F238E27FC236}">
                <a16:creationId xmlns:a16="http://schemas.microsoft.com/office/drawing/2014/main" id="{4C130ACC-89DF-49AE-9689-196DAFD93488}"/>
              </a:ext>
            </a:extLst>
          </p:cNvPr>
          <p:cNvSpPr/>
          <p:nvPr/>
        </p:nvSpPr>
        <p:spPr>
          <a:xfrm flipV="1">
            <a:off x="1593815" y="954647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 algn="r"/>
            <a:endParaRPr sz="90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30AFB66-E0E3-4092-BBF1-026C57849989}"/>
              </a:ext>
            </a:extLst>
          </p:cNvPr>
          <p:cNvSpPr/>
          <p:nvPr/>
        </p:nvSpPr>
        <p:spPr>
          <a:xfrm>
            <a:off x="1480290" y="2102922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直接连接符 31">
            <a:extLst>
              <a:ext uri="{FF2B5EF4-FFF2-40B4-BE49-F238E27FC236}">
                <a16:creationId xmlns:a16="http://schemas.microsoft.com/office/drawing/2014/main" id="{EBDA73EF-39A0-4082-AC72-F80B7D4D1E61}"/>
              </a:ext>
            </a:extLst>
          </p:cNvPr>
          <p:cNvSpPr/>
          <p:nvPr/>
        </p:nvSpPr>
        <p:spPr>
          <a:xfrm flipV="1">
            <a:off x="1180153" y="2022706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 algn="r"/>
            <a:endParaRPr sz="90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92E3392-EE4C-47AB-AB8B-2949B656E157}"/>
              </a:ext>
            </a:extLst>
          </p:cNvPr>
          <p:cNvSpPr/>
          <p:nvPr/>
        </p:nvSpPr>
        <p:spPr>
          <a:xfrm>
            <a:off x="1989149" y="3571996"/>
            <a:ext cx="1437848" cy="251052"/>
          </a:xfrm>
          <a:prstGeom prst="rect">
            <a:avLst/>
          </a:prstGeom>
          <a:noFill/>
          <a:ln w="12700" cap="flat">
            <a:noFill/>
            <a:prstDash val="sysDot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r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A0D00C32-25B4-4951-B168-19F6734521A0}"/>
              </a:ext>
            </a:extLst>
          </p:cNvPr>
          <p:cNvSpPr/>
          <p:nvPr/>
        </p:nvSpPr>
        <p:spPr>
          <a:xfrm flipV="1">
            <a:off x="1689012" y="3491780"/>
            <a:ext cx="1737986" cy="1"/>
          </a:xfrm>
          <a:prstGeom prst="line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sysDot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lvl="0" algn="r"/>
            <a:endParaRPr sz="900"/>
          </a:p>
        </p:txBody>
      </p:sp>
      <p:sp>
        <p:nvSpPr>
          <p:cNvPr id="35" name="文本框 32">
            <a:extLst>
              <a:ext uri="{FF2B5EF4-FFF2-40B4-BE49-F238E27FC236}">
                <a16:creationId xmlns:a16="http://schemas.microsoft.com/office/drawing/2014/main" id="{22A52624-837D-4219-9207-FA8AC8DE3189}"/>
              </a:ext>
            </a:extLst>
          </p:cNvPr>
          <p:cNvSpPr txBox="1"/>
          <p:nvPr/>
        </p:nvSpPr>
        <p:spPr>
          <a:xfrm>
            <a:off x="2465634" y="699542"/>
            <a:ext cx="946414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  <a:endParaRPr lang="id-ID" sz="1400" b="1" dirty="0">
              <a:solidFill>
                <a:schemeClr val="accent3"/>
              </a:solidFill>
            </a:endParaRPr>
          </a:p>
        </p:txBody>
      </p:sp>
      <p:sp>
        <p:nvSpPr>
          <p:cNvPr id="36" name="文本框 33">
            <a:extLst>
              <a:ext uri="{FF2B5EF4-FFF2-40B4-BE49-F238E27FC236}">
                <a16:creationId xmlns:a16="http://schemas.microsoft.com/office/drawing/2014/main" id="{8A8C58DD-E471-4459-AF49-0D610EFB7F45}"/>
              </a:ext>
            </a:extLst>
          </p:cNvPr>
          <p:cNvSpPr txBox="1"/>
          <p:nvPr/>
        </p:nvSpPr>
        <p:spPr>
          <a:xfrm>
            <a:off x="2043440" y="1764121"/>
            <a:ext cx="946414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id-ID" sz="1400" b="1" dirty="0">
              <a:solidFill>
                <a:schemeClr val="accent2"/>
              </a:solidFill>
            </a:endParaRPr>
          </a:p>
        </p:txBody>
      </p:sp>
      <p:sp>
        <p:nvSpPr>
          <p:cNvPr id="37" name="文本框 34">
            <a:extLst>
              <a:ext uri="{FF2B5EF4-FFF2-40B4-BE49-F238E27FC236}">
                <a16:creationId xmlns:a16="http://schemas.microsoft.com/office/drawing/2014/main" id="{9B0E9658-361B-4B96-96D7-A00B119D3B04}"/>
              </a:ext>
            </a:extLst>
          </p:cNvPr>
          <p:cNvSpPr txBox="1"/>
          <p:nvPr/>
        </p:nvSpPr>
        <p:spPr>
          <a:xfrm>
            <a:off x="2420613" y="3258335"/>
            <a:ext cx="946414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id-ID" sz="1400" b="1" dirty="0">
              <a:solidFill>
                <a:schemeClr val="accent1"/>
              </a:solidFill>
            </a:endParaRPr>
          </a:p>
        </p:txBody>
      </p:sp>
      <p:sp>
        <p:nvSpPr>
          <p:cNvPr id="38" name="文本框 35">
            <a:extLst>
              <a:ext uri="{FF2B5EF4-FFF2-40B4-BE49-F238E27FC236}">
                <a16:creationId xmlns:a16="http://schemas.microsoft.com/office/drawing/2014/main" id="{092A20E3-FF05-4E58-82EB-47948BF6B69A}"/>
              </a:ext>
            </a:extLst>
          </p:cNvPr>
          <p:cNvSpPr txBox="1"/>
          <p:nvPr/>
        </p:nvSpPr>
        <p:spPr>
          <a:xfrm>
            <a:off x="5671310" y="699542"/>
            <a:ext cx="946413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  <a:endParaRPr lang="id-ID" sz="1400" b="1" dirty="0">
              <a:solidFill>
                <a:schemeClr val="accent4"/>
              </a:solidFill>
            </a:endParaRPr>
          </a:p>
        </p:txBody>
      </p:sp>
      <p:sp>
        <p:nvSpPr>
          <p:cNvPr id="39" name="文本框 36">
            <a:extLst>
              <a:ext uri="{FF2B5EF4-FFF2-40B4-BE49-F238E27FC236}">
                <a16:creationId xmlns:a16="http://schemas.microsoft.com/office/drawing/2014/main" id="{099323E3-441A-4868-8812-6C4EB4EFDA41}"/>
              </a:ext>
            </a:extLst>
          </p:cNvPr>
          <p:cNvSpPr txBox="1"/>
          <p:nvPr/>
        </p:nvSpPr>
        <p:spPr>
          <a:xfrm>
            <a:off x="5831558" y="3258335"/>
            <a:ext cx="946413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  <a:endParaRPr lang="id-ID" sz="1400" b="1" dirty="0">
              <a:solidFill>
                <a:schemeClr val="accent6"/>
              </a:solidFill>
            </a:endParaRPr>
          </a:p>
        </p:txBody>
      </p:sp>
      <p:sp>
        <p:nvSpPr>
          <p:cNvPr id="40" name="文本框 37">
            <a:extLst>
              <a:ext uri="{FF2B5EF4-FFF2-40B4-BE49-F238E27FC236}">
                <a16:creationId xmlns:a16="http://schemas.microsoft.com/office/drawing/2014/main" id="{14A94EF7-AE56-432D-B84B-32138E3D7CB9}"/>
              </a:ext>
            </a:extLst>
          </p:cNvPr>
          <p:cNvSpPr txBox="1"/>
          <p:nvPr/>
        </p:nvSpPr>
        <p:spPr>
          <a:xfrm>
            <a:off x="6142589" y="1764121"/>
            <a:ext cx="946413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  <a:endParaRPr lang="id-ID" sz="1400" b="1" dirty="0">
              <a:solidFill>
                <a:schemeClr val="accent5"/>
              </a:solidFill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EC16A5DC-4BF4-40D6-8C73-7A8A20D9C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F40374AF-A62A-4D85-994C-D5B1E8E51A21}"/>
              </a:ext>
            </a:extLst>
          </p:cNvPr>
          <p:cNvSpPr/>
          <p:nvPr/>
        </p:nvSpPr>
        <p:spPr>
          <a:xfrm>
            <a:off x="4616609" y="1065311"/>
            <a:ext cx="2657475" cy="2657475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z</a:t>
            </a:r>
            <a:endParaRPr lang="zh-CN" altLang="en-US"/>
          </a:p>
        </p:txBody>
      </p:sp>
      <p:sp>
        <p:nvSpPr>
          <p:cNvPr id="22" name="Shape 16391">
            <a:extLst>
              <a:ext uri="{FF2B5EF4-FFF2-40B4-BE49-F238E27FC236}">
                <a16:creationId xmlns:a16="http://schemas.microsoft.com/office/drawing/2014/main" id="{F39B4F9F-2299-42EB-A8C6-A95D3BDE9622}"/>
              </a:ext>
            </a:extLst>
          </p:cNvPr>
          <p:cNvSpPr/>
          <p:nvPr/>
        </p:nvSpPr>
        <p:spPr>
          <a:xfrm>
            <a:off x="6601722" y="1856740"/>
            <a:ext cx="1316569" cy="818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9" y="7360"/>
                </a:moveTo>
                <a:cubicBezTo>
                  <a:pt x="18340" y="3662"/>
                  <a:pt x="16412" y="814"/>
                  <a:pt x="14071" y="814"/>
                </a:cubicBezTo>
                <a:cubicBezTo>
                  <a:pt x="12923" y="814"/>
                  <a:pt x="11913" y="1479"/>
                  <a:pt x="11110" y="2552"/>
                </a:cubicBezTo>
                <a:cubicBezTo>
                  <a:pt x="10352" y="999"/>
                  <a:pt x="9182" y="0"/>
                  <a:pt x="7873" y="0"/>
                </a:cubicBezTo>
                <a:cubicBezTo>
                  <a:pt x="5899" y="0"/>
                  <a:pt x="4247" y="2219"/>
                  <a:pt x="3856" y="5215"/>
                </a:cubicBezTo>
                <a:cubicBezTo>
                  <a:pt x="1699" y="5437"/>
                  <a:pt x="0" y="8285"/>
                  <a:pt x="0" y="11799"/>
                </a:cubicBezTo>
                <a:cubicBezTo>
                  <a:pt x="0" y="15460"/>
                  <a:pt x="1859" y="18456"/>
                  <a:pt x="4132" y="18456"/>
                </a:cubicBezTo>
                <a:cubicBezTo>
                  <a:pt x="4614" y="18456"/>
                  <a:pt x="5073" y="18308"/>
                  <a:pt x="5509" y="18049"/>
                </a:cubicBezTo>
                <a:cubicBezTo>
                  <a:pt x="6267" y="19714"/>
                  <a:pt x="7460" y="20786"/>
                  <a:pt x="8837" y="20786"/>
                </a:cubicBezTo>
                <a:cubicBezTo>
                  <a:pt x="9687" y="20786"/>
                  <a:pt x="10467" y="20379"/>
                  <a:pt x="11110" y="19677"/>
                </a:cubicBezTo>
                <a:cubicBezTo>
                  <a:pt x="11867" y="20860"/>
                  <a:pt x="12877" y="21600"/>
                  <a:pt x="13979" y="21600"/>
                </a:cubicBezTo>
                <a:cubicBezTo>
                  <a:pt x="15632" y="21600"/>
                  <a:pt x="17055" y="20010"/>
                  <a:pt x="17698" y="17753"/>
                </a:cubicBezTo>
                <a:cubicBezTo>
                  <a:pt x="17904" y="17827"/>
                  <a:pt x="18111" y="17864"/>
                  <a:pt x="18340" y="17864"/>
                </a:cubicBezTo>
                <a:cubicBezTo>
                  <a:pt x="20131" y="17864"/>
                  <a:pt x="21600" y="15497"/>
                  <a:pt x="21600" y="12575"/>
                </a:cubicBezTo>
                <a:cubicBezTo>
                  <a:pt x="21600" y="9838"/>
                  <a:pt x="20292" y="7619"/>
                  <a:pt x="18639" y="7360"/>
                </a:cubicBezTo>
                <a:close/>
                <a:moveTo>
                  <a:pt x="18639" y="7360"/>
                </a:moveTo>
                <a:cubicBezTo>
                  <a:pt x="18639" y="7360"/>
                  <a:pt x="18639" y="7360"/>
                  <a:pt x="18639" y="7360"/>
                </a:cubicBezTo>
              </a:path>
            </a:pathLst>
          </a:custGeom>
          <a:solidFill>
            <a:srgbClr val="E6E7E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/>
          </a:p>
        </p:txBody>
      </p:sp>
      <p:grpSp>
        <p:nvGrpSpPr>
          <p:cNvPr id="41" name="组合 40"/>
          <p:cNvGrpSpPr/>
          <p:nvPr/>
        </p:nvGrpSpPr>
        <p:grpSpPr>
          <a:xfrm>
            <a:off x="5604188" y="987574"/>
            <a:ext cx="1781397" cy="2899352"/>
            <a:chOff x="5604188" y="1167594"/>
            <a:chExt cx="1781397" cy="2899352"/>
          </a:xfrm>
        </p:grpSpPr>
        <p:sp>
          <p:nvSpPr>
            <p:cNvPr id="21" name="Shape 16390">
              <a:extLst>
                <a:ext uri="{FF2B5EF4-FFF2-40B4-BE49-F238E27FC236}">
                  <a16:creationId xmlns:a16="http://schemas.microsoft.com/office/drawing/2014/main" id="{911F61FC-BDE4-4B33-A98C-682CDE6AE927}"/>
                </a:ext>
              </a:extLst>
            </p:cNvPr>
            <p:cNvSpPr/>
            <p:nvPr/>
          </p:nvSpPr>
          <p:spPr>
            <a:xfrm>
              <a:off x="6290595" y="2036400"/>
              <a:ext cx="953845" cy="157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>
                <a:defRPr sz="2700" cap="none" spc="0">
                  <a:solidFill>
                    <a:srgbClr val="FFFFFF"/>
                  </a:solidFill>
                </a:defRPr>
              </a:lvl1pPr>
            </a:lstStyle>
            <a:p>
              <a:r>
                <a:rPr sz="1350"/>
                <a:t>Write here</a:t>
              </a:r>
            </a:p>
          </p:txBody>
        </p:sp>
        <p:grpSp>
          <p:nvGrpSpPr>
            <p:cNvPr id="23" name="Group 16399">
              <a:extLst>
                <a:ext uri="{FF2B5EF4-FFF2-40B4-BE49-F238E27FC236}">
                  <a16:creationId xmlns:a16="http://schemas.microsoft.com/office/drawing/2014/main" id="{1C669319-71A6-41DD-B6D5-D643E0FF8B23}"/>
                </a:ext>
              </a:extLst>
            </p:cNvPr>
            <p:cNvGrpSpPr/>
            <p:nvPr/>
          </p:nvGrpSpPr>
          <p:grpSpPr>
            <a:xfrm>
              <a:off x="6171722" y="3557955"/>
              <a:ext cx="661297" cy="508991"/>
              <a:chOff x="0" y="0"/>
              <a:chExt cx="1763458" cy="1357305"/>
            </a:xfrm>
          </p:grpSpPr>
          <p:sp>
            <p:nvSpPr>
              <p:cNvPr id="34" name="Shape 16392">
                <a:extLst>
                  <a:ext uri="{FF2B5EF4-FFF2-40B4-BE49-F238E27FC236}">
                    <a16:creationId xmlns:a16="http://schemas.microsoft.com/office/drawing/2014/main" id="{9C900B4D-3713-44ED-9A30-0D42F9430003}"/>
                  </a:ext>
                </a:extLst>
              </p:cNvPr>
              <p:cNvSpPr/>
              <p:nvPr/>
            </p:nvSpPr>
            <p:spPr>
              <a:xfrm>
                <a:off x="293909" y="168820"/>
                <a:ext cx="1174621" cy="118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1" y="0"/>
                    </a:moveTo>
                    <a:lnTo>
                      <a:pt x="0" y="5416"/>
                    </a:lnTo>
                    <a:lnTo>
                      <a:pt x="0" y="16232"/>
                    </a:lnTo>
                    <a:lnTo>
                      <a:pt x="10791" y="21600"/>
                    </a:lnTo>
                    <a:lnTo>
                      <a:pt x="21600" y="16232"/>
                    </a:lnTo>
                    <a:lnTo>
                      <a:pt x="21600" y="5416"/>
                    </a:lnTo>
                    <a:lnTo>
                      <a:pt x="1079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5" name="Shape 16393">
                <a:extLst>
                  <a:ext uri="{FF2B5EF4-FFF2-40B4-BE49-F238E27FC236}">
                    <a16:creationId xmlns:a16="http://schemas.microsoft.com/office/drawing/2014/main" id="{F1A66918-69CA-4F97-A07A-B2F6F73D38AC}"/>
                  </a:ext>
                </a:extLst>
              </p:cNvPr>
              <p:cNvSpPr/>
              <p:nvPr/>
            </p:nvSpPr>
            <p:spPr>
              <a:xfrm>
                <a:off x="293910" y="168818"/>
                <a:ext cx="588837" cy="678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"/>
                    </a:moveTo>
                    <a:lnTo>
                      <a:pt x="21525" y="0"/>
                    </a:lnTo>
                    <a:lnTo>
                      <a:pt x="112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112" y="10849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600" y="9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6" name="Shape 16394">
                <a:extLst>
                  <a:ext uri="{FF2B5EF4-FFF2-40B4-BE49-F238E27FC236}">
                    <a16:creationId xmlns:a16="http://schemas.microsoft.com/office/drawing/2014/main" id="{4FB386C0-AA64-4818-8037-D1D0972BA139}"/>
                  </a:ext>
                </a:extLst>
              </p:cNvPr>
              <p:cNvSpPr/>
              <p:nvPr/>
            </p:nvSpPr>
            <p:spPr>
              <a:xfrm>
                <a:off x="0" y="0"/>
                <a:ext cx="880712" cy="509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43"/>
                    </a:moveTo>
                    <a:lnTo>
                      <a:pt x="7208" y="21600"/>
                    </a:lnTo>
                    <a:lnTo>
                      <a:pt x="21600" y="7157"/>
                    </a:lnTo>
                    <a:lnTo>
                      <a:pt x="14442" y="0"/>
                    </a:lnTo>
                    <a:lnTo>
                      <a:pt x="0" y="144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7" name="Shape 16395">
                <a:extLst>
                  <a:ext uri="{FF2B5EF4-FFF2-40B4-BE49-F238E27FC236}">
                    <a16:creationId xmlns:a16="http://schemas.microsoft.com/office/drawing/2014/main" id="{7219ECF8-0A3E-4D45-B26D-4A4B19EC3319}"/>
                  </a:ext>
                </a:extLst>
              </p:cNvPr>
              <p:cNvSpPr/>
              <p:nvPr/>
            </p:nvSpPr>
            <p:spPr>
              <a:xfrm>
                <a:off x="882745" y="0"/>
                <a:ext cx="880713" cy="509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43"/>
                    </a:moveTo>
                    <a:lnTo>
                      <a:pt x="14367" y="21600"/>
                    </a:lnTo>
                    <a:lnTo>
                      <a:pt x="0" y="7286"/>
                    </a:lnTo>
                    <a:lnTo>
                      <a:pt x="7158" y="0"/>
                    </a:lnTo>
                    <a:lnTo>
                      <a:pt x="21600" y="1444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8" name="Shape 16396">
                <a:extLst>
                  <a:ext uri="{FF2B5EF4-FFF2-40B4-BE49-F238E27FC236}">
                    <a16:creationId xmlns:a16="http://schemas.microsoft.com/office/drawing/2014/main" id="{516D0873-DF08-45AB-A6F1-6283F43A91A1}"/>
                  </a:ext>
                </a:extLst>
              </p:cNvPr>
              <p:cNvSpPr/>
              <p:nvPr/>
            </p:nvSpPr>
            <p:spPr>
              <a:xfrm>
                <a:off x="293910" y="509510"/>
                <a:ext cx="588837" cy="847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" y="0"/>
                    </a:moveTo>
                    <a:lnTo>
                      <a:pt x="0" y="0"/>
                    </a:lnTo>
                    <a:lnTo>
                      <a:pt x="0" y="14436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441" y="857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9" name="Shape 16397">
                <a:extLst>
                  <a:ext uri="{FF2B5EF4-FFF2-40B4-BE49-F238E27FC236}">
                    <a16:creationId xmlns:a16="http://schemas.microsoft.com/office/drawing/2014/main" id="{459C36F7-B43B-494C-94D3-FAE10898DDD2}"/>
                  </a:ext>
                </a:extLst>
              </p:cNvPr>
              <p:cNvSpPr/>
              <p:nvPr/>
            </p:nvSpPr>
            <p:spPr>
              <a:xfrm>
                <a:off x="0" y="509510"/>
                <a:ext cx="882747" cy="509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157"/>
                    </a:moveTo>
                    <a:lnTo>
                      <a:pt x="7192" y="0"/>
                    </a:lnTo>
                    <a:lnTo>
                      <a:pt x="21600" y="14314"/>
                    </a:lnTo>
                    <a:lnTo>
                      <a:pt x="14408" y="21600"/>
                    </a:lnTo>
                    <a:lnTo>
                      <a:pt x="0" y="715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40" name="Shape 16398">
                <a:extLst>
                  <a:ext uri="{FF2B5EF4-FFF2-40B4-BE49-F238E27FC236}">
                    <a16:creationId xmlns:a16="http://schemas.microsoft.com/office/drawing/2014/main" id="{26B6BEEB-3037-4F4C-94D7-C71F975490B3}"/>
                  </a:ext>
                </a:extLst>
              </p:cNvPr>
              <p:cNvSpPr/>
              <p:nvPr/>
            </p:nvSpPr>
            <p:spPr>
              <a:xfrm>
                <a:off x="882745" y="509510"/>
                <a:ext cx="880713" cy="509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7"/>
                    </a:moveTo>
                    <a:lnTo>
                      <a:pt x="14367" y="0"/>
                    </a:lnTo>
                    <a:lnTo>
                      <a:pt x="0" y="14314"/>
                    </a:lnTo>
                    <a:lnTo>
                      <a:pt x="7158" y="21600"/>
                    </a:lnTo>
                    <a:lnTo>
                      <a:pt x="21600" y="715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</p:grpSp>
        <p:sp>
          <p:nvSpPr>
            <p:cNvPr id="24" name="Shape 16400">
              <a:extLst>
                <a:ext uri="{FF2B5EF4-FFF2-40B4-BE49-F238E27FC236}">
                  <a16:creationId xmlns:a16="http://schemas.microsoft.com/office/drawing/2014/main" id="{862E2660-D1F2-4E8F-B618-8BAF0FC7E784}"/>
                </a:ext>
              </a:extLst>
            </p:cNvPr>
            <p:cNvSpPr/>
            <p:nvPr/>
          </p:nvSpPr>
          <p:spPr>
            <a:xfrm>
              <a:off x="6501595" y="3070667"/>
              <a:ext cx="0" cy="694909"/>
            </a:xfrm>
            <a:prstGeom prst="line">
              <a:avLst/>
            </a:prstGeom>
            <a:noFill/>
            <a:ln w="952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25" name="Shape 16401">
              <a:extLst>
                <a:ext uri="{FF2B5EF4-FFF2-40B4-BE49-F238E27FC236}">
                  <a16:creationId xmlns:a16="http://schemas.microsoft.com/office/drawing/2014/main" id="{DC6085F9-A7E3-43D2-9263-1ACEF2CCE5FF}"/>
                </a:ext>
              </a:extLst>
            </p:cNvPr>
            <p:cNvSpPr/>
            <p:nvPr/>
          </p:nvSpPr>
          <p:spPr>
            <a:xfrm flipH="1">
              <a:off x="6512539" y="3196354"/>
              <a:ext cx="283620" cy="566404"/>
            </a:xfrm>
            <a:prstGeom prst="line">
              <a:avLst/>
            </a:prstGeom>
            <a:noFill/>
            <a:ln w="952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26" name="Shape 16402">
              <a:extLst>
                <a:ext uri="{FF2B5EF4-FFF2-40B4-BE49-F238E27FC236}">
                  <a16:creationId xmlns:a16="http://schemas.microsoft.com/office/drawing/2014/main" id="{F7D3175A-8A05-4E63-8337-5D721AF14873}"/>
                </a:ext>
              </a:extLst>
            </p:cNvPr>
            <p:cNvSpPr/>
            <p:nvPr/>
          </p:nvSpPr>
          <p:spPr>
            <a:xfrm>
              <a:off x="6219483" y="3196354"/>
              <a:ext cx="275708" cy="570138"/>
            </a:xfrm>
            <a:prstGeom prst="line">
              <a:avLst/>
            </a:prstGeom>
            <a:noFill/>
            <a:ln w="9525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27" name="Shape 16403">
              <a:extLst>
                <a:ext uri="{FF2B5EF4-FFF2-40B4-BE49-F238E27FC236}">
                  <a16:creationId xmlns:a16="http://schemas.microsoft.com/office/drawing/2014/main" id="{8AD2931E-BDDC-4231-BEF5-CB08ED42F0B9}"/>
                </a:ext>
              </a:extLst>
            </p:cNvPr>
            <p:cNvSpPr/>
            <p:nvPr/>
          </p:nvSpPr>
          <p:spPr>
            <a:xfrm>
              <a:off x="6486910" y="3748910"/>
              <a:ext cx="30922" cy="30922"/>
            </a:xfrm>
            <a:prstGeom prst="ellipse">
              <a:avLst/>
            </a:prstGeom>
            <a:solidFill>
              <a:srgbClr val="282828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 cap="none">
                  <a:solidFill>
                    <a:srgbClr val="FFFFFF"/>
                  </a:solidFill>
                </a:defRPr>
              </a:pPr>
              <a:endParaRPr sz="1600"/>
            </a:p>
          </p:txBody>
        </p:sp>
        <p:grpSp>
          <p:nvGrpSpPr>
            <p:cNvPr id="28" name="Group 16408">
              <a:extLst>
                <a:ext uri="{FF2B5EF4-FFF2-40B4-BE49-F238E27FC236}">
                  <a16:creationId xmlns:a16="http://schemas.microsoft.com/office/drawing/2014/main" id="{B66721D6-934D-4DD5-AF02-FF5A76F429E2}"/>
                </a:ext>
              </a:extLst>
            </p:cNvPr>
            <p:cNvGrpSpPr/>
            <p:nvPr/>
          </p:nvGrpSpPr>
          <p:grpSpPr>
            <a:xfrm>
              <a:off x="5604188" y="1167594"/>
              <a:ext cx="1781397" cy="2192685"/>
              <a:chOff x="-56142" y="0"/>
              <a:chExt cx="4750391" cy="5847146"/>
            </a:xfrm>
          </p:grpSpPr>
          <p:sp>
            <p:nvSpPr>
              <p:cNvPr id="30" name="Shape 16404">
                <a:extLst>
                  <a:ext uri="{FF2B5EF4-FFF2-40B4-BE49-F238E27FC236}">
                    <a16:creationId xmlns:a16="http://schemas.microsoft.com/office/drawing/2014/main" id="{55D75EAF-19F9-4EF4-AAEF-EE220A7D8CAA}"/>
                  </a:ext>
                </a:extLst>
              </p:cNvPr>
              <p:cNvSpPr/>
              <p:nvPr/>
            </p:nvSpPr>
            <p:spPr>
              <a:xfrm>
                <a:off x="2332248" y="0"/>
                <a:ext cx="1826461" cy="584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1600"/>
                    </a:lnTo>
                    <a:lnTo>
                      <a:pt x="635" y="21554"/>
                    </a:lnTo>
                    <a:lnTo>
                      <a:pt x="1173" y="21493"/>
                    </a:lnTo>
                    <a:lnTo>
                      <a:pt x="1710" y="21386"/>
                    </a:lnTo>
                    <a:lnTo>
                      <a:pt x="2199" y="21264"/>
                    </a:lnTo>
                    <a:lnTo>
                      <a:pt x="2199" y="21264"/>
                    </a:lnTo>
                    <a:lnTo>
                      <a:pt x="2639" y="21112"/>
                    </a:lnTo>
                    <a:lnTo>
                      <a:pt x="2981" y="20944"/>
                    </a:lnTo>
                    <a:lnTo>
                      <a:pt x="2981" y="20944"/>
                    </a:lnTo>
                    <a:lnTo>
                      <a:pt x="3176" y="20760"/>
                    </a:lnTo>
                    <a:lnTo>
                      <a:pt x="3323" y="20562"/>
                    </a:lnTo>
                    <a:lnTo>
                      <a:pt x="9285" y="13433"/>
                    </a:lnTo>
                    <a:lnTo>
                      <a:pt x="9285" y="13433"/>
                    </a:lnTo>
                    <a:lnTo>
                      <a:pt x="9676" y="12914"/>
                    </a:lnTo>
                    <a:lnTo>
                      <a:pt x="9676" y="12914"/>
                    </a:lnTo>
                    <a:lnTo>
                      <a:pt x="10018" y="12426"/>
                    </a:lnTo>
                    <a:lnTo>
                      <a:pt x="10311" y="11937"/>
                    </a:lnTo>
                    <a:lnTo>
                      <a:pt x="10605" y="11418"/>
                    </a:lnTo>
                    <a:lnTo>
                      <a:pt x="10800" y="10899"/>
                    </a:lnTo>
                    <a:lnTo>
                      <a:pt x="10947" y="10365"/>
                    </a:lnTo>
                    <a:lnTo>
                      <a:pt x="11044" y="9800"/>
                    </a:lnTo>
                    <a:lnTo>
                      <a:pt x="11142" y="9235"/>
                    </a:lnTo>
                    <a:lnTo>
                      <a:pt x="11142" y="8655"/>
                    </a:lnTo>
                    <a:lnTo>
                      <a:pt x="11142" y="8655"/>
                    </a:lnTo>
                    <a:lnTo>
                      <a:pt x="11093" y="7785"/>
                    </a:lnTo>
                    <a:lnTo>
                      <a:pt x="10947" y="6930"/>
                    </a:lnTo>
                    <a:lnTo>
                      <a:pt x="10653" y="6106"/>
                    </a:lnTo>
                    <a:lnTo>
                      <a:pt x="10507" y="5709"/>
                    </a:lnTo>
                    <a:lnTo>
                      <a:pt x="10311" y="5327"/>
                    </a:lnTo>
                    <a:lnTo>
                      <a:pt x="10067" y="4946"/>
                    </a:lnTo>
                    <a:lnTo>
                      <a:pt x="9823" y="4580"/>
                    </a:lnTo>
                    <a:lnTo>
                      <a:pt x="9529" y="4213"/>
                    </a:lnTo>
                    <a:lnTo>
                      <a:pt x="9236" y="3862"/>
                    </a:lnTo>
                    <a:lnTo>
                      <a:pt x="8894" y="3511"/>
                    </a:lnTo>
                    <a:lnTo>
                      <a:pt x="8552" y="3175"/>
                    </a:lnTo>
                    <a:lnTo>
                      <a:pt x="8161" y="2839"/>
                    </a:lnTo>
                    <a:lnTo>
                      <a:pt x="7721" y="2519"/>
                    </a:lnTo>
                    <a:lnTo>
                      <a:pt x="7721" y="2519"/>
                    </a:lnTo>
                    <a:lnTo>
                      <a:pt x="7330" y="2229"/>
                    </a:lnTo>
                    <a:lnTo>
                      <a:pt x="6939" y="1954"/>
                    </a:lnTo>
                    <a:lnTo>
                      <a:pt x="6500" y="1710"/>
                    </a:lnTo>
                    <a:lnTo>
                      <a:pt x="6060" y="1465"/>
                    </a:lnTo>
                    <a:lnTo>
                      <a:pt x="5620" y="1252"/>
                    </a:lnTo>
                    <a:lnTo>
                      <a:pt x="5131" y="1053"/>
                    </a:lnTo>
                    <a:lnTo>
                      <a:pt x="4691" y="870"/>
                    </a:lnTo>
                    <a:lnTo>
                      <a:pt x="4203" y="702"/>
                    </a:lnTo>
                    <a:lnTo>
                      <a:pt x="3714" y="550"/>
                    </a:lnTo>
                    <a:lnTo>
                      <a:pt x="3225" y="427"/>
                    </a:lnTo>
                    <a:lnTo>
                      <a:pt x="2737" y="321"/>
                    </a:lnTo>
                    <a:lnTo>
                      <a:pt x="2199" y="229"/>
                    </a:lnTo>
                    <a:lnTo>
                      <a:pt x="1662" y="153"/>
                    </a:lnTo>
                    <a:lnTo>
                      <a:pt x="1124" y="92"/>
                    </a:lnTo>
                    <a:lnTo>
                      <a:pt x="586" y="46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684" y="15"/>
                    </a:lnTo>
                    <a:lnTo>
                      <a:pt x="1222" y="31"/>
                    </a:lnTo>
                    <a:lnTo>
                      <a:pt x="1222" y="31"/>
                    </a:lnTo>
                    <a:lnTo>
                      <a:pt x="2199" y="61"/>
                    </a:lnTo>
                    <a:lnTo>
                      <a:pt x="3176" y="107"/>
                    </a:lnTo>
                    <a:lnTo>
                      <a:pt x="4154" y="168"/>
                    </a:lnTo>
                    <a:lnTo>
                      <a:pt x="5131" y="260"/>
                    </a:lnTo>
                    <a:lnTo>
                      <a:pt x="6060" y="351"/>
                    </a:lnTo>
                    <a:lnTo>
                      <a:pt x="6939" y="473"/>
                    </a:lnTo>
                    <a:lnTo>
                      <a:pt x="7868" y="595"/>
                    </a:lnTo>
                    <a:lnTo>
                      <a:pt x="8748" y="748"/>
                    </a:lnTo>
                    <a:lnTo>
                      <a:pt x="9578" y="916"/>
                    </a:lnTo>
                    <a:lnTo>
                      <a:pt x="10458" y="1099"/>
                    </a:lnTo>
                    <a:lnTo>
                      <a:pt x="11240" y="1282"/>
                    </a:lnTo>
                    <a:lnTo>
                      <a:pt x="12071" y="1496"/>
                    </a:lnTo>
                    <a:lnTo>
                      <a:pt x="12852" y="1725"/>
                    </a:lnTo>
                    <a:lnTo>
                      <a:pt x="13634" y="1969"/>
                    </a:lnTo>
                    <a:lnTo>
                      <a:pt x="14367" y="2244"/>
                    </a:lnTo>
                    <a:lnTo>
                      <a:pt x="15100" y="2519"/>
                    </a:lnTo>
                    <a:lnTo>
                      <a:pt x="15100" y="2519"/>
                    </a:lnTo>
                    <a:lnTo>
                      <a:pt x="15931" y="2839"/>
                    </a:lnTo>
                    <a:lnTo>
                      <a:pt x="16664" y="3160"/>
                    </a:lnTo>
                    <a:lnTo>
                      <a:pt x="17348" y="3496"/>
                    </a:lnTo>
                    <a:lnTo>
                      <a:pt x="17984" y="3847"/>
                    </a:lnTo>
                    <a:lnTo>
                      <a:pt x="18570" y="4198"/>
                    </a:lnTo>
                    <a:lnTo>
                      <a:pt x="19108" y="4564"/>
                    </a:lnTo>
                    <a:lnTo>
                      <a:pt x="19548" y="4931"/>
                    </a:lnTo>
                    <a:lnTo>
                      <a:pt x="19987" y="5312"/>
                    </a:lnTo>
                    <a:lnTo>
                      <a:pt x="20378" y="5694"/>
                    </a:lnTo>
                    <a:lnTo>
                      <a:pt x="20720" y="6091"/>
                    </a:lnTo>
                    <a:lnTo>
                      <a:pt x="20965" y="6488"/>
                    </a:lnTo>
                    <a:lnTo>
                      <a:pt x="21209" y="6900"/>
                    </a:lnTo>
                    <a:lnTo>
                      <a:pt x="21405" y="7327"/>
                    </a:lnTo>
                    <a:lnTo>
                      <a:pt x="21502" y="7755"/>
                    </a:lnTo>
                    <a:lnTo>
                      <a:pt x="21600" y="8182"/>
                    </a:lnTo>
                    <a:lnTo>
                      <a:pt x="21600" y="8640"/>
                    </a:lnTo>
                    <a:lnTo>
                      <a:pt x="21600" y="8640"/>
                    </a:lnTo>
                    <a:lnTo>
                      <a:pt x="21600" y="9220"/>
                    </a:lnTo>
                    <a:lnTo>
                      <a:pt x="21453" y="9785"/>
                    </a:lnTo>
                    <a:lnTo>
                      <a:pt x="21209" y="10334"/>
                    </a:lnTo>
                    <a:lnTo>
                      <a:pt x="20916" y="10869"/>
                    </a:lnTo>
                    <a:lnTo>
                      <a:pt x="20525" y="11403"/>
                    </a:lnTo>
                    <a:lnTo>
                      <a:pt x="20036" y="11907"/>
                    </a:lnTo>
                    <a:lnTo>
                      <a:pt x="19450" y="12410"/>
                    </a:lnTo>
                    <a:lnTo>
                      <a:pt x="18814" y="12899"/>
                    </a:lnTo>
                    <a:lnTo>
                      <a:pt x="18814" y="12899"/>
                    </a:lnTo>
                    <a:lnTo>
                      <a:pt x="18033" y="13403"/>
                    </a:lnTo>
                    <a:lnTo>
                      <a:pt x="6695" y="20562"/>
                    </a:lnTo>
                    <a:lnTo>
                      <a:pt x="6695" y="20562"/>
                    </a:lnTo>
                    <a:lnTo>
                      <a:pt x="6646" y="20669"/>
                    </a:lnTo>
                    <a:lnTo>
                      <a:pt x="6500" y="20760"/>
                    </a:lnTo>
                    <a:lnTo>
                      <a:pt x="6304" y="20852"/>
                    </a:lnTo>
                    <a:lnTo>
                      <a:pt x="6109" y="20944"/>
                    </a:lnTo>
                    <a:lnTo>
                      <a:pt x="6109" y="20944"/>
                    </a:lnTo>
                    <a:lnTo>
                      <a:pt x="5815" y="21020"/>
                    </a:lnTo>
                    <a:lnTo>
                      <a:pt x="5473" y="21096"/>
                    </a:lnTo>
                    <a:lnTo>
                      <a:pt x="5082" y="21173"/>
                    </a:lnTo>
                    <a:lnTo>
                      <a:pt x="4643" y="21249"/>
                    </a:lnTo>
                    <a:lnTo>
                      <a:pt x="4643" y="21249"/>
                    </a:lnTo>
                    <a:lnTo>
                      <a:pt x="4203" y="21325"/>
                    </a:lnTo>
                    <a:lnTo>
                      <a:pt x="3714" y="21386"/>
                    </a:lnTo>
                    <a:lnTo>
                      <a:pt x="3225" y="21447"/>
                    </a:lnTo>
                    <a:lnTo>
                      <a:pt x="2688" y="21493"/>
                    </a:lnTo>
                    <a:lnTo>
                      <a:pt x="1564" y="21554"/>
                    </a:lnTo>
                    <a:lnTo>
                      <a:pt x="342" y="21600"/>
                    </a:lnTo>
                    <a:lnTo>
                      <a:pt x="342" y="2160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1" name="Shape 16405">
                <a:extLst>
                  <a:ext uri="{FF2B5EF4-FFF2-40B4-BE49-F238E27FC236}">
                    <a16:creationId xmlns:a16="http://schemas.microsoft.com/office/drawing/2014/main" id="{2BAE3D0D-2189-4002-A27A-C18147374A30}"/>
                  </a:ext>
                </a:extLst>
              </p:cNvPr>
              <p:cNvSpPr/>
              <p:nvPr/>
            </p:nvSpPr>
            <p:spPr>
              <a:xfrm>
                <a:off x="2384315" y="8265"/>
                <a:ext cx="2309934" cy="5838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" y="21600"/>
                    </a:moveTo>
                    <a:lnTo>
                      <a:pt x="270" y="21600"/>
                    </a:lnTo>
                    <a:lnTo>
                      <a:pt x="1236" y="21554"/>
                    </a:lnTo>
                    <a:lnTo>
                      <a:pt x="2125" y="21493"/>
                    </a:lnTo>
                    <a:lnTo>
                      <a:pt x="2550" y="21447"/>
                    </a:lnTo>
                    <a:lnTo>
                      <a:pt x="2937" y="21386"/>
                    </a:lnTo>
                    <a:lnTo>
                      <a:pt x="3323" y="21325"/>
                    </a:lnTo>
                    <a:lnTo>
                      <a:pt x="3671" y="21248"/>
                    </a:lnTo>
                    <a:lnTo>
                      <a:pt x="3671" y="21248"/>
                    </a:lnTo>
                    <a:lnTo>
                      <a:pt x="4019" y="21172"/>
                    </a:lnTo>
                    <a:lnTo>
                      <a:pt x="4328" y="21096"/>
                    </a:lnTo>
                    <a:lnTo>
                      <a:pt x="4598" y="21019"/>
                    </a:lnTo>
                    <a:lnTo>
                      <a:pt x="4830" y="20943"/>
                    </a:lnTo>
                    <a:lnTo>
                      <a:pt x="4830" y="20943"/>
                    </a:lnTo>
                    <a:lnTo>
                      <a:pt x="4985" y="20851"/>
                    </a:lnTo>
                    <a:lnTo>
                      <a:pt x="5139" y="20759"/>
                    </a:lnTo>
                    <a:lnTo>
                      <a:pt x="5255" y="20668"/>
                    </a:lnTo>
                    <a:lnTo>
                      <a:pt x="5294" y="20561"/>
                    </a:lnTo>
                    <a:lnTo>
                      <a:pt x="14258" y="13391"/>
                    </a:lnTo>
                    <a:lnTo>
                      <a:pt x="14258" y="13391"/>
                    </a:lnTo>
                    <a:lnTo>
                      <a:pt x="14877" y="12887"/>
                    </a:lnTo>
                    <a:lnTo>
                      <a:pt x="14877" y="12887"/>
                    </a:lnTo>
                    <a:lnTo>
                      <a:pt x="15379" y="12397"/>
                    </a:lnTo>
                    <a:lnTo>
                      <a:pt x="15843" y="11893"/>
                    </a:lnTo>
                    <a:lnTo>
                      <a:pt x="16229" y="11389"/>
                    </a:lnTo>
                    <a:lnTo>
                      <a:pt x="16538" y="10854"/>
                    </a:lnTo>
                    <a:lnTo>
                      <a:pt x="16770" y="10318"/>
                    </a:lnTo>
                    <a:lnTo>
                      <a:pt x="16963" y="9768"/>
                    </a:lnTo>
                    <a:lnTo>
                      <a:pt x="17079" y="9203"/>
                    </a:lnTo>
                    <a:lnTo>
                      <a:pt x="17079" y="8622"/>
                    </a:lnTo>
                    <a:lnTo>
                      <a:pt x="17079" y="8622"/>
                    </a:lnTo>
                    <a:lnTo>
                      <a:pt x="17079" y="8163"/>
                    </a:lnTo>
                    <a:lnTo>
                      <a:pt x="17002" y="7735"/>
                    </a:lnTo>
                    <a:lnTo>
                      <a:pt x="16925" y="7307"/>
                    </a:lnTo>
                    <a:lnTo>
                      <a:pt x="16770" y="6879"/>
                    </a:lnTo>
                    <a:lnTo>
                      <a:pt x="16577" y="6466"/>
                    </a:lnTo>
                    <a:lnTo>
                      <a:pt x="16384" y="6069"/>
                    </a:lnTo>
                    <a:lnTo>
                      <a:pt x="16113" y="5671"/>
                    </a:lnTo>
                    <a:lnTo>
                      <a:pt x="15804" y="5289"/>
                    </a:lnTo>
                    <a:lnTo>
                      <a:pt x="15456" y="4907"/>
                    </a:lnTo>
                    <a:lnTo>
                      <a:pt x="15108" y="4540"/>
                    </a:lnTo>
                    <a:lnTo>
                      <a:pt x="14683" y="4173"/>
                    </a:lnTo>
                    <a:lnTo>
                      <a:pt x="14220" y="3822"/>
                    </a:lnTo>
                    <a:lnTo>
                      <a:pt x="13717" y="3470"/>
                    </a:lnTo>
                    <a:lnTo>
                      <a:pt x="13176" y="3134"/>
                    </a:lnTo>
                    <a:lnTo>
                      <a:pt x="12597" y="2813"/>
                    </a:lnTo>
                    <a:lnTo>
                      <a:pt x="11940" y="2492"/>
                    </a:lnTo>
                    <a:lnTo>
                      <a:pt x="11940" y="2492"/>
                    </a:lnTo>
                    <a:lnTo>
                      <a:pt x="11360" y="2217"/>
                    </a:lnTo>
                    <a:lnTo>
                      <a:pt x="10781" y="1941"/>
                    </a:lnTo>
                    <a:lnTo>
                      <a:pt x="10162" y="1697"/>
                    </a:lnTo>
                    <a:lnTo>
                      <a:pt x="9544" y="1468"/>
                    </a:lnTo>
                    <a:lnTo>
                      <a:pt x="8887" y="1254"/>
                    </a:lnTo>
                    <a:lnTo>
                      <a:pt x="8269" y="1070"/>
                    </a:lnTo>
                    <a:lnTo>
                      <a:pt x="7574" y="887"/>
                    </a:lnTo>
                    <a:lnTo>
                      <a:pt x="6917" y="718"/>
                    </a:lnTo>
                    <a:lnTo>
                      <a:pt x="6221" y="566"/>
                    </a:lnTo>
                    <a:lnTo>
                      <a:pt x="5487" y="443"/>
                    </a:lnTo>
                    <a:lnTo>
                      <a:pt x="4791" y="321"/>
                    </a:lnTo>
                    <a:lnTo>
                      <a:pt x="4057" y="229"/>
                    </a:lnTo>
                    <a:lnTo>
                      <a:pt x="3284" y="138"/>
                    </a:lnTo>
                    <a:lnTo>
                      <a:pt x="2512" y="76"/>
                    </a:lnTo>
                    <a:lnTo>
                      <a:pt x="1739" y="31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1971" y="31"/>
                    </a:lnTo>
                    <a:lnTo>
                      <a:pt x="2975" y="76"/>
                    </a:lnTo>
                    <a:lnTo>
                      <a:pt x="3980" y="138"/>
                    </a:lnTo>
                    <a:lnTo>
                      <a:pt x="4946" y="214"/>
                    </a:lnTo>
                    <a:lnTo>
                      <a:pt x="5873" y="306"/>
                    </a:lnTo>
                    <a:lnTo>
                      <a:pt x="6801" y="428"/>
                    </a:lnTo>
                    <a:lnTo>
                      <a:pt x="7728" y="550"/>
                    </a:lnTo>
                    <a:lnTo>
                      <a:pt x="8617" y="703"/>
                    </a:lnTo>
                    <a:lnTo>
                      <a:pt x="9506" y="871"/>
                    </a:lnTo>
                    <a:lnTo>
                      <a:pt x="10356" y="1055"/>
                    </a:lnTo>
                    <a:lnTo>
                      <a:pt x="11206" y="1254"/>
                    </a:lnTo>
                    <a:lnTo>
                      <a:pt x="12017" y="1468"/>
                    </a:lnTo>
                    <a:lnTo>
                      <a:pt x="12829" y="1697"/>
                    </a:lnTo>
                    <a:lnTo>
                      <a:pt x="13640" y="1957"/>
                    </a:lnTo>
                    <a:lnTo>
                      <a:pt x="14374" y="2217"/>
                    </a:lnTo>
                    <a:lnTo>
                      <a:pt x="15147" y="2507"/>
                    </a:lnTo>
                    <a:lnTo>
                      <a:pt x="15147" y="2507"/>
                    </a:lnTo>
                    <a:lnTo>
                      <a:pt x="15920" y="2828"/>
                    </a:lnTo>
                    <a:lnTo>
                      <a:pt x="16654" y="3164"/>
                    </a:lnTo>
                    <a:lnTo>
                      <a:pt x="17350" y="3501"/>
                    </a:lnTo>
                    <a:lnTo>
                      <a:pt x="17968" y="3852"/>
                    </a:lnTo>
                    <a:lnTo>
                      <a:pt x="18547" y="4204"/>
                    </a:lnTo>
                    <a:lnTo>
                      <a:pt x="19050" y="4571"/>
                    </a:lnTo>
                    <a:lnTo>
                      <a:pt x="19552" y="4938"/>
                    </a:lnTo>
                    <a:lnTo>
                      <a:pt x="19977" y="5320"/>
                    </a:lnTo>
                    <a:lnTo>
                      <a:pt x="20364" y="5702"/>
                    </a:lnTo>
                    <a:lnTo>
                      <a:pt x="20673" y="6099"/>
                    </a:lnTo>
                    <a:lnTo>
                      <a:pt x="20943" y="6512"/>
                    </a:lnTo>
                    <a:lnTo>
                      <a:pt x="21175" y="6925"/>
                    </a:lnTo>
                    <a:lnTo>
                      <a:pt x="21368" y="7338"/>
                    </a:lnTo>
                    <a:lnTo>
                      <a:pt x="21484" y="7766"/>
                    </a:lnTo>
                    <a:lnTo>
                      <a:pt x="21561" y="8209"/>
                    </a:lnTo>
                    <a:lnTo>
                      <a:pt x="21600" y="8652"/>
                    </a:lnTo>
                    <a:lnTo>
                      <a:pt x="21600" y="8652"/>
                    </a:lnTo>
                    <a:lnTo>
                      <a:pt x="21523" y="9233"/>
                    </a:lnTo>
                    <a:lnTo>
                      <a:pt x="21407" y="9799"/>
                    </a:lnTo>
                    <a:lnTo>
                      <a:pt x="21214" y="10364"/>
                    </a:lnTo>
                    <a:lnTo>
                      <a:pt x="20904" y="10899"/>
                    </a:lnTo>
                    <a:lnTo>
                      <a:pt x="20518" y="11419"/>
                    </a:lnTo>
                    <a:lnTo>
                      <a:pt x="20286" y="11679"/>
                    </a:lnTo>
                    <a:lnTo>
                      <a:pt x="20054" y="11939"/>
                    </a:lnTo>
                    <a:lnTo>
                      <a:pt x="19784" y="12183"/>
                    </a:lnTo>
                    <a:lnTo>
                      <a:pt x="19475" y="12428"/>
                    </a:lnTo>
                    <a:lnTo>
                      <a:pt x="19166" y="12673"/>
                    </a:lnTo>
                    <a:lnTo>
                      <a:pt x="18818" y="12917"/>
                    </a:lnTo>
                    <a:lnTo>
                      <a:pt x="18818" y="12917"/>
                    </a:lnTo>
                    <a:lnTo>
                      <a:pt x="18431" y="13177"/>
                    </a:lnTo>
                    <a:lnTo>
                      <a:pt x="18006" y="13422"/>
                    </a:lnTo>
                    <a:lnTo>
                      <a:pt x="6762" y="20561"/>
                    </a:lnTo>
                    <a:lnTo>
                      <a:pt x="6762" y="20561"/>
                    </a:lnTo>
                    <a:lnTo>
                      <a:pt x="6685" y="20668"/>
                    </a:lnTo>
                    <a:lnTo>
                      <a:pt x="6530" y="20759"/>
                    </a:lnTo>
                    <a:lnTo>
                      <a:pt x="6376" y="20851"/>
                    </a:lnTo>
                    <a:lnTo>
                      <a:pt x="6144" y="20943"/>
                    </a:lnTo>
                    <a:lnTo>
                      <a:pt x="6144" y="20943"/>
                    </a:lnTo>
                    <a:lnTo>
                      <a:pt x="5873" y="21034"/>
                    </a:lnTo>
                    <a:lnTo>
                      <a:pt x="5526" y="21111"/>
                    </a:lnTo>
                    <a:lnTo>
                      <a:pt x="5139" y="21187"/>
                    </a:lnTo>
                    <a:lnTo>
                      <a:pt x="4714" y="21264"/>
                    </a:lnTo>
                    <a:lnTo>
                      <a:pt x="4714" y="21264"/>
                    </a:lnTo>
                    <a:lnTo>
                      <a:pt x="4212" y="21340"/>
                    </a:lnTo>
                    <a:lnTo>
                      <a:pt x="3748" y="21401"/>
                    </a:lnTo>
                    <a:lnTo>
                      <a:pt x="3207" y="21447"/>
                    </a:lnTo>
                    <a:lnTo>
                      <a:pt x="2666" y="21493"/>
                    </a:lnTo>
                    <a:lnTo>
                      <a:pt x="2125" y="21539"/>
                    </a:lnTo>
                    <a:lnTo>
                      <a:pt x="1507" y="21569"/>
                    </a:lnTo>
                    <a:lnTo>
                      <a:pt x="927" y="21585"/>
                    </a:lnTo>
                    <a:lnTo>
                      <a:pt x="270" y="21600"/>
                    </a:lnTo>
                    <a:lnTo>
                      <a:pt x="270" y="21600"/>
                    </a:lnTo>
                    <a:close/>
                    <a:moveTo>
                      <a:pt x="0" y="2160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" y="15"/>
                    </a:lnTo>
                    <a:lnTo>
                      <a:pt x="889" y="61"/>
                    </a:lnTo>
                    <a:lnTo>
                      <a:pt x="1314" y="122"/>
                    </a:lnTo>
                    <a:lnTo>
                      <a:pt x="1739" y="199"/>
                    </a:lnTo>
                    <a:lnTo>
                      <a:pt x="2164" y="290"/>
                    </a:lnTo>
                    <a:lnTo>
                      <a:pt x="2550" y="397"/>
                    </a:lnTo>
                    <a:lnTo>
                      <a:pt x="2937" y="520"/>
                    </a:lnTo>
                    <a:lnTo>
                      <a:pt x="3323" y="673"/>
                    </a:lnTo>
                    <a:lnTo>
                      <a:pt x="3709" y="841"/>
                    </a:lnTo>
                    <a:lnTo>
                      <a:pt x="4057" y="1024"/>
                    </a:lnTo>
                    <a:lnTo>
                      <a:pt x="4444" y="1223"/>
                    </a:lnTo>
                    <a:lnTo>
                      <a:pt x="4791" y="1437"/>
                    </a:lnTo>
                    <a:lnTo>
                      <a:pt x="5139" y="1682"/>
                    </a:lnTo>
                    <a:lnTo>
                      <a:pt x="5487" y="1926"/>
                    </a:lnTo>
                    <a:lnTo>
                      <a:pt x="5796" y="2201"/>
                    </a:lnTo>
                    <a:lnTo>
                      <a:pt x="6105" y="2492"/>
                    </a:lnTo>
                    <a:lnTo>
                      <a:pt x="6105" y="2492"/>
                    </a:lnTo>
                    <a:lnTo>
                      <a:pt x="6453" y="2813"/>
                    </a:lnTo>
                    <a:lnTo>
                      <a:pt x="6762" y="3149"/>
                    </a:lnTo>
                    <a:lnTo>
                      <a:pt x="7033" y="3485"/>
                    </a:lnTo>
                    <a:lnTo>
                      <a:pt x="7303" y="3837"/>
                    </a:lnTo>
                    <a:lnTo>
                      <a:pt x="7535" y="4189"/>
                    </a:lnTo>
                    <a:lnTo>
                      <a:pt x="7767" y="4555"/>
                    </a:lnTo>
                    <a:lnTo>
                      <a:pt x="7960" y="4922"/>
                    </a:lnTo>
                    <a:lnTo>
                      <a:pt x="8153" y="5304"/>
                    </a:lnTo>
                    <a:lnTo>
                      <a:pt x="8308" y="5687"/>
                    </a:lnTo>
                    <a:lnTo>
                      <a:pt x="8424" y="6084"/>
                    </a:lnTo>
                    <a:lnTo>
                      <a:pt x="8655" y="6910"/>
                    </a:lnTo>
                    <a:lnTo>
                      <a:pt x="8771" y="7766"/>
                    </a:lnTo>
                    <a:lnTo>
                      <a:pt x="8810" y="8637"/>
                    </a:lnTo>
                    <a:lnTo>
                      <a:pt x="8810" y="8637"/>
                    </a:lnTo>
                    <a:lnTo>
                      <a:pt x="8810" y="9218"/>
                    </a:lnTo>
                    <a:lnTo>
                      <a:pt x="8733" y="9783"/>
                    </a:lnTo>
                    <a:lnTo>
                      <a:pt x="8655" y="10349"/>
                    </a:lnTo>
                    <a:lnTo>
                      <a:pt x="8540" y="10884"/>
                    </a:lnTo>
                    <a:lnTo>
                      <a:pt x="8385" y="11404"/>
                    </a:lnTo>
                    <a:lnTo>
                      <a:pt x="8153" y="11924"/>
                    </a:lnTo>
                    <a:lnTo>
                      <a:pt x="7921" y="12413"/>
                    </a:lnTo>
                    <a:lnTo>
                      <a:pt x="7651" y="12902"/>
                    </a:lnTo>
                    <a:lnTo>
                      <a:pt x="7651" y="12902"/>
                    </a:lnTo>
                    <a:lnTo>
                      <a:pt x="7342" y="13422"/>
                    </a:lnTo>
                    <a:lnTo>
                      <a:pt x="2628" y="20561"/>
                    </a:lnTo>
                    <a:lnTo>
                      <a:pt x="2628" y="20561"/>
                    </a:lnTo>
                    <a:lnTo>
                      <a:pt x="2512" y="20759"/>
                    </a:lnTo>
                    <a:lnTo>
                      <a:pt x="2357" y="20943"/>
                    </a:lnTo>
                    <a:lnTo>
                      <a:pt x="2357" y="20943"/>
                    </a:lnTo>
                    <a:lnTo>
                      <a:pt x="2087" y="21111"/>
                    </a:lnTo>
                    <a:lnTo>
                      <a:pt x="1739" y="21264"/>
                    </a:lnTo>
                    <a:lnTo>
                      <a:pt x="1739" y="21264"/>
                    </a:lnTo>
                    <a:lnTo>
                      <a:pt x="1352" y="21386"/>
                    </a:lnTo>
                    <a:lnTo>
                      <a:pt x="927" y="21493"/>
                    </a:lnTo>
                    <a:lnTo>
                      <a:pt x="502" y="21554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2" name="Shape 16406">
                <a:extLst>
                  <a:ext uri="{FF2B5EF4-FFF2-40B4-BE49-F238E27FC236}">
                    <a16:creationId xmlns:a16="http://schemas.microsoft.com/office/drawing/2014/main" id="{E68B85C1-8C90-425C-B5A3-0B99C4501D4F}"/>
                  </a:ext>
                </a:extLst>
              </p:cNvPr>
              <p:cNvSpPr/>
              <p:nvPr/>
            </p:nvSpPr>
            <p:spPr>
              <a:xfrm>
                <a:off x="479342" y="0"/>
                <a:ext cx="1904974" cy="584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3" y="21585"/>
                    </a:moveTo>
                    <a:lnTo>
                      <a:pt x="19913" y="21585"/>
                    </a:lnTo>
                    <a:lnTo>
                      <a:pt x="18976" y="21539"/>
                    </a:lnTo>
                    <a:lnTo>
                      <a:pt x="18039" y="21478"/>
                    </a:lnTo>
                    <a:lnTo>
                      <a:pt x="17196" y="21386"/>
                    </a:lnTo>
                    <a:lnTo>
                      <a:pt x="16446" y="21279"/>
                    </a:lnTo>
                    <a:lnTo>
                      <a:pt x="16446" y="21279"/>
                    </a:lnTo>
                    <a:lnTo>
                      <a:pt x="15884" y="21173"/>
                    </a:lnTo>
                    <a:lnTo>
                      <a:pt x="15415" y="21066"/>
                    </a:lnTo>
                    <a:lnTo>
                      <a:pt x="15040" y="20944"/>
                    </a:lnTo>
                    <a:lnTo>
                      <a:pt x="14759" y="20821"/>
                    </a:lnTo>
                    <a:lnTo>
                      <a:pt x="3514" y="13494"/>
                    </a:lnTo>
                    <a:lnTo>
                      <a:pt x="3514" y="13494"/>
                    </a:lnTo>
                    <a:lnTo>
                      <a:pt x="3092" y="13250"/>
                    </a:lnTo>
                    <a:lnTo>
                      <a:pt x="2718" y="13006"/>
                    </a:lnTo>
                    <a:lnTo>
                      <a:pt x="2718" y="13006"/>
                    </a:lnTo>
                    <a:lnTo>
                      <a:pt x="2671" y="12960"/>
                    </a:lnTo>
                    <a:lnTo>
                      <a:pt x="2671" y="12960"/>
                    </a:lnTo>
                    <a:lnTo>
                      <a:pt x="2296" y="12670"/>
                    </a:lnTo>
                    <a:lnTo>
                      <a:pt x="1921" y="12380"/>
                    </a:lnTo>
                    <a:lnTo>
                      <a:pt x="1593" y="12075"/>
                    </a:lnTo>
                    <a:lnTo>
                      <a:pt x="1312" y="11769"/>
                    </a:lnTo>
                    <a:lnTo>
                      <a:pt x="1078" y="11464"/>
                    </a:lnTo>
                    <a:lnTo>
                      <a:pt x="843" y="11159"/>
                    </a:lnTo>
                    <a:lnTo>
                      <a:pt x="656" y="10838"/>
                    </a:lnTo>
                    <a:lnTo>
                      <a:pt x="469" y="10518"/>
                    </a:lnTo>
                    <a:lnTo>
                      <a:pt x="469" y="10518"/>
                    </a:lnTo>
                    <a:lnTo>
                      <a:pt x="281" y="10075"/>
                    </a:lnTo>
                    <a:lnTo>
                      <a:pt x="94" y="9632"/>
                    </a:lnTo>
                    <a:lnTo>
                      <a:pt x="47" y="9174"/>
                    </a:lnTo>
                    <a:lnTo>
                      <a:pt x="0" y="8701"/>
                    </a:lnTo>
                    <a:lnTo>
                      <a:pt x="0" y="8701"/>
                    </a:lnTo>
                    <a:lnTo>
                      <a:pt x="0" y="8258"/>
                    </a:lnTo>
                    <a:lnTo>
                      <a:pt x="94" y="7816"/>
                    </a:lnTo>
                    <a:lnTo>
                      <a:pt x="234" y="7388"/>
                    </a:lnTo>
                    <a:lnTo>
                      <a:pt x="375" y="6976"/>
                    </a:lnTo>
                    <a:lnTo>
                      <a:pt x="609" y="6564"/>
                    </a:lnTo>
                    <a:lnTo>
                      <a:pt x="843" y="6152"/>
                    </a:lnTo>
                    <a:lnTo>
                      <a:pt x="1171" y="5770"/>
                    </a:lnTo>
                    <a:lnTo>
                      <a:pt x="1546" y="5373"/>
                    </a:lnTo>
                    <a:lnTo>
                      <a:pt x="1968" y="4992"/>
                    </a:lnTo>
                    <a:lnTo>
                      <a:pt x="2390" y="4625"/>
                    </a:lnTo>
                    <a:lnTo>
                      <a:pt x="2905" y="4259"/>
                    </a:lnTo>
                    <a:lnTo>
                      <a:pt x="3467" y="3908"/>
                    </a:lnTo>
                    <a:lnTo>
                      <a:pt x="4076" y="3557"/>
                    </a:lnTo>
                    <a:lnTo>
                      <a:pt x="4732" y="3221"/>
                    </a:lnTo>
                    <a:lnTo>
                      <a:pt x="5435" y="2900"/>
                    </a:lnTo>
                    <a:lnTo>
                      <a:pt x="6185" y="2565"/>
                    </a:lnTo>
                    <a:lnTo>
                      <a:pt x="6185" y="2565"/>
                    </a:lnTo>
                    <a:lnTo>
                      <a:pt x="6888" y="2274"/>
                    </a:lnTo>
                    <a:lnTo>
                      <a:pt x="7684" y="2015"/>
                    </a:lnTo>
                    <a:lnTo>
                      <a:pt x="8434" y="1755"/>
                    </a:lnTo>
                    <a:lnTo>
                      <a:pt x="9230" y="1511"/>
                    </a:lnTo>
                    <a:lnTo>
                      <a:pt x="10027" y="1298"/>
                    </a:lnTo>
                    <a:lnTo>
                      <a:pt x="10870" y="1084"/>
                    </a:lnTo>
                    <a:lnTo>
                      <a:pt x="11714" y="901"/>
                    </a:lnTo>
                    <a:lnTo>
                      <a:pt x="12557" y="733"/>
                    </a:lnTo>
                    <a:lnTo>
                      <a:pt x="13447" y="580"/>
                    </a:lnTo>
                    <a:lnTo>
                      <a:pt x="14338" y="458"/>
                    </a:lnTo>
                    <a:lnTo>
                      <a:pt x="15228" y="336"/>
                    </a:lnTo>
                    <a:lnTo>
                      <a:pt x="16165" y="244"/>
                    </a:lnTo>
                    <a:lnTo>
                      <a:pt x="17102" y="153"/>
                    </a:lnTo>
                    <a:lnTo>
                      <a:pt x="18086" y="92"/>
                    </a:lnTo>
                    <a:lnTo>
                      <a:pt x="19070" y="46"/>
                    </a:lnTo>
                    <a:lnTo>
                      <a:pt x="20054" y="15"/>
                    </a:lnTo>
                    <a:lnTo>
                      <a:pt x="20054" y="15"/>
                    </a:lnTo>
                    <a:lnTo>
                      <a:pt x="21178" y="0"/>
                    </a:lnTo>
                    <a:lnTo>
                      <a:pt x="21178" y="0"/>
                    </a:lnTo>
                    <a:lnTo>
                      <a:pt x="21600" y="0"/>
                    </a:lnTo>
                    <a:lnTo>
                      <a:pt x="21600" y="31"/>
                    </a:lnTo>
                    <a:lnTo>
                      <a:pt x="21600" y="31"/>
                    </a:lnTo>
                    <a:lnTo>
                      <a:pt x="21131" y="15"/>
                    </a:lnTo>
                    <a:lnTo>
                      <a:pt x="21131" y="15"/>
                    </a:lnTo>
                    <a:lnTo>
                      <a:pt x="20569" y="31"/>
                    </a:lnTo>
                    <a:lnTo>
                      <a:pt x="20007" y="61"/>
                    </a:lnTo>
                    <a:lnTo>
                      <a:pt x="19445" y="107"/>
                    </a:lnTo>
                    <a:lnTo>
                      <a:pt x="18929" y="183"/>
                    </a:lnTo>
                    <a:lnTo>
                      <a:pt x="18367" y="275"/>
                    </a:lnTo>
                    <a:lnTo>
                      <a:pt x="17852" y="382"/>
                    </a:lnTo>
                    <a:lnTo>
                      <a:pt x="17336" y="504"/>
                    </a:lnTo>
                    <a:lnTo>
                      <a:pt x="16868" y="656"/>
                    </a:lnTo>
                    <a:lnTo>
                      <a:pt x="16352" y="824"/>
                    </a:lnTo>
                    <a:lnTo>
                      <a:pt x="15884" y="1007"/>
                    </a:lnTo>
                    <a:lnTo>
                      <a:pt x="15415" y="1221"/>
                    </a:lnTo>
                    <a:lnTo>
                      <a:pt x="14947" y="1450"/>
                    </a:lnTo>
                    <a:lnTo>
                      <a:pt x="14525" y="1694"/>
                    </a:lnTo>
                    <a:lnTo>
                      <a:pt x="14056" y="1954"/>
                    </a:lnTo>
                    <a:lnTo>
                      <a:pt x="13635" y="2244"/>
                    </a:lnTo>
                    <a:lnTo>
                      <a:pt x="13213" y="2549"/>
                    </a:lnTo>
                    <a:lnTo>
                      <a:pt x="13213" y="2549"/>
                    </a:lnTo>
                    <a:lnTo>
                      <a:pt x="12838" y="2870"/>
                    </a:lnTo>
                    <a:lnTo>
                      <a:pt x="12463" y="3206"/>
                    </a:lnTo>
                    <a:lnTo>
                      <a:pt x="12135" y="3541"/>
                    </a:lnTo>
                    <a:lnTo>
                      <a:pt x="11807" y="3893"/>
                    </a:lnTo>
                    <a:lnTo>
                      <a:pt x="11526" y="4244"/>
                    </a:lnTo>
                    <a:lnTo>
                      <a:pt x="11245" y="4610"/>
                    </a:lnTo>
                    <a:lnTo>
                      <a:pt x="11011" y="4992"/>
                    </a:lnTo>
                    <a:lnTo>
                      <a:pt x="10777" y="5358"/>
                    </a:lnTo>
                    <a:lnTo>
                      <a:pt x="10589" y="5755"/>
                    </a:lnTo>
                    <a:lnTo>
                      <a:pt x="10449" y="6152"/>
                    </a:lnTo>
                    <a:lnTo>
                      <a:pt x="10167" y="6961"/>
                    </a:lnTo>
                    <a:lnTo>
                      <a:pt x="10027" y="7816"/>
                    </a:lnTo>
                    <a:lnTo>
                      <a:pt x="9980" y="8686"/>
                    </a:lnTo>
                    <a:lnTo>
                      <a:pt x="9980" y="8686"/>
                    </a:lnTo>
                    <a:lnTo>
                      <a:pt x="9980" y="9281"/>
                    </a:lnTo>
                    <a:lnTo>
                      <a:pt x="10074" y="9846"/>
                    </a:lnTo>
                    <a:lnTo>
                      <a:pt x="10167" y="10395"/>
                    </a:lnTo>
                    <a:lnTo>
                      <a:pt x="10355" y="10945"/>
                    </a:lnTo>
                    <a:lnTo>
                      <a:pt x="10542" y="11464"/>
                    </a:lnTo>
                    <a:lnTo>
                      <a:pt x="10777" y="11968"/>
                    </a:lnTo>
                    <a:lnTo>
                      <a:pt x="11058" y="12472"/>
                    </a:lnTo>
                    <a:lnTo>
                      <a:pt x="11386" y="12945"/>
                    </a:lnTo>
                    <a:lnTo>
                      <a:pt x="11386" y="12945"/>
                    </a:lnTo>
                    <a:lnTo>
                      <a:pt x="11386" y="12991"/>
                    </a:lnTo>
                    <a:lnTo>
                      <a:pt x="11386" y="12991"/>
                    </a:lnTo>
                    <a:lnTo>
                      <a:pt x="11854" y="13494"/>
                    </a:lnTo>
                    <a:lnTo>
                      <a:pt x="17758" y="20821"/>
                    </a:lnTo>
                    <a:lnTo>
                      <a:pt x="17758" y="20821"/>
                    </a:lnTo>
                    <a:lnTo>
                      <a:pt x="17898" y="20944"/>
                    </a:lnTo>
                    <a:lnTo>
                      <a:pt x="18133" y="21066"/>
                    </a:lnTo>
                    <a:lnTo>
                      <a:pt x="18367" y="21173"/>
                    </a:lnTo>
                    <a:lnTo>
                      <a:pt x="18695" y="21279"/>
                    </a:lnTo>
                    <a:lnTo>
                      <a:pt x="18695" y="21279"/>
                    </a:lnTo>
                    <a:lnTo>
                      <a:pt x="19117" y="21402"/>
                    </a:lnTo>
                    <a:lnTo>
                      <a:pt x="19585" y="21493"/>
                    </a:lnTo>
                    <a:lnTo>
                      <a:pt x="20101" y="21554"/>
                    </a:lnTo>
                    <a:lnTo>
                      <a:pt x="20663" y="21600"/>
                    </a:lnTo>
                    <a:lnTo>
                      <a:pt x="20663" y="21600"/>
                    </a:lnTo>
                    <a:lnTo>
                      <a:pt x="20522" y="21600"/>
                    </a:lnTo>
                    <a:lnTo>
                      <a:pt x="20522" y="21600"/>
                    </a:lnTo>
                    <a:lnTo>
                      <a:pt x="20194" y="21585"/>
                    </a:lnTo>
                    <a:lnTo>
                      <a:pt x="19913" y="21585"/>
                    </a:lnTo>
                    <a:lnTo>
                      <a:pt x="19913" y="2158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3" name="Shape 16407">
                <a:extLst>
                  <a:ext uri="{FF2B5EF4-FFF2-40B4-BE49-F238E27FC236}">
                    <a16:creationId xmlns:a16="http://schemas.microsoft.com/office/drawing/2014/main" id="{26FF9C09-9EC8-4320-820A-249045312A38}"/>
                  </a:ext>
                </a:extLst>
              </p:cNvPr>
              <p:cNvSpPr/>
              <p:nvPr/>
            </p:nvSpPr>
            <p:spPr>
              <a:xfrm>
                <a:off x="-56142" y="4130"/>
                <a:ext cx="2384316" cy="5843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"/>
                    </a:move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338" y="21600"/>
                    </a:lnTo>
                    <a:lnTo>
                      <a:pt x="21338" y="21600"/>
                    </a:lnTo>
                    <a:lnTo>
                      <a:pt x="20851" y="21600"/>
                    </a:lnTo>
                    <a:lnTo>
                      <a:pt x="20851" y="21600"/>
                    </a:lnTo>
                    <a:lnTo>
                      <a:pt x="20402" y="21554"/>
                    </a:lnTo>
                    <a:lnTo>
                      <a:pt x="19990" y="21493"/>
                    </a:lnTo>
                    <a:lnTo>
                      <a:pt x="19616" y="21401"/>
                    </a:lnTo>
                    <a:lnTo>
                      <a:pt x="19279" y="21279"/>
                    </a:lnTo>
                    <a:lnTo>
                      <a:pt x="19279" y="21279"/>
                    </a:lnTo>
                    <a:lnTo>
                      <a:pt x="19017" y="21172"/>
                    </a:lnTo>
                    <a:lnTo>
                      <a:pt x="18830" y="21065"/>
                    </a:lnTo>
                    <a:lnTo>
                      <a:pt x="18643" y="20943"/>
                    </a:lnTo>
                    <a:lnTo>
                      <a:pt x="18530" y="20821"/>
                    </a:lnTo>
                    <a:lnTo>
                      <a:pt x="13814" y="13489"/>
                    </a:lnTo>
                    <a:lnTo>
                      <a:pt x="13814" y="13489"/>
                    </a:lnTo>
                    <a:lnTo>
                      <a:pt x="13439" y="12984"/>
                    </a:lnTo>
                    <a:lnTo>
                      <a:pt x="13439" y="12984"/>
                    </a:lnTo>
                    <a:lnTo>
                      <a:pt x="13439" y="12939"/>
                    </a:lnTo>
                    <a:lnTo>
                      <a:pt x="13439" y="12939"/>
                    </a:lnTo>
                    <a:lnTo>
                      <a:pt x="13177" y="12465"/>
                    </a:lnTo>
                    <a:lnTo>
                      <a:pt x="12953" y="11961"/>
                    </a:lnTo>
                    <a:lnTo>
                      <a:pt x="12765" y="11457"/>
                    </a:lnTo>
                    <a:lnTo>
                      <a:pt x="12616" y="10937"/>
                    </a:lnTo>
                    <a:lnTo>
                      <a:pt x="12466" y="10388"/>
                    </a:lnTo>
                    <a:lnTo>
                      <a:pt x="12391" y="9838"/>
                    </a:lnTo>
                    <a:lnTo>
                      <a:pt x="12316" y="9272"/>
                    </a:lnTo>
                    <a:lnTo>
                      <a:pt x="12316" y="8677"/>
                    </a:lnTo>
                    <a:lnTo>
                      <a:pt x="12316" y="8677"/>
                    </a:lnTo>
                    <a:lnTo>
                      <a:pt x="12354" y="7806"/>
                    </a:lnTo>
                    <a:lnTo>
                      <a:pt x="12466" y="6950"/>
                    </a:lnTo>
                    <a:lnTo>
                      <a:pt x="12690" y="6141"/>
                    </a:lnTo>
                    <a:lnTo>
                      <a:pt x="12803" y="5744"/>
                    </a:lnTo>
                    <a:lnTo>
                      <a:pt x="12953" y="5347"/>
                    </a:lnTo>
                    <a:lnTo>
                      <a:pt x="13140" y="4980"/>
                    </a:lnTo>
                    <a:lnTo>
                      <a:pt x="13327" y="4598"/>
                    </a:lnTo>
                    <a:lnTo>
                      <a:pt x="13551" y="4231"/>
                    </a:lnTo>
                    <a:lnTo>
                      <a:pt x="13776" y="3880"/>
                    </a:lnTo>
                    <a:lnTo>
                      <a:pt x="14038" y="3529"/>
                    </a:lnTo>
                    <a:lnTo>
                      <a:pt x="14300" y="3193"/>
                    </a:lnTo>
                    <a:lnTo>
                      <a:pt x="14600" y="2857"/>
                    </a:lnTo>
                    <a:lnTo>
                      <a:pt x="14899" y="2536"/>
                    </a:lnTo>
                    <a:lnTo>
                      <a:pt x="14899" y="2536"/>
                    </a:lnTo>
                    <a:lnTo>
                      <a:pt x="15236" y="2230"/>
                    </a:lnTo>
                    <a:lnTo>
                      <a:pt x="15573" y="1940"/>
                    </a:lnTo>
                    <a:lnTo>
                      <a:pt x="15947" y="1680"/>
                    </a:lnTo>
                    <a:lnTo>
                      <a:pt x="16284" y="1436"/>
                    </a:lnTo>
                    <a:lnTo>
                      <a:pt x="16659" y="1207"/>
                    </a:lnTo>
                    <a:lnTo>
                      <a:pt x="17033" y="993"/>
                    </a:lnTo>
                    <a:lnTo>
                      <a:pt x="17407" y="810"/>
                    </a:lnTo>
                    <a:lnTo>
                      <a:pt x="17819" y="642"/>
                    </a:lnTo>
                    <a:lnTo>
                      <a:pt x="18193" y="489"/>
                    </a:lnTo>
                    <a:lnTo>
                      <a:pt x="18605" y="367"/>
                    </a:lnTo>
                    <a:lnTo>
                      <a:pt x="19017" y="260"/>
                    </a:lnTo>
                    <a:lnTo>
                      <a:pt x="19466" y="168"/>
                    </a:lnTo>
                    <a:lnTo>
                      <a:pt x="19878" y="92"/>
                    </a:lnTo>
                    <a:lnTo>
                      <a:pt x="20327" y="46"/>
                    </a:lnTo>
                    <a:lnTo>
                      <a:pt x="20776" y="15"/>
                    </a:lnTo>
                    <a:lnTo>
                      <a:pt x="21226" y="0"/>
                    </a:lnTo>
                    <a:lnTo>
                      <a:pt x="21226" y="0"/>
                    </a:lnTo>
                    <a:lnTo>
                      <a:pt x="21600" y="15"/>
                    </a:lnTo>
                    <a:lnTo>
                      <a:pt x="21600" y="15"/>
                    </a:lnTo>
                    <a:close/>
                    <a:moveTo>
                      <a:pt x="20365" y="0"/>
                    </a:moveTo>
                    <a:lnTo>
                      <a:pt x="20365" y="0"/>
                    </a:lnTo>
                    <a:lnTo>
                      <a:pt x="19579" y="31"/>
                    </a:lnTo>
                    <a:lnTo>
                      <a:pt x="18792" y="76"/>
                    </a:lnTo>
                    <a:lnTo>
                      <a:pt x="18006" y="137"/>
                    </a:lnTo>
                    <a:lnTo>
                      <a:pt x="17258" y="229"/>
                    </a:lnTo>
                    <a:lnTo>
                      <a:pt x="16509" y="321"/>
                    </a:lnTo>
                    <a:lnTo>
                      <a:pt x="15798" y="443"/>
                    </a:lnTo>
                    <a:lnTo>
                      <a:pt x="15086" y="565"/>
                    </a:lnTo>
                    <a:lnTo>
                      <a:pt x="14375" y="718"/>
                    </a:lnTo>
                    <a:lnTo>
                      <a:pt x="13701" y="886"/>
                    </a:lnTo>
                    <a:lnTo>
                      <a:pt x="13027" y="1069"/>
                    </a:lnTo>
                    <a:lnTo>
                      <a:pt x="12354" y="1283"/>
                    </a:lnTo>
                    <a:lnTo>
                      <a:pt x="11717" y="1497"/>
                    </a:lnTo>
                    <a:lnTo>
                      <a:pt x="11081" y="1741"/>
                    </a:lnTo>
                    <a:lnTo>
                      <a:pt x="10482" y="2001"/>
                    </a:lnTo>
                    <a:lnTo>
                      <a:pt x="9845" y="2261"/>
                    </a:lnTo>
                    <a:lnTo>
                      <a:pt x="9284" y="2551"/>
                    </a:lnTo>
                    <a:lnTo>
                      <a:pt x="9284" y="2551"/>
                    </a:lnTo>
                    <a:lnTo>
                      <a:pt x="8685" y="2887"/>
                    </a:lnTo>
                    <a:lnTo>
                      <a:pt x="8123" y="3208"/>
                    </a:lnTo>
                    <a:lnTo>
                      <a:pt x="7599" y="3544"/>
                    </a:lnTo>
                    <a:lnTo>
                      <a:pt x="7113" y="3895"/>
                    </a:lnTo>
                    <a:lnTo>
                      <a:pt x="6663" y="4247"/>
                    </a:lnTo>
                    <a:lnTo>
                      <a:pt x="6252" y="4613"/>
                    </a:lnTo>
                    <a:lnTo>
                      <a:pt x="5915" y="4980"/>
                    </a:lnTo>
                    <a:lnTo>
                      <a:pt x="5578" y="5362"/>
                    </a:lnTo>
                    <a:lnTo>
                      <a:pt x="5278" y="5759"/>
                    </a:lnTo>
                    <a:lnTo>
                      <a:pt x="5016" y="6141"/>
                    </a:lnTo>
                    <a:lnTo>
                      <a:pt x="4829" y="6553"/>
                    </a:lnTo>
                    <a:lnTo>
                      <a:pt x="4642" y="6966"/>
                    </a:lnTo>
                    <a:lnTo>
                      <a:pt x="4530" y="7378"/>
                    </a:lnTo>
                    <a:lnTo>
                      <a:pt x="4417" y="7806"/>
                    </a:lnTo>
                    <a:lnTo>
                      <a:pt x="4342" y="8249"/>
                    </a:lnTo>
                    <a:lnTo>
                      <a:pt x="4342" y="8692"/>
                    </a:lnTo>
                    <a:lnTo>
                      <a:pt x="4342" y="8692"/>
                    </a:lnTo>
                    <a:lnTo>
                      <a:pt x="4380" y="9165"/>
                    </a:lnTo>
                    <a:lnTo>
                      <a:pt x="4417" y="9624"/>
                    </a:lnTo>
                    <a:lnTo>
                      <a:pt x="4567" y="10067"/>
                    </a:lnTo>
                    <a:lnTo>
                      <a:pt x="4717" y="10510"/>
                    </a:lnTo>
                    <a:lnTo>
                      <a:pt x="4717" y="10510"/>
                    </a:lnTo>
                    <a:lnTo>
                      <a:pt x="4867" y="10831"/>
                    </a:lnTo>
                    <a:lnTo>
                      <a:pt x="5016" y="11151"/>
                    </a:lnTo>
                    <a:lnTo>
                      <a:pt x="5203" y="11457"/>
                    </a:lnTo>
                    <a:lnTo>
                      <a:pt x="5391" y="11762"/>
                    </a:lnTo>
                    <a:lnTo>
                      <a:pt x="5615" y="12068"/>
                    </a:lnTo>
                    <a:lnTo>
                      <a:pt x="5877" y="12373"/>
                    </a:lnTo>
                    <a:lnTo>
                      <a:pt x="6177" y="12664"/>
                    </a:lnTo>
                    <a:lnTo>
                      <a:pt x="6476" y="12954"/>
                    </a:lnTo>
                    <a:lnTo>
                      <a:pt x="6476" y="12954"/>
                    </a:lnTo>
                    <a:lnTo>
                      <a:pt x="6514" y="13000"/>
                    </a:lnTo>
                    <a:lnTo>
                      <a:pt x="6514" y="13000"/>
                    </a:lnTo>
                    <a:lnTo>
                      <a:pt x="6813" y="13244"/>
                    </a:lnTo>
                    <a:lnTo>
                      <a:pt x="7150" y="13489"/>
                    </a:lnTo>
                    <a:lnTo>
                      <a:pt x="16134" y="20821"/>
                    </a:lnTo>
                    <a:lnTo>
                      <a:pt x="16134" y="20821"/>
                    </a:lnTo>
                    <a:lnTo>
                      <a:pt x="16359" y="20943"/>
                    </a:lnTo>
                    <a:lnTo>
                      <a:pt x="16659" y="21065"/>
                    </a:lnTo>
                    <a:lnTo>
                      <a:pt x="17033" y="21172"/>
                    </a:lnTo>
                    <a:lnTo>
                      <a:pt x="17482" y="21279"/>
                    </a:lnTo>
                    <a:lnTo>
                      <a:pt x="17482" y="21279"/>
                    </a:lnTo>
                    <a:lnTo>
                      <a:pt x="18081" y="21386"/>
                    </a:lnTo>
                    <a:lnTo>
                      <a:pt x="18755" y="21478"/>
                    </a:lnTo>
                    <a:lnTo>
                      <a:pt x="19504" y="21539"/>
                    </a:lnTo>
                    <a:lnTo>
                      <a:pt x="20252" y="21585"/>
                    </a:lnTo>
                    <a:lnTo>
                      <a:pt x="20252" y="21585"/>
                    </a:lnTo>
                    <a:lnTo>
                      <a:pt x="19204" y="21539"/>
                    </a:lnTo>
                    <a:lnTo>
                      <a:pt x="18231" y="21478"/>
                    </a:lnTo>
                    <a:lnTo>
                      <a:pt x="17332" y="21386"/>
                    </a:lnTo>
                    <a:lnTo>
                      <a:pt x="16509" y="21264"/>
                    </a:lnTo>
                    <a:lnTo>
                      <a:pt x="16509" y="21264"/>
                    </a:lnTo>
                    <a:lnTo>
                      <a:pt x="15947" y="21157"/>
                    </a:lnTo>
                    <a:lnTo>
                      <a:pt x="15498" y="21050"/>
                    </a:lnTo>
                    <a:lnTo>
                      <a:pt x="15086" y="20943"/>
                    </a:lnTo>
                    <a:lnTo>
                      <a:pt x="14824" y="20821"/>
                    </a:lnTo>
                    <a:lnTo>
                      <a:pt x="3519" y="13458"/>
                    </a:lnTo>
                    <a:lnTo>
                      <a:pt x="3519" y="13458"/>
                    </a:lnTo>
                    <a:lnTo>
                      <a:pt x="2733" y="12969"/>
                    </a:lnTo>
                    <a:lnTo>
                      <a:pt x="2733" y="12969"/>
                    </a:lnTo>
                    <a:lnTo>
                      <a:pt x="2695" y="12923"/>
                    </a:lnTo>
                    <a:lnTo>
                      <a:pt x="2695" y="12923"/>
                    </a:lnTo>
                    <a:lnTo>
                      <a:pt x="2358" y="12679"/>
                    </a:lnTo>
                    <a:lnTo>
                      <a:pt x="2059" y="12450"/>
                    </a:lnTo>
                    <a:lnTo>
                      <a:pt x="1797" y="12190"/>
                    </a:lnTo>
                    <a:lnTo>
                      <a:pt x="1535" y="11946"/>
                    </a:lnTo>
                    <a:lnTo>
                      <a:pt x="1273" y="11686"/>
                    </a:lnTo>
                    <a:lnTo>
                      <a:pt x="1048" y="11426"/>
                    </a:lnTo>
                    <a:lnTo>
                      <a:pt x="861" y="11167"/>
                    </a:lnTo>
                    <a:lnTo>
                      <a:pt x="674" y="10907"/>
                    </a:lnTo>
                    <a:lnTo>
                      <a:pt x="524" y="10632"/>
                    </a:lnTo>
                    <a:lnTo>
                      <a:pt x="374" y="10372"/>
                    </a:lnTo>
                    <a:lnTo>
                      <a:pt x="150" y="9807"/>
                    </a:lnTo>
                    <a:lnTo>
                      <a:pt x="37" y="9242"/>
                    </a:lnTo>
                    <a:lnTo>
                      <a:pt x="0" y="8661"/>
                    </a:lnTo>
                    <a:lnTo>
                      <a:pt x="0" y="8661"/>
                    </a:lnTo>
                    <a:lnTo>
                      <a:pt x="0" y="8234"/>
                    </a:lnTo>
                    <a:lnTo>
                      <a:pt x="75" y="7806"/>
                    </a:lnTo>
                    <a:lnTo>
                      <a:pt x="187" y="7393"/>
                    </a:lnTo>
                    <a:lnTo>
                      <a:pt x="374" y="6996"/>
                    </a:lnTo>
                    <a:lnTo>
                      <a:pt x="374" y="6996"/>
                    </a:lnTo>
                    <a:lnTo>
                      <a:pt x="524" y="6676"/>
                    </a:lnTo>
                    <a:lnTo>
                      <a:pt x="711" y="6370"/>
                    </a:lnTo>
                    <a:lnTo>
                      <a:pt x="936" y="6064"/>
                    </a:lnTo>
                    <a:lnTo>
                      <a:pt x="1160" y="5759"/>
                    </a:lnTo>
                    <a:lnTo>
                      <a:pt x="1423" y="5469"/>
                    </a:lnTo>
                    <a:lnTo>
                      <a:pt x="1722" y="5179"/>
                    </a:lnTo>
                    <a:lnTo>
                      <a:pt x="2059" y="4888"/>
                    </a:lnTo>
                    <a:lnTo>
                      <a:pt x="2396" y="4613"/>
                    </a:lnTo>
                    <a:lnTo>
                      <a:pt x="2770" y="4323"/>
                    </a:lnTo>
                    <a:lnTo>
                      <a:pt x="3182" y="4063"/>
                    </a:lnTo>
                    <a:lnTo>
                      <a:pt x="3631" y="3788"/>
                    </a:lnTo>
                    <a:lnTo>
                      <a:pt x="4080" y="3529"/>
                    </a:lnTo>
                    <a:lnTo>
                      <a:pt x="4567" y="3269"/>
                    </a:lnTo>
                    <a:lnTo>
                      <a:pt x="5091" y="3009"/>
                    </a:lnTo>
                    <a:lnTo>
                      <a:pt x="5653" y="2765"/>
                    </a:lnTo>
                    <a:lnTo>
                      <a:pt x="6214" y="2521"/>
                    </a:lnTo>
                    <a:lnTo>
                      <a:pt x="6214" y="2521"/>
                    </a:lnTo>
                    <a:lnTo>
                      <a:pt x="6963" y="2230"/>
                    </a:lnTo>
                    <a:lnTo>
                      <a:pt x="7712" y="1955"/>
                    </a:lnTo>
                    <a:lnTo>
                      <a:pt x="8535" y="1696"/>
                    </a:lnTo>
                    <a:lnTo>
                      <a:pt x="9321" y="1466"/>
                    </a:lnTo>
                    <a:lnTo>
                      <a:pt x="10145" y="1237"/>
                    </a:lnTo>
                    <a:lnTo>
                      <a:pt x="10968" y="1039"/>
                    </a:lnTo>
                    <a:lnTo>
                      <a:pt x="11829" y="855"/>
                    </a:lnTo>
                    <a:lnTo>
                      <a:pt x="12728" y="687"/>
                    </a:lnTo>
                    <a:lnTo>
                      <a:pt x="13626" y="535"/>
                    </a:lnTo>
                    <a:lnTo>
                      <a:pt x="14525" y="412"/>
                    </a:lnTo>
                    <a:lnTo>
                      <a:pt x="15461" y="290"/>
                    </a:lnTo>
                    <a:lnTo>
                      <a:pt x="16397" y="199"/>
                    </a:lnTo>
                    <a:lnTo>
                      <a:pt x="17370" y="122"/>
                    </a:lnTo>
                    <a:lnTo>
                      <a:pt x="18343" y="61"/>
                    </a:lnTo>
                    <a:lnTo>
                      <a:pt x="19354" y="31"/>
                    </a:lnTo>
                    <a:lnTo>
                      <a:pt x="20365" y="0"/>
                    </a:lnTo>
                    <a:lnTo>
                      <a:pt x="2036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000"/>
              </a:p>
            </p:txBody>
          </p:sp>
        </p:grpSp>
      </p:grpSp>
      <p:sp>
        <p:nvSpPr>
          <p:cNvPr id="29" name="Shape 16409">
            <a:extLst>
              <a:ext uri="{FF2B5EF4-FFF2-40B4-BE49-F238E27FC236}">
                <a16:creationId xmlns:a16="http://schemas.microsoft.com/office/drawing/2014/main" id="{8A8E54BD-F202-4115-8D37-15F49DE5D784}"/>
              </a:ext>
            </a:extLst>
          </p:cNvPr>
          <p:cNvSpPr/>
          <p:nvPr/>
        </p:nvSpPr>
        <p:spPr>
          <a:xfrm>
            <a:off x="5105294" y="1706284"/>
            <a:ext cx="894119" cy="5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9" y="7360"/>
                </a:moveTo>
                <a:cubicBezTo>
                  <a:pt x="18340" y="3662"/>
                  <a:pt x="16412" y="814"/>
                  <a:pt x="14071" y="814"/>
                </a:cubicBezTo>
                <a:cubicBezTo>
                  <a:pt x="12923" y="814"/>
                  <a:pt x="11913" y="1479"/>
                  <a:pt x="11110" y="2552"/>
                </a:cubicBezTo>
                <a:cubicBezTo>
                  <a:pt x="10352" y="999"/>
                  <a:pt x="9182" y="0"/>
                  <a:pt x="7873" y="0"/>
                </a:cubicBezTo>
                <a:cubicBezTo>
                  <a:pt x="5899" y="0"/>
                  <a:pt x="4247" y="2219"/>
                  <a:pt x="3856" y="5215"/>
                </a:cubicBezTo>
                <a:cubicBezTo>
                  <a:pt x="1699" y="5437"/>
                  <a:pt x="0" y="8285"/>
                  <a:pt x="0" y="11799"/>
                </a:cubicBezTo>
                <a:cubicBezTo>
                  <a:pt x="0" y="15460"/>
                  <a:pt x="1859" y="18456"/>
                  <a:pt x="4132" y="18456"/>
                </a:cubicBezTo>
                <a:cubicBezTo>
                  <a:pt x="4614" y="18456"/>
                  <a:pt x="5073" y="18308"/>
                  <a:pt x="5509" y="18049"/>
                </a:cubicBezTo>
                <a:cubicBezTo>
                  <a:pt x="6267" y="19714"/>
                  <a:pt x="7460" y="20786"/>
                  <a:pt x="8837" y="20786"/>
                </a:cubicBezTo>
                <a:cubicBezTo>
                  <a:pt x="9687" y="20786"/>
                  <a:pt x="10467" y="20379"/>
                  <a:pt x="11110" y="19677"/>
                </a:cubicBezTo>
                <a:cubicBezTo>
                  <a:pt x="11867" y="20860"/>
                  <a:pt x="12877" y="21600"/>
                  <a:pt x="13979" y="21600"/>
                </a:cubicBezTo>
                <a:cubicBezTo>
                  <a:pt x="15632" y="21600"/>
                  <a:pt x="17055" y="20010"/>
                  <a:pt x="17698" y="17753"/>
                </a:cubicBezTo>
                <a:cubicBezTo>
                  <a:pt x="17904" y="17827"/>
                  <a:pt x="18111" y="17864"/>
                  <a:pt x="18340" y="17864"/>
                </a:cubicBezTo>
                <a:cubicBezTo>
                  <a:pt x="20131" y="17864"/>
                  <a:pt x="21600" y="15497"/>
                  <a:pt x="21600" y="12575"/>
                </a:cubicBezTo>
                <a:cubicBezTo>
                  <a:pt x="21600" y="9838"/>
                  <a:pt x="20292" y="7619"/>
                  <a:pt x="18639" y="7360"/>
                </a:cubicBezTo>
                <a:close/>
                <a:moveTo>
                  <a:pt x="18639" y="7360"/>
                </a:moveTo>
                <a:cubicBezTo>
                  <a:pt x="18639" y="7360"/>
                  <a:pt x="18639" y="7360"/>
                  <a:pt x="18639" y="7360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/>
          </a:p>
        </p:txBody>
      </p:sp>
      <p:grpSp>
        <p:nvGrpSpPr>
          <p:cNvPr id="42" name="组合 41"/>
          <p:cNvGrpSpPr/>
          <p:nvPr/>
        </p:nvGrpSpPr>
        <p:grpSpPr>
          <a:xfrm>
            <a:off x="1493658" y="1365394"/>
            <a:ext cx="749164" cy="1453172"/>
            <a:chOff x="1493658" y="1545414"/>
            <a:chExt cx="749164" cy="1453172"/>
          </a:xfrm>
        </p:grpSpPr>
        <p:sp>
          <p:nvSpPr>
            <p:cNvPr id="9" name="Shape 16372">
              <a:extLst>
                <a:ext uri="{FF2B5EF4-FFF2-40B4-BE49-F238E27FC236}">
                  <a16:creationId xmlns:a16="http://schemas.microsoft.com/office/drawing/2014/main" id="{F6D506AE-8367-4CB9-B8F2-C459C2FF2D8D}"/>
                </a:ext>
              </a:extLst>
            </p:cNvPr>
            <p:cNvSpPr/>
            <p:nvPr/>
          </p:nvSpPr>
          <p:spPr>
            <a:xfrm flipH="1">
              <a:off x="1868239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10" name="Shape 16373">
              <a:extLst>
                <a:ext uri="{FF2B5EF4-FFF2-40B4-BE49-F238E27FC236}">
                  <a16:creationId xmlns:a16="http://schemas.microsoft.com/office/drawing/2014/main" id="{07975324-50DC-412D-A9F0-84B959FB5F54}"/>
                </a:ext>
              </a:extLst>
            </p:cNvPr>
            <p:cNvSpPr/>
            <p:nvPr/>
          </p:nvSpPr>
          <p:spPr>
            <a:xfrm>
              <a:off x="1630114" y="1545414"/>
              <a:ext cx="476251" cy="476251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11" name="Shape 16374">
              <a:extLst>
                <a:ext uri="{FF2B5EF4-FFF2-40B4-BE49-F238E27FC236}">
                  <a16:creationId xmlns:a16="http://schemas.microsoft.com/office/drawing/2014/main" id="{F2A47DC5-3F66-41D8-9A82-7823734934B6}"/>
                </a:ext>
              </a:extLst>
            </p:cNvPr>
            <p:cNvSpPr/>
            <p:nvPr/>
          </p:nvSpPr>
          <p:spPr>
            <a:xfrm>
              <a:off x="1493658" y="2793192"/>
              <a:ext cx="749164" cy="2053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/>
                <a:t>201</a:t>
              </a:r>
              <a:r>
                <a:rPr lang="en-US" altLang="zh-CN" sz="1100"/>
                <a:t>5</a:t>
              </a:r>
              <a:endParaRPr sz="11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70364" y="1709022"/>
            <a:ext cx="749164" cy="1109544"/>
            <a:chOff x="2070364" y="1889042"/>
            <a:chExt cx="749164" cy="1109544"/>
          </a:xfrm>
        </p:grpSpPr>
        <p:sp>
          <p:nvSpPr>
            <p:cNvPr id="12" name="Shape 16376">
              <a:extLst>
                <a:ext uri="{FF2B5EF4-FFF2-40B4-BE49-F238E27FC236}">
                  <a16:creationId xmlns:a16="http://schemas.microsoft.com/office/drawing/2014/main" id="{B9B3F5BB-E199-4E4F-B357-76CC92A051D5}"/>
                </a:ext>
              </a:extLst>
            </p:cNvPr>
            <p:cNvSpPr/>
            <p:nvPr/>
          </p:nvSpPr>
          <p:spPr>
            <a:xfrm>
              <a:off x="2444945" y="2289633"/>
              <a:ext cx="1" cy="443791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13" name="Shape 16377">
              <a:extLst>
                <a:ext uri="{FF2B5EF4-FFF2-40B4-BE49-F238E27FC236}">
                  <a16:creationId xmlns:a16="http://schemas.microsoft.com/office/drawing/2014/main" id="{577FE15F-645F-4229-99BD-818502F25DF9}"/>
                </a:ext>
              </a:extLst>
            </p:cNvPr>
            <p:cNvSpPr/>
            <p:nvPr/>
          </p:nvSpPr>
          <p:spPr>
            <a:xfrm>
              <a:off x="2206821" y="1889042"/>
              <a:ext cx="476251" cy="476251"/>
            </a:xfrm>
            <a:prstGeom prst="ellipse">
              <a:avLst/>
            </a:prstGeom>
            <a:solidFill>
              <a:srgbClr val="17A085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14" name="Shape 16378">
              <a:extLst>
                <a:ext uri="{FF2B5EF4-FFF2-40B4-BE49-F238E27FC236}">
                  <a16:creationId xmlns:a16="http://schemas.microsoft.com/office/drawing/2014/main" id="{CD350334-783A-498C-82F1-49D7C82B1252}"/>
                </a:ext>
              </a:extLst>
            </p:cNvPr>
            <p:cNvSpPr/>
            <p:nvPr/>
          </p:nvSpPr>
          <p:spPr>
            <a:xfrm>
              <a:off x="2070364" y="2793192"/>
              <a:ext cx="749164" cy="2053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 dirty="0"/>
                <a:t>201</a:t>
              </a:r>
              <a:r>
                <a:rPr lang="en-US" altLang="zh-CN" sz="1100" dirty="0"/>
                <a:t>6</a:t>
              </a:r>
              <a:endParaRPr sz="1100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39759" y="1349261"/>
            <a:ext cx="749164" cy="1469305"/>
            <a:chOff x="2639759" y="1529281"/>
            <a:chExt cx="749164" cy="1469305"/>
          </a:xfrm>
        </p:grpSpPr>
        <p:sp>
          <p:nvSpPr>
            <p:cNvPr id="15" name="Shape 16380">
              <a:extLst>
                <a:ext uri="{FF2B5EF4-FFF2-40B4-BE49-F238E27FC236}">
                  <a16:creationId xmlns:a16="http://schemas.microsoft.com/office/drawing/2014/main" id="{DF82B882-F0B4-4245-8DBF-E0E2263C73FF}"/>
                </a:ext>
              </a:extLst>
            </p:cNvPr>
            <p:cNvSpPr/>
            <p:nvPr/>
          </p:nvSpPr>
          <p:spPr>
            <a:xfrm>
              <a:off x="3014341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16" name="Shape 16381">
              <a:extLst>
                <a:ext uri="{FF2B5EF4-FFF2-40B4-BE49-F238E27FC236}">
                  <a16:creationId xmlns:a16="http://schemas.microsoft.com/office/drawing/2014/main" id="{C9BC70F4-B023-4ECA-9E73-28F503968EFF}"/>
                </a:ext>
              </a:extLst>
            </p:cNvPr>
            <p:cNvSpPr/>
            <p:nvPr/>
          </p:nvSpPr>
          <p:spPr>
            <a:xfrm>
              <a:off x="2776216" y="1529281"/>
              <a:ext cx="476251" cy="476251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17" name="Shape 16382">
              <a:extLst>
                <a:ext uri="{FF2B5EF4-FFF2-40B4-BE49-F238E27FC236}">
                  <a16:creationId xmlns:a16="http://schemas.microsoft.com/office/drawing/2014/main" id="{0C4058E8-015A-47D8-A23C-F2388F77C67C}"/>
                </a:ext>
              </a:extLst>
            </p:cNvPr>
            <p:cNvSpPr/>
            <p:nvPr/>
          </p:nvSpPr>
          <p:spPr>
            <a:xfrm>
              <a:off x="2639759" y="2793192"/>
              <a:ext cx="749164" cy="2053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/>
                <a:t>201</a:t>
              </a:r>
              <a:r>
                <a:rPr lang="en-US" altLang="zh-CN" sz="1100"/>
                <a:t>7</a:t>
              </a:r>
              <a:endParaRPr sz="11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29210" y="1365393"/>
            <a:ext cx="749164" cy="1453173"/>
            <a:chOff x="3229210" y="1545413"/>
            <a:chExt cx="749164" cy="1453173"/>
          </a:xfrm>
        </p:grpSpPr>
        <p:sp>
          <p:nvSpPr>
            <p:cNvPr id="18" name="Shape 16384">
              <a:extLst>
                <a:ext uri="{FF2B5EF4-FFF2-40B4-BE49-F238E27FC236}">
                  <a16:creationId xmlns:a16="http://schemas.microsoft.com/office/drawing/2014/main" id="{EC0EC1AF-E1DF-4E92-B2E7-21EF5CCE15F4}"/>
                </a:ext>
              </a:extLst>
            </p:cNvPr>
            <p:cNvSpPr/>
            <p:nvPr/>
          </p:nvSpPr>
          <p:spPr>
            <a:xfrm>
              <a:off x="3603792" y="1984083"/>
              <a:ext cx="1" cy="749340"/>
            </a:xfrm>
            <a:prstGeom prst="line">
              <a:avLst/>
            </a:prstGeom>
            <a:ln w="3175">
              <a:solidFill>
                <a:srgbClr val="DCDEE0"/>
              </a:solidFill>
              <a:miter lim="400000"/>
              <a:headEnd type="oval"/>
            </a:ln>
          </p:spPr>
          <p:txBody>
            <a:bodyPr lIns="25400" tIns="25400" rIns="25400" bIns="25400" anchor="ctr"/>
            <a:lstStyle/>
            <a:p>
              <a:pPr>
                <a:defRPr sz="3200" cap="none">
                  <a:solidFill>
                    <a:srgbClr val="000000"/>
                  </a:solidFill>
                </a:defRPr>
              </a:pPr>
              <a:endParaRPr sz="1600"/>
            </a:p>
          </p:txBody>
        </p:sp>
        <p:sp>
          <p:nvSpPr>
            <p:cNvPr id="19" name="Shape 16385">
              <a:extLst>
                <a:ext uri="{FF2B5EF4-FFF2-40B4-BE49-F238E27FC236}">
                  <a16:creationId xmlns:a16="http://schemas.microsoft.com/office/drawing/2014/main" id="{BA4E984F-BDD7-43E9-99ED-2622B8945987}"/>
                </a:ext>
              </a:extLst>
            </p:cNvPr>
            <p:cNvSpPr/>
            <p:nvPr/>
          </p:nvSpPr>
          <p:spPr>
            <a:xfrm>
              <a:off x="3365667" y="1545413"/>
              <a:ext cx="476251" cy="476251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wrap="none" lIns="25400" tIns="25400" rIns="25400" bIns="2540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20" name="Shape 16386">
              <a:extLst>
                <a:ext uri="{FF2B5EF4-FFF2-40B4-BE49-F238E27FC236}">
                  <a16:creationId xmlns:a16="http://schemas.microsoft.com/office/drawing/2014/main" id="{8E248731-5DC4-4312-94F8-D9B8D47C4DBC}"/>
                </a:ext>
              </a:extLst>
            </p:cNvPr>
            <p:cNvSpPr/>
            <p:nvPr/>
          </p:nvSpPr>
          <p:spPr>
            <a:xfrm>
              <a:off x="3229210" y="2793192"/>
              <a:ext cx="749164" cy="2053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50000"/>
                </a:lnSpc>
                <a:spcBef>
                  <a:spcPts val="4500"/>
                </a:spcBef>
                <a:defRPr sz="2200" cap="none"/>
              </a:lvl1pPr>
            </a:lstStyle>
            <a:p>
              <a:pPr algn="ctr"/>
              <a:r>
                <a:rPr sz="1100"/>
                <a:t>201</a:t>
              </a:r>
              <a:r>
                <a:rPr lang="en-US" altLang="zh-CN" sz="1100"/>
                <a:t>8</a:t>
              </a:r>
              <a:endParaRPr sz="110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6AB6D5-CA3E-4A5F-A272-C3EDFFC4A46A}"/>
              </a:ext>
            </a:extLst>
          </p:cNvPr>
          <p:cNvSpPr txBox="1">
            <a:spLocks/>
          </p:cNvSpPr>
          <p:nvPr/>
        </p:nvSpPr>
        <p:spPr>
          <a:xfrm>
            <a:off x="1659465" y="3287876"/>
            <a:ext cx="6535546" cy="741622"/>
          </a:xfrm>
          <a:prstGeom prst="rect">
            <a:avLst/>
          </a:prstGeom>
        </p:spPr>
        <p:txBody>
          <a:bodyPr/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indent="0" defTabSz="914377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rgbClr val="333639"/>
                </a:solidFill>
              </a:rPr>
              <a:t>此部分内容作为文字排版占位显示（建议使用主题字体）</a:t>
            </a:r>
          </a:p>
          <a:p>
            <a:pPr marL="0" lvl="0" indent="0" defTabSz="914377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000">
                <a:solidFill>
                  <a:srgbClr val="333639"/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3FEDDB5-4D0F-4E38-B9E5-C72DF3FA9466}"/>
              </a:ext>
            </a:extLst>
          </p:cNvPr>
          <p:cNvSpPr txBox="1">
            <a:spLocks/>
          </p:cNvSpPr>
          <p:nvPr/>
        </p:nvSpPr>
        <p:spPr>
          <a:xfrm>
            <a:off x="1659465" y="2998179"/>
            <a:ext cx="1738177" cy="266521"/>
          </a:xfrm>
          <a:prstGeom prst="rect">
            <a:avLst/>
          </a:prstGeom>
        </p:spPr>
        <p:txBody>
          <a:bodyPr/>
          <a:lstStyle>
            <a:lvl1pPr marL="228568" indent="-228568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70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283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599960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091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indent="0" defTabSz="914377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b="1">
                <a:solidFill>
                  <a:srgbClr val="333639"/>
                </a:solidFill>
              </a:rPr>
              <a:t>标题文本预设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328D3D98-52BE-4D7F-BB7C-313C77AAA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9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164617" y="987574"/>
            <a:ext cx="1509262" cy="1550464"/>
            <a:chOff x="3164617" y="1167594"/>
            <a:chExt cx="1509262" cy="1550464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BD4C802-6E18-4A34-BBA7-583AC1AE6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617" y="1167594"/>
              <a:ext cx="1447142" cy="1550464"/>
            </a:xfrm>
            <a:custGeom>
              <a:avLst/>
              <a:gdLst>
                <a:gd name="T0" fmla="*/ 2749 w 2750"/>
                <a:gd name="T1" fmla="*/ 0 h 3177"/>
                <a:gd name="T2" fmla="*/ 2749 w 2750"/>
                <a:gd name="T3" fmla="*/ 0 h 3177"/>
                <a:gd name="T4" fmla="*/ 1551 w 2750"/>
                <a:gd name="T5" fmla="*/ 1061 h 3177"/>
                <a:gd name="T6" fmla="*/ 0 w 2750"/>
                <a:gd name="T7" fmla="*/ 1587 h 3177"/>
                <a:gd name="T8" fmla="*/ 2749 w 2750"/>
                <a:gd name="T9" fmla="*/ 3176 h 3177"/>
                <a:gd name="T10" fmla="*/ 2749 w 2750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0" h="3177">
                  <a:moveTo>
                    <a:pt x="2749" y="0"/>
                  </a:moveTo>
                  <a:lnTo>
                    <a:pt x="2749" y="0"/>
                  </a:lnTo>
                  <a:cubicBezTo>
                    <a:pt x="2749" y="0"/>
                    <a:pt x="2318" y="619"/>
                    <a:pt x="1551" y="1061"/>
                  </a:cubicBezTo>
                  <a:cubicBezTo>
                    <a:pt x="782" y="1505"/>
                    <a:pt x="0" y="1587"/>
                    <a:pt x="0" y="1587"/>
                  </a:cubicBezTo>
                  <a:cubicBezTo>
                    <a:pt x="2749" y="3176"/>
                    <a:pt x="2749" y="3176"/>
                    <a:pt x="2749" y="3176"/>
                  </a:cubicBezTo>
                  <a:cubicBezTo>
                    <a:pt x="2749" y="0"/>
                    <a:pt x="2749" y="0"/>
                    <a:pt x="2749" y="0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08F2E54-FB69-4EF2-95C5-1E75760E4DDC}"/>
                </a:ext>
              </a:extLst>
            </p:cNvPr>
            <p:cNvSpPr txBox="1"/>
            <p:nvPr/>
          </p:nvSpPr>
          <p:spPr>
            <a:xfrm>
              <a:off x="3599892" y="1869672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82527" y="987574"/>
            <a:ext cx="1476374" cy="1550464"/>
            <a:chOff x="4582527" y="1167594"/>
            <a:chExt cx="1476374" cy="1550464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7B6E091-57F8-4875-B043-A06BD1147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759" y="1167594"/>
              <a:ext cx="1447142" cy="1550464"/>
            </a:xfrm>
            <a:custGeom>
              <a:avLst/>
              <a:gdLst>
                <a:gd name="T0" fmla="*/ 2750 w 2751"/>
                <a:gd name="T1" fmla="*/ 1587 h 3175"/>
                <a:gd name="T2" fmla="*/ 2750 w 2751"/>
                <a:gd name="T3" fmla="*/ 1587 h 3175"/>
                <a:gd name="T4" fmla="*/ 1231 w 2751"/>
                <a:gd name="T5" fmla="*/ 1081 h 3175"/>
                <a:gd name="T6" fmla="*/ 0 w 2751"/>
                <a:gd name="T7" fmla="*/ 0 h 3175"/>
                <a:gd name="T8" fmla="*/ 0 w 2751"/>
                <a:gd name="T9" fmla="*/ 3174 h 3175"/>
                <a:gd name="T10" fmla="*/ 2750 w 2751"/>
                <a:gd name="T11" fmla="*/ 1587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1" h="3175">
                  <a:moveTo>
                    <a:pt x="2750" y="1587"/>
                  </a:moveTo>
                  <a:lnTo>
                    <a:pt x="2750" y="1587"/>
                  </a:lnTo>
                  <a:cubicBezTo>
                    <a:pt x="2750" y="1587"/>
                    <a:pt x="2001" y="1523"/>
                    <a:pt x="1231" y="1081"/>
                  </a:cubicBezTo>
                  <a:cubicBezTo>
                    <a:pt x="464" y="637"/>
                    <a:pt x="0" y="0"/>
                    <a:pt x="0" y="0"/>
                  </a:cubicBezTo>
                  <a:cubicBezTo>
                    <a:pt x="0" y="3174"/>
                    <a:pt x="0" y="3174"/>
                    <a:pt x="0" y="3174"/>
                  </a:cubicBezTo>
                  <a:cubicBezTo>
                    <a:pt x="2750" y="1587"/>
                    <a:pt x="2750" y="1587"/>
                    <a:pt x="2750" y="1587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4F36C38F-ED09-470D-A6DD-5E53879049E5}"/>
                </a:ext>
              </a:extLst>
            </p:cNvPr>
            <p:cNvSpPr txBox="1"/>
            <p:nvPr/>
          </p:nvSpPr>
          <p:spPr>
            <a:xfrm>
              <a:off x="4582527" y="1869672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64617" y="2540194"/>
            <a:ext cx="1509262" cy="1550464"/>
            <a:chOff x="3164617" y="2720214"/>
            <a:chExt cx="1509262" cy="1550464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23DCEEB-3946-49BE-890C-76773CAA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617" y="2720214"/>
              <a:ext cx="1447142" cy="1550464"/>
            </a:xfrm>
            <a:custGeom>
              <a:avLst/>
              <a:gdLst>
                <a:gd name="T0" fmla="*/ 0 w 2750"/>
                <a:gd name="T1" fmla="*/ 1587 h 3175"/>
                <a:gd name="T2" fmla="*/ 0 w 2750"/>
                <a:gd name="T3" fmla="*/ 1587 h 3175"/>
                <a:gd name="T4" fmla="*/ 1518 w 2750"/>
                <a:gd name="T5" fmla="*/ 2093 h 3175"/>
                <a:gd name="T6" fmla="*/ 2749 w 2750"/>
                <a:gd name="T7" fmla="*/ 3174 h 3175"/>
                <a:gd name="T8" fmla="*/ 2749 w 2750"/>
                <a:gd name="T9" fmla="*/ 0 h 3175"/>
                <a:gd name="T10" fmla="*/ 0 w 2750"/>
                <a:gd name="T11" fmla="*/ 1587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0" h="3175">
                  <a:moveTo>
                    <a:pt x="0" y="1587"/>
                  </a:moveTo>
                  <a:lnTo>
                    <a:pt x="0" y="1587"/>
                  </a:lnTo>
                  <a:cubicBezTo>
                    <a:pt x="0" y="1587"/>
                    <a:pt x="751" y="1651"/>
                    <a:pt x="1518" y="2093"/>
                  </a:cubicBezTo>
                  <a:cubicBezTo>
                    <a:pt x="2287" y="2537"/>
                    <a:pt x="2749" y="3174"/>
                    <a:pt x="2749" y="3174"/>
                  </a:cubicBezTo>
                  <a:cubicBezTo>
                    <a:pt x="2749" y="0"/>
                    <a:pt x="2749" y="0"/>
                    <a:pt x="2749" y="0"/>
                  </a:cubicBezTo>
                  <a:cubicBezTo>
                    <a:pt x="0" y="1587"/>
                    <a:pt x="0" y="1587"/>
                    <a:pt x="0" y="1587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EB0ADEBE-F41F-4ADB-B46D-B1B1E86D720D}"/>
                </a:ext>
              </a:extLst>
            </p:cNvPr>
            <p:cNvSpPr txBox="1"/>
            <p:nvPr/>
          </p:nvSpPr>
          <p:spPr>
            <a:xfrm>
              <a:off x="3599892" y="3241530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82527" y="2538038"/>
            <a:ext cx="1476374" cy="1550464"/>
            <a:chOff x="4582527" y="2718058"/>
            <a:chExt cx="1476374" cy="1550464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D70C7D1-0ACD-44E8-A651-0B644E33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759" y="2718058"/>
              <a:ext cx="1447142" cy="1550464"/>
            </a:xfrm>
            <a:custGeom>
              <a:avLst/>
              <a:gdLst>
                <a:gd name="T0" fmla="*/ 0 w 2751"/>
                <a:gd name="T1" fmla="*/ 3176 h 3177"/>
                <a:gd name="T2" fmla="*/ 0 w 2751"/>
                <a:gd name="T3" fmla="*/ 3176 h 3177"/>
                <a:gd name="T4" fmla="*/ 1199 w 2751"/>
                <a:gd name="T5" fmla="*/ 2115 h 3177"/>
                <a:gd name="T6" fmla="*/ 2750 w 2751"/>
                <a:gd name="T7" fmla="*/ 1589 h 3177"/>
                <a:gd name="T8" fmla="*/ 0 w 2751"/>
                <a:gd name="T9" fmla="*/ 0 h 3177"/>
                <a:gd name="T10" fmla="*/ 0 w 2751"/>
                <a:gd name="T11" fmla="*/ 3176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1" h="3177">
                  <a:moveTo>
                    <a:pt x="0" y="3176"/>
                  </a:moveTo>
                  <a:lnTo>
                    <a:pt x="0" y="3176"/>
                  </a:lnTo>
                  <a:cubicBezTo>
                    <a:pt x="0" y="3176"/>
                    <a:pt x="431" y="2557"/>
                    <a:pt x="1199" y="2115"/>
                  </a:cubicBezTo>
                  <a:cubicBezTo>
                    <a:pt x="1968" y="1671"/>
                    <a:pt x="2750" y="1589"/>
                    <a:pt x="2750" y="15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76"/>
                    <a:pt x="0" y="3176"/>
                    <a:pt x="0" y="3176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E13ED299-59C2-4969-81C7-D5539268F9CE}"/>
                </a:ext>
              </a:extLst>
            </p:cNvPr>
            <p:cNvSpPr txBox="1"/>
            <p:nvPr/>
          </p:nvSpPr>
          <p:spPr>
            <a:xfrm>
              <a:off x="4582527" y="3241530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11759" y="1761728"/>
            <a:ext cx="1447142" cy="1552620"/>
            <a:chOff x="4611759" y="1941748"/>
            <a:chExt cx="1447142" cy="1552620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D3E83FF-074C-48C5-9AF4-F334AF760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759" y="1941748"/>
              <a:ext cx="1447142" cy="1552620"/>
            </a:xfrm>
            <a:custGeom>
              <a:avLst/>
              <a:gdLst>
                <a:gd name="T0" fmla="*/ 2750 w 2751"/>
                <a:gd name="T1" fmla="*/ 3176 h 3177"/>
                <a:gd name="T2" fmla="*/ 2750 w 2751"/>
                <a:gd name="T3" fmla="*/ 3176 h 3177"/>
                <a:gd name="T4" fmla="*/ 2429 w 2751"/>
                <a:gd name="T5" fmla="*/ 1607 h 3177"/>
                <a:gd name="T6" fmla="*/ 2750 w 2751"/>
                <a:gd name="T7" fmla="*/ 0 h 3177"/>
                <a:gd name="T8" fmla="*/ 0 w 2751"/>
                <a:gd name="T9" fmla="*/ 1587 h 3177"/>
                <a:gd name="T10" fmla="*/ 2750 w 2751"/>
                <a:gd name="T11" fmla="*/ 3176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1" h="3177">
                  <a:moveTo>
                    <a:pt x="2750" y="3176"/>
                  </a:moveTo>
                  <a:lnTo>
                    <a:pt x="2750" y="3176"/>
                  </a:lnTo>
                  <a:cubicBezTo>
                    <a:pt x="2750" y="3176"/>
                    <a:pt x="2429" y="2493"/>
                    <a:pt x="2429" y="1607"/>
                  </a:cubicBezTo>
                  <a:cubicBezTo>
                    <a:pt x="2429" y="720"/>
                    <a:pt x="2750" y="0"/>
                    <a:pt x="2750" y="0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2750" y="3176"/>
                    <a:pt x="2750" y="3176"/>
                    <a:pt x="2750" y="3176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12">
              <a:extLst>
                <a:ext uri="{FF2B5EF4-FFF2-40B4-BE49-F238E27FC236}">
                  <a16:creationId xmlns:a16="http://schemas.microsoft.com/office/drawing/2014/main" id="{286A906C-0A4C-4C66-988A-F62622CB9461}"/>
                </a:ext>
              </a:extLst>
            </p:cNvPr>
            <p:cNvSpPr txBox="1"/>
            <p:nvPr/>
          </p:nvSpPr>
          <p:spPr>
            <a:xfrm>
              <a:off x="4798335" y="2599460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4617" y="1761728"/>
            <a:ext cx="1447142" cy="1552620"/>
            <a:chOff x="3164617" y="1941748"/>
            <a:chExt cx="1447142" cy="1552620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608602C-51B9-4178-81AC-50011B22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617" y="1941748"/>
              <a:ext cx="1447142" cy="1552620"/>
            </a:xfrm>
            <a:custGeom>
              <a:avLst/>
              <a:gdLst>
                <a:gd name="T0" fmla="*/ 0 w 2750"/>
                <a:gd name="T1" fmla="*/ 0 h 3177"/>
                <a:gd name="T2" fmla="*/ 0 w 2750"/>
                <a:gd name="T3" fmla="*/ 0 h 3177"/>
                <a:gd name="T4" fmla="*/ 320 w 2750"/>
                <a:gd name="T5" fmla="*/ 1569 h 3177"/>
                <a:gd name="T6" fmla="*/ 0 w 2750"/>
                <a:gd name="T7" fmla="*/ 3176 h 3177"/>
                <a:gd name="T8" fmla="*/ 2749 w 2750"/>
                <a:gd name="T9" fmla="*/ 1589 h 3177"/>
                <a:gd name="T10" fmla="*/ 0 w 2750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0" h="31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0" y="683"/>
                    <a:pt x="320" y="1569"/>
                  </a:cubicBezTo>
                  <a:cubicBezTo>
                    <a:pt x="320" y="2456"/>
                    <a:pt x="0" y="3176"/>
                    <a:pt x="0" y="3176"/>
                  </a:cubicBezTo>
                  <a:cubicBezTo>
                    <a:pt x="2749" y="1589"/>
                    <a:pt x="2749" y="1589"/>
                    <a:pt x="2749" y="158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4B533A21-944E-40F8-AFC3-531C98A45BF0}"/>
                </a:ext>
              </a:extLst>
            </p:cNvPr>
            <p:cNvSpPr txBox="1"/>
            <p:nvPr/>
          </p:nvSpPr>
          <p:spPr>
            <a:xfrm>
              <a:off x="3353220" y="2599460"/>
              <a:ext cx="107398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4A8988A-81B0-4E8B-8337-814C2DA494DF}"/>
              </a:ext>
            </a:extLst>
          </p:cNvPr>
          <p:cNvGrpSpPr/>
          <p:nvPr/>
        </p:nvGrpSpPr>
        <p:grpSpPr>
          <a:xfrm>
            <a:off x="6128111" y="1122589"/>
            <a:ext cx="2062292" cy="2597568"/>
            <a:chOff x="8170814" y="1912116"/>
            <a:chExt cx="2749722" cy="346342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856F9AD-0F71-4D85-95C1-E2637F4A04D6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8644D2C-D65A-441F-BC37-E9EEEF241619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文本框 25">
                  <a:extLst>
                    <a:ext uri="{FF2B5EF4-FFF2-40B4-BE49-F238E27FC236}">
                      <a16:creationId xmlns:a16="http://schemas.microsoft.com/office/drawing/2014/main" id="{714F068F-EA93-4BCF-AD39-6BB6F480A3B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pPr algn="r"/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FD5B3935-B3E9-4E8C-8B64-8050A943B06E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CACF9B6-BE59-46ED-A83C-428A60769DBD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文本框 23">
                  <a:extLst>
                    <a:ext uri="{FF2B5EF4-FFF2-40B4-BE49-F238E27FC236}">
                      <a16:creationId xmlns:a16="http://schemas.microsoft.com/office/drawing/2014/main" id="{94EB65AC-F01B-43FD-A5A5-5A9EA6F2F4D9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pPr algn="r"/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72DB606A-BFC4-4CAB-9E4D-100085D7E868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E1602F2A-8335-4049-B2A5-851E514DFDF9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2" name="文本框 21">
                  <a:extLst>
                    <a:ext uri="{FF2B5EF4-FFF2-40B4-BE49-F238E27FC236}">
                      <a16:creationId xmlns:a16="http://schemas.microsoft.com/office/drawing/2014/main" id="{4C8EC980-26E7-4C64-AEF2-BBE5E2844FF7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pPr algn="r"/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AB1DC94-01A3-4C71-98CC-FE75EF178BA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4222FBF-FD42-4A94-96E8-A5DEB7CCE451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2EE8622-867B-4528-AE71-ACB46C9E71AF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A7DD27-B6FB-4806-8C11-D37A3AC0CFC5}"/>
              </a:ext>
            </a:extLst>
          </p:cNvPr>
          <p:cNvGrpSpPr/>
          <p:nvPr/>
        </p:nvGrpSpPr>
        <p:grpSpPr>
          <a:xfrm>
            <a:off x="980601" y="1122589"/>
            <a:ext cx="2035289" cy="2597568"/>
            <a:chOff x="1307468" y="1697288"/>
            <a:chExt cx="2713719" cy="346342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18939BD-5685-4A51-9395-57CCCDA8F11D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9BBACAC-1768-4C6C-87A5-11640157A8B2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4" name="文本框 39">
                  <a:extLst>
                    <a:ext uri="{FF2B5EF4-FFF2-40B4-BE49-F238E27FC236}">
                      <a16:creationId xmlns:a16="http://schemas.microsoft.com/office/drawing/2014/main" id="{16BFD1E9-9711-4A3E-BF3D-E0257433C6B0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</a:p>
                <a:p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063142A3-F575-4FC4-B7F3-70290BD993FF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9886EFE-C9BB-4B1D-B807-D35191729EFA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2" name="文本框 37">
                  <a:extLst>
                    <a:ext uri="{FF2B5EF4-FFF2-40B4-BE49-F238E27FC236}">
                      <a16:creationId xmlns:a16="http://schemas.microsoft.com/office/drawing/2014/main" id="{057FB3A4-77B2-4894-844C-4397CBE74C7F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A4719257-09A2-4ED1-B4EA-EE9C3B2DB4C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4E759FE-7C4C-4861-A780-1370650E1B49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0" name="文本框 35">
                  <a:extLst>
                    <a:ext uri="{FF2B5EF4-FFF2-40B4-BE49-F238E27FC236}">
                      <a16:creationId xmlns:a16="http://schemas.microsoft.com/office/drawing/2014/main" id="{35D3AB5A-57B3-4321-9411-3C4B78C54303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</a:p>
                <a:p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CB1061CD-FCF7-4AE4-A4F5-88BF6A8225D9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18ACF02-E9DA-49C5-BBD9-A311913E43F4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43E3C6DA-A9EB-48E2-83B0-E1694DF3BFE9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F6BF45A-330B-411A-9A26-A2984CD12C1D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2229B9BA-03EA-4CE4-A9A6-43B370074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2FD18816-8BA9-4384-A443-537F36CFF607}"/>
              </a:ext>
            </a:extLst>
          </p:cNvPr>
          <p:cNvGrpSpPr/>
          <p:nvPr/>
        </p:nvGrpSpPr>
        <p:grpSpPr>
          <a:xfrm>
            <a:off x="2315984" y="609271"/>
            <a:ext cx="4632280" cy="3696662"/>
            <a:chOff x="4625221" y="785593"/>
            <a:chExt cx="4872533" cy="38883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D6B7E03-4EFA-4C4A-BD1F-A594D71AE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21" y="785593"/>
              <a:ext cx="4872533" cy="3888389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6501CBD-FF3E-4353-952F-88305B9AC7D6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20E171A-AF41-41AE-9832-9D667880D494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71">
            <a:extLst>
              <a:ext uri="{FF2B5EF4-FFF2-40B4-BE49-F238E27FC236}">
                <a16:creationId xmlns:a16="http://schemas.microsoft.com/office/drawing/2014/main" id="{1E3C05F9-CB62-459A-8457-2678AED96501}"/>
              </a:ext>
            </a:extLst>
          </p:cNvPr>
          <p:cNvSpPr txBox="1"/>
          <p:nvPr/>
        </p:nvSpPr>
        <p:spPr>
          <a:xfrm>
            <a:off x="3556337" y="24574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2191DE0-3A44-4C90-8568-1803E7B63F93}"/>
              </a:ext>
            </a:extLst>
          </p:cNvPr>
          <p:cNvSpPr/>
          <p:nvPr/>
        </p:nvSpPr>
        <p:spPr>
          <a:xfrm>
            <a:off x="3810796" y="1977888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—04—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BDA45F6-3878-4E34-A11C-638CCA743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3696957-A315-44C5-973B-70D6885D3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6553C2-0E4F-4396-8BF3-C790A03A9571}"/>
              </a:ext>
            </a:extLst>
          </p:cNvPr>
          <p:cNvGrpSpPr/>
          <p:nvPr/>
        </p:nvGrpSpPr>
        <p:grpSpPr>
          <a:xfrm>
            <a:off x="2643595" y="2304692"/>
            <a:ext cx="1006456" cy="641090"/>
            <a:chOff x="863909" y="699459"/>
            <a:chExt cx="1341941" cy="854786"/>
          </a:xfrm>
        </p:grpSpPr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1006C3DE-8B83-49A2-B43C-507D47AB3D25}"/>
                </a:ext>
              </a:extLst>
            </p:cNvPr>
            <p:cNvSpPr txBox="1"/>
            <p:nvPr/>
          </p:nvSpPr>
          <p:spPr>
            <a:xfrm>
              <a:off x="909706" y="1315012"/>
              <a:ext cx="1296144" cy="23923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1">
              <a:normAutofit fontScale="92500" lnSpcReduction="10000"/>
            </a:bodyPr>
            <a:lstStyle/>
            <a:p>
              <a:pPr algn="ctr"/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</a:t>
              </a: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3CD34237-BF64-4315-9E83-894BEA09435B}"/>
                </a:ext>
              </a:extLst>
            </p:cNvPr>
            <p:cNvSpPr txBox="1"/>
            <p:nvPr/>
          </p:nvSpPr>
          <p:spPr>
            <a:xfrm>
              <a:off x="863909" y="699459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4000" b="1" dirty="0">
                  <a:solidFill>
                    <a:srgbClr val="0187AC"/>
                  </a:solidFill>
                </a:rPr>
                <a:t>目录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91214" y="878523"/>
            <a:ext cx="3433114" cy="577103"/>
            <a:chOff x="3832941" y="825037"/>
            <a:chExt cx="3433114" cy="577103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90241A0B-65CD-4D66-99B2-1A325728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941" y="825037"/>
              <a:ext cx="506011" cy="577103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F0221978-957C-479B-AA7B-C115DF4E6A48}"/>
                </a:ext>
              </a:extLst>
            </p:cNvPr>
            <p:cNvGrpSpPr/>
            <p:nvPr/>
          </p:nvGrpSpPr>
          <p:grpSpPr>
            <a:xfrm>
              <a:off x="4591958" y="907101"/>
              <a:ext cx="2674097" cy="422424"/>
              <a:chOff x="3943834" y="704409"/>
              <a:chExt cx="3962574" cy="563232"/>
            </a:xfrm>
          </p:grpSpPr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8E6A8C22-0A63-4118-B129-A12519C7CDFC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B3ED8D04-499F-496E-8D3D-4BDF64BB4F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091214" y="1635646"/>
            <a:ext cx="3433114" cy="577103"/>
            <a:chOff x="3832941" y="1797145"/>
            <a:chExt cx="3433114" cy="577103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3468A3E0-FF38-4720-85BF-ABBB88D3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941" y="1797145"/>
              <a:ext cx="506011" cy="577103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739A276C-5F5D-4C89-BBA4-563A40FBBF76}"/>
                </a:ext>
              </a:extLst>
            </p:cNvPr>
            <p:cNvGrpSpPr/>
            <p:nvPr/>
          </p:nvGrpSpPr>
          <p:grpSpPr>
            <a:xfrm>
              <a:off x="4591958" y="1877634"/>
              <a:ext cx="2674097" cy="422424"/>
              <a:chOff x="3943834" y="704409"/>
              <a:chExt cx="3962574" cy="563232"/>
            </a:xfrm>
          </p:grpSpPr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36BB22C4-0E22-4CD5-9A58-050E022EA43D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98801DF9-60DF-424D-A649-0C263E289E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91214" y="2389652"/>
            <a:ext cx="3433114" cy="577103"/>
            <a:chOff x="3832941" y="2769253"/>
            <a:chExt cx="3433114" cy="577103"/>
          </a:xfrm>
        </p:grpSpPr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59A526C-5980-4BE5-998C-E7C91873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941" y="2769253"/>
              <a:ext cx="506011" cy="577103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ED61B5DB-5A8E-484D-AE2D-6DBCCE50DDAC}"/>
                </a:ext>
              </a:extLst>
            </p:cNvPr>
            <p:cNvGrpSpPr/>
            <p:nvPr/>
          </p:nvGrpSpPr>
          <p:grpSpPr>
            <a:xfrm>
              <a:off x="4591958" y="2848167"/>
              <a:ext cx="2674097" cy="422424"/>
              <a:chOff x="3943834" y="704409"/>
              <a:chExt cx="3962574" cy="563232"/>
            </a:xfrm>
          </p:grpSpPr>
          <p:sp>
            <p:nvSpPr>
              <p:cNvPr id="17" name="TextBox 22">
                <a:extLst>
                  <a:ext uri="{FF2B5EF4-FFF2-40B4-BE49-F238E27FC236}">
                    <a16:creationId xmlns:a16="http://schemas.microsoft.com/office/drawing/2014/main" id="{6EFB407A-8E24-46E1-BCC1-2A6D6DA35E53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32B9C665-E16E-4CC1-891D-6B8F0FA7C1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091214" y="3146775"/>
            <a:ext cx="3433114" cy="577103"/>
            <a:chOff x="3832941" y="3741361"/>
            <a:chExt cx="3433114" cy="577103"/>
          </a:xfrm>
        </p:grpSpPr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FB3E01B6-9B3B-49E6-9E35-9F7527C9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941" y="3741361"/>
              <a:ext cx="506011" cy="577103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28575">
              <a:noFill/>
            </a:ln>
            <a:ex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0C7FCD3F-93DA-49FD-B761-0B3A9539C529}"/>
                </a:ext>
              </a:extLst>
            </p:cNvPr>
            <p:cNvGrpSpPr/>
            <p:nvPr/>
          </p:nvGrpSpPr>
          <p:grpSpPr>
            <a:xfrm>
              <a:off x="4591958" y="3818701"/>
              <a:ext cx="2674097" cy="422424"/>
              <a:chOff x="3943834" y="704409"/>
              <a:chExt cx="3962574" cy="563232"/>
            </a:xfrm>
          </p:grpSpPr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64ACFACE-AF83-427E-831C-BF16384CC62F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6">
                <a:extLst>
                  <a:ext uri="{FF2B5EF4-FFF2-40B4-BE49-F238E27FC236}">
                    <a16:creationId xmlns:a16="http://schemas.microsoft.com/office/drawing/2014/main" id="{0A75E667-6535-4D3D-A041-E1C3447B4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C1A995A-A5F2-45E4-AE96-461B834B5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6"/>
          <a:stretch/>
        </p:blipFill>
        <p:spPr>
          <a:xfrm>
            <a:off x="1510626" y="878523"/>
            <a:ext cx="1828621" cy="24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EAFC27-8C10-4521-91E0-BF257E4A141B}"/>
              </a:ext>
            </a:extLst>
          </p:cNvPr>
          <p:cNvGrpSpPr/>
          <p:nvPr/>
        </p:nvGrpSpPr>
        <p:grpSpPr>
          <a:xfrm>
            <a:off x="6634600" y="2421916"/>
            <a:ext cx="1991947" cy="596069"/>
            <a:chOff x="5638262" y="1531911"/>
            <a:chExt cx="2649923" cy="632832"/>
          </a:xfrm>
        </p:grpSpPr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23DD6460-7E3D-4273-8DF2-D3A098B52212}"/>
                </a:ext>
              </a:extLst>
            </p:cNvPr>
            <p:cNvSpPr txBox="1"/>
            <p:nvPr/>
          </p:nvSpPr>
          <p:spPr>
            <a:xfrm>
              <a:off x="56382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1" name="文本框 37">
              <a:extLst>
                <a:ext uri="{FF2B5EF4-FFF2-40B4-BE49-F238E27FC236}">
                  <a16:creationId xmlns:a16="http://schemas.microsoft.com/office/drawing/2014/main" id="{3E650F09-5190-4171-B920-2E1AFA689BE7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6760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</a:t>
              </a:r>
            </a:p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A15A27D-68D5-40F5-9C2B-935D92ACEFB9}"/>
              </a:ext>
            </a:extLst>
          </p:cNvPr>
          <p:cNvGrpSpPr/>
          <p:nvPr/>
        </p:nvGrpSpPr>
        <p:grpSpPr>
          <a:xfrm>
            <a:off x="517454" y="1925027"/>
            <a:ext cx="1991947" cy="596069"/>
            <a:chOff x="5638262" y="1531911"/>
            <a:chExt cx="2649923" cy="632832"/>
          </a:xfrm>
        </p:grpSpPr>
        <p:sp>
          <p:nvSpPr>
            <p:cNvPr id="28" name="文本框 39">
              <a:extLst>
                <a:ext uri="{FF2B5EF4-FFF2-40B4-BE49-F238E27FC236}">
                  <a16:creationId xmlns:a16="http://schemas.microsoft.com/office/drawing/2014/main" id="{9158F9DE-1D64-4EC1-B390-7B47A626CBA9}"/>
                </a:ext>
              </a:extLst>
            </p:cNvPr>
            <p:cNvSpPr txBox="1"/>
            <p:nvPr/>
          </p:nvSpPr>
          <p:spPr>
            <a:xfrm>
              <a:off x="70598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9" name="文本框 40">
              <a:extLst>
                <a:ext uri="{FF2B5EF4-FFF2-40B4-BE49-F238E27FC236}">
                  <a16:creationId xmlns:a16="http://schemas.microsoft.com/office/drawing/2014/main" id="{72F8ECEB-10FF-4D6C-BC22-75DD40279656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6760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</a:t>
              </a:r>
            </a:p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1EED94-ED34-47AB-93DA-3444CAD8A1F3}"/>
              </a:ext>
            </a:extLst>
          </p:cNvPr>
          <p:cNvGrpSpPr/>
          <p:nvPr/>
        </p:nvGrpSpPr>
        <p:grpSpPr>
          <a:xfrm>
            <a:off x="5316004" y="900840"/>
            <a:ext cx="1991947" cy="596069"/>
            <a:chOff x="5638262" y="1531911"/>
            <a:chExt cx="2649923" cy="632832"/>
          </a:xfrm>
        </p:grpSpPr>
        <p:sp>
          <p:nvSpPr>
            <p:cNvPr id="26" name="文本框 42">
              <a:extLst>
                <a:ext uri="{FF2B5EF4-FFF2-40B4-BE49-F238E27FC236}">
                  <a16:creationId xmlns:a16="http://schemas.microsoft.com/office/drawing/2014/main" id="{469A60AF-9F24-4309-8987-69373933748A}"/>
                </a:ext>
              </a:extLst>
            </p:cNvPr>
            <p:cNvSpPr txBox="1"/>
            <p:nvPr/>
          </p:nvSpPr>
          <p:spPr>
            <a:xfrm>
              <a:off x="56382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7" name="文本框 43">
              <a:extLst>
                <a:ext uri="{FF2B5EF4-FFF2-40B4-BE49-F238E27FC236}">
                  <a16:creationId xmlns:a16="http://schemas.microsoft.com/office/drawing/2014/main" id="{72B50CED-DC38-4238-B159-60C7E21D3205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6760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</a:t>
              </a:r>
            </a:p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1A5728B-A717-4CE8-BB88-CAD4C11AA990}"/>
              </a:ext>
            </a:extLst>
          </p:cNvPr>
          <p:cNvGrpSpPr/>
          <p:nvPr/>
        </p:nvGrpSpPr>
        <p:grpSpPr>
          <a:xfrm>
            <a:off x="1879615" y="3484684"/>
            <a:ext cx="1991947" cy="596069"/>
            <a:chOff x="5638262" y="1531911"/>
            <a:chExt cx="2649923" cy="632832"/>
          </a:xfrm>
        </p:grpSpPr>
        <p:sp>
          <p:nvSpPr>
            <p:cNvPr id="24" name="文本框 45">
              <a:extLst>
                <a:ext uri="{FF2B5EF4-FFF2-40B4-BE49-F238E27FC236}">
                  <a16:creationId xmlns:a16="http://schemas.microsoft.com/office/drawing/2014/main" id="{EE2CC7F9-4EB7-4F50-A5E7-EA7EE3C0285E}"/>
                </a:ext>
              </a:extLst>
            </p:cNvPr>
            <p:cNvSpPr txBox="1"/>
            <p:nvPr/>
          </p:nvSpPr>
          <p:spPr>
            <a:xfrm>
              <a:off x="7059863" y="1531911"/>
              <a:ext cx="1228322" cy="19605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5" name="文本框 46">
              <a:extLst>
                <a:ext uri="{FF2B5EF4-FFF2-40B4-BE49-F238E27FC236}">
                  <a16:creationId xmlns:a16="http://schemas.microsoft.com/office/drawing/2014/main" id="{B251886B-C50B-4CC7-963C-DB83C58BDD01}"/>
                </a:ext>
              </a:extLst>
            </p:cNvPr>
            <p:cNvSpPr txBox="1"/>
            <p:nvPr/>
          </p:nvSpPr>
          <p:spPr>
            <a:xfrm>
              <a:off x="5638262" y="1797140"/>
              <a:ext cx="2649923" cy="36760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</a:t>
              </a:r>
            </a:p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000"/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32249" y="771550"/>
            <a:ext cx="1153164" cy="1900726"/>
            <a:chOff x="4532249" y="1038567"/>
            <a:chExt cx="1153164" cy="1900726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CB47C79-8857-4006-8A8C-9F68221E73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264076" y="1517957"/>
              <a:ext cx="1759945" cy="108272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32">
              <a:extLst>
                <a:ext uri="{FF2B5EF4-FFF2-40B4-BE49-F238E27FC236}">
                  <a16:creationId xmlns:a16="http://schemas.microsoft.com/office/drawing/2014/main" id="{D83C1305-7A67-4257-B223-1FECAFD95C1F}"/>
                </a:ext>
              </a:extLst>
            </p:cNvPr>
            <p:cNvSpPr txBox="1"/>
            <p:nvPr/>
          </p:nvSpPr>
          <p:spPr>
            <a:xfrm rot="3461138">
              <a:off x="4708797" y="2222485"/>
              <a:ext cx="903212" cy="260908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92F182B-991A-44F5-940C-44F195D191EA}"/>
                </a:ext>
              </a:extLst>
            </p:cNvPr>
            <p:cNvSpPr/>
            <p:nvPr/>
          </p:nvSpPr>
          <p:spPr>
            <a:xfrm>
              <a:off x="4532249" y="1038567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40AF917-9836-4490-BAC7-D4ACEB16637F}"/>
                </a:ext>
              </a:extLst>
            </p:cNvPr>
            <p:cNvSpPr/>
            <p:nvPr/>
          </p:nvSpPr>
          <p:spPr>
            <a:xfrm>
              <a:off x="4696167" y="1199638"/>
              <a:ext cx="305318" cy="304835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10613" y="2389422"/>
            <a:ext cx="2002519" cy="1177708"/>
            <a:chOff x="4410613" y="2656439"/>
            <a:chExt cx="2002519" cy="117770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A459908-BE61-4459-9465-33535AD7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13" y="2751419"/>
              <a:ext cx="1759946" cy="108272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33">
              <a:extLst>
                <a:ext uri="{FF2B5EF4-FFF2-40B4-BE49-F238E27FC236}">
                  <a16:creationId xmlns:a16="http://schemas.microsoft.com/office/drawing/2014/main" id="{59E2E3C2-C8E5-4630-948D-7177BE0E73EA}"/>
                </a:ext>
              </a:extLst>
            </p:cNvPr>
            <p:cNvSpPr txBox="1"/>
            <p:nvPr/>
          </p:nvSpPr>
          <p:spPr>
            <a:xfrm rot="19475660">
              <a:off x="4614961" y="3234678"/>
              <a:ext cx="903212" cy="260908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188542A-1D24-4990-A9E1-AB08DBB7B792}"/>
                </a:ext>
              </a:extLst>
            </p:cNvPr>
            <p:cNvSpPr/>
            <p:nvPr/>
          </p:nvSpPr>
          <p:spPr>
            <a:xfrm>
              <a:off x="5779979" y="2656439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49D23ED-C21F-4B94-86F6-578F07F14346}"/>
                </a:ext>
              </a:extLst>
            </p:cNvPr>
            <p:cNvSpPr/>
            <p:nvPr/>
          </p:nvSpPr>
          <p:spPr>
            <a:xfrm>
              <a:off x="5943897" y="2817510"/>
              <a:ext cx="305318" cy="304835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33907" y="1400469"/>
            <a:ext cx="2052023" cy="1142260"/>
            <a:chOff x="2733907" y="1667486"/>
            <a:chExt cx="2052023" cy="114226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4080D24-5D1D-4C36-965A-D91BB9B6A6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5984" y="1667486"/>
              <a:ext cx="1759946" cy="108272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文本框 31">
              <a:extLst>
                <a:ext uri="{FF2B5EF4-FFF2-40B4-BE49-F238E27FC236}">
                  <a16:creationId xmlns:a16="http://schemas.microsoft.com/office/drawing/2014/main" id="{DAB82A66-98A1-4EFD-8C7D-60046873DF03}"/>
                </a:ext>
              </a:extLst>
            </p:cNvPr>
            <p:cNvSpPr txBox="1"/>
            <p:nvPr/>
          </p:nvSpPr>
          <p:spPr>
            <a:xfrm rot="19326756">
              <a:off x="3717214" y="2069966"/>
              <a:ext cx="903212" cy="260908"/>
            </a:xfrm>
            <a:prstGeom prst="rect">
              <a:avLst/>
            </a:prstGeom>
            <a:noFill/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FA42661-3A34-4D59-9334-8EF936DB272A}"/>
                </a:ext>
              </a:extLst>
            </p:cNvPr>
            <p:cNvSpPr/>
            <p:nvPr/>
          </p:nvSpPr>
          <p:spPr>
            <a:xfrm>
              <a:off x="2733907" y="2176593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940C6D3-4F72-4052-ADC4-134C4F808C3E}"/>
                </a:ext>
              </a:extLst>
            </p:cNvPr>
            <p:cNvSpPr/>
            <p:nvPr/>
          </p:nvSpPr>
          <p:spPr>
            <a:xfrm>
              <a:off x="2897824" y="2337664"/>
              <a:ext cx="305318" cy="304835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17112" y="2295321"/>
            <a:ext cx="1135211" cy="2000577"/>
            <a:chOff x="3517112" y="2562338"/>
            <a:chExt cx="1135211" cy="2000577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937E969-D2A7-488A-893E-2566214D41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78503" y="2900947"/>
              <a:ext cx="1759945" cy="1082728"/>
            </a:xfrm>
            <a:custGeom>
              <a:avLst/>
              <a:gdLst/>
              <a:ahLst/>
              <a:cxnLst>
                <a:cxn ang="0">
                  <a:pos x="1039" y="0"/>
                </a:cxn>
                <a:cxn ang="0">
                  <a:pos x="750" y="0"/>
                </a:cxn>
                <a:cxn ang="0">
                  <a:pos x="741" y="0"/>
                </a:cxn>
                <a:cxn ang="0">
                  <a:pos x="674" y="0"/>
                </a:cxn>
                <a:cxn ang="0">
                  <a:pos x="686" y="40"/>
                </a:cxn>
                <a:cxn ang="0">
                  <a:pos x="615" y="111"/>
                </a:cxn>
                <a:cxn ang="0">
                  <a:pos x="543" y="40"/>
                </a:cxn>
                <a:cxn ang="0">
                  <a:pos x="555" y="0"/>
                </a:cxn>
                <a:cxn ang="0">
                  <a:pos x="479" y="0"/>
                </a:cxn>
                <a:cxn ang="0">
                  <a:pos x="112" y="367"/>
                </a:cxn>
                <a:cxn ang="0">
                  <a:pos x="112" y="443"/>
                </a:cxn>
                <a:cxn ang="0">
                  <a:pos x="72" y="431"/>
                </a:cxn>
                <a:cxn ang="0">
                  <a:pos x="0" y="503"/>
                </a:cxn>
                <a:cxn ang="0">
                  <a:pos x="72" y="574"/>
                </a:cxn>
                <a:cxn ang="0">
                  <a:pos x="112" y="562"/>
                </a:cxn>
                <a:cxn ang="0">
                  <a:pos x="112" y="638"/>
                </a:cxn>
                <a:cxn ang="0">
                  <a:pos x="681" y="289"/>
                </a:cxn>
                <a:cxn ang="0">
                  <a:pos x="1039" y="289"/>
                </a:cxn>
                <a:cxn ang="0">
                  <a:pos x="1039" y="0"/>
                </a:cxn>
              </a:cxnLst>
              <a:rect l="0" t="0" r="r" b="b"/>
              <a:pathLst>
                <a:path w="1039" h="638">
                  <a:moveTo>
                    <a:pt x="1039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82" y="11"/>
                    <a:pt x="686" y="25"/>
                    <a:pt x="686" y="40"/>
                  </a:cubicBezTo>
                  <a:cubicBezTo>
                    <a:pt x="686" y="79"/>
                    <a:pt x="654" y="111"/>
                    <a:pt x="615" y="111"/>
                  </a:cubicBezTo>
                  <a:cubicBezTo>
                    <a:pt x="575" y="111"/>
                    <a:pt x="543" y="79"/>
                    <a:pt x="543" y="40"/>
                  </a:cubicBezTo>
                  <a:cubicBezTo>
                    <a:pt x="543" y="25"/>
                    <a:pt x="547" y="11"/>
                    <a:pt x="555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79" y="202"/>
                    <a:pt x="314" y="367"/>
                    <a:pt x="112" y="367"/>
                  </a:cubicBezTo>
                  <a:cubicBezTo>
                    <a:pt x="112" y="443"/>
                    <a:pt x="112" y="443"/>
                    <a:pt x="112" y="443"/>
                  </a:cubicBezTo>
                  <a:cubicBezTo>
                    <a:pt x="100" y="435"/>
                    <a:pt x="87" y="431"/>
                    <a:pt x="72" y="431"/>
                  </a:cubicBezTo>
                  <a:cubicBezTo>
                    <a:pt x="32" y="431"/>
                    <a:pt x="0" y="463"/>
                    <a:pt x="0" y="503"/>
                  </a:cubicBezTo>
                  <a:cubicBezTo>
                    <a:pt x="0" y="542"/>
                    <a:pt x="32" y="574"/>
                    <a:pt x="72" y="574"/>
                  </a:cubicBezTo>
                  <a:cubicBezTo>
                    <a:pt x="87" y="574"/>
                    <a:pt x="100" y="570"/>
                    <a:pt x="112" y="562"/>
                  </a:cubicBezTo>
                  <a:cubicBezTo>
                    <a:pt x="112" y="638"/>
                    <a:pt x="112" y="638"/>
                    <a:pt x="112" y="638"/>
                  </a:cubicBezTo>
                  <a:cubicBezTo>
                    <a:pt x="360" y="638"/>
                    <a:pt x="575" y="496"/>
                    <a:pt x="681" y="289"/>
                  </a:cubicBezTo>
                  <a:cubicBezTo>
                    <a:pt x="1039" y="289"/>
                    <a:pt x="1039" y="289"/>
                    <a:pt x="1039" y="289"/>
                  </a:cubicBezTo>
                  <a:lnTo>
                    <a:pt x="103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34">
              <a:extLst>
                <a:ext uri="{FF2B5EF4-FFF2-40B4-BE49-F238E27FC236}">
                  <a16:creationId xmlns:a16="http://schemas.microsoft.com/office/drawing/2014/main" id="{93EC6EAD-11C3-4079-B398-4E737FF0AC81}"/>
                </a:ext>
              </a:extLst>
            </p:cNvPr>
            <p:cNvSpPr txBox="1"/>
            <p:nvPr/>
          </p:nvSpPr>
          <p:spPr>
            <a:xfrm rot="3275660">
              <a:off x="3567564" y="3118046"/>
              <a:ext cx="903212" cy="260908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057B32D-D822-4EE3-8503-2786F50D2CA2}"/>
                </a:ext>
              </a:extLst>
            </p:cNvPr>
            <p:cNvSpPr/>
            <p:nvPr/>
          </p:nvSpPr>
          <p:spPr>
            <a:xfrm>
              <a:off x="4019170" y="3929762"/>
              <a:ext cx="633153" cy="63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16C1424-E0C4-42A8-9E1A-32DC136B064E}"/>
                </a:ext>
              </a:extLst>
            </p:cNvPr>
            <p:cNvSpPr/>
            <p:nvPr/>
          </p:nvSpPr>
          <p:spPr>
            <a:xfrm>
              <a:off x="4183088" y="4090833"/>
              <a:ext cx="305318" cy="304835"/>
            </a:xfrm>
            <a:custGeom>
              <a:avLst/>
              <a:gdLst>
                <a:gd name="connsiteX0" fmla="*/ 93088 w 338674"/>
                <a:gd name="connsiteY0" fmla="*/ 211138 h 338138"/>
                <a:gd name="connsiteX1" fmla="*/ 57592 w 338674"/>
                <a:gd name="connsiteY1" fmla="*/ 236117 h 338138"/>
                <a:gd name="connsiteX2" fmla="*/ 43131 w 338674"/>
                <a:gd name="connsiteY2" fmla="*/ 295276 h 338138"/>
                <a:gd name="connsiteX3" fmla="*/ 102290 w 338674"/>
                <a:gd name="connsiteY3" fmla="*/ 280815 h 338138"/>
                <a:gd name="connsiteX4" fmla="*/ 127269 w 338674"/>
                <a:gd name="connsiteY4" fmla="*/ 245319 h 338138"/>
                <a:gd name="connsiteX5" fmla="*/ 93088 w 338674"/>
                <a:gd name="connsiteY5" fmla="*/ 211138 h 338138"/>
                <a:gd name="connsiteX6" fmla="*/ 214717 w 338674"/>
                <a:gd name="connsiteY6" fmla="*/ 100013 h 338138"/>
                <a:gd name="connsiteX7" fmla="*/ 231817 w 338674"/>
                <a:gd name="connsiteY7" fmla="*/ 106590 h 338138"/>
                <a:gd name="connsiteX8" fmla="*/ 238394 w 338674"/>
                <a:gd name="connsiteY8" fmla="*/ 123690 h 338138"/>
                <a:gd name="connsiteX9" fmla="*/ 231817 w 338674"/>
                <a:gd name="connsiteY9" fmla="*/ 139474 h 338138"/>
                <a:gd name="connsiteX10" fmla="*/ 214717 w 338674"/>
                <a:gd name="connsiteY10" fmla="*/ 146051 h 338138"/>
                <a:gd name="connsiteX11" fmla="*/ 198933 w 338674"/>
                <a:gd name="connsiteY11" fmla="*/ 139474 h 338138"/>
                <a:gd name="connsiteX12" fmla="*/ 192356 w 338674"/>
                <a:gd name="connsiteY12" fmla="*/ 123690 h 338138"/>
                <a:gd name="connsiteX13" fmla="*/ 198933 w 338674"/>
                <a:gd name="connsiteY13" fmla="*/ 106590 h 338138"/>
                <a:gd name="connsiteX14" fmla="*/ 214717 w 338674"/>
                <a:gd name="connsiteY14" fmla="*/ 100013 h 338138"/>
                <a:gd name="connsiteX15" fmla="*/ 214581 w 338674"/>
                <a:gd name="connsiteY15" fmla="*/ 76200 h 338138"/>
                <a:gd name="connsiteX16" fmla="*/ 181508 w 338674"/>
                <a:gd name="connsiteY16" fmla="*/ 89429 h 338138"/>
                <a:gd name="connsiteX17" fmla="*/ 166956 w 338674"/>
                <a:gd name="connsiteY17" fmla="*/ 123825 h 338138"/>
                <a:gd name="connsiteX18" fmla="*/ 181508 w 338674"/>
                <a:gd name="connsiteY18" fmla="*/ 156898 h 338138"/>
                <a:gd name="connsiteX19" fmla="*/ 214581 w 338674"/>
                <a:gd name="connsiteY19" fmla="*/ 171450 h 338138"/>
                <a:gd name="connsiteX20" fmla="*/ 248977 w 338674"/>
                <a:gd name="connsiteY20" fmla="*/ 156898 h 338138"/>
                <a:gd name="connsiteX21" fmla="*/ 262206 w 338674"/>
                <a:gd name="connsiteY21" fmla="*/ 123825 h 338138"/>
                <a:gd name="connsiteX22" fmla="*/ 248977 w 338674"/>
                <a:gd name="connsiteY22" fmla="*/ 89429 h 338138"/>
                <a:gd name="connsiteX23" fmla="*/ 214581 w 338674"/>
                <a:gd name="connsiteY23" fmla="*/ 76200 h 338138"/>
                <a:gd name="connsiteX24" fmla="*/ 229407 w 338674"/>
                <a:gd name="connsiteY24" fmla="*/ 28575 h 338138"/>
                <a:gd name="connsiteX25" fmla="*/ 309831 w 338674"/>
                <a:gd name="connsiteY25" fmla="*/ 108930 h 338138"/>
                <a:gd name="connsiteX26" fmla="*/ 257094 w 338674"/>
                <a:gd name="connsiteY26" fmla="*/ 191919 h 338138"/>
                <a:gd name="connsiteX27" fmla="*/ 266323 w 338674"/>
                <a:gd name="connsiteY27" fmla="*/ 212996 h 338138"/>
                <a:gd name="connsiteX28" fmla="*/ 274233 w 338674"/>
                <a:gd name="connsiteY28" fmla="*/ 234072 h 338138"/>
                <a:gd name="connsiteX29" fmla="*/ 271597 w 338674"/>
                <a:gd name="connsiteY29" fmla="*/ 243293 h 338138"/>
                <a:gd name="connsiteX30" fmla="*/ 204357 w 338674"/>
                <a:gd name="connsiteY30" fmla="*/ 332869 h 338138"/>
                <a:gd name="connsiteX31" fmla="*/ 195128 w 338674"/>
                <a:gd name="connsiteY31" fmla="*/ 338138 h 338138"/>
                <a:gd name="connsiteX32" fmla="*/ 189854 w 338674"/>
                <a:gd name="connsiteY32" fmla="*/ 336821 h 338138"/>
                <a:gd name="connsiteX33" fmla="*/ 184580 w 338674"/>
                <a:gd name="connsiteY33" fmla="*/ 322331 h 338138"/>
                <a:gd name="connsiteX34" fmla="*/ 193809 w 338674"/>
                <a:gd name="connsiteY34" fmla="*/ 260418 h 338138"/>
                <a:gd name="connsiteX35" fmla="*/ 187217 w 338674"/>
                <a:gd name="connsiteY35" fmla="*/ 235390 h 338138"/>
                <a:gd name="connsiteX36" fmla="*/ 175351 w 338674"/>
                <a:gd name="connsiteY36" fmla="*/ 236707 h 338138"/>
                <a:gd name="connsiteX37" fmla="*/ 167440 w 338674"/>
                <a:gd name="connsiteY37" fmla="*/ 260418 h 338138"/>
                <a:gd name="connsiteX38" fmla="*/ 158211 w 338674"/>
                <a:gd name="connsiteY38" fmla="*/ 269639 h 338138"/>
                <a:gd name="connsiteX39" fmla="*/ 155574 w 338674"/>
                <a:gd name="connsiteY39" fmla="*/ 269639 h 338138"/>
                <a:gd name="connsiteX40" fmla="*/ 147664 w 338674"/>
                <a:gd name="connsiteY40" fmla="*/ 265687 h 338138"/>
                <a:gd name="connsiteX41" fmla="*/ 145027 w 338674"/>
                <a:gd name="connsiteY41" fmla="*/ 264370 h 338138"/>
                <a:gd name="connsiteX42" fmla="*/ 116021 w 338674"/>
                <a:gd name="connsiteY42" fmla="*/ 301254 h 338138"/>
                <a:gd name="connsiteX43" fmla="*/ 32960 w 338674"/>
                <a:gd name="connsiteY43" fmla="*/ 319696 h 338138"/>
                <a:gd name="connsiteX44" fmla="*/ 30323 w 338674"/>
                <a:gd name="connsiteY44" fmla="*/ 319696 h 338138"/>
                <a:gd name="connsiteX45" fmla="*/ 18457 w 338674"/>
                <a:gd name="connsiteY45" fmla="*/ 307841 h 338138"/>
                <a:gd name="connsiteX46" fmla="*/ 36915 w 338674"/>
                <a:gd name="connsiteY46" fmla="*/ 222217 h 338138"/>
                <a:gd name="connsiteX47" fmla="*/ 73832 w 338674"/>
                <a:gd name="connsiteY47" fmla="*/ 193236 h 338138"/>
                <a:gd name="connsiteX48" fmla="*/ 72513 w 338674"/>
                <a:gd name="connsiteY48" fmla="*/ 190602 h 338138"/>
                <a:gd name="connsiteX49" fmla="*/ 68558 w 338674"/>
                <a:gd name="connsiteY49" fmla="*/ 180064 h 338138"/>
                <a:gd name="connsiteX50" fmla="*/ 77787 w 338674"/>
                <a:gd name="connsiteY50" fmla="*/ 170842 h 338138"/>
                <a:gd name="connsiteX51" fmla="*/ 101519 w 338674"/>
                <a:gd name="connsiteY51" fmla="*/ 162939 h 338138"/>
                <a:gd name="connsiteX52" fmla="*/ 102837 w 338674"/>
                <a:gd name="connsiteY52" fmla="*/ 151083 h 338138"/>
                <a:gd name="connsiteX53" fmla="*/ 77787 w 338674"/>
                <a:gd name="connsiteY53" fmla="*/ 144497 h 338138"/>
                <a:gd name="connsiteX54" fmla="*/ 69876 w 338674"/>
                <a:gd name="connsiteY54" fmla="*/ 143179 h 338138"/>
                <a:gd name="connsiteX55" fmla="*/ 15820 w 338674"/>
                <a:gd name="connsiteY55" fmla="*/ 153718 h 338138"/>
                <a:gd name="connsiteX56" fmla="*/ 1318 w 338674"/>
                <a:gd name="connsiteY56" fmla="*/ 148449 h 338138"/>
                <a:gd name="connsiteX57" fmla="*/ 5273 w 338674"/>
                <a:gd name="connsiteY57" fmla="*/ 133958 h 338138"/>
                <a:gd name="connsiteX58" fmla="*/ 94926 w 338674"/>
                <a:gd name="connsiteY58" fmla="*/ 66776 h 338138"/>
                <a:gd name="connsiteX59" fmla="*/ 104155 w 338674"/>
                <a:gd name="connsiteY59" fmla="*/ 64142 h 338138"/>
                <a:gd name="connsiteX60" fmla="*/ 125250 w 338674"/>
                <a:gd name="connsiteY60" fmla="*/ 72045 h 338138"/>
                <a:gd name="connsiteX61" fmla="*/ 146345 w 338674"/>
                <a:gd name="connsiteY61" fmla="*/ 81266 h 338138"/>
                <a:gd name="connsiteX62" fmla="*/ 229407 w 338674"/>
                <a:gd name="connsiteY62" fmla="*/ 28575 h 338138"/>
                <a:gd name="connsiteX63" fmla="*/ 313616 w 338674"/>
                <a:gd name="connsiteY63" fmla="*/ 0 h 338138"/>
                <a:gd name="connsiteX64" fmla="*/ 333399 w 338674"/>
                <a:gd name="connsiteY64" fmla="*/ 9202 h 338138"/>
                <a:gd name="connsiteX65" fmla="*/ 337355 w 338674"/>
                <a:gd name="connsiteY65" fmla="*/ 30237 h 338138"/>
                <a:gd name="connsiteX66" fmla="*/ 321529 w 338674"/>
                <a:gd name="connsiteY66" fmla="*/ 84138 h 338138"/>
                <a:gd name="connsiteX67" fmla="*/ 254268 w 338674"/>
                <a:gd name="connsiteY67" fmla="*/ 17090 h 338138"/>
                <a:gd name="connsiteX68" fmla="*/ 308341 w 338674"/>
                <a:gd name="connsiteY68" fmla="*/ 1314 h 338138"/>
                <a:gd name="connsiteX69" fmla="*/ 313616 w 338674"/>
                <a:gd name="connsiteY6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8674" h="338138">
                  <a:moveTo>
                    <a:pt x="93088" y="211138"/>
                  </a:moveTo>
                  <a:cubicBezTo>
                    <a:pt x="83885" y="213768"/>
                    <a:pt x="68109" y="221655"/>
                    <a:pt x="57592" y="236117"/>
                  </a:cubicBezTo>
                  <a:cubicBezTo>
                    <a:pt x="47075" y="249263"/>
                    <a:pt x="44446" y="276871"/>
                    <a:pt x="43131" y="295276"/>
                  </a:cubicBezTo>
                  <a:cubicBezTo>
                    <a:pt x="65480" y="293962"/>
                    <a:pt x="90458" y="290018"/>
                    <a:pt x="102290" y="280815"/>
                  </a:cubicBezTo>
                  <a:cubicBezTo>
                    <a:pt x="116752" y="270298"/>
                    <a:pt x="124640" y="254522"/>
                    <a:pt x="127269" y="245319"/>
                  </a:cubicBezTo>
                  <a:cubicBezTo>
                    <a:pt x="93088" y="211138"/>
                    <a:pt x="93088" y="211138"/>
                    <a:pt x="93088" y="211138"/>
                  </a:cubicBezTo>
                  <a:close/>
                  <a:moveTo>
                    <a:pt x="214717" y="100013"/>
                  </a:moveTo>
                  <a:cubicBezTo>
                    <a:pt x="221294" y="100013"/>
                    <a:pt x="226556" y="102644"/>
                    <a:pt x="231817" y="106590"/>
                  </a:cubicBezTo>
                  <a:cubicBezTo>
                    <a:pt x="235763" y="111852"/>
                    <a:pt x="238394" y="117113"/>
                    <a:pt x="238394" y="123690"/>
                  </a:cubicBezTo>
                  <a:cubicBezTo>
                    <a:pt x="238394" y="128951"/>
                    <a:pt x="235763" y="135528"/>
                    <a:pt x="231817" y="139474"/>
                  </a:cubicBezTo>
                  <a:cubicBezTo>
                    <a:pt x="226556" y="143421"/>
                    <a:pt x="221294" y="146051"/>
                    <a:pt x="214717" y="146051"/>
                  </a:cubicBezTo>
                  <a:cubicBezTo>
                    <a:pt x="209456" y="146051"/>
                    <a:pt x="202879" y="143421"/>
                    <a:pt x="198933" y="139474"/>
                  </a:cubicBezTo>
                  <a:cubicBezTo>
                    <a:pt x="194987" y="135528"/>
                    <a:pt x="192356" y="128951"/>
                    <a:pt x="192356" y="123690"/>
                  </a:cubicBezTo>
                  <a:cubicBezTo>
                    <a:pt x="192356" y="117113"/>
                    <a:pt x="194987" y="111852"/>
                    <a:pt x="198933" y="106590"/>
                  </a:cubicBezTo>
                  <a:cubicBezTo>
                    <a:pt x="202879" y="102644"/>
                    <a:pt x="209456" y="100013"/>
                    <a:pt x="214717" y="100013"/>
                  </a:cubicBezTo>
                  <a:close/>
                  <a:moveTo>
                    <a:pt x="214581" y="76200"/>
                  </a:moveTo>
                  <a:cubicBezTo>
                    <a:pt x="202675" y="76200"/>
                    <a:pt x="190768" y="81491"/>
                    <a:pt x="181508" y="89429"/>
                  </a:cubicBezTo>
                  <a:cubicBezTo>
                    <a:pt x="172248" y="98689"/>
                    <a:pt x="166956" y="110596"/>
                    <a:pt x="166956" y="123825"/>
                  </a:cubicBezTo>
                  <a:cubicBezTo>
                    <a:pt x="166956" y="135731"/>
                    <a:pt x="172248" y="147638"/>
                    <a:pt x="181508" y="156898"/>
                  </a:cubicBezTo>
                  <a:cubicBezTo>
                    <a:pt x="190768" y="166159"/>
                    <a:pt x="202675" y="171450"/>
                    <a:pt x="214581" y="171450"/>
                  </a:cubicBezTo>
                  <a:cubicBezTo>
                    <a:pt x="227810" y="171450"/>
                    <a:pt x="239717" y="166159"/>
                    <a:pt x="248977" y="156898"/>
                  </a:cubicBezTo>
                  <a:cubicBezTo>
                    <a:pt x="256914" y="147638"/>
                    <a:pt x="262206" y="135731"/>
                    <a:pt x="262206" y="123825"/>
                  </a:cubicBezTo>
                  <a:cubicBezTo>
                    <a:pt x="262206" y="110596"/>
                    <a:pt x="256914" y="98689"/>
                    <a:pt x="248977" y="89429"/>
                  </a:cubicBezTo>
                  <a:cubicBezTo>
                    <a:pt x="239717" y="81491"/>
                    <a:pt x="227810" y="76200"/>
                    <a:pt x="214581" y="76200"/>
                  </a:cubicBezTo>
                  <a:close/>
                  <a:moveTo>
                    <a:pt x="229407" y="28575"/>
                  </a:moveTo>
                  <a:cubicBezTo>
                    <a:pt x="309831" y="108930"/>
                    <a:pt x="309831" y="108930"/>
                    <a:pt x="309831" y="108930"/>
                  </a:cubicBezTo>
                  <a:cubicBezTo>
                    <a:pt x="297965" y="137910"/>
                    <a:pt x="280826" y="166891"/>
                    <a:pt x="257094" y="191919"/>
                  </a:cubicBezTo>
                  <a:cubicBezTo>
                    <a:pt x="259731" y="197188"/>
                    <a:pt x="263686" y="205092"/>
                    <a:pt x="266323" y="212996"/>
                  </a:cubicBezTo>
                  <a:cubicBezTo>
                    <a:pt x="272915" y="227486"/>
                    <a:pt x="272915" y="232755"/>
                    <a:pt x="274233" y="234072"/>
                  </a:cubicBezTo>
                  <a:cubicBezTo>
                    <a:pt x="274233" y="236707"/>
                    <a:pt x="274233" y="240659"/>
                    <a:pt x="271597" y="243293"/>
                  </a:cubicBezTo>
                  <a:cubicBezTo>
                    <a:pt x="204357" y="332869"/>
                    <a:pt x="204357" y="332869"/>
                    <a:pt x="204357" y="332869"/>
                  </a:cubicBezTo>
                  <a:cubicBezTo>
                    <a:pt x="203038" y="336821"/>
                    <a:pt x="199083" y="338138"/>
                    <a:pt x="195128" y="338138"/>
                  </a:cubicBezTo>
                  <a:cubicBezTo>
                    <a:pt x="193809" y="338138"/>
                    <a:pt x="191172" y="338138"/>
                    <a:pt x="189854" y="336821"/>
                  </a:cubicBezTo>
                  <a:cubicBezTo>
                    <a:pt x="184580" y="334186"/>
                    <a:pt x="181943" y="327600"/>
                    <a:pt x="184580" y="322331"/>
                  </a:cubicBezTo>
                  <a:cubicBezTo>
                    <a:pt x="184580" y="321013"/>
                    <a:pt x="197764" y="285447"/>
                    <a:pt x="193809" y="260418"/>
                  </a:cubicBezTo>
                  <a:cubicBezTo>
                    <a:pt x="192491" y="249880"/>
                    <a:pt x="189854" y="241976"/>
                    <a:pt x="187217" y="235390"/>
                  </a:cubicBezTo>
                  <a:cubicBezTo>
                    <a:pt x="183261" y="236707"/>
                    <a:pt x="179306" y="236707"/>
                    <a:pt x="175351" y="236707"/>
                  </a:cubicBezTo>
                  <a:cubicBezTo>
                    <a:pt x="167440" y="260418"/>
                    <a:pt x="167440" y="260418"/>
                    <a:pt x="167440" y="260418"/>
                  </a:cubicBezTo>
                  <a:cubicBezTo>
                    <a:pt x="166122" y="264370"/>
                    <a:pt x="163485" y="268322"/>
                    <a:pt x="158211" y="269639"/>
                  </a:cubicBezTo>
                  <a:cubicBezTo>
                    <a:pt x="158211" y="269639"/>
                    <a:pt x="156893" y="269639"/>
                    <a:pt x="155574" y="269639"/>
                  </a:cubicBezTo>
                  <a:cubicBezTo>
                    <a:pt x="152937" y="269639"/>
                    <a:pt x="148982" y="268322"/>
                    <a:pt x="147664" y="265687"/>
                  </a:cubicBezTo>
                  <a:cubicBezTo>
                    <a:pt x="145027" y="264370"/>
                    <a:pt x="145027" y="264370"/>
                    <a:pt x="145027" y="264370"/>
                  </a:cubicBezTo>
                  <a:cubicBezTo>
                    <a:pt x="139753" y="276226"/>
                    <a:pt x="130524" y="290716"/>
                    <a:pt x="116021" y="301254"/>
                  </a:cubicBezTo>
                  <a:cubicBezTo>
                    <a:pt x="92290" y="318379"/>
                    <a:pt x="46144" y="319696"/>
                    <a:pt x="32960" y="319696"/>
                  </a:cubicBezTo>
                  <a:cubicBezTo>
                    <a:pt x="30323" y="319696"/>
                    <a:pt x="30323" y="319696"/>
                    <a:pt x="30323" y="319696"/>
                  </a:cubicBezTo>
                  <a:cubicBezTo>
                    <a:pt x="23731" y="319696"/>
                    <a:pt x="18457" y="314427"/>
                    <a:pt x="18457" y="307841"/>
                  </a:cubicBezTo>
                  <a:cubicBezTo>
                    <a:pt x="18457" y="302571"/>
                    <a:pt x="17139" y="248563"/>
                    <a:pt x="36915" y="222217"/>
                  </a:cubicBezTo>
                  <a:cubicBezTo>
                    <a:pt x="47463" y="207727"/>
                    <a:pt x="61966" y="198506"/>
                    <a:pt x="73832" y="193236"/>
                  </a:cubicBezTo>
                  <a:cubicBezTo>
                    <a:pt x="72513" y="190602"/>
                    <a:pt x="72513" y="190602"/>
                    <a:pt x="72513" y="190602"/>
                  </a:cubicBezTo>
                  <a:cubicBezTo>
                    <a:pt x="69876" y="187967"/>
                    <a:pt x="68558" y="184015"/>
                    <a:pt x="68558" y="180064"/>
                  </a:cubicBezTo>
                  <a:cubicBezTo>
                    <a:pt x="69876" y="174794"/>
                    <a:pt x="73832" y="172160"/>
                    <a:pt x="77787" y="170842"/>
                  </a:cubicBezTo>
                  <a:cubicBezTo>
                    <a:pt x="101519" y="162939"/>
                    <a:pt x="101519" y="162939"/>
                    <a:pt x="101519" y="162939"/>
                  </a:cubicBezTo>
                  <a:cubicBezTo>
                    <a:pt x="101519" y="158987"/>
                    <a:pt x="102837" y="155035"/>
                    <a:pt x="102837" y="151083"/>
                  </a:cubicBezTo>
                  <a:cubicBezTo>
                    <a:pt x="96245" y="148449"/>
                    <a:pt x="88334" y="145814"/>
                    <a:pt x="77787" y="144497"/>
                  </a:cubicBezTo>
                  <a:cubicBezTo>
                    <a:pt x="75150" y="144497"/>
                    <a:pt x="72513" y="143179"/>
                    <a:pt x="69876" y="143179"/>
                  </a:cubicBezTo>
                  <a:cubicBezTo>
                    <a:pt x="46144" y="143179"/>
                    <a:pt x="15820" y="153718"/>
                    <a:pt x="15820" y="153718"/>
                  </a:cubicBezTo>
                  <a:cubicBezTo>
                    <a:pt x="10547" y="156352"/>
                    <a:pt x="3955" y="153718"/>
                    <a:pt x="1318" y="148449"/>
                  </a:cubicBezTo>
                  <a:cubicBezTo>
                    <a:pt x="-1319" y="143179"/>
                    <a:pt x="-1" y="136593"/>
                    <a:pt x="5273" y="133958"/>
                  </a:cubicBezTo>
                  <a:cubicBezTo>
                    <a:pt x="94926" y="66776"/>
                    <a:pt x="94926" y="66776"/>
                    <a:pt x="94926" y="66776"/>
                  </a:cubicBezTo>
                  <a:cubicBezTo>
                    <a:pt x="97563" y="64142"/>
                    <a:pt x="101519" y="64142"/>
                    <a:pt x="104155" y="64142"/>
                  </a:cubicBezTo>
                  <a:cubicBezTo>
                    <a:pt x="105474" y="65459"/>
                    <a:pt x="110748" y="65459"/>
                    <a:pt x="125250" y="72045"/>
                  </a:cubicBezTo>
                  <a:cubicBezTo>
                    <a:pt x="133161" y="74680"/>
                    <a:pt x="141072" y="78632"/>
                    <a:pt x="146345" y="81266"/>
                  </a:cubicBezTo>
                  <a:cubicBezTo>
                    <a:pt x="171395" y="57555"/>
                    <a:pt x="200401" y="40430"/>
                    <a:pt x="229407" y="28575"/>
                  </a:cubicBezTo>
                  <a:close/>
                  <a:moveTo>
                    <a:pt x="313616" y="0"/>
                  </a:moveTo>
                  <a:cubicBezTo>
                    <a:pt x="321529" y="0"/>
                    <a:pt x="328124" y="3944"/>
                    <a:pt x="333399" y="9202"/>
                  </a:cubicBezTo>
                  <a:cubicBezTo>
                    <a:pt x="338674" y="15776"/>
                    <a:pt x="339993" y="23664"/>
                    <a:pt x="337355" y="30237"/>
                  </a:cubicBezTo>
                  <a:cubicBezTo>
                    <a:pt x="334718" y="44698"/>
                    <a:pt x="329442" y="64418"/>
                    <a:pt x="321529" y="84138"/>
                  </a:cubicBezTo>
                  <a:lnTo>
                    <a:pt x="254268" y="17090"/>
                  </a:lnTo>
                  <a:cubicBezTo>
                    <a:pt x="274051" y="9202"/>
                    <a:pt x="293834" y="3944"/>
                    <a:pt x="308341" y="1314"/>
                  </a:cubicBezTo>
                  <a:cubicBezTo>
                    <a:pt x="309660" y="0"/>
                    <a:pt x="312297" y="0"/>
                    <a:pt x="313616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7FBD110E-845F-4B56-B657-A8DA5C8D2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786248" y="1059582"/>
            <a:ext cx="1326039" cy="1255390"/>
            <a:chOff x="6786248" y="1412189"/>
            <a:chExt cx="1326039" cy="1255390"/>
          </a:xfrm>
        </p:grpSpPr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EE035482-EC00-490A-9F0D-1D584FEC91BC}"/>
                </a:ext>
              </a:extLst>
            </p:cNvPr>
            <p:cNvSpPr/>
            <p:nvPr/>
          </p:nvSpPr>
          <p:spPr>
            <a:xfrm>
              <a:off x="6786248" y="1412189"/>
              <a:ext cx="1326039" cy="1255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1" name="椭圆 34">
              <a:extLst>
                <a:ext uri="{FF2B5EF4-FFF2-40B4-BE49-F238E27FC236}">
                  <a16:creationId xmlns:a16="http://schemas.microsoft.com/office/drawing/2014/main" id="{3AF7B3A0-1E1B-40C3-BC31-1DA1EFC7C12F}"/>
                </a:ext>
              </a:extLst>
            </p:cNvPr>
            <p:cNvSpPr/>
            <p:nvPr/>
          </p:nvSpPr>
          <p:spPr>
            <a:xfrm>
              <a:off x="7195399" y="1914013"/>
              <a:ext cx="507740" cy="505355"/>
            </a:xfrm>
            <a:custGeom>
              <a:avLst/>
              <a:gdLst>
                <a:gd name="connsiteX0" fmla="*/ 169069 w 338138"/>
                <a:gd name="connsiteY0" fmla="*/ 292100 h 336550"/>
                <a:gd name="connsiteX1" fmla="*/ 174625 w 338138"/>
                <a:gd name="connsiteY1" fmla="*/ 297241 h 336550"/>
                <a:gd name="connsiteX2" fmla="*/ 174625 w 338138"/>
                <a:gd name="connsiteY2" fmla="*/ 313948 h 336550"/>
                <a:gd name="connsiteX3" fmla="*/ 169069 w 338138"/>
                <a:gd name="connsiteY3" fmla="*/ 319088 h 336550"/>
                <a:gd name="connsiteX4" fmla="*/ 163512 w 338138"/>
                <a:gd name="connsiteY4" fmla="*/ 313948 h 336550"/>
                <a:gd name="connsiteX5" fmla="*/ 163512 w 338138"/>
                <a:gd name="connsiteY5" fmla="*/ 297241 h 336550"/>
                <a:gd name="connsiteX6" fmla="*/ 169069 w 338138"/>
                <a:gd name="connsiteY6" fmla="*/ 292100 h 336550"/>
                <a:gd name="connsiteX7" fmla="*/ 169069 w 338138"/>
                <a:gd name="connsiteY7" fmla="*/ 252413 h 336550"/>
                <a:gd name="connsiteX8" fmla="*/ 174625 w 338138"/>
                <a:gd name="connsiteY8" fmla="*/ 257554 h 336550"/>
                <a:gd name="connsiteX9" fmla="*/ 174625 w 338138"/>
                <a:gd name="connsiteY9" fmla="*/ 274261 h 336550"/>
                <a:gd name="connsiteX10" fmla="*/ 169069 w 338138"/>
                <a:gd name="connsiteY10" fmla="*/ 279401 h 336550"/>
                <a:gd name="connsiteX11" fmla="*/ 163512 w 338138"/>
                <a:gd name="connsiteY11" fmla="*/ 274261 h 336550"/>
                <a:gd name="connsiteX12" fmla="*/ 163512 w 338138"/>
                <a:gd name="connsiteY12" fmla="*/ 257554 h 336550"/>
                <a:gd name="connsiteX13" fmla="*/ 169069 w 338138"/>
                <a:gd name="connsiteY13" fmla="*/ 252413 h 336550"/>
                <a:gd name="connsiteX14" fmla="*/ 169069 w 338138"/>
                <a:gd name="connsiteY14" fmla="*/ 219075 h 336550"/>
                <a:gd name="connsiteX15" fmla="*/ 174625 w 338138"/>
                <a:gd name="connsiteY15" fmla="*/ 225612 h 336550"/>
                <a:gd name="connsiteX16" fmla="*/ 174625 w 338138"/>
                <a:gd name="connsiteY16" fmla="*/ 236071 h 336550"/>
                <a:gd name="connsiteX17" fmla="*/ 169069 w 338138"/>
                <a:gd name="connsiteY17" fmla="*/ 241300 h 336550"/>
                <a:gd name="connsiteX18" fmla="*/ 163512 w 338138"/>
                <a:gd name="connsiteY18" fmla="*/ 236071 h 336550"/>
                <a:gd name="connsiteX19" fmla="*/ 163512 w 338138"/>
                <a:gd name="connsiteY19" fmla="*/ 225612 h 336550"/>
                <a:gd name="connsiteX20" fmla="*/ 169069 w 338138"/>
                <a:gd name="connsiteY20" fmla="*/ 219075 h 336550"/>
                <a:gd name="connsiteX21" fmla="*/ 169069 w 338138"/>
                <a:gd name="connsiteY21" fmla="*/ 190500 h 336550"/>
                <a:gd name="connsiteX22" fmla="*/ 174625 w 338138"/>
                <a:gd name="connsiteY22" fmla="*/ 195730 h 336550"/>
                <a:gd name="connsiteX23" fmla="*/ 174625 w 338138"/>
                <a:gd name="connsiteY23" fmla="*/ 207496 h 336550"/>
                <a:gd name="connsiteX24" fmla="*/ 169069 w 338138"/>
                <a:gd name="connsiteY24" fmla="*/ 212725 h 336550"/>
                <a:gd name="connsiteX25" fmla="*/ 163512 w 338138"/>
                <a:gd name="connsiteY25" fmla="*/ 207496 h 336550"/>
                <a:gd name="connsiteX26" fmla="*/ 163512 w 338138"/>
                <a:gd name="connsiteY26" fmla="*/ 195730 h 336550"/>
                <a:gd name="connsiteX27" fmla="*/ 169069 w 338138"/>
                <a:gd name="connsiteY27" fmla="*/ 190500 h 336550"/>
                <a:gd name="connsiteX28" fmla="*/ 169069 w 338138"/>
                <a:gd name="connsiteY28" fmla="*/ 163513 h 336550"/>
                <a:gd name="connsiteX29" fmla="*/ 174625 w 338138"/>
                <a:gd name="connsiteY29" fmla="*/ 168743 h 336550"/>
                <a:gd name="connsiteX30" fmla="*/ 174625 w 338138"/>
                <a:gd name="connsiteY30" fmla="*/ 180509 h 336550"/>
                <a:gd name="connsiteX31" fmla="*/ 169069 w 338138"/>
                <a:gd name="connsiteY31" fmla="*/ 185738 h 336550"/>
                <a:gd name="connsiteX32" fmla="*/ 163512 w 338138"/>
                <a:gd name="connsiteY32" fmla="*/ 180509 h 336550"/>
                <a:gd name="connsiteX33" fmla="*/ 163512 w 338138"/>
                <a:gd name="connsiteY33" fmla="*/ 168743 h 336550"/>
                <a:gd name="connsiteX34" fmla="*/ 169069 w 338138"/>
                <a:gd name="connsiteY34" fmla="*/ 163513 h 336550"/>
                <a:gd name="connsiteX35" fmla="*/ 111125 w 338138"/>
                <a:gd name="connsiteY35" fmla="*/ 157163 h 336550"/>
                <a:gd name="connsiteX36" fmla="*/ 47625 w 338138"/>
                <a:gd name="connsiteY36" fmla="*/ 325438 h 336550"/>
                <a:gd name="connsiteX37" fmla="*/ 290513 w 338138"/>
                <a:gd name="connsiteY37" fmla="*/ 325438 h 336550"/>
                <a:gd name="connsiteX38" fmla="*/ 227013 w 338138"/>
                <a:gd name="connsiteY38" fmla="*/ 157163 h 336550"/>
                <a:gd name="connsiteX39" fmla="*/ 103188 w 338138"/>
                <a:gd name="connsiteY39" fmla="*/ 146050 h 336550"/>
                <a:gd name="connsiteX40" fmla="*/ 234951 w 338138"/>
                <a:gd name="connsiteY40" fmla="*/ 146050 h 336550"/>
                <a:gd name="connsiteX41" fmla="*/ 306388 w 338138"/>
                <a:gd name="connsiteY41" fmla="*/ 336550 h 336550"/>
                <a:gd name="connsiteX42" fmla="*/ 31750 w 338138"/>
                <a:gd name="connsiteY42" fmla="*/ 336550 h 336550"/>
                <a:gd name="connsiteX43" fmla="*/ 281782 w 338138"/>
                <a:gd name="connsiteY43" fmla="*/ 71438 h 336550"/>
                <a:gd name="connsiteX44" fmla="*/ 287339 w 338138"/>
                <a:gd name="connsiteY44" fmla="*/ 77788 h 336550"/>
                <a:gd name="connsiteX45" fmla="*/ 281782 w 338138"/>
                <a:gd name="connsiteY45" fmla="*/ 84138 h 336550"/>
                <a:gd name="connsiteX46" fmla="*/ 276225 w 338138"/>
                <a:gd name="connsiteY46" fmla="*/ 77788 h 336550"/>
                <a:gd name="connsiteX47" fmla="*/ 281782 w 338138"/>
                <a:gd name="connsiteY47" fmla="*/ 71438 h 336550"/>
                <a:gd name="connsiteX48" fmla="*/ 259557 w 338138"/>
                <a:gd name="connsiteY48" fmla="*/ 71438 h 336550"/>
                <a:gd name="connsiteX49" fmla="*/ 265114 w 338138"/>
                <a:gd name="connsiteY49" fmla="*/ 77788 h 336550"/>
                <a:gd name="connsiteX50" fmla="*/ 259557 w 338138"/>
                <a:gd name="connsiteY50" fmla="*/ 84138 h 336550"/>
                <a:gd name="connsiteX51" fmla="*/ 254000 w 338138"/>
                <a:gd name="connsiteY51" fmla="*/ 77788 h 336550"/>
                <a:gd name="connsiteX52" fmla="*/ 259557 w 338138"/>
                <a:gd name="connsiteY52" fmla="*/ 71438 h 336550"/>
                <a:gd name="connsiteX53" fmla="*/ 236539 w 338138"/>
                <a:gd name="connsiteY53" fmla="*/ 71438 h 336550"/>
                <a:gd name="connsiteX54" fmla="*/ 241302 w 338138"/>
                <a:gd name="connsiteY54" fmla="*/ 77788 h 336550"/>
                <a:gd name="connsiteX55" fmla="*/ 236539 w 338138"/>
                <a:gd name="connsiteY55" fmla="*/ 84138 h 336550"/>
                <a:gd name="connsiteX56" fmla="*/ 231775 w 338138"/>
                <a:gd name="connsiteY56" fmla="*/ 77788 h 336550"/>
                <a:gd name="connsiteX57" fmla="*/ 236539 w 338138"/>
                <a:gd name="connsiteY57" fmla="*/ 71438 h 336550"/>
                <a:gd name="connsiteX58" fmla="*/ 191294 w 338138"/>
                <a:gd name="connsiteY58" fmla="*/ 71438 h 336550"/>
                <a:gd name="connsiteX59" fmla="*/ 196851 w 338138"/>
                <a:gd name="connsiteY59" fmla="*/ 77788 h 336550"/>
                <a:gd name="connsiteX60" fmla="*/ 191294 w 338138"/>
                <a:gd name="connsiteY60" fmla="*/ 84138 h 336550"/>
                <a:gd name="connsiteX61" fmla="*/ 185737 w 338138"/>
                <a:gd name="connsiteY61" fmla="*/ 77788 h 336550"/>
                <a:gd name="connsiteX62" fmla="*/ 191294 w 338138"/>
                <a:gd name="connsiteY62" fmla="*/ 71438 h 336550"/>
                <a:gd name="connsiteX63" fmla="*/ 169069 w 338138"/>
                <a:gd name="connsiteY63" fmla="*/ 71438 h 336550"/>
                <a:gd name="connsiteX64" fmla="*/ 174626 w 338138"/>
                <a:gd name="connsiteY64" fmla="*/ 77788 h 336550"/>
                <a:gd name="connsiteX65" fmla="*/ 169069 w 338138"/>
                <a:gd name="connsiteY65" fmla="*/ 84138 h 336550"/>
                <a:gd name="connsiteX66" fmla="*/ 163512 w 338138"/>
                <a:gd name="connsiteY66" fmla="*/ 77788 h 336550"/>
                <a:gd name="connsiteX67" fmla="*/ 169069 w 338138"/>
                <a:gd name="connsiteY67" fmla="*/ 71438 h 336550"/>
                <a:gd name="connsiteX68" fmla="*/ 146844 w 338138"/>
                <a:gd name="connsiteY68" fmla="*/ 71438 h 336550"/>
                <a:gd name="connsiteX69" fmla="*/ 152401 w 338138"/>
                <a:gd name="connsiteY69" fmla="*/ 77788 h 336550"/>
                <a:gd name="connsiteX70" fmla="*/ 146844 w 338138"/>
                <a:gd name="connsiteY70" fmla="*/ 84138 h 336550"/>
                <a:gd name="connsiteX71" fmla="*/ 141287 w 338138"/>
                <a:gd name="connsiteY71" fmla="*/ 77788 h 336550"/>
                <a:gd name="connsiteX72" fmla="*/ 146844 w 338138"/>
                <a:gd name="connsiteY72" fmla="*/ 71438 h 336550"/>
                <a:gd name="connsiteX73" fmla="*/ 102394 w 338138"/>
                <a:gd name="connsiteY73" fmla="*/ 71438 h 336550"/>
                <a:gd name="connsiteX74" fmla="*/ 107951 w 338138"/>
                <a:gd name="connsiteY74" fmla="*/ 77788 h 336550"/>
                <a:gd name="connsiteX75" fmla="*/ 102394 w 338138"/>
                <a:gd name="connsiteY75" fmla="*/ 84138 h 336550"/>
                <a:gd name="connsiteX76" fmla="*/ 96837 w 338138"/>
                <a:gd name="connsiteY76" fmla="*/ 77788 h 336550"/>
                <a:gd name="connsiteX77" fmla="*/ 102394 w 338138"/>
                <a:gd name="connsiteY77" fmla="*/ 71438 h 336550"/>
                <a:gd name="connsiteX78" fmla="*/ 78582 w 338138"/>
                <a:gd name="connsiteY78" fmla="*/ 71438 h 336550"/>
                <a:gd name="connsiteX79" fmla="*/ 84139 w 338138"/>
                <a:gd name="connsiteY79" fmla="*/ 77788 h 336550"/>
                <a:gd name="connsiteX80" fmla="*/ 78582 w 338138"/>
                <a:gd name="connsiteY80" fmla="*/ 84138 h 336550"/>
                <a:gd name="connsiteX81" fmla="*/ 73025 w 338138"/>
                <a:gd name="connsiteY81" fmla="*/ 77788 h 336550"/>
                <a:gd name="connsiteX82" fmla="*/ 78582 w 338138"/>
                <a:gd name="connsiteY82" fmla="*/ 71438 h 336550"/>
                <a:gd name="connsiteX83" fmla="*/ 56357 w 338138"/>
                <a:gd name="connsiteY83" fmla="*/ 71438 h 336550"/>
                <a:gd name="connsiteX84" fmla="*/ 61914 w 338138"/>
                <a:gd name="connsiteY84" fmla="*/ 77788 h 336550"/>
                <a:gd name="connsiteX85" fmla="*/ 56357 w 338138"/>
                <a:gd name="connsiteY85" fmla="*/ 84138 h 336550"/>
                <a:gd name="connsiteX86" fmla="*/ 50800 w 338138"/>
                <a:gd name="connsiteY86" fmla="*/ 77788 h 336550"/>
                <a:gd name="connsiteX87" fmla="*/ 56357 w 338138"/>
                <a:gd name="connsiteY87" fmla="*/ 71438 h 336550"/>
                <a:gd name="connsiteX88" fmla="*/ 270669 w 338138"/>
                <a:gd name="connsiteY88" fmla="*/ 61913 h 336550"/>
                <a:gd name="connsiteX89" fmla="*/ 276225 w 338138"/>
                <a:gd name="connsiteY89" fmla="*/ 66676 h 336550"/>
                <a:gd name="connsiteX90" fmla="*/ 270669 w 338138"/>
                <a:gd name="connsiteY90" fmla="*/ 71440 h 336550"/>
                <a:gd name="connsiteX91" fmla="*/ 265112 w 338138"/>
                <a:gd name="connsiteY91" fmla="*/ 66676 h 336550"/>
                <a:gd name="connsiteX92" fmla="*/ 270669 w 338138"/>
                <a:gd name="connsiteY92" fmla="*/ 61913 h 336550"/>
                <a:gd name="connsiteX93" fmla="*/ 247650 w 338138"/>
                <a:gd name="connsiteY93" fmla="*/ 61913 h 336550"/>
                <a:gd name="connsiteX94" fmla="*/ 254000 w 338138"/>
                <a:gd name="connsiteY94" fmla="*/ 66676 h 336550"/>
                <a:gd name="connsiteX95" fmla="*/ 247650 w 338138"/>
                <a:gd name="connsiteY95" fmla="*/ 71440 h 336550"/>
                <a:gd name="connsiteX96" fmla="*/ 241300 w 338138"/>
                <a:gd name="connsiteY96" fmla="*/ 66676 h 336550"/>
                <a:gd name="connsiteX97" fmla="*/ 247650 w 338138"/>
                <a:gd name="connsiteY97" fmla="*/ 61913 h 336550"/>
                <a:gd name="connsiteX98" fmla="*/ 180182 w 338138"/>
                <a:gd name="connsiteY98" fmla="*/ 61913 h 336550"/>
                <a:gd name="connsiteX99" fmla="*/ 185738 w 338138"/>
                <a:gd name="connsiteY99" fmla="*/ 66676 h 336550"/>
                <a:gd name="connsiteX100" fmla="*/ 180182 w 338138"/>
                <a:gd name="connsiteY100" fmla="*/ 71440 h 336550"/>
                <a:gd name="connsiteX101" fmla="*/ 174625 w 338138"/>
                <a:gd name="connsiteY101" fmla="*/ 66676 h 336550"/>
                <a:gd name="connsiteX102" fmla="*/ 180182 w 338138"/>
                <a:gd name="connsiteY102" fmla="*/ 61913 h 336550"/>
                <a:gd name="connsiteX103" fmla="*/ 157956 w 338138"/>
                <a:gd name="connsiteY103" fmla="*/ 61913 h 336550"/>
                <a:gd name="connsiteX104" fmla="*/ 163513 w 338138"/>
                <a:gd name="connsiteY104" fmla="*/ 66676 h 336550"/>
                <a:gd name="connsiteX105" fmla="*/ 157956 w 338138"/>
                <a:gd name="connsiteY105" fmla="*/ 71440 h 336550"/>
                <a:gd name="connsiteX106" fmla="*/ 152400 w 338138"/>
                <a:gd name="connsiteY106" fmla="*/ 66676 h 336550"/>
                <a:gd name="connsiteX107" fmla="*/ 157956 w 338138"/>
                <a:gd name="connsiteY107" fmla="*/ 61913 h 336550"/>
                <a:gd name="connsiteX108" fmla="*/ 90487 w 338138"/>
                <a:gd name="connsiteY108" fmla="*/ 61913 h 336550"/>
                <a:gd name="connsiteX109" fmla="*/ 96837 w 338138"/>
                <a:gd name="connsiteY109" fmla="*/ 66676 h 336550"/>
                <a:gd name="connsiteX110" fmla="*/ 90487 w 338138"/>
                <a:gd name="connsiteY110" fmla="*/ 71440 h 336550"/>
                <a:gd name="connsiteX111" fmla="*/ 84137 w 338138"/>
                <a:gd name="connsiteY111" fmla="*/ 66676 h 336550"/>
                <a:gd name="connsiteX112" fmla="*/ 90487 w 338138"/>
                <a:gd name="connsiteY112" fmla="*/ 61913 h 336550"/>
                <a:gd name="connsiteX113" fmla="*/ 67468 w 338138"/>
                <a:gd name="connsiteY113" fmla="*/ 61913 h 336550"/>
                <a:gd name="connsiteX114" fmla="*/ 73025 w 338138"/>
                <a:gd name="connsiteY114" fmla="*/ 66676 h 336550"/>
                <a:gd name="connsiteX115" fmla="*/ 67468 w 338138"/>
                <a:gd name="connsiteY115" fmla="*/ 71440 h 336550"/>
                <a:gd name="connsiteX116" fmla="*/ 61912 w 338138"/>
                <a:gd name="connsiteY116" fmla="*/ 66676 h 336550"/>
                <a:gd name="connsiteX117" fmla="*/ 67468 w 338138"/>
                <a:gd name="connsiteY117" fmla="*/ 61913 h 336550"/>
                <a:gd name="connsiteX118" fmla="*/ 281782 w 338138"/>
                <a:gd name="connsiteY118" fmla="*/ 49213 h 336550"/>
                <a:gd name="connsiteX119" fmla="*/ 287339 w 338138"/>
                <a:gd name="connsiteY119" fmla="*/ 55563 h 336550"/>
                <a:gd name="connsiteX120" fmla="*/ 281782 w 338138"/>
                <a:gd name="connsiteY120" fmla="*/ 61913 h 336550"/>
                <a:gd name="connsiteX121" fmla="*/ 276225 w 338138"/>
                <a:gd name="connsiteY121" fmla="*/ 55563 h 336550"/>
                <a:gd name="connsiteX122" fmla="*/ 281782 w 338138"/>
                <a:gd name="connsiteY122" fmla="*/ 49213 h 336550"/>
                <a:gd name="connsiteX123" fmla="*/ 259557 w 338138"/>
                <a:gd name="connsiteY123" fmla="*/ 49213 h 336550"/>
                <a:gd name="connsiteX124" fmla="*/ 265114 w 338138"/>
                <a:gd name="connsiteY124" fmla="*/ 55563 h 336550"/>
                <a:gd name="connsiteX125" fmla="*/ 259557 w 338138"/>
                <a:gd name="connsiteY125" fmla="*/ 61913 h 336550"/>
                <a:gd name="connsiteX126" fmla="*/ 254000 w 338138"/>
                <a:gd name="connsiteY126" fmla="*/ 55563 h 336550"/>
                <a:gd name="connsiteX127" fmla="*/ 259557 w 338138"/>
                <a:gd name="connsiteY127" fmla="*/ 49213 h 336550"/>
                <a:gd name="connsiteX128" fmla="*/ 236539 w 338138"/>
                <a:gd name="connsiteY128" fmla="*/ 49213 h 336550"/>
                <a:gd name="connsiteX129" fmla="*/ 241302 w 338138"/>
                <a:gd name="connsiteY129" fmla="*/ 55563 h 336550"/>
                <a:gd name="connsiteX130" fmla="*/ 236539 w 338138"/>
                <a:gd name="connsiteY130" fmla="*/ 61913 h 336550"/>
                <a:gd name="connsiteX131" fmla="*/ 231775 w 338138"/>
                <a:gd name="connsiteY131" fmla="*/ 55563 h 336550"/>
                <a:gd name="connsiteX132" fmla="*/ 236539 w 338138"/>
                <a:gd name="connsiteY132" fmla="*/ 49213 h 336550"/>
                <a:gd name="connsiteX133" fmla="*/ 191294 w 338138"/>
                <a:gd name="connsiteY133" fmla="*/ 49213 h 336550"/>
                <a:gd name="connsiteX134" fmla="*/ 196851 w 338138"/>
                <a:gd name="connsiteY134" fmla="*/ 55563 h 336550"/>
                <a:gd name="connsiteX135" fmla="*/ 191294 w 338138"/>
                <a:gd name="connsiteY135" fmla="*/ 61913 h 336550"/>
                <a:gd name="connsiteX136" fmla="*/ 185737 w 338138"/>
                <a:gd name="connsiteY136" fmla="*/ 55563 h 336550"/>
                <a:gd name="connsiteX137" fmla="*/ 191294 w 338138"/>
                <a:gd name="connsiteY137" fmla="*/ 49213 h 336550"/>
                <a:gd name="connsiteX138" fmla="*/ 169069 w 338138"/>
                <a:gd name="connsiteY138" fmla="*/ 49213 h 336550"/>
                <a:gd name="connsiteX139" fmla="*/ 174626 w 338138"/>
                <a:gd name="connsiteY139" fmla="*/ 55563 h 336550"/>
                <a:gd name="connsiteX140" fmla="*/ 169069 w 338138"/>
                <a:gd name="connsiteY140" fmla="*/ 61913 h 336550"/>
                <a:gd name="connsiteX141" fmla="*/ 163512 w 338138"/>
                <a:gd name="connsiteY141" fmla="*/ 55563 h 336550"/>
                <a:gd name="connsiteX142" fmla="*/ 169069 w 338138"/>
                <a:gd name="connsiteY142" fmla="*/ 49213 h 336550"/>
                <a:gd name="connsiteX143" fmla="*/ 146844 w 338138"/>
                <a:gd name="connsiteY143" fmla="*/ 49213 h 336550"/>
                <a:gd name="connsiteX144" fmla="*/ 152401 w 338138"/>
                <a:gd name="connsiteY144" fmla="*/ 55563 h 336550"/>
                <a:gd name="connsiteX145" fmla="*/ 146844 w 338138"/>
                <a:gd name="connsiteY145" fmla="*/ 61913 h 336550"/>
                <a:gd name="connsiteX146" fmla="*/ 141287 w 338138"/>
                <a:gd name="connsiteY146" fmla="*/ 55563 h 336550"/>
                <a:gd name="connsiteX147" fmla="*/ 146844 w 338138"/>
                <a:gd name="connsiteY147" fmla="*/ 49213 h 336550"/>
                <a:gd name="connsiteX148" fmla="*/ 102394 w 338138"/>
                <a:gd name="connsiteY148" fmla="*/ 49213 h 336550"/>
                <a:gd name="connsiteX149" fmla="*/ 107951 w 338138"/>
                <a:gd name="connsiteY149" fmla="*/ 55563 h 336550"/>
                <a:gd name="connsiteX150" fmla="*/ 102394 w 338138"/>
                <a:gd name="connsiteY150" fmla="*/ 61913 h 336550"/>
                <a:gd name="connsiteX151" fmla="*/ 96837 w 338138"/>
                <a:gd name="connsiteY151" fmla="*/ 55563 h 336550"/>
                <a:gd name="connsiteX152" fmla="*/ 102394 w 338138"/>
                <a:gd name="connsiteY152" fmla="*/ 49213 h 336550"/>
                <a:gd name="connsiteX153" fmla="*/ 78582 w 338138"/>
                <a:gd name="connsiteY153" fmla="*/ 49213 h 336550"/>
                <a:gd name="connsiteX154" fmla="*/ 84139 w 338138"/>
                <a:gd name="connsiteY154" fmla="*/ 55563 h 336550"/>
                <a:gd name="connsiteX155" fmla="*/ 78582 w 338138"/>
                <a:gd name="connsiteY155" fmla="*/ 61913 h 336550"/>
                <a:gd name="connsiteX156" fmla="*/ 73025 w 338138"/>
                <a:gd name="connsiteY156" fmla="*/ 55563 h 336550"/>
                <a:gd name="connsiteX157" fmla="*/ 78582 w 338138"/>
                <a:gd name="connsiteY157" fmla="*/ 49213 h 336550"/>
                <a:gd name="connsiteX158" fmla="*/ 56357 w 338138"/>
                <a:gd name="connsiteY158" fmla="*/ 49213 h 336550"/>
                <a:gd name="connsiteX159" fmla="*/ 61914 w 338138"/>
                <a:gd name="connsiteY159" fmla="*/ 55563 h 336550"/>
                <a:gd name="connsiteX160" fmla="*/ 56357 w 338138"/>
                <a:gd name="connsiteY160" fmla="*/ 61913 h 336550"/>
                <a:gd name="connsiteX161" fmla="*/ 50800 w 338138"/>
                <a:gd name="connsiteY161" fmla="*/ 55563 h 336550"/>
                <a:gd name="connsiteX162" fmla="*/ 56357 w 338138"/>
                <a:gd name="connsiteY162" fmla="*/ 49213 h 336550"/>
                <a:gd name="connsiteX163" fmla="*/ 315119 w 338138"/>
                <a:gd name="connsiteY163" fmla="*/ 39688 h 336550"/>
                <a:gd name="connsiteX164" fmla="*/ 320675 w 338138"/>
                <a:gd name="connsiteY164" fmla="*/ 44451 h 336550"/>
                <a:gd name="connsiteX165" fmla="*/ 315119 w 338138"/>
                <a:gd name="connsiteY165" fmla="*/ 49215 h 336550"/>
                <a:gd name="connsiteX166" fmla="*/ 309562 w 338138"/>
                <a:gd name="connsiteY166" fmla="*/ 44451 h 336550"/>
                <a:gd name="connsiteX167" fmla="*/ 315119 w 338138"/>
                <a:gd name="connsiteY167" fmla="*/ 39688 h 336550"/>
                <a:gd name="connsiteX168" fmla="*/ 292894 w 338138"/>
                <a:gd name="connsiteY168" fmla="*/ 39688 h 336550"/>
                <a:gd name="connsiteX169" fmla="*/ 298450 w 338138"/>
                <a:gd name="connsiteY169" fmla="*/ 44451 h 336550"/>
                <a:gd name="connsiteX170" fmla="*/ 292894 w 338138"/>
                <a:gd name="connsiteY170" fmla="*/ 49215 h 336550"/>
                <a:gd name="connsiteX171" fmla="*/ 287337 w 338138"/>
                <a:gd name="connsiteY171" fmla="*/ 44451 h 336550"/>
                <a:gd name="connsiteX172" fmla="*/ 292894 w 338138"/>
                <a:gd name="connsiteY172" fmla="*/ 39688 h 336550"/>
                <a:gd name="connsiteX173" fmla="*/ 225425 w 338138"/>
                <a:gd name="connsiteY173" fmla="*/ 39688 h 336550"/>
                <a:gd name="connsiteX174" fmla="*/ 231775 w 338138"/>
                <a:gd name="connsiteY174" fmla="*/ 44451 h 336550"/>
                <a:gd name="connsiteX175" fmla="*/ 225425 w 338138"/>
                <a:gd name="connsiteY175" fmla="*/ 49215 h 336550"/>
                <a:gd name="connsiteX176" fmla="*/ 219075 w 338138"/>
                <a:gd name="connsiteY176" fmla="*/ 44451 h 336550"/>
                <a:gd name="connsiteX177" fmla="*/ 225425 w 338138"/>
                <a:gd name="connsiteY177" fmla="*/ 39688 h 336550"/>
                <a:gd name="connsiteX178" fmla="*/ 202407 w 338138"/>
                <a:gd name="connsiteY178" fmla="*/ 39688 h 336550"/>
                <a:gd name="connsiteX179" fmla="*/ 207963 w 338138"/>
                <a:gd name="connsiteY179" fmla="*/ 44451 h 336550"/>
                <a:gd name="connsiteX180" fmla="*/ 202407 w 338138"/>
                <a:gd name="connsiteY180" fmla="*/ 49215 h 336550"/>
                <a:gd name="connsiteX181" fmla="*/ 196850 w 338138"/>
                <a:gd name="connsiteY181" fmla="*/ 44451 h 336550"/>
                <a:gd name="connsiteX182" fmla="*/ 202407 w 338138"/>
                <a:gd name="connsiteY182" fmla="*/ 39688 h 336550"/>
                <a:gd name="connsiteX183" fmla="*/ 135731 w 338138"/>
                <a:gd name="connsiteY183" fmla="*/ 39688 h 336550"/>
                <a:gd name="connsiteX184" fmla="*/ 141288 w 338138"/>
                <a:gd name="connsiteY184" fmla="*/ 44451 h 336550"/>
                <a:gd name="connsiteX185" fmla="*/ 135731 w 338138"/>
                <a:gd name="connsiteY185" fmla="*/ 49215 h 336550"/>
                <a:gd name="connsiteX186" fmla="*/ 130175 w 338138"/>
                <a:gd name="connsiteY186" fmla="*/ 44451 h 336550"/>
                <a:gd name="connsiteX187" fmla="*/ 135731 w 338138"/>
                <a:gd name="connsiteY187" fmla="*/ 39688 h 336550"/>
                <a:gd name="connsiteX188" fmla="*/ 113506 w 338138"/>
                <a:gd name="connsiteY188" fmla="*/ 39688 h 336550"/>
                <a:gd name="connsiteX189" fmla="*/ 119063 w 338138"/>
                <a:gd name="connsiteY189" fmla="*/ 44451 h 336550"/>
                <a:gd name="connsiteX190" fmla="*/ 113506 w 338138"/>
                <a:gd name="connsiteY190" fmla="*/ 49215 h 336550"/>
                <a:gd name="connsiteX191" fmla="*/ 107950 w 338138"/>
                <a:gd name="connsiteY191" fmla="*/ 44451 h 336550"/>
                <a:gd name="connsiteX192" fmla="*/ 113506 w 338138"/>
                <a:gd name="connsiteY192" fmla="*/ 39688 h 336550"/>
                <a:gd name="connsiteX193" fmla="*/ 45243 w 338138"/>
                <a:gd name="connsiteY193" fmla="*/ 39688 h 336550"/>
                <a:gd name="connsiteX194" fmla="*/ 50800 w 338138"/>
                <a:gd name="connsiteY194" fmla="*/ 44451 h 336550"/>
                <a:gd name="connsiteX195" fmla="*/ 45243 w 338138"/>
                <a:gd name="connsiteY195" fmla="*/ 49215 h 336550"/>
                <a:gd name="connsiteX196" fmla="*/ 39687 w 338138"/>
                <a:gd name="connsiteY196" fmla="*/ 44451 h 336550"/>
                <a:gd name="connsiteX197" fmla="*/ 45243 w 338138"/>
                <a:gd name="connsiteY197" fmla="*/ 39688 h 336550"/>
                <a:gd name="connsiteX198" fmla="*/ 23018 w 338138"/>
                <a:gd name="connsiteY198" fmla="*/ 39688 h 336550"/>
                <a:gd name="connsiteX199" fmla="*/ 28575 w 338138"/>
                <a:gd name="connsiteY199" fmla="*/ 44451 h 336550"/>
                <a:gd name="connsiteX200" fmla="*/ 23018 w 338138"/>
                <a:gd name="connsiteY200" fmla="*/ 49215 h 336550"/>
                <a:gd name="connsiteX201" fmla="*/ 17462 w 338138"/>
                <a:gd name="connsiteY201" fmla="*/ 44451 h 336550"/>
                <a:gd name="connsiteX202" fmla="*/ 23018 w 338138"/>
                <a:gd name="connsiteY202" fmla="*/ 39688 h 336550"/>
                <a:gd name="connsiteX203" fmla="*/ 304007 w 338138"/>
                <a:gd name="connsiteY203" fmla="*/ 26988 h 336550"/>
                <a:gd name="connsiteX204" fmla="*/ 309564 w 338138"/>
                <a:gd name="connsiteY204" fmla="*/ 33338 h 336550"/>
                <a:gd name="connsiteX205" fmla="*/ 304007 w 338138"/>
                <a:gd name="connsiteY205" fmla="*/ 39688 h 336550"/>
                <a:gd name="connsiteX206" fmla="*/ 298450 w 338138"/>
                <a:gd name="connsiteY206" fmla="*/ 33338 h 336550"/>
                <a:gd name="connsiteX207" fmla="*/ 304007 w 338138"/>
                <a:gd name="connsiteY207" fmla="*/ 26988 h 336550"/>
                <a:gd name="connsiteX208" fmla="*/ 281782 w 338138"/>
                <a:gd name="connsiteY208" fmla="*/ 26988 h 336550"/>
                <a:gd name="connsiteX209" fmla="*/ 287339 w 338138"/>
                <a:gd name="connsiteY209" fmla="*/ 33338 h 336550"/>
                <a:gd name="connsiteX210" fmla="*/ 281782 w 338138"/>
                <a:gd name="connsiteY210" fmla="*/ 39688 h 336550"/>
                <a:gd name="connsiteX211" fmla="*/ 276225 w 338138"/>
                <a:gd name="connsiteY211" fmla="*/ 33338 h 336550"/>
                <a:gd name="connsiteX212" fmla="*/ 281782 w 338138"/>
                <a:gd name="connsiteY212" fmla="*/ 26988 h 336550"/>
                <a:gd name="connsiteX213" fmla="*/ 236539 w 338138"/>
                <a:gd name="connsiteY213" fmla="*/ 26988 h 336550"/>
                <a:gd name="connsiteX214" fmla="*/ 241302 w 338138"/>
                <a:gd name="connsiteY214" fmla="*/ 33338 h 336550"/>
                <a:gd name="connsiteX215" fmla="*/ 236539 w 338138"/>
                <a:gd name="connsiteY215" fmla="*/ 39688 h 336550"/>
                <a:gd name="connsiteX216" fmla="*/ 231775 w 338138"/>
                <a:gd name="connsiteY216" fmla="*/ 33338 h 336550"/>
                <a:gd name="connsiteX217" fmla="*/ 236539 w 338138"/>
                <a:gd name="connsiteY217" fmla="*/ 26988 h 336550"/>
                <a:gd name="connsiteX218" fmla="*/ 213519 w 338138"/>
                <a:gd name="connsiteY218" fmla="*/ 26988 h 336550"/>
                <a:gd name="connsiteX219" fmla="*/ 219076 w 338138"/>
                <a:gd name="connsiteY219" fmla="*/ 33338 h 336550"/>
                <a:gd name="connsiteX220" fmla="*/ 213519 w 338138"/>
                <a:gd name="connsiteY220" fmla="*/ 39688 h 336550"/>
                <a:gd name="connsiteX221" fmla="*/ 207962 w 338138"/>
                <a:gd name="connsiteY221" fmla="*/ 33338 h 336550"/>
                <a:gd name="connsiteX222" fmla="*/ 213519 w 338138"/>
                <a:gd name="connsiteY222" fmla="*/ 26988 h 336550"/>
                <a:gd name="connsiteX223" fmla="*/ 191294 w 338138"/>
                <a:gd name="connsiteY223" fmla="*/ 26988 h 336550"/>
                <a:gd name="connsiteX224" fmla="*/ 196851 w 338138"/>
                <a:gd name="connsiteY224" fmla="*/ 33338 h 336550"/>
                <a:gd name="connsiteX225" fmla="*/ 191294 w 338138"/>
                <a:gd name="connsiteY225" fmla="*/ 39688 h 336550"/>
                <a:gd name="connsiteX226" fmla="*/ 185737 w 338138"/>
                <a:gd name="connsiteY226" fmla="*/ 33338 h 336550"/>
                <a:gd name="connsiteX227" fmla="*/ 191294 w 338138"/>
                <a:gd name="connsiteY227" fmla="*/ 26988 h 336550"/>
                <a:gd name="connsiteX228" fmla="*/ 146844 w 338138"/>
                <a:gd name="connsiteY228" fmla="*/ 26988 h 336550"/>
                <a:gd name="connsiteX229" fmla="*/ 152401 w 338138"/>
                <a:gd name="connsiteY229" fmla="*/ 33338 h 336550"/>
                <a:gd name="connsiteX230" fmla="*/ 146844 w 338138"/>
                <a:gd name="connsiteY230" fmla="*/ 39688 h 336550"/>
                <a:gd name="connsiteX231" fmla="*/ 141287 w 338138"/>
                <a:gd name="connsiteY231" fmla="*/ 33338 h 336550"/>
                <a:gd name="connsiteX232" fmla="*/ 146844 w 338138"/>
                <a:gd name="connsiteY232" fmla="*/ 26988 h 336550"/>
                <a:gd name="connsiteX233" fmla="*/ 124619 w 338138"/>
                <a:gd name="connsiteY233" fmla="*/ 26988 h 336550"/>
                <a:gd name="connsiteX234" fmla="*/ 130176 w 338138"/>
                <a:gd name="connsiteY234" fmla="*/ 33338 h 336550"/>
                <a:gd name="connsiteX235" fmla="*/ 124619 w 338138"/>
                <a:gd name="connsiteY235" fmla="*/ 39688 h 336550"/>
                <a:gd name="connsiteX236" fmla="*/ 119062 w 338138"/>
                <a:gd name="connsiteY236" fmla="*/ 33338 h 336550"/>
                <a:gd name="connsiteX237" fmla="*/ 124619 w 338138"/>
                <a:gd name="connsiteY237" fmla="*/ 26988 h 336550"/>
                <a:gd name="connsiteX238" fmla="*/ 102394 w 338138"/>
                <a:gd name="connsiteY238" fmla="*/ 26988 h 336550"/>
                <a:gd name="connsiteX239" fmla="*/ 107951 w 338138"/>
                <a:gd name="connsiteY239" fmla="*/ 33338 h 336550"/>
                <a:gd name="connsiteX240" fmla="*/ 102394 w 338138"/>
                <a:gd name="connsiteY240" fmla="*/ 39688 h 336550"/>
                <a:gd name="connsiteX241" fmla="*/ 96837 w 338138"/>
                <a:gd name="connsiteY241" fmla="*/ 33338 h 336550"/>
                <a:gd name="connsiteX242" fmla="*/ 102394 w 338138"/>
                <a:gd name="connsiteY242" fmla="*/ 26988 h 336550"/>
                <a:gd name="connsiteX243" fmla="*/ 56357 w 338138"/>
                <a:gd name="connsiteY243" fmla="*/ 26988 h 336550"/>
                <a:gd name="connsiteX244" fmla="*/ 61914 w 338138"/>
                <a:gd name="connsiteY244" fmla="*/ 33338 h 336550"/>
                <a:gd name="connsiteX245" fmla="*/ 56357 w 338138"/>
                <a:gd name="connsiteY245" fmla="*/ 39688 h 336550"/>
                <a:gd name="connsiteX246" fmla="*/ 50800 w 338138"/>
                <a:gd name="connsiteY246" fmla="*/ 33338 h 336550"/>
                <a:gd name="connsiteX247" fmla="*/ 56357 w 338138"/>
                <a:gd name="connsiteY247" fmla="*/ 26988 h 336550"/>
                <a:gd name="connsiteX248" fmla="*/ 34132 w 338138"/>
                <a:gd name="connsiteY248" fmla="*/ 26988 h 336550"/>
                <a:gd name="connsiteX249" fmla="*/ 39689 w 338138"/>
                <a:gd name="connsiteY249" fmla="*/ 33338 h 336550"/>
                <a:gd name="connsiteX250" fmla="*/ 34132 w 338138"/>
                <a:gd name="connsiteY250" fmla="*/ 39688 h 336550"/>
                <a:gd name="connsiteX251" fmla="*/ 28575 w 338138"/>
                <a:gd name="connsiteY251" fmla="*/ 33338 h 336550"/>
                <a:gd name="connsiteX252" fmla="*/ 34132 w 338138"/>
                <a:gd name="connsiteY252" fmla="*/ 26988 h 336550"/>
                <a:gd name="connsiteX253" fmla="*/ 315119 w 338138"/>
                <a:gd name="connsiteY253" fmla="*/ 17463 h 336550"/>
                <a:gd name="connsiteX254" fmla="*/ 320675 w 338138"/>
                <a:gd name="connsiteY254" fmla="*/ 22226 h 336550"/>
                <a:gd name="connsiteX255" fmla="*/ 315119 w 338138"/>
                <a:gd name="connsiteY255" fmla="*/ 26990 h 336550"/>
                <a:gd name="connsiteX256" fmla="*/ 309562 w 338138"/>
                <a:gd name="connsiteY256" fmla="*/ 22226 h 336550"/>
                <a:gd name="connsiteX257" fmla="*/ 315119 w 338138"/>
                <a:gd name="connsiteY257" fmla="*/ 17463 h 336550"/>
                <a:gd name="connsiteX258" fmla="*/ 292894 w 338138"/>
                <a:gd name="connsiteY258" fmla="*/ 17463 h 336550"/>
                <a:gd name="connsiteX259" fmla="*/ 298450 w 338138"/>
                <a:gd name="connsiteY259" fmla="*/ 22226 h 336550"/>
                <a:gd name="connsiteX260" fmla="*/ 292894 w 338138"/>
                <a:gd name="connsiteY260" fmla="*/ 26990 h 336550"/>
                <a:gd name="connsiteX261" fmla="*/ 287337 w 338138"/>
                <a:gd name="connsiteY261" fmla="*/ 22226 h 336550"/>
                <a:gd name="connsiteX262" fmla="*/ 292894 w 338138"/>
                <a:gd name="connsiteY262" fmla="*/ 17463 h 336550"/>
                <a:gd name="connsiteX263" fmla="*/ 225425 w 338138"/>
                <a:gd name="connsiteY263" fmla="*/ 17463 h 336550"/>
                <a:gd name="connsiteX264" fmla="*/ 231775 w 338138"/>
                <a:gd name="connsiteY264" fmla="*/ 22226 h 336550"/>
                <a:gd name="connsiteX265" fmla="*/ 225425 w 338138"/>
                <a:gd name="connsiteY265" fmla="*/ 26990 h 336550"/>
                <a:gd name="connsiteX266" fmla="*/ 219075 w 338138"/>
                <a:gd name="connsiteY266" fmla="*/ 22226 h 336550"/>
                <a:gd name="connsiteX267" fmla="*/ 225425 w 338138"/>
                <a:gd name="connsiteY267" fmla="*/ 17463 h 336550"/>
                <a:gd name="connsiteX268" fmla="*/ 202407 w 338138"/>
                <a:gd name="connsiteY268" fmla="*/ 17463 h 336550"/>
                <a:gd name="connsiteX269" fmla="*/ 207963 w 338138"/>
                <a:gd name="connsiteY269" fmla="*/ 22226 h 336550"/>
                <a:gd name="connsiteX270" fmla="*/ 202407 w 338138"/>
                <a:gd name="connsiteY270" fmla="*/ 26990 h 336550"/>
                <a:gd name="connsiteX271" fmla="*/ 196850 w 338138"/>
                <a:gd name="connsiteY271" fmla="*/ 22226 h 336550"/>
                <a:gd name="connsiteX272" fmla="*/ 202407 w 338138"/>
                <a:gd name="connsiteY272" fmla="*/ 17463 h 336550"/>
                <a:gd name="connsiteX273" fmla="*/ 135731 w 338138"/>
                <a:gd name="connsiteY273" fmla="*/ 17463 h 336550"/>
                <a:gd name="connsiteX274" fmla="*/ 141288 w 338138"/>
                <a:gd name="connsiteY274" fmla="*/ 22226 h 336550"/>
                <a:gd name="connsiteX275" fmla="*/ 135731 w 338138"/>
                <a:gd name="connsiteY275" fmla="*/ 26990 h 336550"/>
                <a:gd name="connsiteX276" fmla="*/ 130175 w 338138"/>
                <a:gd name="connsiteY276" fmla="*/ 22226 h 336550"/>
                <a:gd name="connsiteX277" fmla="*/ 135731 w 338138"/>
                <a:gd name="connsiteY277" fmla="*/ 17463 h 336550"/>
                <a:gd name="connsiteX278" fmla="*/ 113506 w 338138"/>
                <a:gd name="connsiteY278" fmla="*/ 17463 h 336550"/>
                <a:gd name="connsiteX279" fmla="*/ 119063 w 338138"/>
                <a:gd name="connsiteY279" fmla="*/ 22226 h 336550"/>
                <a:gd name="connsiteX280" fmla="*/ 113506 w 338138"/>
                <a:gd name="connsiteY280" fmla="*/ 26990 h 336550"/>
                <a:gd name="connsiteX281" fmla="*/ 107950 w 338138"/>
                <a:gd name="connsiteY281" fmla="*/ 22226 h 336550"/>
                <a:gd name="connsiteX282" fmla="*/ 113506 w 338138"/>
                <a:gd name="connsiteY282" fmla="*/ 17463 h 336550"/>
                <a:gd name="connsiteX283" fmla="*/ 45243 w 338138"/>
                <a:gd name="connsiteY283" fmla="*/ 17463 h 336550"/>
                <a:gd name="connsiteX284" fmla="*/ 50800 w 338138"/>
                <a:gd name="connsiteY284" fmla="*/ 22226 h 336550"/>
                <a:gd name="connsiteX285" fmla="*/ 45243 w 338138"/>
                <a:gd name="connsiteY285" fmla="*/ 26990 h 336550"/>
                <a:gd name="connsiteX286" fmla="*/ 39687 w 338138"/>
                <a:gd name="connsiteY286" fmla="*/ 22226 h 336550"/>
                <a:gd name="connsiteX287" fmla="*/ 45243 w 338138"/>
                <a:gd name="connsiteY287" fmla="*/ 17463 h 336550"/>
                <a:gd name="connsiteX288" fmla="*/ 23018 w 338138"/>
                <a:gd name="connsiteY288" fmla="*/ 17463 h 336550"/>
                <a:gd name="connsiteX289" fmla="*/ 28575 w 338138"/>
                <a:gd name="connsiteY289" fmla="*/ 22226 h 336550"/>
                <a:gd name="connsiteX290" fmla="*/ 23018 w 338138"/>
                <a:gd name="connsiteY290" fmla="*/ 26990 h 336550"/>
                <a:gd name="connsiteX291" fmla="*/ 17462 w 338138"/>
                <a:gd name="connsiteY291" fmla="*/ 22226 h 336550"/>
                <a:gd name="connsiteX292" fmla="*/ 23018 w 338138"/>
                <a:gd name="connsiteY292" fmla="*/ 17463 h 336550"/>
                <a:gd name="connsiteX293" fmla="*/ 17956 w 338138"/>
                <a:gd name="connsiteY293" fmla="*/ 11113 h 336550"/>
                <a:gd name="connsiteX294" fmla="*/ 12700 w 338138"/>
                <a:gd name="connsiteY294" fmla="*/ 16387 h 336550"/>
                <a:gd name="connsiteX295" fmla="*/ 12700 w 338138"/>
                <a:gd name="connsiteY295" fmla="*/ 26934 h 336550"/>
                <a:gd name="connsiteX296" fmla="*/ 17956 w 338138"/>
                <a:gd name="connsiteY296" fmla="*/ 33526 h 336550"/>
                <a:gd name="connsiteX297" fmla="*/ 12700 w 338138"/>
                <a:gd name="connsiteY297" fmla="*/ 38800 h 336550"/>
                <a:gd name="connsiteX298" fmla="*/ 12700 w 338138"/>
                <a:gd name="connsiteY298" fmla="*/ 88901 h 336550"/>
                <a:gd name="connsiteX299" fmla="*/ 62633 w 338138"/>
                <a:gd name="connsiteY299" fmla="*/ 88901 h 336550"/>
                <a:gd name="connsiteX300" fmla="*/ 67889 w 338138"/>
                <a:gd name="connsiteY300" fmla="*/ 83627 h 336550"/>
                <a:gd name="connsiteX301" fmla="*/ 73145 w 338138"/>
                <a:gd name="connsiteY301" fmla="*/ 88901 h 336550"/>
                <a:gd name="connsiteX302" fmla="*/ 84971 w 338138"/>
                <a:gd name="connsiteY302" fmla="*/ 88901 h 336550"/>
                <a:gd name="connsiteX303" fmla="*/ 90227 w 338138"/>
                <a:gd name="connsiteY303" fmla="*/ 83627 h 336550"/>
                <a:gd name="connsiteX304" fmla="*/ 96797 w 338138"/>
                <a:gd name="connsiteY304" fmla="*/ 88901 h 336550"/>
                <a:gd name="connsiteX305" fmla="*/ 151987 w 338138"/>
                <a:gd name="connsiteY305" fmla="*/ 88901 h 336550"/>
                <a:gd name="connsiteX306" fmla="*/ 157243 w 338138"/>
                <a:gd name="connsiteY306" fmla="*/ 83627 h 336550"/>
                <a:gd name="connsiteX307" fmla="*/ 163813 w 338138"/>
                <a:gd name="connsiteY307" fmla="*/ 88901 h 336550"/>
                <a:gd name="connsiteX308" fmla="*/ 174325 w 338138"/>
                <a:gd name="connsiteY308" fmla="*/ 88901 h 336550"/>
                <a:gd name="connsiteX309" fmla="*/ 180895 w 338138"/>
                <a:gd name="connsiteY309" fmla="*/ 83627 h 336550"/>
                <a:gd name="connsiteX310" fmla="*/ 186151 w 338138"/>
                <a:gd name="connsiteY310" fmla="*/ 88901 h 336550"/>
                <a:gd name="connsiteX311" fmla="*/ 241341 w 338138"/>
                <a:gd name="connsiteY311" fmla="*/ 88901 h 336550"/>
                <a:gd name="connsiteX312" fmla="*/ 247911 w 338138"/>
                <a:gd name="connsiteY312" fmla="*/ 83627 h 336550"/>
                <a:gd name="connsiteX313" fmla="*/ 253167 w 338138"/>
                <a:gd name="connsiteY313" fmla="*/ 88901 h 336550"/>
                <a:gd name="connsiteX314" fmla="*/ 264993 w 338138"/>
                <a:gd name="connsiteY314" fmla="*/ 88901 h 336550"/>
                <a:gd name="connsiteX315" fmla="*/ 270249 w 338138"/>
                <a:gd name="connsiteY315" fmla="*/ 83627 h 336550"/>
                <a:gd name="connsiteX316" fmla="*/ 275505 w 338138"/>
                <a:gd name="connsiteY316" fmla="*/ 88901 h 336550"/>
                <a:gd name="connsiteX317" fmla="*/ 325438 w 338138"/>
                <a:gd name="connsiteY317" fmla="*/ 88901 h 336550"/>
                <a:gd name="connsiteX318" fmla="*/ 325438 w 338138"/>
                <a:gd name="connsiteY318" fmla="*/ 38800 h 336550"/>
                <a:gd name="connsiteX319" fmla="*/ 320182 w 338138"/>
                <a:gd name="connsiteY319" fmla="*/ 33526 h 336550"/>
                <a:gd name="connsiteX320" fmla="*/ 325438 w 338138"/>
                <a:gd name="connsiteY320" fmla="*/ 26934 h 336550"/>
                <a:gd name="connsiteX321" fmla="*/ 325438 w 338138"/>
                <a:gd name="connsiteY321" fmla="*/ 16387 h 336550"/>
                <a:gd name="connsiteX322" fmla="*/ 320182 w 338138"/>
                <a:gd name="connsiteY322" fmla="*/ 11113 h 336550"/>
                <a:gd name="connsiteX323" fmla="*/ 309670 w 338138"/>
                <a:gd name="connsiteY323" fmla="*/ 11113 h 336550"/>
                <a:gd name="connsiteX324" fmla="*/ 303100 w 338138"/>
                <a:gd name="connsiteY324" fmla="*/ 16387 h 336550"/>
                <a:gd name="connsiteX325" fmla="*/ 297844 w 338138"/>
                <a:gd name="connsiteY325" fmla="*/ 11113 h 336550"/>
                <a:gd name="connsiteX326" fmla="*/ 287331 w 338138"/>
                <a:gd name="connsiteY326" fmla="*/ 11113 h 336550"/>
                <a:gd name="connsiteX327" fmla="*/ 280761 w 338138"/>
                <a:gd name="connsiteY327" fmla="*/ 16387 h 336550"/>
                <a:gd name="connsiteX328" fmla="*/ 275505 w 338138"/>
                <a:gd name="connsiteY328" fmla="*/ 11113 h 336550"/>
                <a:gd name="connsiteX329" fmla="*/ 241341 w 338138"/>
                <a:gd name="connsiteY329" fmla="*/ 11113 h 336550"/>
                <a:gd name="connsiteX330" fmla="*/ 236084 w 338138"/>
                <a:gd name="connsiteY330" fmla="*/ 16387 h 336550"/>
                <a:gd name="connsiteX331" fmla="*/ 230828 w 338138"/>
                <a:gd name="connsiteY331" fmla="*/ 11113 h 336550"/>
                <a:gd name="connsiteX332" fmla="*/ 219002 w 338138"/>
                <a:gd name="connsiteY332" fmla="*/ 11113 h 336550"/>
                <a:gd name="connsiteX333" fmla="*/ 213746 w 338138"/>
                <a:gd name="connsiteY333" fmla="*/ 16387 h 336550"/>
                <a:gd name="connsiteX334" fmla="*/ 208490 w 338138"/>
                <a:gd name="connsiteY334" fmla="*/ 11113 h 336550"/>
                <a:gd name="connsiteX335" fmla="*/ 196664 w 338138"/>
                <a:gd name="connsiteY335" fmla="*/ 11113 h 336550"/>
                <a:gd name="connsiteX336" fmla="*/ 191408 w 338138"/>
                <a:gd name="connsiteY336" fmla="*/ 16387 h 336550"/>
                <a:gd name="connsiteX337" fmla="*/ 186151 w 338138"/>
                <a:gd name="connsiteY337" fmla="*/ 11113 h 336550"/>
                <a:gd name="connsiteX338" fmla="*/ 151987 w 338138"/>
                <a:gd name="connsiteY338" fmla="*/ 11113 h 336550"/>
                <a:gd name="connsiteX339" fmla="*/ 146730 w 338138"/>
                <a:gd name="connsiteY339" fmla="*/ 16387 h 336550"/>
                <a:gd name="connsiteX340" fmla="*/ 141474 w 338138"/>
                <a:gd name="connsiteY340" fmla="*/ 11113 h 336550"/>
                <a:gd name="connsiteX341" fmla="*/ 129648 w 338138"/>
                <a:gd name="connsiteY341" fmla="*/ 11113 h 336550"/>
                <a:gd name="connsiteX342" fmla="*/ 124392 w 338138"/>
                <a:gd name="connsiteY342" fmla="*/ 16387 h 336550"/>
                <a:gd name="connsiteX343" fmla="*/ 119136 w 338138"/>
                <a:gd name="connsiteY343" fmla="*/ 11113 h 336550"/>
                <a:gd name="connsiteX344" fmla="*/ 107310 w 338138"/>
                <a:gd name="connsiteY344" fmla="*/ 11113 h 336550"/>
                <a:gd name="connsiteX345" fmla="*/ 102054 w 338138"/>
                <a:gd name="connsiteY345" fmla="*/ 16387 h 336550"/>
                <a:gd name="connsiteX346" fmla="*/ 96797 w 338138"/>
                <a:gd name="connsiteY346" fmla="*/ 11113 h 336550"/>
                <a:gd name="connsiteX347" fmla="*/ 62633 w 338138"/>
                <a:gd name="connsiteY347" fmla="*/ 11113 h 336550"/>
                <a:gd name="connsiteX348" fmla="*/ 57377 w 338138"/>
                <a:gd name="connsiteY348" fmla="*/ 16387 h 336550"/>
                <a:gd name="connsiteX349" fmla="*/ 50807 w 338138"/>
                <a:gd name="connsiteY349" fmla="*/ 11113 h 336550"/>
                <a:gd name="connsiteX350" fmla="*/ 40294 w 338138"/>
                <a:gd name="connsiteY350" fmla="*/ 11113 h 336550"/>
                <a:gd name="connsiteX351" fmla="*/ 35038 w 338138"/>
                <a:gd name="connsiteY351" fmla="*/ 16387 h 336550"/>
                <a:gd name="connsiteX352" fmla="*/ 28468 w 338138"/>
                <a:gd name="connsiteY352" fmla="*/ 11113 h 336550"/>
                <a:gd name="connsiteX353" fmla="*/ 17956 w 338138"/>
                <a:gd name="connsiteY353" fmla="*/ 11113 h 336550"/>
                <a:gd name="connsiteX354" fmla="*/ 0 w 338138"/>
                <a:gd name="connsiteY354" fmla="*/ 0 h 336550"/>
                <a:gd name="connsiteX355" fmla="*/ 338138 w 338138"/>
                <a:gd name="connsiteY355" fmla="*/ 0 h 336550"/>
                <a:gd name="connsiteX356" fmla="*/ 338138 w 338138"/>
                <a:gd name="connsiteY356" fmla="*/ 101600 h 336550"/>
                <a:gd name="connsiteX357" fmla="*/ 309563 w 338138"/>
                <a:gd name="connsiteY357" fmla="*/ 101600 h 336550"/>
                <a:gd name="connsiteX358" fmla="*/ 309563 w 338138"/>
                <a:gd name="connsiteY358" fmla="*/ 279400 h 336550"/>
                <a:gd name="connsiteX359" fmla="*/ 298451 w 338138"/>
                <a:gd name="connsiteY359" fmla="*/ 279400 h 336550"/>
                <a:gd name="connsiteX360" fmla="*/ 298451 w 338138"/>
                <a:gd name="connsiteY360" fmla="*/ 101600 h 336550"/>
                <a:gd name="connsiteX361" fmla="*/ 34925 w 338138"/>
                <a:gd name="connsiteY361" fmla="*/ 101600 h 336550"/>
                <a:gd name="connsiteX362" fmla="*/ 34925 w 338138"/>
                <a:gd name="connsiteY362" fmla="*/ 279400 h 336550"/>
                <a:gd name="connsiteX363" fmla="*/ 22225 w 338138"/>
                <a:gd name="connsiteY363" fmla="*/ 279400 h 336550"/>
                <a:gd name="connsiteX364" fmla="*/ 22225 w 338138"/>
                <a:gd name="connsiteY364" fmla="*/ 101600 h 336550"/>
                <a:gd name="connsiteX365" fmla="*/ 0 w 338138"/>
                <a:gd name="connsiteY365" fmla="*/ 1016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338138" h="336550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7C1A0EF-C49E-4114-B9C1-1188188D265C}"/>
                </a:ext>
              </a:extLst>
            </p:cNvPr>
            <p:cNvSpPr txBox="1"/>
            <p:nvPr/>
          </p:nvSpPr>
          <p:spPr>
            <a:xfrm>
              <a:off x="7087873" y="1584841"/>
              <a:ext cx="72279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关键词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86248" y="2400123"/>
            <a:ext cx="1326039" cy="1255390"/>
            <a:chOff x="6786248" y="2752730"/>
            <a:chExt cx="1326039" cy="1255390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FB49B6ED-F930-4BDA-B579-28D854B20603}"/>
                </a:ext>
              </a:extLst>
            </p:cNvPr>
            <p:cNvSpPr/>
            <p:nvPr/>
          </p:nvSpPr>
          <p:spPr>
            <a:xfrm>
              <a:off x="6786248" y="2752730"/>
              <a:ext cx="1326039" cy="1255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7" name="文本框 51">
              <a:extLst>
                <a:ext uri="{FF2B5EF4-FFF2-40B4-BE49-F238E27FC236}">
                  <a16:creationId xmlns:a16="http://schemas.microsoft.com/office/drawing/2014/main" id="{10F0A0E4-6596-4CC2-A18D-662297850435}"/>
                </a:ext>
              </a:extLst>
            </p:cNvPr>
            <p:cNvSpPr txBox="1"/>
            <p:nvPr/>
          </p:nvSpPr>
          <p:spPr>
            <a:xfrm>
              <a:off x="7087873" y="2965162"/>
              <a:ext cx="72279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9" name="椭圆 34">
              <a:extLst>
                <a:ext uri="{FF2B5EF4-FFF2-40B4-BE49-F238E27FC236}">
                  <a16:creationId xmlns:a16="http://schemas.microsoft.com/office/drawing/2014/main" id="{1899AC54-A92B-4C58-879D-FBD30D03A302}"/>
                </a:ext>
              </a:extLst>
            </p:cNvPr>
            <p:cNvSpPr/>
            <p:nvPr/>
          </p:nvSpPr>
          <p:spPr>
            <a:xfrm>
              <a:off x="7195397" y="3255743"/>
              <a:ext cx="507738" cy="502971"/>
            </a:xfrm>
            <a:custGeom>
              <a:avLst/>
              <a:gdLst>
                <a:gd name="connsiteX0" fmla="*/ 247218 w 338138"/>
                <a:gd name="connsiteY0" fmla="*/ 247650 h 334963"/>
                <a:gd name="connsiteX1" fmla="*/ 182563 w 338138"/>
                <a:gd name="connsiteY1" fmla="*/ 325438 h 334963"/>
                <a:gd name="connsiteX2" fmla="*/ 284163 w 338138"/>
                <a:gd name="connsiteY2" fmla="*/ 276656 h 334963"/>
                <a:gd name="connsiteX3" fmla="*/ 247218 w 338138"/>
                <a:gd name="connsiteY3" fmla="*/ 247650 h 334963"/>
                <a:gd name="connsiteX4" fmla="*/ 90921 w 338138"/>
                <a:gd name="connsiteY4" fmla="*/ 247650 h 334963"/>
                <a:gd name="connsiteX5" fmla="*/ 53975 w 338138"/>
                <a:gd name="connsiteY5" fmla="*/ 276656 h 334963"/>
                <a:gd name="connsiteX6" fmla="*/ 155575 w 338138"/>
                <a:gd name="connsiteY6" fmla="*/ 325438 h 334963"/>
                <a:gd name="connsiteX7" fmla="*/ 90921 w 338138"/>
                <a:gd name="connsiteY7" fmla="*/ 247650 h 334963"/>
                <a:gd name="connsiteX8" fmla="*/ 174625 w 338138"/>
                <a:gd name="connsiteY8" fmla="*/ 227012 h 334963"/>
                <a:gd name="connsiteX9" fmla="*/ 174625 w 338138"/>
                <a:gd name="connsiteY9" fmla="*/ 319087 h 334963"/>
                <a:gd name="connsiteX10" fmla="*/ 238125 w 338138"/>
                <a:gd name="connsiteY10" fmla="*/ 242796 h 334963"/>
                <a:gd name="connsiteX11" fmla="*/ 174625 w 338138"/>
                <a:gd name="connsiteY11" fmla="*/ 227012 h 334963"/>
                <a:gd name="connsiteX12" fmla="*/ 163513 w 338138"/>
                <a:gd name="connsiteY12" fmla="*/ 227012 h 334963"/>
                <a:gd name="connsiteX13" fmla="*/ 98425 w 338138"/>
                <a:gd name="connsiteY13" fmla="*/ 242796 h 334963"/>
                <a:gd name="connsiteX14" fmla="*/ 163513 w 338138"/>
                <a:gd name="connsiteY14" fmla="*/ 319087 h 334963"/>
                <a:gd name="connsiteX15" fmla="*/ 163513 w 338138"/>
                <a:gd name="connsiteY15" fmla="*/ 227012 h 334963"/>
                <a:gd name="connsiteX16" fmla="*/ 264009 w 338138"/>
                <a:gd name="connsiteY16" fmla="*/ 173037 h 334963"/>
                <a:gd name="connsiteX17" fmla="*/ 250825 w 338138"/>
                <a:gd name="connsiteY17" fmla="*/ 238277 h 334963"/>
                <a:gd name="connsiteX18" fmla="*/ 290378 w 338138"/>
                <a:gd name="connsiteY18" fmla="*/ 268287 h 334963"/>
                <a:gd name="connsiteX19" fmla="*/ 328613 w 338138"/>
                <a:gd name="connsiteY19" fmla="*/ 173037 h 334963"/>
                <a:gd name="connsiteX20" fmla="*/ 264009 w 338138"/>
                <a:gd name="connsiteY20" fmla="*/ 173037 h 334963"/>
                <a:gd name="connsiteX21" fmla="*/ 174625 w 338138"/>
                <a:gd name="connsiteY21" fmla="*/ 173037 h 334963"/>
                <a:gd name="connsiteX22" fmla="*/ 174625 w 338138"/>
                <a:gd name="connsiteY22" fmla="*/ 217625 h 334963"/>
                <a:gd name="connsiteX23" fmla="*/ 242094 w 338138"/>
                <a:gd name="connsiteY23" fmla="*/ 233362 h 334963"/>
                <a:gd name="connsiteX24" fmla="*/ 254000 w 338138"/>
                <a:gd name="connsiteY24" fmla="*/ 173037 h 334963"/>
                <a:gd name="connsiteX25" fmla="*/ 174625 w 338138"/>
                <a:gd name="connsiteY25" fmla="*/ 173037 h 334963"/>
                <a:gd name="connsiteX26" fmla="*/ 84138 w 338138"/>
                <a:gd name="connsiteY26" fmla="*/ 173037 h 334963"/>
                <a:gd name="connsiteX27" fmla="*/ 96044 w 338138"/>
                <a:gd name="connsiteY27" fmla="*/ 233362 h 334963"/>
                <a:gd name="connsiteX28" fmla="*/ 163513 w 338138"/>
                <a:gd name="connsiteY28" fmla="*/ 217625 h 334963"/>
                <a:gd name="connsiteX29" fmla="*/ 163513 w 338138"/>
                <a:gd name="connsiteY29" fmla="*/ 173037 h 334963"/>
                <a:gd name="connsiteX30" fmla="*/ 9525 w 338138"/>
                <a:gd name="connsiteY30" fmla="*/ 173037 h 334963"/>
                <a:gd name="connsiteX31" fmla="*/ 47760 w 338138"/>
                <a:gd name="connsiteY31" fmla="*/ 268287 h 334963"/>
                <a:gd name="connsiteX32" fmla="*/ 87313 w 338138"/>
                <a:gd name="connsiteY32" fmla="*/ 238277 h 334963"/>
                <a:gd name="connsiteX33" fmla="*/ 74129 w 338138"/>
                <a:gd name="connsiteY33" fmla="*/ 173037 h 334963"/>
                <a:gd name="connsiteX34" fmla="*/ 9525 w 338138"/>
                <a:gd name="connsiteY34" fmla="*/ 173037 h 334963"/>
                <a:gd name="connsiteX35" fmla="*/ 242094 w 338138"/>
                <a:gd name="connsiteY35" fmla="*/ 101600 h 334963"/>
                <a:gd name="connsiteX36" fmla="*/ 174625 w 338138"/>
                <a:gd name="connsiteY36" fmla="*/ 117337 h 334963"/>
                <a:gd name="connsiteX37" fmla="*/ 174625 w 338138"/>
                <a:gd name="connsiteY37" fmla="*/ 161925 h 334963"/>
                <a:gd name="connsiteX38" fmla="*/ 254000 w 338138"/>
                <a:gd name="connsiteY38" fmla="*/ 161925 h 334963"/>
                <a:gd name="connsiteX39" fmla="*/ 242094 w 338138"/>
                <a:gd name="connsiteY39" fmla="*/ 101600 h 334963"/>
                <a:gd name="connsiteX40" fmla="*/ 96044 w 338138"/>
                <a:gd name="connsiteY40" fmla="*/ 101600 h 334963"/>
                <a:gd name="connsiteX41" fmla="*/ 84138 w 338138"/>
                <a:gd name="connsiteY41" fmla="*/ 161925 h 334963"/>
                <a:gd name="connsiteX42" fmla="*/ 163513 w 338138"/>
                <a:gd name="connsiteY42" fmla="*/ 161925 h 334963"/>
                <a:gd name="connsiteX43" fmla="*/ 163513 w 338138"/>
                <a:gd name="connsiteY43" fmla="*/ 117337 h 334963"/>
                <a:gd name="connsiteX44" fmla="*/ 96044 w 338138"/>
                <a:gd name="connsiteY44" fmla="*/ 101600 h 334963"/>
                <a:gd name="connsiteX45" fmla="*/ 290378 w 338138"/>
                <a:gd name="connsiteY45" fmla="*/ 65087 h 334963"/>
                <a:gd name="connsiteX46" fmla="*/ 250825 w 338138"/>
                <a:gd name="connsiteY46" fmla="*/ 95597 h 334963"/>
                <a:gd name="connsiteX47" fmla="*/ 264009 w 338138"/>
                <a:gd name="connsiteY47" fmla="*/ 161925 h 334963"/>
                <a:gd name="connsiteX48" fmla="*/ 328613 w 338138"/>
                <a:gd name="connsiteY48" fmla="*/ 161925 h 334963"/>
                <a:gd name="connsiteX49" fmla="*/ 290378 w 338138"/>
                <a:gd name="connsiteY49" fmla="*/ 65087 h 334963"/>
                <a:gd name="connsiteX50" fmla="*/ 47760 w 338138"/>
                <a:gd name="connsiteY50" fmla="*/ 65087 h 334963"/>
                <a:gd name="connsiteX51" fmla="*/ 9525 w 338138"/>
                <a:gd name="connsiteY51" fmla="*/ 161925 h 334963"/>
                <a:gd name="connsiteX52" fmla="*/ 74129 w 338138"/>
                <a:gd name="connsiteY52" fmla="*/ 161925 h 334963"/>
                <a:gd name="connsiteX53" fmla="*/ 87313 w 338138"/>
                <a:gd name="connsiteY53" fmla="*/ 95597 h 334963"/>
                <a:gd name="connsiteX54" fmla="*/ 47760 w 338138"/>
                <a:gd name="connsiteY54" fmla="*/ 65087 h 334963"/>
                <a:gd name="connsiteX55" fmla="*/ 174625 w 338138"/>
                <a:gd name="connsiteY55" fmla="*/ 15875 h 334963"/>
                <a:gd name="connsiteX56" fmla="*/ 174625 w 338138"/>
                <a:gd name="connsiteY56" fmla="*/ 107950 h 334963"/>
                <a:gd name="connsiteX57" fmla="*/ 238125 w 338138"/>
                <a:gd name="connsiteY57" fmla="*/ 92166 h 334963"/>
                <a:gd name="connsiteX58" fmla="*/ 174625 w 338138"/>
                <a:gd name="connsiteY58" fmla="*/ 15875 h 334963"/>
                <a:gd name="connsiteX59" fmla="*/ 163513 w 338138"/>
                <a:gd name="connsiteY59" fmla="*/ 15875 h 334963"/>
                <a:gd name="connsiteX60" fmla="*/ 98425 w 338138"/>
                <a:gd name="connsiteY60" fmla="*/ 92166 h 334963"/>
                <a:gd name="connsiteX61" fmla="*/ 163513 w 338138"/>
                <a:gd name="connsiteY61" fmla="*/ 107950 h 334963"/>
                <a:gd name="connsiteX62" fmla="*/ 182563 w 338138"/>
                <a:gd name="connsiteY62" fmla="*/ 9525 h 334963"/>
                <a:gd name="connsiteX63" fmla="*/ 247218 w 338138"/>
                <a:gd name="connsiteY63" fmla="*/ 87313 h 334963"/>
                <a:gd name="connsiteX64" fmla="*/ 284163 w 338138"/>
                <a:gd name="connsiteY64" fmla="*/ 58307 h 334963"/>
                <a:gd name="connsiteX65" fmla="*/ 182563 w 338138"/>
                <a:gd name="connsiteY65" fmla="*/ 9525 h 334963"/>
                <a:gd name="connsiteX66" fmla="*/ 155575 w 338138"/>
                <a:gd name="connsiteY66" fmla="*/ 9525 h 334963"/>
                <a:gd name="connsiteX67" fmla="*/ 53975 w 338138"/>
                <a:gd name="connsiteY67" fmla="*/ 58307 h 334963"/>
                <a:gd name="connsiteX68" fmla="*/ 90921 w 338138"/>
                <a:gd name="connsiteY68" fmla="*/ 87313 h 334963"/>
                <a:gd name="connsiteX69" fmla="*/ 155575 w 338138"/>
                <a:gd name="connsiteY69" fmla="*/ 9525 h 334963"/>
                <a:gd name="connsiteX70" fmla="*/ 165106 w 338138"/>
                <a:gd name="connsiteY70" fmla="*/ 0 h 334963"/>
                <a:gd name="connsiteX71" fmla="*/ 173032 w 338138"/>
                <a:gd name="connsiteY71" fmla="*/ 0 h 334963"/>
                <a:gd name="connsiteX72" fmla="*/ 294550 w 338138"/>
                <a:gd name="connsiteY72" fmla="*/ 55387 h 334963"/>
                <a:gd name="connsiteX73" fmla="*/ 338138 w 338138"/>
                <a:gd name="connsiteY73" fmla="*/ 162206 h 334963"/>
                <a:gd name="connsiteX74" fmla="*/ 338138 w 338138"/>
                <a:gd name="connsiteY74" fmla="*/ 167481 h 334963"/>
                <a:gd name="connsiteX75" fmla="*/ 338138 w 338138"/>
                <a:gd name="connsiteY75" fmla="*/ 172756 h 334963"/>
                <a:gd name="connsiteX76" fmla="*/ 294550 w 338138"/>
                <a:gd name="connsiteY76" fmla="*/ 279576 h 334963"/>
                <a:gd name="connsiteX77" fmla="*/ 173032 w 338138"/>
                <a:gd name="connsiteY77" fmla="*/ 334963 h 334963"/>
                <a:gd name="connsiteX78" fmla="*/ 165106 w 338138"/>
                <a:gd name="connsiteY78" fmla="*/ 334963 h 334963"/>
                <a:gd name="connsiteX79" fmla="*/ 43588 w 338138"/>
                <a:gd name="connsiteY79" fmla="*/ 279576 h 334963"/>
                <a:gd name="connsiteX80" fmla="*/ 0 w 338138"/>
                <a:gd name="connsiteY80" fmla="*/ 172756 h 334963"/>
                <a:gd name="connsiteX81" fmla="*/ 0 w 338138"/>
                <a:gd name="connsiteY81" fmla="*/ 162206 h 334963"/>
                <a:gd name="connsiteX82" fmla="*/ 43588 w 338138"/>
                <a:gd name="connsiteY82" fmla="*/ 55387 h 334963"/>
                <a:gd name="connsiteX83" fmla="*/ 165106 w 338138"/>
                <a:gd name="connsiteY8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8138" h="334963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D8C059-0EAF-4515-942E-3D2B7433ECA6}"/>
              </a:ext>
            </a:extLst>
          </p:cNvPr>
          <p:cNvGrpSpPr/>
          <p:nvPr/>
        </p:nvGrpSpPr>
        <p:grpSpPr>
          <a:xfrm>
            <a:off x="539354" y="1451167"/>
            <a:ext cx="4440123" cy="1892950"/>
            <a:chOff x="2783631" y="2083221"/>
            <a:chExt cx="3855671" cy="252393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675C3F-A779-4790-B50E-6A5002E0071C}"/>
                </a:ext>
              </a:extLst>
            </p:cNvPr>
            <p:cNvCxnSpPr/>
            <p:nvPr/>
          </p:nvCxnSpPr>
          <p:spPr>
            <a:xfrm>
              <a:off x="2783632" y="2708920"/>
              <a:ext cx="385567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E3CD2118-31DA-4D0B-9985-A139E8A7A619}"/>
                </a:ext>
              </a:extLst>
            </p:cNvPr>
            <p:cNvSpPr txBox="1"/>
            <p:nvPr/>
          </p:nvSpPr>
          <p:spPr>
            <a:xfrm>
              <a:off x="2783631" y="2898996"/>
              <a:ext cx="3854645" cy="170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/>
                <a:t>1.</a:t>
              </a:r>
              <a:r>
                <a:rPr lang="zh-CN" altLang="en-US" sz="1000" dirty="0"/>
                <a:t>选中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页面中图示里的图标（可按住</a:t>
              </a:r>
              <a:r>
                <a:rPr lang="en-US" altLang="zh-CN" sz="1000" dirty="0"/>
                <a:t>shift</a:t>
              </a:r>
              <a:r>
                <a:rPr lang="zh-CN" altLang="en-US" sz="1000" dirty="0"/>
                <a:t>键多选）；</a:t>
              </a: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2.</a:t>
              </a:r>
              <a:r>
                <a:rPr lang="zh-CN" altLang="en-US" sz="1000" dirty="0"/>
                <a:t>在</a:t>
              </a:r>
              <a:r>
                <a:rPr lang="en-US" altLang="zh-CN" sz="1000" dirty="0" err="1"/>
                <a:t>iSlide</a:t>
              </a:r>
              <a:r>
                <a:rPr lang="zh-CN" altLang="en-US" sz="1000" dirty="0"/>
                <a:t>菜单面板打开“图标库”，单击左键即可进行替换操作</a:t>
              </a:r>
              <a:endParaRPr lang="en-US" altLang="zh-CN" sz="1000" dirty="0"/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Tips</a:t>
              </a:r>
              <a:r>
                <a:rPr lang="zh-CN" altLang="en-US" sz="1000" dirty="0"/>
                <a:t>：</a:t>
              </a:r>
              <a:endParaRPr lang="en-US" altLang="zh-CN" sz="1000" dirty="0"/>
            </a:p>
            <a:p>
              <a:pPr marL="171434" indent="-17143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/>
                <a:t>可以将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中绘制的任何形状替换为</a:t>
              </a:r>
              <a:r>
                <a:rPr lang="en-US" altLang="zh-CN" sz="1000" dirty="0" err="1"/>
                <a:t>iSlide</a:t>
              </a:r>
              <a:r>
                <a:rPr lang="zh-CN" altLang="en-US" sz="1000" dirty="0"/>
                <a:t>图标库中的图标</a:t>
              </a:r>
              <a:endParaRPr lang="en-US" altLang="zh-CN" sz="1000" dirty="0"/>
            </a:p>
            <a:p>
              <a:pPr marL="171434" indent="-17143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/>
                <a:t>所有使用</a:t>
              </a:r>
              <a:r>
                <a:rPr lang="en-US" altLang="zh-CN" sz="1000" dirty="0" err="1"/>
                <a:t>iSlide</a:t>
              </a:r>
              <a:r>
                <a:rPr lang="zh-CN" altLang="en-US" sz="1000" dirty="0"/>
                <a:t>插入的图标均为矢量格式</a:t>
              </a:r>
              <a:endParaRPr lang="en-US" altLang="zh-CN" sz="1000" dirty="0"/>
            </a:p>
            <a:p>
              <a:pPr marL="171434" indent="-17143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00" dirty="0"/>
                <a:t>所有单独的图标或图形（非组合）均可以使用</a:t>
              </a:r>
              <a:r>
                <a:rPr lang="en-US" altLang="zh-CN" sz="1000" dirty="0" err="1"/>
                <a:t>iSlide</a:t>
              </a:r>
              <a:r>
                <a:rPr lang="zh-CN" altLang="en-US" sz="1000" dirty="0"/>
                <a:t>图标库功能一键替换为图标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C31DAD7-E599-48BE-9CB8-18CC78D69788}"/>
                </a:ext>
              </a:extLst>
            </p:cNvPr>
            <p:cNvSpPr/>
            <p:nvPr/>
          </p:nvSpPr>
          <p:spPr>
            <a:xfrm>
              <a:off x="2783631" y="2083221"/>
              <a:ext cx="3854645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替换图示中的图标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1784" y="1059582"/>
            <a:ext cx="1326039" cy="1255390"/>
            <a:chOff x="5371784" y="1412189"/>
            <a:chExt cx="1326039" cy="1255390"/>
          </a:xfrm>
        </p:grpSpPr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506D5EBC-3E1A-4AD5-BF4C-6313631B5CDC}"/>
                </a:ext>
              </a:extLst>
            </p:cNvPr>
            <p:cNvSpPr/>
            <p:nvPr/>
          </p:nvSpPr>
          <p:spPr>
            <a:xfrm>
              <a:off x="5371784" y="1412189"/>
              <a:ext cx="1326039" cy="12553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8" name="椭圆 34">
              <a:extLst>
                <a:ext uri="{FF2B5EF4-FFF2-40B4-BE49-F238E27FC236}">
                  <a16:creationId xmlns:a16="http://schemas.microsoft.com/office/drawing/2014/main" id="{FE28524F-533A-4F20-945B-4103EC5078D1}"/>
                </a:ext>
              </a:extLst>
            </p:cNvPr>
            <p:cNvSpPr/>
            <p:nvPr/>
          </p:nvSpPr>
          <p:spPr>
            <a:xfrm>
              <a:off x="5780934" y="1915202"/>
              <a:ext cx="507738" cy="502971"/>
            </a:xfrm>
            <a:custGeom>
              <a:avLst/>
              <a:gdLst>
                <a:gd name="connsiteX0" fmla="*/ 247218 w 338138"/>
                <a:gd name="connsiteY0" fmla="*/ 247650 h 334963"/>
                <a:gd name="connsiteX1" fmla="*/ 182563 w 338138"/>
                <a:gd name="connsiteY1" fmla="*/ 325438 h 334963"/>
                <a:gd name="connsiteX2" fmla="*/ 284163 w 338138"/>
                <a:gd name="connsiteY2" fmla="*/ 276656 h 334963"/>
                <a:gd name="connsiteX3" fmla="*/ 247218 w 338138"/>
                <a:gd name="connsiteY3" fmla="*/ 247650 h 334963"/>
                <a:gd name="connsiteX4" fmla="*/ 90921 w 338138"/>
                <a:gd name="connsiteY4" fmla="*/ 247650 h 334963"/>
                <a:gd name="connsiteX5" fmla="*/ 53975 w 338138"/>
                <a:gd name="connsiteY5" fmla="*/ 276656 h 334963"/>
                <a:gd name="connsiteX6" fmla="*/ 155575 w 338138"/>
                <a:gd name="connsiteY6" fmla="*/ 325438 h 334963"/>
                <a:gd name="connsiteX7" fmla="*/ 90921 w 338138"/>
                <a:gd name="connsiteY7" fmla="*/ 247650 h 334963"/>
                <a:gd name="connsiteX8" fmla="*/ 174625 w 338138"/>
                <a:gd name="connsiteY8" fmla="*/ 227012 h 334963"/>
                <a:gd name="connsiteX9" fmla="*/ 174625 w 338138"/>
                <a:gd name="connsiteY9" fmla="*/ 319087 h 334963"/>
                <a:gd name="connsiteX10" fmla="*/ 238125 w 338138"/>
                <a:gd name="connsiteY10" fmla="*/ 242796 h 334963"/>
                <a:gd name="connsiteX11" fmla="*/ 174625 w 338138"/>
                <a:gd name="connsiteY11" fmla="*/ 227012 h 334963"/>
                <a:gd name="connsiteX12" fmla="*/ 163513 w 338138"/>
                <a:gd name="connsiteY12" fmla="*/ 227012 h 334963"/>
                <a:gd name="connsiteX13" fmla="*/ 98425 w 338138"/>
                <a:gd name="connsiteY13" fmla="*/ 242796 h 334963"/>
                <a:gd name="connsiteX14" fmla="*/ 163513 w 338138"/>
                <a:gd name="connsiteY14" fmla="*/ 319087 h 334963"/>
                <a:gd name="connsiteX15" fmla="*/ 163513 w 338138"/>
                <a:gd name="connsiteY15" fmla="*/ 227012 h 334963"/>
                <a:gd name="connsiteX16" fmla="*/ 264009 w 338138"/>
                <a:gd name="connsiteY16" fmla="*/ 173037 h 334963"/>
                <a:gd name="connsiteX17" fmla="*/ 250825 w 338138"/>
                <a:gd name="connsiteY17" fmla="*/ 238277 h 334963"/>
                <a:gd name="connsiteX18" fmla="*/ 290378 w 338138"/>
                <a:gd name="connsiteY18" fmla="*/ 268287 h 334963"/>
                <a:gd name="connsiteX19" fmla="*/ 328613 w 338138"/>
                <a:gd name="connsiteY19" fmla="*/ 173037 h 334963"/>
                <a:gd name="connsiteX20" fmla="*/ 264009 w 338138"/>
                <a:gd name="connsiteY20" fmla="*/ 173037 h 334963"/>
                <a:gd name="connsiteX21" fmla="*/ 174625 w 338138"/>
                <a:gd name="connsiteY21" fmla="*/ 173037 h 334963"/>
                <a:gd name="connsiteX22" fmla="*/ 174625 w 338138"/>
                <a:gd name="connsiteY22" fmla="*/ 217625 h 334963"/>
                <a:gd name="connsiteX23" fmla="*/ 242094 w 338138"/>
                <a:gd name="connsiteY23" fmla="*/ 233362 h 334963"/>
                <a:gd name="connsiteX24" fmla="*/ 254000 w 338138"/>
                <a:gd name="connsiteY24" fmla="*/ 173037 h 334963"/>
                <a:gd name="connsiteX25" fmla="*/ 174625 w 338138"/>
                <a:gd name="connsiteY25" fmla="*/ 173037 h 334963"/>
                <a:gd name="connsiteX26" fmla="*/ 84138 w 338138"/>
                <a:gd name="connsiteY26" fmla="*/ 173037 h 334963"/>
                <a:gd name="connsiteX27" fmla="*/ 96044 w 338138"/>
                <a:gd name="connsiteY27" fmla="*/ 233362 h 334963"/>
                <a:gd name="connsiteX28" fmla="*/ 163513 w 338138"/>
                <a:gd name="connsiteY28" fmla="*/ 217625 h 334963"/>
                <a:gd name="connsiteX29" fmla="*/ 163513 w 338138"/>
                <a:gd name="connsiteY29" fmla="*/ 173037 h 334963"/>
                <a:gd name="connsiteX30" fmla="*/ 9525 w 338138"/>
                <a:gd name="connsiteY30" fmla="*/ 173037 h 334963"/>
                <a:gd name="connsiteX31" fmla="*/ 47760 w 338138"/>
                <a:gd name="connsiteY31" fmla="*/ 268287 h 334963"/>
                <a:gd name="connsiteX32" fmla="*/ 87313 w 338138"/>
                <a:gd name="connsiteY32" fmla="*/ 238277 h 334963"/>
                <a:gd name="connsiteX33" fmla="*/ 74129 w 338138"/>
                <a:gd name="connsiteY33" fmla="*/ 173037 h 334963"/>
                <a:gd name="connsiteX34" fmla="*/ 9525 w 338138"/>
                <a:gd name="connsiteY34" fmla="*/ 173037 h 334963"/>
                <a:gd name="connsiteX35" fmla="*/ 242094 w 338138"/>
                <a:gd name="connsiteY35" fmla="*/ 101600 h 334963"/>
                <a:gd name="connsiteX36" fmla="*/ 174625 w 338138"/>
                <a:gd name="connsiteY36" fmla="*/ 117337 h 334963"/>
                <a:gd name="connsiteX37" fmla="*/ 174625 w 338138"/>
                <a:gd name="connsiteY37" fmla="*/ 161925 h 334963"/>
                <a:gd name="connsiteX38" fmla="*/ 254000 w 338138"/>
                <a:gd name="connsiteY38" fmla="*/ 161925 h 334963"/>
                <a:gd name="connsiteX39" fmla="*/ 242094 w 338138"/>
                <a:gd name="connsiteY39" fmla="*/ 101600 h 334963"/>
                <a:gd name="connsiteX40" fmla="*/ 96044 w 338138"/>
                <a:gd name="connsiteY40" fmla="*/ 101600 h 334963"/>
                <a:gd name="connsiteX41" fmla="*/ 84138 w 338138"/>
                <a:gd name="connsiteY41" fmla="*/ 161925 h 334963"/>
                <a:gd name="connsiteX42" fmla="*/ 163513 w 338138"/>
                <a:gd name="connsiteY42" fmla="*/ 161925 h 334963"/>
                <a:gd name="connsiteX43" fmla="*/ 163513 w 338138"/>
                <a:gd name="connsiteY43" fmla="*/ 117337 h 334963"/>
                <a:gd name="connsiteX44" fmla="*/ 96044 w 338138"/>
                <a:gd name="connsiteY44" fmla="*/ 101600 h 334963"/>
                <a:gd name="connsiteX45" fmla="*/ 290378 w 338138"/>
                <a:gd name="connsiteY45" fmla="*/ 65087 h 334963"/>
                <a:gd name="connsiteX46" fmla="*/ 250825 w 338138"/>
                <a:gd name="connsiteY46" fmla="*/ 95597 h 334963"/>
                <a:gd name="connsiteX47" fmla="*/ 264009 w 338138"/>
                <a:gd name="connsiteY47" fmla="*/ 161925 h 334963"/>
                <a:gd name="connsiteX48" fmla="*/ 328613 w 338138"/>
                <a:gd name="connsiteY48" fmla="*/ 161925 h 334963"/>
                <a:gd name="connsiteX49" fmla="*/ 290378 w 338138"/>
                <a:gd name="connsiteY49" fmla="*/ 65087 h 334963"/>
                <a:gd name="connsiteX50" fmla="*/ 47760 w 338138"/>
                <a:gd name="connsiteY50" fmla="*/ 65087 h 334963"/>
                <a:gd name="connsiteX51" fmla="*/ 9525 w 338138"/>
                <a:gd name="connsiteY51" fmla="*/ 161925 h 334963"/>
                <a:gd name="connsiteX52" fmla="*/ 74129 w 338138"/>
                <a:gd name="connsiteY52" fmla="*/ 161925 h 334963"/>
                <a:gd name="connsiteX53" fmla="*/ 87313 w 338138"/>
                <a:gd name="connsiteY53" fmla="*/ 95597 h 334963"/>
                <a:gd name="connsiteX54" fmla="*/ 47760 w 338138"/>
                <a:gd name="connsiteY54" fmla="*/ 65087 h 334963"/>
                <a:gd name="connsiteX55" fmla="*/ 174625 w 338138"/>
                <a:gd name="connsiteY55" fmla="*/ 15875 h 334963"/>
                <a:gd name="connsiteX56" fmla="*/ 174625 w 338138"/>
                <a:gd name="connsiteY56" fmla="*/ 107950 h 334963"/>
                <a:gd name="connsiteX57" fmla="*/ 238125 w 338138"/>
                <a:gd name="connsiteY57" fmla="*/ 92166 h 334963"/>
                <a:gd name="connsiteX58" fmla="*/ 174625 w 338138"/>
                <a:gd name="connsiteY58" fmla="*/ 15875 h 334963"/>
                <a:gd name="connsiteX59" fmla="*/ 163513 w 338138"/>
                <a:gd name="connsiteY59" fmla="*/ 15875 h 334963"/>
                <a:gd name="connsiteX60" fmla="*/ 98425 w 338138"/>
                <a:gd name="connsiteY60" fmla="*/ 92166 h 334963"/>
                <a:gd name="connsiteX61" fmla="*/ 163513 w 338138"/>
                <a:gd name="connsiteY61" fmla="*/ 107950 h 334963"/>
                <a:gd name="connsiteX62" fmla="*/ 182563 w 338138"/>
                <a:gd name="connsiteY62" fmla="*/ 9525 h 334963"/>
                <a:gd name="connsiteX63" fmla="*/ 247218 w 338138"/>
                <a:gd name="connsiteY63" fmla="*/ 87313 h 334963"/>
                <a:gd name="connsiteX64" fmla="*/ 284163 w 338138"/>
                <a:gd name="connsiteY64" fmla="*/ 58307 h 334963"/>
                <a:gd name="connsiteX65" fmla="*/ 182563 w 338138"/>
                <a:gd name="connsiteY65" fmla="*/ 9525 h 334963"/>
                <a:gd name="connsiteX66" fmla="*/ 155575 w 338138"/>
                <a:gd name="connsiteY66" fmla="*/ 9525 h 334963"/>
                <a:gd name="connsiteX67" fmla="*/ 53975 w 338138"/>
                <a:gd name="connsiteY67" fmla="*/ 58307 h 334963"/>
                <a:gd name="connsiteX68" fmla="*/ 90921 w 338138"/>
                <a:gd name="connsiteY68" fmla="*/ 87313 h 334963"/>
                <a:gd name="connsiteX69" fmla="*/ 155575 w 338138"/>
                <a:gd name="connsiteY69" fmla="*/ 9525 h 334963"/>
                <a:gd name="connsiteX70" fmla="*/ 165106 w 338138"/>
                <a:gd name="connsiteY70" fmla="*/ 0 h 334963"/>
                <a:gd name="connsiteX71" fmla="*/ 173032 w 338138"/>
                <a:gd name="connsiteY71" fmla="*/ 0 h 334963"/>
                <a:gd name="connsiteX72" fmla="*/ 294550 w 338138"/>
                <a:gd name="connsiteY72" fmla="*/ 55387 h 334963"/>
                <a:gd name="connsiteX73" fmla="*/ 338138 w 338138"/>
                <a:gd name="connsiteY73" fmla="*/ 162206 h 334963"/>
                <a:gd name="connsiteX74" fmla="*/ 338138 w 338138"/>
                <a:gd name="connsiteY74" fmla="*/ 167481 h 334963"/>
                <a:gd name="connsiteX75" fmla="*/ 338138 w 338138"/>
                <a:gd name="connsiteY75" fmla="*/ 172756 h 334963"/>
                <a:gd name="connsiteX76" fmla="*/ 294550 w 338138"/>
                <a:gd name="connsiteY76" fmla="*/ 279576 h 334963"/>
                <a:gd name="connsiteX77" fmla="*/ 173032 w 338138"/>
                <a:gd name="connsiteY77" fmla="*/ 334963 h 334963"/>
                <a:gd name="connsiteX78" fmla="*/ 165106 w 338138"/>
                <a:gd name="connsiteY78" fmla="*/ 334963 h 334963"/>
                <a:gd name="connsiteX79" fmla="*/ 43588 w 338138"/>
                <a:gd name="connsiteY79" fmla="*/ 279576 h 334963"/>
                <a:gd name="connsiteX80" fmla="*/ 0 w 338138"/>
                <a:gd name="connsiteY80" fmla="*/ 172756 h 334963"/>
                <a:gd name="connsiteX81" fmla="*/ 0 w 338138"/>
                <a:gd name="connsiteY81" fmla="*/ 162206 h 334963"/>
                <a:gd name="connsiteX82" fmla="*/ 43588 w 338138"/>
                <a:gd name="connsiteY82" fmla="*/ 55387 h 334963"/>
                <a:gd name="connsiteX83" fmla="*/ 165106 w 338138"/>
                <a:gd name="connsiteY8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8138" h="334963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57207F12-92BB-4CDC-AD20-8F702C7C5B49}"/>
                </a:ext>
              </a:extLst>
            </p:cNvPr>
            <p:cNvSpPr txBox="1"/>
            <p:nvPr/>
          </p:nvSpPr>
          <p:spPr>
            <a:xfrm>
              <a:off x="5673410" y="1584841"/>
              <a:ext cx="72279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71784" y="2400123"/>
            <a:ext cx="1326039" cy="1255390"/>
            <a:chOff x="5371784" y="2752730"/>
            <a:chExt cx="1326039" cy="1255390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1F7D4676-AB12-4161-8D15-3979B935B716}"/>
                </a:ext>
              </a:extLst>
            </p:cNvPr>
            <p:cNvSpPr/>
            <p:nvPr/>
          </p:nvSpPr>
          <p:spPr>
            <a:xfrm>
              <a:off x="5371784" y="2752730"/>
              <a:ext cx="1326039" cy="1255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0" name="椭圆 34">
              <a:extLst>
                <a:ext uri="{FF2B5EF4-FFF2-40B4-BE49-F238E27FC236}">
                  <a16:creationId xmlns:a16="http://schemas.microsoft.com/office/drawing/2014/main" id="{E3A2975B-5E62-473C-80DF-56590FDD0FD3}"/>
                </a:ext>
              </a:extLst>
            </p:cNvPr>
            <p:cNvSpPr/>
            <p:nvPr/>
          </p:nvSpPr>
          <p:spPr>
            <a:xfrm>
              <a:off x="5780934" y="3349903"/>
              <a:ext cx="507738" cy="314654"/>
            </a:xfrm>
            <a:custGeom>
              <a:avLst/>
              <a:gdLst>
                <a:gd name="connsiteX0" fmla="*/ 300832 w 338138"/>
                <a:gd name="connsiteY0" fmla="*/ 176212 h 209550"/>
                <a:gd name="connsiteX1" fmla="*/ 298450 w 338138"/>
                <a:gd name="connsiteY1" fmla="*/ 179387 h 209550"/>
                <a:gd name="connsiteX2" fmla="*/ 300832 w 338138"/>
                <a:gd name="connsiteY2" fmla="*/ 182562 h 209550"/>
                <a:gd name="connsiteX3" fmla="*/ 303214 w 338138"/>
                <a:gd name="connsiteY3" fmla="*/ 179387 h 209550"/>
                <a:gd name="connsiteX4" fmla="*/ 300832 w 338138"/>
                <a:gd name="connsiteY4" fmla="*/ 176212 h 209550"/>
                <a:gd name="connsiteX5" fmla="*/ 260350 w 338138"/>
                <a:gd name="connsiteY5" fmla="*/ 176212 h 209550"/>
                <a:gd name="connsiteX6" fmla="*/ 257175 w 338138"/>
                <a:gd name="connsiteY6" fmla="*/ 179387 h 209550"/>
                <a:gd name="connsiteX7" fmla="*/ 260350 w 338138"/>
                <a:gd name="connsiteY7" fmla="*/ 182562 h 209550"/>
                <a:gd name="connsiteX8" fmla="*/ 263525 w 338138"/>
                <a:gd name="connsiteY8" fmla="*/ 179387 h 209550"/>
                <a:gd name="connsiteX9" fmla="*/ 260350 w 338138"/>
                <a:gd name="connsiteY9" fmla="*/ 176212 h 209550"/>
                <a:gd name="connsiteX10" fmla="*/ 215107 w 338138"/>
                <a:gd name="connsiteY10" fmla="*/ 176212 h 209550"/>
                <a:gd name="connsiteX11" fmla="*/ 212725 w 338138"/>
                <a:gd name="connsiteY11" fmla="*/ 179387 h 209550"/>
                <a:gd name="connsiteX12" fmla="*/ 215107 w 338138"/>
                <a:gd name="connsiteY12" fmla="*/ 182562 h 209550"/>
                <a:gd name="connsiteX13" fmla="*/ 217489 w 338138"/>
                <a:gd name="connsiteY13" fmla="*/ 179387 h 209550"/>
                <a:gd name="connsiteX14" fmla="*/ 215107 w 338138"/>
                <a:gd name="connsiteY14" fmla="*/ 176212 h 209550"/>
                <a:gd name="connsiteX15" fmla="*/ 174625 w 338138"/>
                <a:gd name="connsiteY15" fmla="*/ 176212 h 209550"/>
                <a:gd name="connsiteX16" fmla="*/ 171450 w 338138"/>
                <a:gd name="connsiteY16" fmla="*/ 179387 h 209550"/>
                <a:gd name="connsiteX17" fmla="*/ 174625 w 338138"/>
                <a:gd name="connsiteY17" fmla="*/ 182562 h 209550"/>
                <a:gd name="connsiteX18" fmla="*/ 177800 w 338138"/>
                <a:gd name="connsiteY18" fmla="*/ 179387 h 209550"/>
                <a:gd name="connsiteX19" fmla="*/ 174625 w 338138"/>
                <a:gd name="connsiteY19" fmla="*/ 176212 h 209550"/>
                <a:gd name="connsiteX20" fmla="*/ 128588 w 338138"/>
                <a:gd name="connsiteY20" fmla="*/ 176212 h 209550"/>
                <a:gd name="connsiteX21" fmla="*/ 125413 w 338138"/>
                <a:gd name="connsiteY21" fmla="*/ 179387 h 209550"/>
                <a:gd name="connsiteX22" fmla="*/ 128588 w 338138"/>
                <a:gd name="connsiteY22" fmla="*/ 182562 h 209550"/>
                <a:gd name="connsiteX23" fmla="*/ 131763 w 338138"/>
                <a:gd name="connsiteY23" fmla="*/ 179387 h 209550"/>
                <a:gd name="connsiteX24" fmla="*/ 128588 w 338138"/>
                <a:gd name="connsiteY24" fmla="*/ 176212 h 209550"/>
                <a:gd name="connsiteX25" fmla="*/ 83345 w 338138"/>
                <a:gd name="connsiteY25" fmla="*/ 176212 h 209550"/>
                <a:gd name="connsiteX26" fmla="*/ 80963 w 338138"/>
                <a:gd name="connsiteY26" fmla="*/ 179387 h 209550"/>
                <a:gd name="connsiteX27" fmla="*/ 83345 w 338138"/>
                <a:gd name="connsiteY27" fmla="*/ 182562 h 209550"/>
                <a:gd name="connsiteX28" fmla="*/ 85727 w 338138"/>
                <a:gd name="connsiteY28" fmla="*/ 179387 h 209550"/>
                <a:gd name="connsiteX29" fmla="*/ 83345 w 338138"/>
                <a:gd name="connsiteY29" fmla="*/ 176212 h 209550"/>
                <a:gd name="connsiteX30" fmla="*/ 37307 w 338138"/>
                <a:gd name="connsiteY30" fmla="*/ 176212 h 209550"/>
                <a:gd name="connsiteX31" fmla="*/ 34925 w 338138"/>
                <a:gd name="connsiteY31" fmla="*/ 179387 h 209550"/>
                <a:gd name="connsiteX32" fmla="*/ 37307 w 338138"/>
                <a:gd name="connsiteY32" fmla="*/ 182562 h 209550"/>
                <a:gd name="connsiteX33" fmla="*/ 39689 w 338138"/>
                <a:gd name="connsiteY33" fmla="*/ 179387 h 209550"/>
                <a:gd name="connsiteX34" fmla="*/ 37307 w 338138"/>
                <a:gd name="connsiteY34" fmla="*/ 176212 h 209550"/>
                <a:gd name="connsiteX35" fmla="*/ 300832 w 338138"/>
                <a:gd name="connsiteY35" fmla="*/ 165100 h 209550"/>
                <a:gd name="connsiteX36" fmla="*/ 315914 w 338138"/>
                <a:gd name="connsiteY36" fmla="*/ 178594 h 209550"/>
                <a:gd name="connsiteX37" fmla="*/ 300832 w 338138"/>
                <a:gd name="connsiteY37" fmla="*/ 192088 h 209550"/>
                <a:gd name="connsiteX38" fmla="*/ 285750 w 338138"/>
                <a:gd name="connsiteY38" fmla="*/ 178594 h 209550"/>
                <a:gd name="connsiteX39" fmla="*/ 300832 w 338138"/>
                <a:gd name="connsiteY39" fmla="*/ 165100 h 209550"/>
                <a:gd name="connsiteX40" fmla="*/ 261144 w 338138"/>
                <a:gd name="connsiteY40" fmla="*/ 165100 h 209550"/>
                <a:gd name="connsiteX41" fmla="*/ 274638 w 338138"/>
                <a:gd name="connsiteY41" fmla="*/ 178594 h 209550"/>
                <a:gd name="connsiteX42" fmla="*/ 261144 w 338138"/>
                <a:gd name="connsiteY42" fmla="*/ 192088 h 209550"/>
                <a:gd name="connsiteX43" fmla="*/ 247650 w 338138"/>
                <a:gd name="connsiteY43" fmla="*/ 178594 h 209550"/>
                <a:gd name="connsiteX44" fmla="*/ 261144 w 338138"/>
                <a:gd name="connsiteY44" fmla="*/ 165100 h 209550"/>
                <a:gd name="connsiteX45" fmla="*/ 215901 w 338138"/>
                <a:gd name="connsiteY45" fmla="*/ 165100 h 209550"/>
                <a:gd name="connsiteX46" fmla="*/ 230189 w 338138"/>
                <a:gd name="connsiteY46" fmla="*/ 178594 h 209550"/>
                <a:gd name="connsiteX47" fmla="*/ 215901 w 338138"/>
                <a:gd name="connsiteY47" fmla="*/ 192088 h 209550"/>
                <a:gd name="connsiteX48" fmla="*/ 201613 w 338138"/>
                <a:gd name="connsiteY48" fmla="*/ 178594 h 209550"/>
                <a:gd name="connsiteX49" fmla="*/ 215901 w 338138"/>
                <a:gd name="connsiteY49" fmla="*/ 165100 h 209550"/>
                <a:gd name="connsiteX50" fmla="*/ 174626 w 338138"/>
                <a:gd name="connsiteY50" fmla="*/ 165100 h 209550"/>
                <a:gd name="connsiteX51" fmla="*/ 188914 w 338138"/>
                <a:gd name="connsiteY51" fmla="*/ 178594 h 209550"/>
                <a:gd name="connsiteX52" fmla="*/ 174626 w 338138"/>
                <a:gd name="connsiteY52" fmla="*/ 192088 h 209550"/>
                <a:gd name="connsiteX53" fmla="*/ 160338 w 338138"/>
                <a:gd name="connsiteY53" fmla="*/ 178594 h 209550"/>
                <a:gd name="connsiteX54" fmla="*/ 174626 w 338138"/>
                <a:gd name="connsiteY54" fmla="*/ 165100 h 209550"/>
                <a:gd name="connsiteX55" fmla="*/ 129382 w 338138"/>
                <a:gd name="connsiteY55" fmla="*/ 165100 h 209550"/>
                <a:gd name="connsiteX56" fmla="*/ 142876 w 338138"/>
                <a:gd name="connsiteY56" fmla="*/ 178594 h 209550"/>
                <a:gd name="connsiteX57" fmla="*/ 129382 w 338138"/>
                <a:gd name="connsiteY57" fmla="*/ 192088 h 209550"/>
                <a:gd name="connsiteX58" fmla="*/ 115888 w 338138"/>
                <a:gd name="connsiteY58" fmla="*/ 178594 h 209550"/>
                <a:gd name="connsiteX59" fmla="*/ 129382 w 338138"/>
                <a:gd name="connsiteY59" fmla="*/ 165100 h 209550"/>
                <a:gd name="connsiteX60" fmla="*/ 83345 w 338138"/>
                <a:gd name="connsiteY60" fmla="*/ 165100 h 209550"/>
                <a:gd name="connsiteX61" fmla="*/ 98427 w 338138"/>
                <a:gd name="connsiteY61" fmla="*/ 178594 h 209550"/>
                <a:gd name="connsiteX62" fmla="*/ 83345 w 338138"/>
                <a:gd name="connsiteY62" fmla="*/ 192088 h 209550"/>
                <a:gd name="connsiteX63" fmla="*/ 68263 w 338138"/>
                <a:gd name="connsiteY63" fmla="*/ 178594 h 209550"/>
                <a:gd name="connsiteX64" fmla="*/ 83345 w 338138"/>
                <a:gd name="connsiteY64" fmla="*/ 165100 h 209550"/>
                <a:gd name="connsiteX65" fmla="*/ 37307 w 338138"/>
                <a:gd name="connsiteY65" fmla="*/ 165100 h 209550"/>
                <a:gd name="connsiteX66" fmla="*/ 52389 w 338138"/>
                <a:gd name="connsiteY66" fmla="*/ 178594 h 209550"/>
                <a:gd name="connsiteX67" fmla="*/ 37307 w 338138"/>
                <a:gd name="connsiteY67" fmla="*/ 192088 h 209550"/>
                <a:gd name="connsiteX68" fmla="*/ 22225 w 338138"/>
                <a:gd name="connsiteY68" fmla="*/ 178594 h 209550"/>
                <a:gd name="connsiteX69" fmla="*/ 37307 w 338138"/>
                <a:gd name="connsiteY69" fmla="*/ 165100 h 209550"/>
                <a:gd name="connsiteX70" fmla="*/ 32410 w 338138"/>
                <a:gd name="connsiteY70" fmla="*/ 158750 h 209550"/>
                <a:gd name="connsiteX71" fmla="*/ 12700 w 338138"/>
                <a:gd name="connsiteY71" fmla="*/ 178722 h 209550"/>
                <a:gd name="connsiteX72" fmla="*/ 32410 w 338138"/>
                <a:gd name="connsiteY72" fmla="*/ 200025 h 209550"/>
                <a:gd name="connsiteX73" fmla="*/ 305728 w 338138"/>
                <a:gd name="connsiteY73" fmla="*/ 200025 h 209550"/>
                <a:gd name="connsiteX74" fmla="*/ 325438 w 338138"/>
                <a:gd name="connsiteY74" fmla="*/ 178722 h 209550"/>
                <a:gd name="connsiteX75" fmla="*/ 305728 w 338138"/>
                <a:gd name="connsiteY75" fmla="*/ 158750 h 209550"/>
                <a:gd name="connsiteX76" fmla="*/ 32410 w 338138"/>
                <a:gd name="connsiteY76" fmla="*/ 158750 h 209550"/>
                <a:gd name="connsiteX77" fmla="*/ 39688 w 338138"/>
                <a:gd name="connsiteY77" fmla="*/ 95250 h 209550"/>
                <a:gd name="connsiteX78" fmla="*/ 39688 w 338138"/>
                <a:gd name="connsiteY78" fmla="*/ 147638 h 209550"/>
                <a:gd name="connsiteX79" fmla="*/ 98426 w 338138"/>
                <a:gd name="connsiteY79" fmla="*/ 147638 h 209550"/>
                <a:gd name="connsiteX80" fmla="*/ 98426 w 338138"/>
                <a:gd name="connsiteY80" fmla="*/ 95250 h 209550"/>
                <a:gd name="connsiteX81" fmla="*/ 74613 w 338138"/>
                <a:gd name="connsiteY81" fmla="*/ 55562 h 209550"/>
                <a:gd name="connsiteX82" fmla="*/ 74613 w 338138"/>
                <a:gd name="connsiteY82" fmla="*/ 84137 h 209550"/>
                <a:gd name="connsiteX83" fmla="*/ 98426 w 338138"/>
                <a:gd name="connsiteY83" fmla="*/ 84137 h 209550"/>
                <a:gd name="connsiteX84" fmla="*/ 98426 w 338138"/>
                <a:gd name="connsiteY84" fmla="*/ 55562 h 209550"/>
                <a:gd name="connsiteX85" fmla="*/ 68684 w 338138"/>
                <a:gd name="connsiteY85" fmla="*/ 44450 h 209550"/>
                <a:gd name="connsiteX86" fmla="*/ 103026 w 338138"/>
                <a:gd name="connsiteY86" fmla="*/ 44450 h 209550"/>
                <a:gd name="connsiteX87" fmla="*/ 108310 w 338138"/>
                <a:gd name="connsiteY87" fmla="*/ 51002 h 209550"/>
                <a:gd name="connsiteX88" fmla="*/ 108310 w 338138"/>
                <a:gd name="connsiteY88" fmla="*/ 147965 h 209550"/>
                <a:gd name="connsiteX89" fmla="*/ 306438 w 338138"/>
                <a:gd name="connsiteY89" fmla="*/ 147965 h 209550"/>
                <a:gd name="connsiteX90" fmla="*/ 338138 w 338138"/>
                <a:gd name="connsiteY90" fmla="*/ 178103 h 209550"/>
                <a:gd name="connsiteX91" fmla="*/ 306438 w 338138"/>
                <a:gd name="connsiteY91" fmla="*/ 209550 h 209550"/>
                <a:gd name="connsiteX92" fmla="*/ 31700 w 338138"/>
                <a:gd name="connsiteY92" fmla="*/ 209550 h 209550"/>
                <a:gd name="connsiteX93" fmla="*/ 0 w 338138"/>
                <a:gd name="connsiteY93" fmla="*/ 178103 h 209550"/>
                <a:gd name="connsiteX94" fmla="*/ 29059 w 338138"/>
                <a:gd name="connsiteY94" fmla="*/ 147965 h 209550"/>
                <a:gd name="connsiteX95" fmla="*/ 29059 w 338138"/>
                <a:gd name="connsiteY95" fmla="*/ 90311 h 209550"/>
                <a:gd name="connsiteX96" fmla="*/ 34342 w 338138"/>
                <a:gd name="connsiteY96" fmla="*/ 85070 h 209550"/>
                <a:gd name="connsiteX97" fmla="*/ 63401 w 338138"/>
                <a:gd name="connsiteY97" fmla="*/ 85070 h 209550"/>
                <a:gd name="connsiteX98" fmla="*/ 63401 w 338138"/>
                <a:gd name="connsiteY98" fmla="*/ 51002 h 209550"/>
                <a:gd name="connsiteX99" fmla="*/ 68684 w 338138"/>
                <a:gd name="connsiteY99" fmla="*/ 44450 h 209550"/>
                <a:gd name="connsiteX100" fmla="*/ 280988 w 338138"/>
                <a:gd name="connsiteY100" fmla="*/ 26987 h 209550"/>
                <a:gd name="connsiteX101" fmla="*/ 280988 w 338138"/>
                <a:gd name="connsiteY101" fmla="*/ 123825 h 209550"/>
                <a:gd name="connsiteX102" fmla="*/ 309563 w 338138"/>
                <a:gd name="connsiteY102" fmla="*/ 123825 h 209550"/>
                <a:gd name="connsiteX103" fmla="*/ 309563 w 338138"/>
                <a:gd name="connsiteY103" fmla="*/ 26987 h 209550"/>
                <a:gd name="connsiteX104" fmla="*/ 230188 w 338138"/>
                <a:gd name="connsiteY104" fmla="*/ 26987 h 209550"/>
                <a:gd name="connsiteX105" fmla="*/ 230188 w 338138"/>
                <a:gd name="connsiteY105" fmla="*/ 123825 h 209550"/>
                <a:gd name="connsiteX106" fmla="*/ 269876 w 338138"/>
                <a:gd name="connsiteY106" fmla="*/ 123825 h 209550"/>
                <a:gd name="connsiteX107" fmla="*/ 269876 w 338138"/>
                <a:gd name="connsiteY107" fmla="*/ 26987 h 209550"/>
                <a:gd name="connsiteX108" fmla="*/ 177800 w 338138"/>
                <a:gd name="connsiteY108" fmla="*/ 26987 h 209550"/>
                <a:gd name="connsiteX109" fmla="*/ 177800 w 338138"/>
                <a:gd name="connsiteY109" fmla="*/ 123825 h 209550"/>
                <a:gd name="connsiteX110" fmla="*/ 217488 w 338138"/>
                <a:gd name="connsiteY110" fmla="*/ 123825 h 209550"/>
                <a:gd name="connsiteX111" fmla="*/ 217488 w 338138"/>
                <a:gd name="connsiteY111" fmla="*/ 26987 h 209550"/>
                <a:gd name="connsiteX112" fmla="*/ 131763 w 338138"/>
                <a:gd name="connsiteY112" fmla="*/ 26987 h 209550"/>
                <a:gd name="connsiteX113" fmla="*/ 131763 w 338138"/>
                <a:gd name="connsiteY113" fmla="*/ 33337 h 209550"/>
                <a:gd name="connsiteX114" fmla="*/ 131763 w 338138"/>
                <a:gd name="connsiteY114" fmla="*/ 123825 h 209550"/>
                <a:gd name="connsiteX115" fmla="*/ 166688 w 338138"/>
                <a:gd name="connsiteY115" fmla="*/ 123825 h 209550"/>
                <a:gd name="connsiteX116" fmla="*/ 166688 w 338138"/>
                <a:gd name="connsiteY116" fmla="*/ 26987 h 209550"/>
                <a:gd name="connsiteX117" fmla="*/ 80963 w 338138"/>
                <a:gd name="connsiteY117" fmla="*/ 0 h 209550"/>
                <a:gd name="connsiteX118" fmla="*/ 132330 w 338138"/>
                <a:gd name="connsiteY118" fmla="*/ 0 h 209550"/>
                <a:gd name="connsiteX119" fmla="*/ 132330 w 338138"/>
                <a:gd name="connsiteY119" fmla="*/ 17065 h 209550"/>
                <a:gd name="connsiteX120" fmla="*/ 315408 w 338138"/>
                <a:gd name="connsiteY120" fmla="*/ 17065 h 209550"/>
                <a:gd name="connsiteX121" fmla="*/ 320676 w 338138"/>
                <a:gd name="connsiteY121" fmla="*/ 22316 h 209550"/>
                <a:gd name="connsiteX122" fmla="*/ 320676 w 338138"/>
                <a:gd name="connsiteY122" fmla="*/ 131274 h 209550"/>
                <a:gd name="connsiteX123" fmla="*/ 315408 w 338138"/>
                <a:gd name="connsiteY123" fmla="*/ 136525 h 209550"/>
                <a:gd name="connsiteX124" fmla="*/ 281163 w 338138"/>
                <a:gd name="connsiteY124" fmla="*/ 136525 h 209550"/>
                <a:gd name="connsiteX125" fmla="*/ 269309 w 338138"/>
                <a:gd name="connsiteY125" fmla="*/ 136525 h 209550"/>
                <a:gd name="connsiteX126" fmla="*/ 229796 w 338138"/>
                <a:gd name="connsiteY126" fmla="*/ 136525 h 209550"/>
                <a:gd name="connsiteX127" fmla="*/ 217942 w 338138"/>
                <a:gd name="connsiteY127" fmla="*/ 136525 h 209550"/>
                <a:gd name="connsiteX128" fmla="*/ 178429 w 338138"/>
                <a:gd name="connsiteY128" fmla="*/ 136525 h 209550"/>
                <a:gd name="connsiteX129" fmla="*/ 166575 w 338138"/>
                <a:gd name="connsiteY129" fmla="*/ 136525 h 209550"/>
                <a:gd name="connsiteX130" fmla="*/ 125744 w 338138"/>
                <a:gd name="connsiteY130" fmla="*/ 136525 h 209550"/>
                <a:gd name="connsiteX131" fmla="*/ 120476 w 338138"/>
                <a:gd name="connsiteY131" fmla="*/ 131274 h 209550"/>
                <a:gd name="connsiteX132" fmla="*/ 120476 w 338138"/>
                <a:gd name="connsiteY132" fmla="*/ 22316 h 209550"/>
                <a:gd name="connsiteX133" fmla="*/ 120476 w 338138"/>
                <a:gd name="connsiteY133" fmla="*/ 10502 h 209550"/>
                <a:gd name="connsiteX134" fmla="*/ 80963 w 338138"/>
                <a:gd name="connsiteY134" fmla="*/ 10502 h 209550"/>
                <a:gd name="connsiteX135" fmla="*/ 80963 w 338138"/>
                <a:gd name="connsiteY13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8138" h="209550">
                  <a:moveTo>
                    <a:pt x="300832" y="176212"/>
                  </a:moveTo>
                  <a:cubicBezTo>
                    <a:pt x="299517" y="176212"/>
                    <a:pt x="298450" y="177634"/>
                    <a:pt x="298450" y="179387"/>
                  </a:cubicBezTo>
                  <a:cubicBezTo>
                    <a:pt x="298450" y="181140"/>
                    <a:pt x="299517" y="182562"/>
                    <a:pt x="300832" y="182562"/>
                  </a:cubicBezTo>
                  <a:cubicBezTo>
                    <a:pt x="302148" y="182562"/>
                    <a:pt x="303214" y="181140"/>
                    <a:pt x="303214" y="179387"/>
                  </a:cubicBezTo>
                  <a:cubicBezTo>
                    <a:pt x="303214" y="177634"/>
                    <a:pt x="302148" y="176212"/>
                    <a:pt x="300832" y="176212"/>
                  </a:cubicBezTo>
                  <a:close/>
                  <a:moveTo>
                    <a:pt x="260350" y="176212"/>
                  </a:moveTo>
                  <a:cubicBezTo>
                    <a:pt x="258597" y="176212"/>
                    <a:pt x="257175" y="177634"/>
                    <a:pt x="257175" y="179387"/>
                  </a:cubicBezTo>
                  <a:cubicBezTo>
                    <a:pt x="257175" y="181140"/>
                    <a:pt x="258597" y="182562"/>
                    <a:pt x="260350" y="182562"/>
                  </a:cubicBezTo>
                  <a:cubicBezTo>
                    <a:pt x="262103" y="182562"/>
                    <a:pt x="263525" y="181140"/>
                    <a:pt x="263525" y="179387"/>
                  </a:cubicBezTo>
                  <a:cubicBezTo>
                    <a:pt x="263525" y="177634"/>
                    <a:pt x="262103" y="176212"/>
                    <a:pt x="260350" y="176212"/>
                  </a:cubicBezTo>
                  <a:close/>
                  <a:moveTo>
                    <a:pt x="215107" y="176212"/>
                  </a:moveTo>
                  <a:cubicBezTo>
                    <a:pt x="213792" y="176212"/>
                    <a:pt x="212725" y="177634"/>
                    <a:pt x="212725" y="179387"/>
                  </a:cubicBezTo>
                  <a:cubicBezTo>
                    <a:pt x="212725" y="181140"/>
                    <a:pt x="213792" y="182562"/>
                    <a:pt x="215107" y="182562"/>
                  </a:cubicBezTo>
                  <a:cubicBezTo>
                    <a:pt x="216423" y="182562"/>
                    <a:pt x="217489" y="181140"/>
                    <a:pt x="217489" y="179387"/>
                  </a:cubicBezTo>
                  <a:cubicBezTo>
                    <a:pt x="217489" y="177634"/>
                    <a:pt x="216423" y="176212"/>
                    <a:pt x="215107" y="176212"/>
                  </a:cubicBezTo>
                  <a:close/>
                  <a:moveTo>
                    <a:pt x="174625" y="176212"/>
                  </a:moveTo>
                  <a:cubicBezTo>
                    <a:pt x="172872" y="176212"/>
                    <a:pt x="171450" y="177634"/>
                    <a:pt x="171450" y="179387"/>
                  </a:cubicBezTo>
                  <a:cubicBezTo>
                    <a:pt x="171450" y="181140"/>
                    <a:pt x="172872" y="182562"/>
                    <a:pt x="174625" y="182562"/>
                  </a:cubicBezTo>
                  <a:cubicBezTo>
                    <a:pt x="176378" y="182562"/>
                    <a:pt x="177800" y="181140"/>
                    <a:pt x="177800" y="179387"/>
                  </a:cubicBezTo>
                  <a:cubicBezTo>
                    <a:pt x="177800" y="177634"/>
                    <a:pt x="176378" y="176212"/>
                    <a:pt x="174625" y="176212"/>
                  </a:cubicBezTo>
                  <a:close/>
                  <a:moveTo>
                    <a:pt x="128588" y="176212"/>
                  </a:moveTo>
                  <a:cubicBezTo>
                    <a:pt x="126835" y="176212"/>
                    <a:pt x="125413" y="177634"/>
                    <a:pt x="125413" y="179387"/>
                  </a:cubicBezTo>
                  <a:cubicBezTo>
                    <a:pt x="125413" y="181140"/>
                    <a:pt x="126835" y="182562"/>
                    <a:pt x="128588" y="182562"/>
                  </a:cubicBezTo>
                  <a:cubicBezTo>
                    <a:pt x="130341" y="182562"/>
                    <a:pt x="131763" y="181140"/>
                    <a:pt x="131763" y="179387"/>
                  </a:cubicBezTo>
                  <a:cubicBezTo>
                    <a:pt x="131763" y="177634"/>
                    <a:pt x="130341" y="176212"/>
                    <a:pt x="128588" y="176212"/>
                  </a:cubicBezTo>
                  <a:close/>
                  <a:moveTo>
                    <a:pt x="83345" y="176212"/>
                  </a:moveTo>
                  <a:cubicBezTo>
                    <a:pt x="82029" y="176212"/>
                    <a:pt x="80963" y="177634"/>
                    <a:pt x="80963" y="179387"/>
                  </a:cubicBezTo>
                  <a:cubicBezTo>
                    <a:pt x="80963" y="181140"/>
                    <a:pt x="82029" y="182562"/>
                    <a:pt x="83345" y="182562"/>
                  </a:cubicBezTo>
                  <a:cubicBezTo>
                    <a:pt x="84660" y="182562"/>
                    <a:pt x="85727" y="181140"/>
                    <a:pt x="85727" y="179387"/>
                  </a:cubicBezTo>
                  <a:cubicBezTo>
                    <a:pt x="85727" y="177634"/>
                    <a:pt x="84660" y="176212"/>
                    <a:pt x="83345" y="176212"/>
                  </a:cubicBezTo>
                  <a:close/>
                  <a:moveTo>
                    <a:pt x="37307" y="176212"/>
                  </a:moveTo>
                  <a:cubicBezTo>
                    <a:pt x="35991" y="176212"/>
                    <a:pt x="34925" y="177634"/>
                    <a:pt x="34925" y="179387"/>
                  </a:cubicBezTo>
                  <a:cubicBezTo>
                    <a:pt x="34925" y="181140"/>
                    <a:pt x="35991" y="182562"/>
                    <a:pt x="37307" y="182562"/>
                  </a:cubicBezTo>
                  <a:cubicBezTo>
                    <a:pt x="38622" y="182562"/>
                    <a:pt x="39689" y="181140"/>
                    <a:pt x="39689" y="179387"/>
                  </a:cubicBezTo>
                  <a:cubicBezTo>
                    <a:pt x="39689" y="177634"/>
                    <a:pt x="38622" y="176212"/>
                    <a:pt x="37307" y="176212"/>
                  </a:cubicBezTo>
                  <a:close/>
                  <a:moveTo>
                    <a:pt x="300832" y="165100"/>
                  </a:moveTo>
                  <a:cubicBezTo>
                    <a:pt x="309162" y="165100"/>
                    <a:pt x="315914" y="171141"/>
                    <a:pt x="315914" y="178594"/>
                  </a:cubicBezTo>
                  <a:cubicBezTo>
                    <a:pt x="315914" y="186047"/>
                    <a:pt x="309162" y="192088"/>
                    <a:pt x="300832" y="192088"/>
                  </a:cubicBezTo>
                  <a:cubicBezTo>
                    <a:pt x="292502" y="192088"/>
                    <a:pt x="285750" y="186047"/>
                    <a:pt x="285750" y="178594"/>
                  </a:cubicBezTo>
                  <a:cubicBezTo>
                    <a:pt x="285750" y="171141"/>
                    <a:pt x="292502" y="165100"/>
                    <a:pt x="300832" y="165100"/>
                  </a:cubicBezTo>
                  <a:close/>
                  <a:moveTo>
                    <a:pt x="261144" y="165100"/>
                  </a:moveTo>
                  <a:cubicBezTo>
                    <a:pt x="268597" y="165100"/>
                    <a:pt x="274638" y="171141"/>
                    <a:pt x="274638" y="178594"/>
                  </a:cubicBezTo>
                  <a:cubicBezTo>
                    <a:pt x="274638" y="186047"/>
                    <a:pt x="268597" y="192088"/>
                    <a:pt x="261144" y="192088"/>
                  </a:cubicBezTo>
                  <a:cubicBezTo>
                    <a:pt x="253691" y="192088"/>
                    <a:pt x="247650" y="186047"/>
                    <a:pt x="247650" y="178594"/>
                  </a:cubicBezTo>
                  <a:cubicBezTo>
                    <a:pt x="247650" y="171141"/>
                    <a:pt x="253691" y="165100"/>
                    <a:pt x="261144" y="165100"/>
                  </a:cubicBezTo>
                  <a:close/>
                  <a:moveTo>
                    <a:pt x="215901" y="165100"/>
                  </a:moveTo>
                  <a:cubicBezTo>
                    <a:pt x="223792" y="165100"/>
                    <a:pt x="230189" y="171141"/>
                    <a:pt x="230189" y="178594"/>
                  </a:cubicBezTo>
                  <a:cubicBezTo>
                    <a:pt x="230189" y="186047"/>
                    <a:pt x="223792" y="192088"/>
                    <a:pt x="215901" y="192088"/>
                  </a:cubicBezTo>
                  <a:cubicBezTo>
                    <a:pt x="208010" y="192088"/>
                    <a:pt x="201613" y="186047"/>
                    <a:pt x="201613" y="178594"/>
                  </a:cubicBezTo>
                  <a:cubicBezTo>
                    <a:pt x="201613" y="171141"/>
                    <a:pt x="208010" y="165100"/>
                    <a:pt x="215901" y="165100"/>
                  </a:cubicBezTo>
                  <a:close/>
                  <a:moveTo>
                    <a:pt x="174626" y="165100"/>
                  </a:moveTo>
                  <a:cubicBezTo>
                    <a:pt x="182517" y="165100"/>
                    <a:pt x="188914" y="171141"/>
                    <a:pt x="188914" y="178594"/>
                  </a:cubicBezTo>
                  <a:cubicBezTo>
                    <a:pt x="188914" y="186047"/>
                    <a:pt x="182517" y="192088"/>
                    <a:pt x="174626" y="192088"/>
                  </a:cubicBezTo>
                  <a:cubicBezTo>
                    <a:pt x="166735" y="192088"/>
                    <a:pt x="160338" y="186047"/>
                    <a:pt x="160338" y="178594"/>
                  </a:cubicBezTo>
                  <a:cubicBezTo>
                    <a:pt x="160338" y="171141"/>
                    <a:pt x="166735" y="165100"/>
                    <a:pt x="174626" y="165100"/>
                  </a:cubicBezTo>
                  <a:close/>
                  <a:moveTo>
                    <a:pt x="129382" y="165100"/>
                  </a:moveTo>
                  <a:cubicBezTo>
                    <a:pt x="136835" y="165100"/>
                    <a:pt x="142876" y="171141"/>
                    <a:pt x="142876" y="178594"/>
                  </a:cubicBezTo>
                  <a:cubicBezTo>
                    <a:pt x="142876" y="186047"/>
                    <a:pt x="136835" y="192088"/>
                    <a:pt x="129382" y="192088"/>
                  </a:cubicBezTo>
                  <a:cubicBezTo>
                    <a:pt x="121929" y="192088"/>
                    <a:pt x="115888" y="186047"/>
                    <a:pt x="115888" y="178594"/>
                  </a:cubicBezTo>
                  <a:cubicBezTo>
                    <a:pt x="115888" y="171141"/>
                    <a:pt x="121929" y="165100"/>
                    <a:pt x="129382" y="165100"/>
                  </a:cubicBezTo>
                  <a:close/>
                  <a:moveTo>
                    <a:pt x="83345" y="165100"/>
                  </a:moveTo>
                  <a:cubicBezTo>
                    <a:pt x="91675" y="165100"/>
                    <a:pt x="98427" y="171141"/>
                    <a:pt x="98427" y="178594"/>
                  </a:cubicBezTo>
                  <a:cubicBezTo>
                    <a:pt x="98427" y="186047"/>
                    <a:pt x="91675" y="192088"/>
                    <a:pt x="83345" y="192088"/>
                  </a:cubicBezTo>
                  <a:cubicBezTo>
                    <a:pt x="75015" y="192088"/>
                    <a:pt x="68263" y="186047"/>
                    <a:pt x="68263" y="178594"/>
                  </a:cubicBezTo>
                  <a:cubicBezTo>
                    <a:pt x="68263" y="171141"/>
                    <a:pt x="75015" y="165100"/>
                    <a:pt x="83345" y="165100"/>
                  </a:cubicBezTo>
                  <a:close/>
                  <a:moveTo>
                    <a:pt x="37307" y="165100"/>
                  </a:moveTo>
                  <a:cubicBezTo>
                    <a:pt x="45637" y="165100"/>
                    <a:pt x="52389" y="171141"/>
                    <a:pt x="52389" y="178594"/>
                  </a:cubicBezTo>
                  <a:cubicBezTo>
                    <a:pt x="52389" y="186047"/>
                    <a:pt x="45637" y="192088"/>
                    <a:pt x="37307" y="192088"/>
                  </a:cubicBezTo>
                  <a:cubicBezTo>
                    <a:pt x="28977" y="192088"/>
                    <a:pt x="22225" y="186047"/>
                    <a:pt x="22225" y="178594"/>
                  </a:cubicBezTo>
                  <a:cubicBezTo>
                    <a:pt x="22225" y="171141"/>
                    <a:pt x="28977" y="165100"/>
                    <a:pt x="37307" y="165100"/>
                  </a:cubicBezTo>
                  <a:close/>
                  <a:moveTo>
                    <a:pt x="32410" y="158750"/>
                  </a:moveTo>
                  <a:cubicBezTo>
                    <a:pt x="20584" y="158750"/>
                    <a:pt x="12700" y="168070"/>
                    <a:pt x="12700" y="178722"/>
                  </a:cubicBezTo>
                  <a:cubicBezTo>
                    <a:pt x="12700" y="190705"/>
                    <a:pt x="20584" y="200025"/>
                    <a:pt x="32410" y="200025"/>
                  </a:cubicBezTo>
                  <a:cubicBezTo>
                    <a:pt x="32410" y="200025"/>
                    <a:pt x="32410" y="200025"/>
                    <a:pt x="305728" y="200025"/>
                  </a:cubicBezTo>
                  <a:cubicBezTo>
                    <a:pt x="317554" y="200025"/>
                    <a:pt x="325438" y="190705"/>
                    <a:pt x="325438" y="178722"/>
                  </a:cubicBezTo>
                  <a:cubicBezTo>
                    <a:pt x="325438" y="168070"/>
                    <a:pt x="317554" y="158750"/>
                    <a:pt x="305728" y="158750"/>
                  </a:cubicBezTo>
                  <a:cubicBezTo>
                    <a:pt x="305728" y="158750"/>
                    <a:pt x="305728" y="158750"/>
                    <a:pt x="32410" y="158750"/>
                  </a:cubicBezTo>
                  <a:close/>
                  <a:moveTo>
                    <a:pt x="39688" y="95250"/>
                  </a:moveTo>
                  <a:lnTo>
                    <a:pt x="39688" y="147638"/>
                  </a:lnTo>
                  <a:lnTo>
                    <a:pt x="98426" y="147638"/>
                  </a:lnTo>
                  <a:lnTo>
                    <a:pt x="98426" y="95250"/>
                  </a:lnTo>
                  <a:close/>
                  <a:moveTo>
                    <a:pt x="74613" y="55562"/>
                  </a:moveTo>
                  <a:lnTo>
                    <a:pt x="74613" y="84137"/>
                  </a:lnTo>
                  <a:lnTo>
                    <a:pt x="98426" y="84137"/>
                  </a:lnTo>
                  <a:lnTo>
                    <a:pt x="98426" y="55562"/>
                  </a:lnTo>
                  <a:close/>
                  <a:moveTo>
                    <a:pt x="68684" y="44450"/>
                  </a:moveTo>
                  <a:cubicBezTo>
                    <a:pt x="68684" y="44450"/>
                    <a:pt x="68684" y="44450"/>
                    <a:pt x="103026" y="44450"/>
                  </a:cubicBezTo>
                  <a:cubicBezTo>
                    <a:pt x="105668" y="44450"/>
                    <a:pt x="108310" y="47071"/>
                    <a:pt x="108310" y="51002"/>
                  </a:cubicBezTo>
                  <a:cubicBezTo>
                    <a:pt x="108310" y="51002"/>
                    <a:pt x="108310" y="51002"/>
                    <a:pt x="108310" y="147965"/>
                  </a:cubicBezTo>
                  <a:cubicBezTo>
                    <a:pt x="108310" y="147965"/>
                    <a:pt x="108310" y="147965"/>
                    <a:pt x="306438" y="147965"/>
                  </a:cubicBezTo>
                  <a:cubicBezTo>
                    <a:pt x="323609" y="147965"/>
                    <a:pt x="338138" y="161069"/>
                    <a:pt x="338138" y="178103"/>
                  </a:cubicBezTo>
                  <a:cubicBezTo>
                    <a:pt x="338138" y="196447"/>
                    <a:pt x="323609" y="209550"/>
                    <a:pt x="306438" y="209550"/>
                  </a:cubicBezTo>
                  <a:cubicBezTo>
                    <a:pt x="306438" y="209550"/>
                    <a:pt x="306438" y="209550"/>
                    <a:pt x="31700" y="209550"/>
                  </a:cubicBezTo>
                  <a:cubicBezTo>
                    <a:pt x="14529" y="209550"/>
                    <a:pt x="0" y="196447"/>
                    <a:pt x="0" y="178103"/>
                  </a:cubicBezTo>
                  <a:cubicBezTo>
                    <a:pt x="0" y="162379"/>
                    <a:pt x="13208" y="149276"/>
                    <a:pt x="29059" y="147965"/>
                  </a:cubicBezTo>
                  <a:cubicBezTo>
                    <a:pt x="29059" y="147965"/>
                    <a:pt x="29059" y="147965"/>
                    <a:pt x="29059" y="90311"/>
                  </a:cubicBezTo>
                  <a:cubicBezTo>
                    <a:pt x="29059" y="87691"/>
                    <a:pt x="31700" y="85070"/>
                    <a:pt x="34342" y="85070"/>
                  </a:cubicBezTo>
                  <a:cubicBezTo>
                    <a:pt x="34342" y="85070"/>
                    <a:pt x="34342" y="85070"/>
                    <a:pt x="63401" y="85070"/>
                  </a:cubicBezTo>
                  <a:cubicBezTo>
                    <a:pt x="63401" y="85070"/>
                    <a:pt x="63401" y="85070"/>
                    <a:pt x="63401" y="51002"/>
                  </a:cubicBezTo>
                  <a:cubicBezTo>
                    <a:pt x="63401" y="47071"/>
                    <a:pt x="66042" y="44450"/>
                    <a:pt x="68684" y="44450"/>
                  </a:cubicBezTo>
                  <a:close/>
                  <a:moveTo>
                    <a:pt x="280988" y="26987"/>
                  </a:moveTo>
                  <a:lnTo>
                    <a:pt x="280988" y="123825"/>
                  </a:lnTo>
                  <a:lnTo>
                    <a:pt x="309563" y="123825"/>
                  </a:lnTo>
                  <a:lnTo>
                    <a:pt x="309563" y="26987"/>
                  </a:lnTo>
                  <a:close/>
                  <a:moveTo>
                    <a:pt x="230188" y="26987"/>
                  </a:moveTo>
                  <a:lnTo>
                    <a:pt x="230188" y="123825"/>
                  </a:lnTo>
                  <a:lnTo>
                    <a:pt x="269876" y="123825"/>
                  </a:lnTo>
                  <a:lnTo>
                    <a:pt x="269876" y="26987"/>
                  </a:lnTo>
                  <a:close/>
                  <a:moveTo>
                    <a:pt x="177800" y="26987"/>
                  </a:moveTo>
                  <a:lnTo>
                    <a:pt x="177800" y="123825"/>
                  </a:lnTo>
                  <a:lnTo>
                    <a:pt x="217488" y="123825"/>
                  </a:lnTo>
                  <a:lnTo>
                    <a:pt x="217488" y="26987"/>
                  </a:lnTo>
                  <a:close/>
                  <a:moveTo>
                    <a:pt x="131763" y="26987"/>
                  </a:moveTo>
                  <a:lnTo>
                    <a:pt x="131763" y="33337"/>
                  </a:lnTo>
                  <a:lnTo>
                    <a:pt x="131763" y="123825"/>
                  </a:lnTo>
                  <a:lnTo>
                    <a:pt x="166688" y="123825"/>
                  </a:lnTo>
                  <a:lnTo>
                    <a:pt x="166688" y="26987"/>
                  </a:lnTo>
                  <a:close/>
                  <a:moveTo>
                    <a:pt x="80963" y="0"/>
                  </a:moveTo>
                  <a:cubicBezTo>
                    <a:pt x="80963" y="0"/>
                    <a:pt x="80963" y="0"/>
                    <a:pt x="132330" y="0"/>
                  </a:cubicBezTo>
                  <a:cubicBezTo>
                    <a:pt x="132330" y="0"/>
                    <a:pt x="132330" y="0"/>
                    <a:pt x="132330" y="17065"/>
                  </a:cubicBezTo>
                  <a:cubicBezTo>
                    <a:pt x="132330" y="17065"/>
                    <a:pt x="132330" y="17065"/>
                    <a:pt x="315408" y="17065"/>
                  </a:cubicBezTo>
                  <a:cubicBezTo>
                    <a:pt x="318042" y="17065"/>
                    <a:pt x="320676" y="19691"/>
                    <a:pt x="320676" y="22316"/>
                  </a:cubicBezTo>
                  <a:cubicBezTo>
                    <a:pt x="320676" y="22316"/>
                    <a:pt x="320676" y="22316"/>
                    <a:pt x="320676" y="131274"/>
                  </a:cubicBezTo>
                  <a:cubicBezTo>
                    <a:pt x="320676" y="133900"/>
                    <a:pt x="318042" y="136525"/>
                    <a:pt x="315408" y="136525"/>
                  </a:cubicBezTo>
                  <a:cubicBezTo>
                    <a:pt x="315408" y="136525"/>
                    <a:pt x="315408" y="136525"/>
                    <a:pt x="281163" y="136525"/>
                  </a:cubicBezTo>
                  <a:cubicBezTo>
                    <a:pt x="281163" y="136525"/>
                    <a:pt x="281163" y="136525"/>
                    <a:pt x="269309" y="136525"/>
                  </a:cubicBezTo>
                  <a:cubicBezTo>
                    <a:pt x="269309" y="136525"/>
                    <a:pt x="269309" y="136525"/>
                    <a:pt x="229796" y="136525"/>
                  </a:cubicBezTo>
                  <a:cubicBezTo>
                    <a:pt x="229796" y="136525"/>
                    <a:pt x="229796" y="136525"/>
                    <a:pt x="217942" y="136525"/>
                  </a:cubicBezTo>
                  <a:cubicBezTo>
                    <a:pt x="217942" y="136525"/>
                    <a:pt x="217942" y="136525"/>
                    <a:pt x="178429" y="136525"/>
                  </a:cubicBezTo>
                  <a:cubicBezTo>
                    <a:pt x="178429" y="136525"/>
                    <a:pt x="178429" y="136525"/>
                    <a:pt x="166575" y="136525"/>
                  </a:cubicBezTo>
                  <a:cubicBezTo>
                    <a:pt x="166575" y="136525"/>
                    <a:pt x="166575" y="136525"/>
                    <a:pt x="125744" y="136525"/>
                  </a:cubicBezTo>
                  <a:cubicBezTo>
                    <a:pt x="123110" y="136525"/>
                    <a:pt x="120476" y="133900"/>
                    <a:pt x="120476" y="131274"/>
                  </a:cubicBezTo>
                  <a:cubicBezTo>
                    <a:pt x="120476" y="131274"/>
                    <a:pt x="120476" y="131274"/>
                    <a:pt x="120476" y="22316"/>
                  </a:cubicBezTo>
                  <a:lnTo>
                    <a:pt x="120476" y="10502"/>
                  </a:lnTo>
                  <a:cubicBezTo>
                    <a:pt x="120476" y="10502"/>
                    <a:pt x="120476" y="10502"/>
                    <a:pt x="80963" y="10502"/>
                  </a:cubicBezTo>
                  <a:cubicBezTo>
                    <a:pt x="80963" y="10502"/>
                    <a:pt x="80963" y="10502"/>
                    <a:pt x="809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文本框 50">
              <a:extLst>
                <a:ext uri="{FF2B5EF4-FFF2-40B4-BE49-F238E27FC236}">
                  <a16:creationId xmlns:a16="http://schemas.microsoft.com/office/drawing/2014/main" id="{38D431C8-B0AB-4866-A07E-0D2484B19656}"/>
                </a:ext>
              </a:extLst>
            </p:cNvPr>
            <p:cNvSpPr txBox="1"/>
            <p:nvPr/>
          </p:nvSpPr>
          <p:spPr>
            <a:xfrm>
              <a:off x="5673410" y="2965162"/>
              <a:ext cx="72279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/>
                <a:t>关键词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969E6EB-A16E-4794-9047-081ABC677929}"/>
              </a:ext>
            </a:extLst>
          </p:cNvPr>
          <p:cNvSpPr/>
          <p:nvPr/>
        </p:nvSpPr>
        <p:spPr>
          <a:xfrm>
            <a:off x="6377953" y="1958880"/>
            <a:ext cx="712176" cy="712176"/>
          </a:xfrm>
          <a:prstGeom prst="rect">
            <a:avLst/>
          </a:prstGeom>
          <a:solidFill>
            <a:schemeClr val="tx1">
              <a:alpha val="6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/>
              <a:t>关键词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C145C70-ADF8-498A-9FAD-FF553D823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3">
            <a:extLst>
              <a:ext uri="{FF2B5EF4-FFF2-40B4-BE49-F238E27FC236}">
                <a16:creationId xmlns:a16="http://schemas.microsoft.com/office/drawing/2014/main" id="{2E1D7E0B-67AD-409C-A2FF-926C8F224A25}"/>
              </a:ext>
            </a:extLst>
          </p:cNvPr>
          <p:cNvGrpSpPr>
            <a:grpSpLocks/>
          </p:cNvGrpSpPr>
          <p:nvPr/>
        </p:nvGrpSpPr>
        <p:grpSpPr>
          <a:xfrm>
            <a:off x="4496825" y="2306290"/>
            <a:ext cx="150386" cy="73043"/>
            <a:chOff x="4770546" y="2063614"/>
            <a:chExt cx="471307" cy="228920"/>
          </a:xfrm>
        </p:grpSpPr>
        <p:sp>
          <p:nvSpPr>
            <p:cNvPr id="37" name="Freeform 887">
              <a:extLst>
                <a:ext uri="{FF2B5EF4-FFF2-40B4-BE49-F238E27FC236}">
                  <a16:creationId xmlns:a16="http://schemas.microsoft.com/office/drawing/2014/main" id="{47D064B8-00F7-4317-B8D1-DE3C5BE2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72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13 w 22"/>
                <a:gd name="T15" fmla="*/ 94 h 101"/>
                <a:gd name="T16" fmla="*/ 7 w 22"/>
                <a:gd name="T17" fmla="*/ 88 h 101"/>
                <a:gd name="T18" fmla="*/ 2 w 22"/>
                <a:gd name="T19" fmla="*/ 80 h 101"/>
                <a:gd name="T20" fmla="*/ 0 w 22"/>
                <a:gd name="T21" fmla="*/ 77 h 101"/>
                <a:gd name="T22" fmla="*/ 0 w 22"/>
                <a:gd name="T2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01">
                  <a:moveTo>
                    <a:pt x="0" y="7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888">
              <a:extLst>
                <a:ext uri="{FF2B5EF4-FFF2-40B4-BE49-F238E27FC236}">
                  <a16:creationId xmlns:a16="http://schemas.microsoft.com/office/drawing/2014/main" id="{15AF0BFE-DF7B-45E2-A373-80FA5BFF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89" y="2063614"/>
              <a:ext cx="53864" cy="228920"/>
            </a:xfrm>
            <a:custGeom>
              <a:avLst/>
              <a:gdLst>
                <a:gd name="T0" fmla="*/ 24 w 24"/>
                <a:gd name="T1" fmla="*/ 72 h 102"/>
                <a:gd name="T2" fmla="*/ 24 w 24"/>
                <a:gd name="T3" fmla="*/ 72 h 102"/>
                <a:gd name="T4" fmla="*/ 24 w 24"/>
                <a:gd name="T5" fmla="*/ 77 h 102"/>
                <a:gd name="T6" fmla="*/ 22 w 24"/>
                <a:gd name="T7" fmla="*/ 80 h 102"/>
                <a:gd name="T8" fmla="*/ 20 w 24"/>
                <a:gd name="T9" fmla="*/ 84 h 102"/>
                <a:gd name="T10" fmla="*/ 17 w 24"/>
                <a:gd name="T11" fmla="*/ 89 h 102"/>
                <a:gd name="T12" fmla="*/ 9 w 24"/>
                <a:gd name="T13" fmla="*/ 95 h 102"/>
                <a:gd name="T14" fmla="*/ 0 w 24"/>
                <a:gd name="T15" fmla="*/ 102 h 102"/>
                <a:gd name="T16" fmla="*/ 0 w 24"/>
                <a:gd name="T17" fmla="*/ 102 h 102"/>
                <a:gd name="T18" fmla="*/ 1 w 24"/>
                <a:gd name="T19" fmla="*/ 90 h 102"/>
                <a:gd name="T20" fmla="*/ 1 w 24"/>
                <a:gd name="T21" fmla="*/ 0 h 102"/>
                <a:gd name="T22" fmla="*/ 24 w 24"/>
                <a:gd name="T23" fmla="*/ 0 h 102"/>
                <a:gd name="T24" fmla="*/ 24 w 24"/>
                <a:gd name="T25" fmla="*/ 7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2">
                  <a:moveTo>
                    <a:pt x="24" y="72"/>
                  </a:moveTo>
                  <a:lnTo>
                    <a:pt x="24" y="72"/>
                  </a:lnTo>
                  <a:lnTo>
                    <a:pt x="24" y="77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7" y="89"/>
                  </a:lnTo>
                  <a:lnTo>
                    <a:pt x="9" y="9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890">
              <a:extLst>
                <a:ext uri="{FF2B5EF4-FFF2-40B4-BE49-F238E27FC236}">
                  <a16:creationId xmlns:a16="http://schemas.microsoft.com/office/drawing/2014/main" id="{FE286D2F-0432-4DC7-ACDA-97CB6F15E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546" y="2063614"/>
              <a:ext cx="53864" cy="228920"/>
            </a:xfrm>
            <a:custGeom>
              <a:avLst/>
              <a:gdLst>
                <a:gd name="T0" fmla="*/ 0 w 22"/>
                <a:gd name="T1" fmla="*/ 0 h 101"/>
                <a:gd name="T2" fmla="*/ 0 w 22"/>
                <a:gd name="T3" fmla="*/ 0 h 101"/>
                <a:gd name="T4" fmla="*/ 21 w 22"/>
                <a:gd name="T5" fmla="*/ 0 h 101"/>
                <a:gd name="T6" fmla="*/ 21 w 22"/>
                <a:gd name="T7" fmla="*/ 90 h 101"/>
                <a:gd name="T8" fmla="*/ 21 w 22"/>
                <a:gd name="T9" fmla="*/ 90 h 101"/>
                <a:gd name="T10" fmla="*/ 22 w 22"/>
                <a:gd name="T11" fmla="*/ 101 h 101"/>
                <a:gd name="T12" fmla="*/ 22 w 22"/>
                <a:gd name="T13" fmla="*/ 101 h 101"/>
                <a:gd name="T14" fmla="*/ 22 w 22"/>
                <a:gd name="T15" fmla="*/ 101 h 101"/>
                <a:gd name="T16" fmla="*/ 22 w 22"/>
                <a:gd name="T17" fmla="*/ 101 h 101"/>
                <a:gd name="T18" fmla="*/ 13 w 22"/>
                <a:gd name="T19" fmla="*/ 94 h 101"/>
                <a:gd name="T20" fmla="*/ 7 w 22"/>
                <a:gd name="T21" fmla="*/ 88 h 101"/>
                <a:gd name="T22" fmla="*/ 2 w 22"/>
                <a:gd name="T23" fmla="*/ 80 h 101"/>
                <a:gd name="T24" fmla="*/ 0 w 22"/>
                <a:gd name="T25" fmla="*/ 77 h 101"/>
                <a:gd name="T26" fmla="*/ 0 w 22"/>
                <a:gd name="T27" fmla="*/ 72 h 101"/>
                <a:gd name="T28" fmla="*/ 0 w 22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01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3" y="94"/>
                  </a:lnTo>
                  <a:lnTo>
                    <a:pt x="7" y="88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0C376B06-1ED0-4C87-A3A4-A23F82423C5D}"/>
              </a:ext>
            </a:extLst>
          </p:cNvPr>
          <p:cNvGrpSpPr>
            <a:grpSpLocks/>
          </p:cNvGrpSpPr>
          <p:nvPr/>
        </p:nvGrpSpPr>
        <p:grpSpPr>
          <a:xfrm>
            <a:off x="3384980" y="1139174"/>
            <a:ext cx="2374039" cy="2587942"/>
            <a:chOff x="4487288" y="2020501"/>
            <a:chExt cx="3165385" cy="3450590"/>
          </a:xfrm>
        </p:grpSpPr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A9ADA395-497D-4918-8A11-2D6DB466ECBA}"/>
                </a:ext>
              </a:extLst>
            </p:cNvPr>
            <p:cNvGrpSpPr/>
            <p:nvPr/>
          </p:nvGrpSpPr>
          <p:grpSpPr>
            <a:xfrm>
              <a:off x="4487288" y="2020501"/>
              <a:ext cx="3165385" cy="3450590"/>
              <a:chOff x="895608" y="2019300"/>
              <a:chExt cx="2877624" cy="3136900"/>
            </a:xfrm>
            <a:gradFill>
              <a:gsLst>
                <a:gs pos="0">
                  <a:srgbClr val="00B0F0"/>
                </a:gs>
                <a:gs pos="69000">
                  <a:srgbClr val="4CC1BA"/>
                </a:gs>
              </a:gsLst>
              <a:lin ang="8100000" scaled="1"/>
            </a:gradFill>
          </p:grpSpPr>
          <p:sp>
            <p:nvSpPr>
              <p:cNvPr id="35" name="Freeform 370">
                <a:extLst>
                  <a:ext uri="{FF2B5EF4-FFF2-40B4-BE49-F238E27FC236}">
                    <a16:creationId xmlns:a16="http://schemas.microsoft.com/office/drawing/2014/main" id="{C0ED6BCB-37C4-4F70-A9A3-12BB555FB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1627" y="2019300"/>
                <a:ext cx="1411605" cy="3136900"/>
              </a:xfrm>
              <a:custGeom>
                <a:avLst/>
                <a:gdLst>
                  <a:gd name="T0" fmla="*/ 1116 w 1323"/>
                  <a:gd name="T1" fmla="*/ 851 h 2941"/>
                  <a:gd name="T2" fmla="*/ 998 w 1323"/>
                  <a:gd name="T3" fmla="*/ 522 h 2941"/>
                  <a:gd name="T4" fmla="*/ 787 w 1323"/>
                  <a:gd name="T5" fmla="*/ 403 h 2941"/>
                  <a:gd name="T6" fmla="*/ 655 w 1323"/>
                  <a:gd name="T7" fmla="*/ 132 h 2941"/>
                  <a:gd name="T8" fmla="*/ 434 w 1323"/>
                  <a:gd name="T9" fmla="*/ 165 h 2941"/>
                  <a:gd name="T10" fmla="*/ 281 w 1323"/>
                  <a:gd name="T11" fmla="*/ 8 h 2941"/>
                  <a:gd name="T12" fmla="*/ 50 w 1323"/>
                  <a:gd name="T13" fmla="*/ 79 h 2941"/>
                  <a:gd name="T14" fmla="*/ 18 w 1323"/>
                  <a:gd name="T15" fmla="*/ 1171 h 2941"/>
                  <a:gd name="T16" fmla="*/ 295 w 1323"/>
                  <a:gd name="T17" fmla="*/ 1250 h 2941"/>
                  <a:gd name="T18" fmla="*/ 394 w 1323"/>
                  <a:gd name="T19" fmla="*/ 1351 h 2941"/>
                  <a:gd name="T20" fmla="*/ 474 w 1323"/>
                  <a:gd name="T21" fmla="*/ 1579 h 2941"/>
                  <a:gd name="T22" fmla="*/ 493 w 1323"/>
                  <a:gd name="T23" fmla="*/ 1544 h 2941"/>
                  <a:gd name="T24" fmla="*/ 435 w 1323"/>
                  <a:gd name="T25" fmla="*/ 1346 h 2941"/>
                  <a:gd name="T26" fmla="*/ 299 w 1323"/>
                  <a:gd name="T27" fmla="*/ 1211 h 2941"/>
                  <a:gd name="T28" fmla="*/ 54 w 1323"/>
                  <a:gd name="T29" fmla="*/ 1151 h 2941"/>
                  <a:gd name="T30" fmla="*/ 80 w 1323"/>
                  <a:gd name="T31" fmla="*/ 104 h 2941"/>
                  <a:gd name="T32" fmla="*/ 277 w 1323"/>
                  <a:gd name="T33" fmla="*/ 49 h 2941"/>
                  <a:gd name="T34" fmla="*/ 401 w 1323"/>
                  <a:gd name="T35" fmla="*/ 252 h 2941"/>
                  <a:gd name="T36" fmla="*/ 457 w 1323"/>
                  <a:gd name="T37" fmla="*/ 198 h 2941"/>
                  <a:gd name="T38" fmla="*/ 607 w 1323"/>
                  <a:gd name="T39" fmla="*/ 158 h 2941"/>
                  <a:gd name="T40" fmla="*/ 747 w 1323"/>
                  <a:gd name="T41" fmla="*/ 330 h 2941"/>
                  <a:gd name="T42" fmla="*/ 640 w 1323"/>
                  <a:gd name="T43" fmla="*/ 565 h 2941"/>
                  <a:gd name="T44" fmla="*/ 666 w 1323"/>
                  <a:gd name="T45" fmla="*/ 597 h 2941"/>
                  <a:gd name="T46" fmla="*/ 877 w 1323"/>
                  <a:gd name="T47" fmla="*/ 487 h 2941"/>
                  <a:gd name="T48" fmla="*/ 989 w 1323"/>
                  <a:gd name="T49" fmla="*/ 620 h 2941"/>
                  <a:gd name="T50" fmla="*/ 903 w 1323"/>
                  <a:gd name="T51" fmla="*/ 1015 h 2941"/>
                  <a:gd name="T52" fmla="*/ 949 w 1323"/>
                  <a:gd name="T53" fmla="*/ 1035 h 2941"/>
                  <a:gd name="T54" fmla="*/ 1052 w 1323"/>
                  <a:gd name="T55" fmla="*/ 869 h 2941"/>
                  <a:gd name="T56" fmla="*/ 1150 w 1323"/>
                  <a:gd name="T57" fmla="*/ 974 h 2941"/>
                  <a:gd name="T58" fmla="*/ 1149 w 1323"/>
                  <a:gd name="T59" fmla="*/ 1258 h 2941"/>
                  <a:gd name="T60" fmla="*/ 1282 w 1323"/>
                  <a:gd name="T61" fmla="*/ 1419 h 2941"/>
                  <a:gd name="T62" fmla="*/ 1191 w 1323"/>
                  <a:gd name="T63" fmla="*/ 2029 h 2941"/>
                  <a:gd name="T64" fmla="*/ 1065 w 1323"/>
                  <a:gd name="T65" fmla="*/ 1921 h 2941"/>
                  <a:gd name="T66" fmla="*/ 940 w 1323"/>
                  <a:gd name="T67" fmla="*/ 1896 h 2941"/>
                  <a:gd name="T68" fmla="*/ 1066 w 1323"/>
                  <a:gd name="T69" fmla="*/ 2021 h 2941"/>
                  <a:gd name="T70" fmla="*/ 993 w 1323"/>
                  <a:gd name="T71" fmla="*/ 2488 h 2941"/>
                  <a:gd name="T72" fmla="*/ 750 w 1323"/>
                  <a:gd name="T73" fmla="*/ 2372 h 2941"/>
                  <a:gd name="T74" fmla="*/ 571 w 1323"/>
                  <a:gd name="T75" fmla="*/ 2317 h 2941"/>
                  <a:gd name="T76" fmla="*/ 743 w 1323"/>
                  <a:gd name="T77" fmla="*/ 2457 h 2941"/>
                  <a:gd name="T78" fmla="*/ 670 w 1323"/>
                  <a:gd name="T79" fmla="*/ 2711 h 2941"/>
                  <a:gd name="T80" fmla="*/ 484 w 1323"/>
                  <a:gd name="T81" fmla="*/ 2723 h 2941"/>
                  <a:gd name="T82" fmla="*/ 400 w 1323"/>
                  <a:gd name="T83" fmla="*/ 2726 h 2941"/>
                  <a:gd name="T84" fmla="*/ 277 w 1323"/>
                  <a:gd name="T85" fmla="*/ 2893 h 2941"/>
                  <a:gd name="T86" fmla="*/ 80 w 1323"/>
                  <a:gd name="T87" fmla="*/ 2837 h 2941"/>
                  <a:gd name="T88" fmla="*/ 64 w 1323"/>
                  <a:gd name="T89" fmla="*/ 1833 h 2941"/>
                  <a:gd name="T90" fmla="*/ 252 w 1323"/>
                  <a:gd name="T91" fmla="*/ 1739 h 2941"/>
                  <a:gd name="T92" fmla="*/ 368 w 1323"/>
                  <a:gd name="T93" fmla="*/ 1747 h 2941"/>
                  <a:gd name="T94" fmla="*/ 320 w 1323"/>
                  <a:gd name="T95" fmla="*/ 1642 h 2941"/>
                  <a:gd name="T96" fmla="*/ 192 w 1323"/>
                  <a:gd name="T97" fmla="*/ 1694 h 2941"/>
                  <a:gd name="T98" fmla="*/ 0 w 1323"/>
                  <a:gd name="T99" fmla="*/ 1928 h 2941"/>
                  <a:gd name="T100" fmla="*/ 132 w 1323"/>
                  <a:gd name="T101" fmla="*/ 2924 h 2941"/>
                  <a:gd name="T102" fmla="*/ 373 w 1323"/>
                  <a:gd name="T103" fmla="*/ 2881 h 2941"/>
                  <a:gd name="T104" fmla="*/ 498 w 1323"/>
                  <a:gd name="T105" fmla="*/ 2774 h 2941"/>
                  <a:gd name="T106" fmla="*/ 738 w 1323"/>
                  <a:gd name="T107" fmla="*/ 2702 h 2941"/>
                  <a:gd name="T108" fmla="*/ 997 w 1323"/>
                  <a:gd name="T109" fmla="*/ 2531 h 2941"/>
                  <a:gd name="T110" fmla="*/ 1107 w 1323"/>
                  <a:gd name="T111" fmla="*/ 2098 h 2941"/>
                  <a:gd name="T112" fmla="*/ 1318 w 1323"/>
                  <a:gd name="T113" fmla="*/ 1910 h 2941"/>
                  <a:gd name="T114" fmla="*/ 1270 w 1323"/>
                  <a:gd name="T115" fmla="*/ 1289 h 2941"/>
                  <a:gd name="T116" fmla="*/ 313 w 1323"/>
                  <a:gd name="T117" fmla="*/ 1681 h 2941"/>
                  <a:gd name="T118" fmla="*/ 328 w 1323"/>
                  <a:gd name="T119" fmla="*/ 1732 h 2941"/>
                  <a:gd name="T120" fmla="*/ 285 w 1323"/>
                  <a:gd name="T121" fmla="*/ 1708 h 2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3" h="2941">
                    <a:moveTo>
                      <a:pt x="1190" y="1234"/>
                    </a:moveTo>
                    <a:lnTo>
                      <a:pt x="1190" y="985"/>
                    </a:lnTo>
                    <a:lnTo>
                      <a:pt x="1190" y="985"/>
                    </a:lnTo>
                    <a:lnTo>
                      <a:pt x="1190" y="969"/>
                    </a:lnTo>
                    <a:lnTo>
                      <a:pt x="1187" y="953"/>
                    </a:lnTo>
                    <a:lnTo>
                      <a:pt x="1183" y="938"/>
                    </a:lnTo>
                    <a:lnTo>
                      <a:pt x="1178" y="923"/>
                    </a:lnTo>
                    <a:lnTo>
                      <a:pt x="1171" y="908"/>
                    </a:lnTo>
                    <a:lnTo>
                      <a:pt x="1162" y="895"/>
                    </a:lnTo>
                    <a:lnTo>
                      <a:pt x="1152" y="882"/>
                    </a:lnTo>
                    <a:lnTo>
                      <a:pt x="1141" y="870"/>
                    </a:lnTo>
                    <a:lnTo>
                      <a:pt x="1141" y="870"/>
                    </a:lnTo>
                    <a:lnTo>
                      <a:pt x="1129" y="860"/>
                    </a:lnTo>
                    <a:lnTo>
                      <a:pt x="1116" y="851"/>
                    </a:lnTo>
                    <a:lnTo>
                      <a:pt x="1103" y="843"/>
                    </a:lnTo>
                    <a:lnTo>
                      <a:pt x="1089" y="837"/>
                    </a:lnTo>
                    <a:lnTo>
                      <a:pt x="1074" y="833"/>
                    </a:lnTo>
                    <a:lnTo>
                      <a:pt x="1060" y="830"/>
                    </a:lnTo>
                    <a:lnTo>
                      <a:pt x="1044" y="827"/>
                    </a:lnTo>
                    <a:lnTo>
                      <a:pt x="1029" y="827"/>
                    </a:lnTo>
                    <a:lnTo>
                      <a:pt x="1029" y="620"/>
                    </a:lnTo>
                    <a:lnTo>
                      <a:pt x="1029" y="620"/>
                    </a:lnTo>
                    <a:lnTo>
                      <a:pt x="1028" y="602"/>
                    </a:lnTo>
                    <a:lnTo>
                      <a:pt x="1025" y="585"/>
                    </a:lnTo>
                    <a:lnTo>
                      <a:pt x="1020" y="568"/>
                    </a:lnTo>
                    <a:lnTo>
                      <a:pt x="1015" y="552"/>
                    </a:lnTo>
                    <a:lnTo>
                      <a:pt x="1007" y="537"/>
                    </a:lnTo>
                    <a:lnTo>
                      <a:pt x="998" y="522"/>
                    </a:lnTo>
                    <a:lnTo>
                      <a:pt x="988" y="509"/>
                    </a:lnTo>
                    <a:lnTo>
                      <a:pt x="976" y="496"/>
                    </a:lnTo>
                    <a:lnTo>
                      <a:pt x="963" y="484"/>
                    </a:lnTo>
                    <a:lnTo>
                      <a:pt x="949" y="475"/>
                    </a:lnTo>
                    <a:lnTo>
                      <a:pt x="935" y="466"/>
                    </a:lnTo>
                    <a:lnTo>
                      <a:pt x="919" y="458"/>
                    </a:lnTo>
                    <a:lnTo>
                      <a:pt x="902" y="453"/>
                    </a:lnTo>
                    <a:lnTo>
                      <a:pt x="885" y="448"/>
                    </a:lnTo>
                    <a:lnTo>
                      <a:pt x="867" y="446"/>
                    </a:lnTo>
                    <a:lnTo>
                      <a:pt x="849" y="445"/>
                    </a:lnTo>
                    <a:lnTo>
                      <a:pt x="783" y="445"/>
                    </a:lnTo>
                    <a:lnTo>
                      <a:pt x="783" y="445"/>
                    </a:lnTo>
                    <a:lnTo>
                      <a:pt x="786" y="424"/>
                    </a:lnTo>
                    <a:lnTo>
                      <a:pt x="787" y="403"/>
                    </a:lnTo>
                    <a:lnTo>
                      <a:pt x="787" y="330"/>
                    </a:lnTo>
                    <a:lnTo>
                      <a:pt x="787" y="330"/>
                    </a:lnTo>
                    <a:lnTo>
                      <a:pt x="786" y="309"/>
                    </a:lnTo>
                    <a:lnTo>
                      <a:pt x="783" y="287"/>
                    </a:lnTo>
                    <a:lnTo>
                      <a:pt x="777" y="266"/>
                    </a:lnTo>
                    <a:lnTo>
                      <a:pt x="770" y="247"/>
                    </a:lnTo>
                    <a:lnTo>
                      <a:pt x="761" y="228"/>
                    </a:lnTo>
                    <a:lnTo>
                      <a:pt x="750" y="210"/>
                    </a:lnTo>
                    <a:lnTo>
                      <a:pt x="738" y="194"/>
                    </a:lnTo>
                    <a:lnTo>
                      <a:pt x="724" y="178"/>
                    </a:lnTo>
                    <a:lnTo>
                      <a:pt x="708" y="165"/>
                    </a:lnTo>
                    <a:lnTo>
                      <a:pt x="691" y="152"/>
                    </a:lnTo>
                    <a:lnTo>
                      <a:pt x="675" y="141"/>
                    </a:lnTo>
                    <a:lnTo>
                      <a:pt x="655" y="132"/>
                    </a:lnTo>
                    <a:lnTo>
                      <a:pt x="635" y="124"/>
                    </a:lnTo>
                    <a:lnTo>
                      <a:pt x="615" y="119"/>
                    </a:lnTo>
                    <a:lnTo>
                      <a:pt x="594" y="116"/>
                    </a:lnTo>
                    <a:lnTo>
                      <a:pt x="571" y="115"/>
                    </a:lnTo>
                    <a:lnTo>
                      <a:pt x="541" y="115"/>
                    </a:lnTo>
                    <a:lnTo>
                      <a:pt x="541" y="115"/>
                    </a:lnTo>
                    <a:lnTo>
                      <a:pt x="525" y="116"/>
                    </a:lnTo>
                    <a:lnTo>
                      <a:pt x="510" y="118"/>
                    </a:lnTo>
                    <a:lnTo>
                      <a:pt x="496" y="123"/>
                    </a:lnTo>
                    <a:lnTo>
                      <a:pt x="481" y="128"/>
                    </a:lnTo>
                    <a:lnTo>
                      <a:pt x="467" y="135"/>
                    </a:lnTo>
                    <a:lnTo>
                      <a:pt x="455" y="143"/>
                    </a:lnTo>
                    <a:lnTo>
                      <a:pt x="444" y="153"/>
                    </a:lnTo>
                    <a:lnTo>
                      <a:pt x="434" y="165"/>
                    </a:lnTo>
                    <a:lnTo>
                      <a:pt x="434" y="165"/>
                    </a:lnTo>
                    <a:lnTo>
                      <a:pt x="429" y="147"/>
                    </a:lnTo>
                    <a:lnTo>
                      <a:pt x="422" y="130"/>
                    </a:lnTo>
                    <a:lnTo>
                      <a:pt x="415" y="114"/>
                    </a:lnTo>
                    <a:lnTo>
                      <a:pt x="405" y="99"/>
                    </a:lnTo>
                    <a:lnTo>
                      <a:pt x="395" y="85"/>
                    </a:lnTo>
                    <a:lnTo>
                      <a:pt x="384" y="71"/>
                    </a:lnTo>
                    <a:lnTo>
                      <a:pt x="372" y="59"/>
                    </a:lnTo>
                    <a:lnTo>
                      <a:pt x="359" y="47"/>
                    </a:lnTo>
                    <a:lnTo>
                      <a:pt x="345" y="36"/>
                    </a:lnTo>
                    <a:lnTo>
                      <a:pt x="330" y="27"/>
                    </a:lnTo>
                    <a:lnTo>
                      <a:pt x="314" y="19"/>
                    </a:lnTo>
                    <a:lnTo>
                      <a:pt x="297" y="13"/>
                    </a:lnTo>
                    <a:lnTo>
                      <a:pt x="281" y="8"/>
                    </a:lnTo>
                    <a:lnTo>
                      <a:pt x="263" y="4"/>
                    </a:lnTo>
                    <a:lnTo>
                      <a:pt x="245" y="1"/>
                    </a:lnTo>
                    <a:lnTo>
                      <a:pt x="22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3" y="1"/>
                    </a:lnTo>
                    <a:lnTo>
                      <a:pt x="171" y="5"/>
                    </a:lnTo>
                    <a:lnTo>
                      <a:pt x="151" y="10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7"/>
                    </a:lnTo>
                    <a:lnTo>
                      <a:pt x="79" y="50"/>
                    </a:lnTo>
                    <a:lnTo>
                      <a:pt x="63" y="63"/>
                    </a:lnTo>
                    <a:lnTo>
                      <a:pt x="50" y="79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2"/>
                    </a:lnTo>
                    <a:lnTo>
                      <a:pt x="10" y="151"/>
                    </a:lnTo>
                    <a:lnTo>
                      <a:pt x="5" y="172"/>
                    </a:lnTo>
                    <a:lnTo>
                      <a:pt x="1" y="193"/>
                    </a:lnTo>
                    <a:lnTo>
                      <a:pt x="0" y="215"/>
                    </a:lnTo>
                    <a:lnTo>
                      <a:pt x="0" y="1098"/>
                    </a:lnTo>
                    <a:lnTo>
                      <a:pt x="0" y="1098"/>
                    </a:lnTo>
                    <a:lnTo>
                      <a:pt x="1" y="1114"/>
                    </a:lnTo>
                    <a:lnTo>
                      <a:pt x="4" y="1129"/>
                    </a:lnTo>
                    <a:lnTo>
                      <a:pt x="7" y="1144"/>
                    </a:lnTo>
                    <a:lnTo>
                      <a:pt x="13" y="1157"/>
                    </a:lnTo>
                    <a:lnTo>
                      <a:pt x="18" y="1171"/>
                    </a:lnTo>
                    <a:lnTo>
                      <a:pt x="26" y="1183"/>
                    </a:lnTo>
                    <a:lnTo>
                      <a:pt x="35" y="1195"/>
                    </a:lnTo>
                    <a:lnTo>
                      <a:pt x="45" y="1205"/>
                    </a:lnTo>
                    <a:lnTo>
                      <a:pt x="55" y="1216"/>
                    </a:lnTo>
                    <a:lnTo>
                      <a:pt x="68" y="1225"/>
                    </a:lnTo>
                    <a:lnTo>
                      <a:pt x="80" y="1231"/>
                    </a:lnTo>
                    <a:lnTo>
                      <a:pt x="93" y="1238"/>
                    </a:lnTo>
                    <a:lnTo>
                      <a:pt x="107" y="1243"/>
                    </a:lnTo>
                    <a:lnTo>
                      <a:pt x="122" y="1247"/>
                    </a:lnTo>
                    <a:lnTo>
                      <a:pt x="136" y="1249"/>
                    </a:lnTo>
                    <a:lnTo>
                      <a:pt x="152" y="1250"/>
                    </a:lnTo>
                    <a:lnTo>
                      <a:pt x="284" y="1250"/>
                    </a:lnTo>
                    <a:lnTo>
                      <a:pt x="284" y="1250"/>
                    </a:lnTo>
                    <a:lnTo>
                      <a:pt x="295" y="1250"/>
                    </a:lnTo>
                    <a:lnTo>
                      <a:pt x="306" y="1253"/>
                    </a:lnTo>
                    <a:lnTo>
                      <a:pt x="317" y="1255"/>
                    </a:lnTo>
                    <a:lnTo>
                      <a:pt x="327" y="1258"/>
                    </a:lnTo>
                    <a:lnTo>
                      <a:pt x="337" y="1264"/>
                    </a:lnTo>
                    <a:lnTo>
                      <a:pt x="346" y="1270"/>
                    </a:lnTo>
                    <a:lnTo>
                      <a:pt x="355" y="1275"/>
                    </a:lnTo>
                    <a:lnTo>
                      <a:pt x="363" y="1283"/>
                    </a:lnTo>
                    <a:lnTo>
                      <a:pt x="369" y="1291"/>
                    </a:lnTo>
                    <a:lnTo>
                      <a:pt x="376" y="1299"/>
                    </a:lnTo>
                    <a:lnTo>
                      <a:pt x="382" y="1309"/>
                    </a:lnTo>
                    <a:lnTo>
                      <a:pt x="386" y="1318"/>
                    </a:lnTo>
                    <a:lnTo>
                      <a:pt x="390" y="1328"/>
                    </a:lnTo>
                    <a:lnTo>
                      <a:pt x="393" y="1339"/>
                    </a:lnTo>
                    <a:lnTo>
                      <a:pt x="394" y="1351"/>
                    </a:lnTo>
                    <a:lnTo>
                      <a:pt x="395" y="1362"/>
                    </a:lnTo>
                    <a:lnTo>
                      <a:pt x="395" y="1446"/>
                    </a:lnTo>
                    <a:lnTo>
                      <a:pt x="395" y="1446"/>
                    </a:lnTo>
                    <a:lnTo>
                      <a:pt x="396" y="1461"/>
                    </a:lnTo>
                    <a:lnTo>
                      <a:pt x="399" y="1477"/>
                    </a:lnTo>
                    <a:lnTo>
                      <a:pt x="402" y="1491"/>
                    </a:lnTo>
                    <a:lnTo>
                      <a:pt x="407" y="1505"/>
                    </a:lnTo>
                    <a:lnTo>
                      <a:pt x="413" y="1518"/>
                    </a:lnTo>
                    <a:lnTo>
                      <a:pt x="421" y="1531"/>
                    </a:lnTo>
                    <a:lnTo>
                      <a:pt x="430" y="1542"/>
                    </a:lnTo>
                    <a:lnTo>
                      <a:pt x="439" y="1553"/>
                    </a:lnTo>
                    <a:lnTo>
                      <a:pt x="451" y="1563"/>
                    </a:lnTo>
                    <a:lnTo>
                      <a:pt x="462" y="1571"/>
                    </a:lnTo>
                    <a:lnTo>
                      <a:pt x="474" y="1579"/>
                    </a:lnTo>
                    <a:lnTo>
                      <a:pt x="488" y="1586"/>
                    </a:lnTo>
                    <a:lnTo>
                      <a:pt x="501" y="1590"/>
                    </a:lnTo>
                    <a:lnTo>
                      <a:pt x="516" y="1595"/>
                    </a:lnTo>
                    <a:lnTo>
                      <a:pt x="532" y="1597"/>
                    </a:lnTo>
                    <a:lnTo>
                      <a:pt x="546" y="1597"/>
                    </a:lnTo>
                    <a:lnTo>
                      <a:pt x="803" y="1597"/>
                    </a:lnTo>
                    <a:lnTo>
                      <a:pt x="803" y="1558"/>
                    </a:lnTo>
                    <a:lnTo>
                      <a:pt x="546" y="1558"/>
                    </a:lnTo>
                    <a:lnTo>
                      <a:pt x="546" y="1558"/>
                    </a:lnTo>
                    <a:lnTo>
                      <a:pt x="535" y="1556"/>
                    </a:lnTo>
                    <a:lnTo>
                      <a:pt x="524" y="1555"/>
                    </a:lnTo>
                    <a:lnTo>
                      <a:pt x="514" y="1552"/>
                    </a:lnTo>
                    <a:lnTo>
                      <a:pt x="503" y="1549"/>
                    </a:lnTo>
                    <a:lnTo>
                      <a:pt x="493" y="1544"/>
                    </a:lnTo>
                    <a:lnTo>
                      <a:pt x="484" y="1538"/>
                    </a:lnTo>
                    <a:lnTo>
                      <a:pt x="475" y="1532"/>
                    </a:lnTo>
                    <a:lnTo>
                      <a:pt x="467" y="1525"/>
                    </a:lnTo>
                    <a:lnTo>
                      <a:pt x="461" y="1517"/>
                    </a:lnTo>
                    <a:lnTo>
                      <a:pt x="454" y="1508"/>
                    </a:lnTo>
                    <a:lnTo>
                      <a:pt x="448" y="1499"/>
                    </a:lnTo>
                    <a:lnTo>
                      <a:pt x="444" y="1489"/>
                    </a:lnTo>
                    <a:lnTo>
                      <a:pt x="440" y="1479"/>
                    </a:lnTo>
                    <a:lnTo>
                      <a:pt x="437" y="1469"/>
                    </a:lnTo>
                    <a:lnTo>
                      <a:pt x="436" y="1457"/>
                    </a:lnTo>
                    <a:lnTo>
                      <a:pt x="435" y="1446"/>
                    </a:lnTo>
                    <a:lnTo>
                      <a:pt x="435" y="1362"/>
                    </a:lnTo>
                    <a:lnTo>
                      <a:pt x="435" y="1362"/>
                    </a:lnTo>
                    <a:lnTo>
                      <a:pt x="435" y="1346"/>
                    </a:lnTo>
                    <a:lnTo>
                      <a:pt x="431" y="1331"/>
                    </a:lnTo>
                    <a:lnTo>
                      <a:pt x="428" y="1317"/>
                    </a:lnTo>
                    <a:lnTo>
                      <a:pt x="424" y="1302"/>
                    </a:lnTo>
                    <a:lnTo>
                      <a:pt x="417" y="1290"/>
                    </a:lnTo>
                    <a:lnTo>
                      <a:pt x="409" y="1277"/>
                    </a:lnTo>
                    <a:lnTo>
                      <a:pt x="400" y="1265"/>
                    </a:lnTo>
                    <a:lnTo>
                      <a:pt x="391" y="1255"/>
                    </a:lnTo>
                    <a:lnTo>
                      <a:pt x="380" y="1245"/>
                    </a:lnTo>
                    <a:lnTo>
                      <a:pt x="368" y="1236"/>
                    </a:lnTo>
                    <a:lnTo>
                      <a:pt x="356" y="1228"/>
                    </a:lnTo>
                    <a:lnTo>
                      <a:pt x="342" y="1222"/>
                    </a:lnTo>
                    <a:lnTo>
                      <a:pt x="329" y="1217"/>
                    </a:lnTo>
                    <a:lnTo>
                      <a:pt x="314" y="1213"/>
                    </a:lnTo>
                    <a:lnTo>
                      <a:pt x="299" y="1211"/>
                    </a:lnTo>
                    <a:lnTo>
                      <a:pt x="284" y="1210"/>
                    </a:lnTo>
                    <a:lnTo>
                      <a:pt x="152" y="1210"/>
                    </a:lnTo>
                    <a:lnTo>
                      <a:pt x="152" y="1210"/>
                    </a:lnTo>
                    <a:lnTo>
                      <a:pt x="141" y="1210"/>
                    </a:lnTo>
                    <a:lnTo>
                      <a:pt x="130" y="1208"/>
                    </a:lnTo>
                    <a:lnTo>
                      <a:pt x="118" y="1205"/>
                    </a:lnTo>
                    <a:lnTo>
                      <a:pt x="108" y="1201"/>
                    </a:lnTo>
                    <a:lnTo>
                      <a:pt x="99" y="1196"/>
                    </a:lnTo>
                    <a:lnTo>
                      <a:pt x="89" y="1191"/>
                    </a:lnTo>
                    <a:lnTo>
                      <a:pt x="81" y="1185"/>
                    </a:lnTo>
                    <a:lnTo>
                      <a:pt x="73" y="1177"/>
                    </a:lnTo>
                    <a:lnTo>
                      <a:pt x="66" y="1169"/>
                    </a:lnTo>
                    <a:lnTo>
                      <a:pt x="60" y="1160"/>
                    </a:lnTo>
                    <a:lnTo>
                      <a:pt x="54" y="1151"/>
                    </a:lnTo>
                    <a:lnTo>
                      <a:pt x="49" y="1142"/>
                    </a:lnTo>
                    <a:lnTo>
                      <a:pt x="45" y="1131"/>
                    </a:lnTo>
                    <a:lnTo>
                      <a:pt x="43" y="1121"/>
                    </a:lnTo>
                    <a:lnTo>
                      <a:pt x="41" y="1110"/>
                    </a:lnTo>
                    <a:lnTo>
                      <a:pt x="41" y="1098"/>
                    </a:lnTo>
                    <a:lnTo>
                      <a:pt x="41" y="215"/>
                    </a:lnTo>
                    <a:lnTo>
                      <a:pt x="41" y="215"/>
                    </a:lnTo>
                    <a:lnTo>
                      <a:pt x="41" y="197"/>
                    </a:lnTo>
                    <a:lnTo>
                      <a:pt x="44" y="180"/>
                    </a:lnTo>
                    <a:lnTo>
                      <a:pt x="49" y="163"/>
                    </a:lnTo>
                    <a:lnTo>
                      <a:pt x="54" y="148"/>
                    </a:lnTo>
                    <a:lnTo>
                      <a:pt x="61" y="132"/>
                    </a:lnTo>
                    <a:lnTo>
                      <a:pt x="70" y="117"/>
                    </a:lnTo>
                    <a:lnTo>
                      <a:pt x="80" y="104"/>
                    </a:lnTo>
                    <a:lnTo>
                      <a:pt x="91" y="91"/>
                    </a:lnTo>
                    <a:lnTo>
                      <a:pt x="104" y="80"/>
                    </a:lnTo>
                    <a:lnTo>
                      <a:pt x="117" y="70"/>
                    </a:lnTo>
                    <a:lnTo>
                      <a:pt x="132" y="61"/>
                    </a:lnTo>
                    <a:lnTo>
                      <a:pt x="147" y="54"/>
                    </a:lnTo>
                    <a:lnTo>
                      <a:pt x="163" y="49"/>
                    </a:lnTo>
                    <a:lnTo>
                      <a:pt x="180" y="44"/>
                    </a:lnTo>
                    <a:lnTo>
                      <a:pt x="197" y="41"/>
                    </a:lnTo>
                    <a:lnTo>
                      <a:pt x="215" y="41"/>
                    </a:lnTo>
                    <a:lnTo>
                      <a:pt x="225" y="41"/>
                    </a:lnTo>
                    <a:lnTo>
                      <a:pt x="225" y="41"/>
                    </a:lnTo>
                    <a:lnTo>
                      <a:pt x="243" y="41"/>
                    </a:lnTo>
                    <a:lnTo>
                      <a:pt x="261" y="44"/>
                    </a:lnTo>
                    <a:lnTo>
                      <a:pt x="277" y="49"/>
                    </a:lnTo>
                    <a:lnTo>
                      <a:pt x="294" y="54"/>
                    </a:lnTo>
                    <a:lnTo>
                      <a:pt x="309" y="61"/>
                    </a:lnTo>
                    <a:lnTo>
                      <a:pt x="323" y="70"/>
                    </a:lnTo>
                    <a:lnTo>
                      <a:pt x="337" y="80"/>
                    </a:lnTo>
                    <a:lnTo>
                      <a:pt x="349" y="91"/>
                    </a:lnTo>
                    <a:lnTo>
                      <a:pt x="360" y="104"/>
                    </a:lnTo>
                    <a:lnTo>
                      <a:pt x="371" y="117"/>
                    </a:lnTo>
                    <a:lnTo>
                      <a:pt x="380" y="132"/>
                    </a:lnTo>
                    <a:lnTo>
                      <a:pt x="386" y="148"/>
                    </a:lnTo>
                    <a:lnTo>
                      <a:pt x="393" y="163"/>
                    </a:lnTo>
                    <a:lnTo>
                      <a:pt x="396" y="180"/>
                    </a:lnTo>
                    <a:lnTo>
                      <a:pt x="400" y="197"/>
                    </a:lnTo>
                    <a:lnTo>
                      <a:pt x="401" y="215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0" y="253"/>
                    </a:lnTo>
                    <a:lnTo>
                      <a:pt x="400" y="324"/>
                    </a:lnTo>
                    <a:lnTo>
                      <a:pt x="401" y="324"/>
                    </a:lnTo>
                    <a:lnTo>
                      <a:pt x="401" y="324"/>
                    </a:lnTo>
                    <a:lnTo>
                      <a:pt x="440" y="324"/>
                    </a:lnTo>
                    <a:lnTo>
                      <a:pt x="440" y="253"/>
                    </a:lnTo>
                    <a:lnTo>
                      <a:pt x="440" y="253"/>
                    </a:lnTo>
                    <a:lnTo>
                      <a:pt x="440" y="243"/>
                    </a:lnTo>
                    <a:lnTo>
                      <a:pt x="443" y="233"/>
                    </a:lnTo>
                    <a:lnTo>
                      <a:pt x="445" y="224"/>
                    </a:lnTo>
                    <a:lnTo>
                      <a:pt x="448" y="215"/>
                    </a:lnTo>
                    <a:lnTo>
                      <a:pt x="453" y="206"/>
                    </a:lnTo>
                    <a:lnTo>
                      <a:pt x="457" y="198"/>
                    </a:lnTo>
                    <a:lnTo>
                      <a:pt x="464" y="190"/>
                    </a:lnTo>
                    <a:lnTo>
                      <a:pt x="470" y="184"/>
                    </a:lnTo>
                    <a:lnTo>
                      <a:pt x="478" y="177"/>
                    </a:lnTo>
                    <a:lnTo>
                      <a:pt x="485" y="171"/>
                    </a:lnTo>
                    <a:lnTo>
                      <a:pt x="493" y="167"/>
                    </a:lnTo>
                    <a:lnTo>
                      <a:pt x="502" y="162"/>
                    </a:lnTo>
                    <a:lnTo>
                      <a:pt x="511" y="159"/>
                    </a:lnTo>
                    <a:lnTo>
                      <a:pt x="521" y="157"/>
                    </a:lnTo>
                    <a:lnTo>
                      <a:pt x="530" y="156"/>
                    </a:lnTo>
                    <a:lnTo>
                      <a:pt x="541" y="154"/>
                    </a:lnTo>
                    <a:lnTo>
                      <a:pt x="571" y="154"/>
                    </a:lnTo>
                    <a:lnTo>
                      <a:pt x="571" y="154"/>
                    </a:lnTo>
                    <a:lnTo>
                      <a:pt x="589" y="156"/>
                    </a:lnTo>
                    <a:lnTo>
                      <a:pt x="607" y="158"/>
                    </a:lnTo>
                    <a:lnTo>
                      <a:pt x="624" y="162"/>
                    </a:lnTo>
                    <a:lnTo>
                      <a:pt x="640" y="169"/>
                    </a:lnTo>
                    <a:lnTo>
                      <a:pt x="655" y="176"/>
                    </a:lnTo>
                    <a:lnTo>
                      <a:pt x="670" y="185"/>
                    </a:lnTo>
                    <a:lnTo>
                      <a:pt x="684" y="195"/>
                    </a:lnTo>
                    <a:lnTo>
                      <a:pt x="696" y="206"/>
                    </a:lnTo>
                    <a:lnTo>
                      <a:pt x="707" y="219"/>
                    </a:lnTo>
                    <a:lnTo>
                      <a:pt x="717" y="232"/>
                    </a:lnTo>
                    <a:lnTo>
                      <a:pt x="726" y="247"/>
                    </a:lnTo>
                    <a:lnTo>
                      <a:pt x="733" y="262"/>
                    </a:lnTo>
                    <a:lnTo>
                      <a:pt x="739" y="278"/>
                    </a:lnTo>
                    <a:lnTo>
                      <a:pt x="743" y="295"/>
                    </a:lnTo>
                    <a:lnTo>
                      <a:pt x="747" y="312"/>
                    </a:lnTo>
                    <a:lnTo>
                      <a:pt x="747" y="330"/>
                    </a:lnTo>
                    <a:lnTo>
                      <a:pt x="747" y="403"/>
                    </a:lnTo>
                    <a:lnTo>
                      <a:pt x="747" y="403"/>
                    </a:lnTo>
                    <a:lnTo>
                      <a:pt x="747" y="421"/>
                    </a:lnTo>
                    <a:lnTo>
                      <a:pt x="743" y="438"/>
                    </a:lnTo>
                    <a:lnTo>
                      <a:pt x="739" y="455"/>
                    </a:lnTo>
                    <a:lnTo>
                      <a:pt x="733" y="472"/>
                    </a:lnTo>
                    <a:lnTo>
                      <a:pt x="726" y="486"/>
                    </a:lnTo>
                    <a:lnTo>
                      <a:pt x="717" y="501"/>
                    </a:lnTo>
                    <a:lnTo>
                      <a:pt x="707" y="514"/>
                    </a:lnTo>
                    <a:lnTo>
                      <a:pt x="696" y="527"/>
                    </a:lnTo>
                    <a:lnTo>
                      <a:pt x="684" y="538"/>
                    </a:lnTo>
                    <a:lnTo>
                      <a:pt x="670" y="548"/>
                    </a:lnTo>
                    <a:lnTo>
                      <a:pt x="655" y="557"/>
                    </a:lnTo>
                    <a:lnTo>
                      <a:pt x="640" y="565"/>
                    </a:lnTo>
                    <a:lnTo>
                      <a:pt x="624" y="571"/>
                    </a:lnTo>
                    <a:lnTo>
                      <a:pt x="607" y="575"/>
                    </a:lnTo>
                    <a:lnTo>
                      <a:pt x="589" y="577"/>
                    </a:lnTo>
                    <a:lnTo>
                      <a:pt x="571" y="579"/>
                    </a:lnTo>
                    <a:lnTo>
                      <a:pt x="434" y="579"/>
                    </a:lnTo>
                    <a:lnTo>
                      <a:pt x="434" y="618"/>
                    </a:lnTo>
                    <a:lnTo>
                      <a:pt x="571" y="618"/>
                    </a:lnTo>
                    <a:lnTo>
                      <a:pt x="571" y="618"/>
                    </a:lnTo>
                    <a:lnTo>
                      <a:pt x="588" y="618"/>
                    </a:lnTo>
                    <a:lnTo>
                      <a:pt x="605" y="616"/>
                    </a:lnTo>
                    <a:lnTo>
                      <a:pt x="621" y="612"/>
                    </a:lnTo>
                    <a:lnTo>
                      <a:pt x="636" y="609"/>
                    </a:lnTo>
                    <a:lnTo>
                      <a:pt x="651" y="603"/>
                    </a:lnTo>
                    <a:lnTo>
                      <a:pt x="666" y="597"/>
                    </a:lnTo>
                    <a:lnTo>
                      <a:pt x="679" y="590"/>
                    </a:lnTo>
                    <a:lnTo>
                      <a:pt x="693" y="581"/>
                    </a:lnTo>
                    <a:lnTo>
                      <a:pt x="706" y="572"/>
                    </a:lnTo>
                    <a:lnTo>
                      <a:pt x="717" y="562"/>
                    </a:lnTo>
                    <a:lnTo>
                      <a:pt x="729" y="550"/>
                    </a:lnTo>
                    <a:lnTo>
                      <a:pt x="739" y="538"/>
                    </a:lnTo>
                    <a:lnTo>
                      <a:pt x="749" y="526"/>
                    </a:lnTo>
                    <a:lnTo>
                      <a:pt x="757" y="512"/>
                    </a:lnTo>
                    <a:lnTo>
                      <a:pt x="765" y="499"/>
                    </a:lnTo>
                    <a:lnTo>
                      <a:pt x="771" y="484"/>
                    </a:lnTo>
                    <a:lnTo>
                      <a:pt x="849" y="484"/>
                    </a:lnTo>
                    <a:lnTo>
                      <a:pt x="849" y="484"/>
                    </a:lnTo>
                    <a:lnTo>
                      <a:pt x="864" y="485"/>
                    </a:lnTo>
                    <a:lnTo>
                      <a:pt x="877" y="487"/>
                    </a:lnTo>
                    <a:lnTo>
                      <a:pt x="891" y="491"/>
                    </a:lnTo>
                    <a:lnTo>
                      <a:pt x="903" y="495"/>
                    </a:lnTo>
                    <a:lnTo>
                      <a:pt x="915" y="501"/>
                    </a:lnTo>
                    <a:lnTo>
                      <a:pt x="927" y="508"/>
                    </a:lnTo>
                    <a:lnTo>
                      <a:pt x="938" y="516"/>
                    </a:lnTo>
                    <a:lnTo>
                      <a:pt x="947" y="525"/>
                    </a:lnTo>
                    <a:lnTo>
                      <a:pt x="957" y="535"/>
                    </a:lnTo>
                    <a:lnTo>
                      <a:pt x="965" y="545"/>
                    </a:lnTo>
                    <a:lnTo>
                      <a:pt x="972" y="556"/>
                    </a:lnTo>
                    <a:lnTo>
                      <a:pt x="977" y="568"/>
                    </a:lnTo>
                    <a:lnTo>
                      <a:pt x="983" y="581"/>
                    </a:lnTo>
                    <a:lnTo>
                      <a:pt x="986" y="593"/>
                    </a:lnTo>
                    <a:lnTo>
                      <a:pt x="989" y="607"/>
                    </a:lnTo>
                    <a:lnTo>
                      <a:pt x="989" y="620"/>
                    </a:lnTo>
                    <a:lnTo>
                      <a:pt x="989" y="890"/>
                    </a:lnTo>
                    <a:lnTo>
                      <a:pt x="989" y="890"/>
                    </a:lnTo>
                    <a:lnTo>
                      <a:pt x="989" y="904"/>
                    </a:lnTo>
                    <a:lnTo>
                      <a:pt x="986" y="917"/>
                    </a:lnTo>
                    <a:lnTo>
                      <a:pt x="983" y="930"/>
                    </a:lnTo>
                    <a:lnTo>
                      <a:pt x="977" y="942"/>
                    </a:lnTo>
                    <a:lnTo>
                      <a:pt x="972" y="954"/>
                    </a:lnTo>
                    <a:lnTo>
                      <a:pt x="965" y="966"/>
                    </a:lnTo>
                    <a:lnTo>
                      <a:pt x="957" y="976"/>
                    </a:lnTo>
                    <a:lnTo>
                      <a:pt x="947" y="986"/>
                    </a:lnTo>
                    <a:lnTo>
                      <a:pt x="938" y="995"/>
                    </a:lnTo>
                    <a:lnTo>
                      <a:pt x="927" y="1003"/>
                    </a:lnTo>
                    <a:lnTo>
                      <a:pt x="915" y="1010"/>
                    </a:lnTo>
                    <a:lnTo>
                      <a:pt x="903" y="1015"/>
                    </a:lnTo>
                    <a:lnTo>
                      <a:pt x="891" y="1020"/>
                    </a:lnTo>
                    <a:lnTo>
                      <a:pt x="877" y="1023"/>
                    </a:lnTo>
                    <a:lnTo>
                      <a:pt x="864" y="1025"/>
                    </a:lnTo>
                    <a:lnTo>
                      <a:pt x="849" y="1026"/>
                    </a:lnTo>
                    <a:lnTo>
                      <a:pt x="268" y="1026"/>
                    </a:lnTo>
                    <a:lnTo>
                      <a:pt x="268" y="1066"/>
                    </a:lnTo>
                    <a:lnTo>
                      <a:pt x="849" y="1066"/>
                    </a:lnTo>
                    <a:lnTo>
                      <a:pt x="849" y="1066"/>
                    </a:lnTo>
                    <a:lnTo>
                      <a:pt x="867" y="1065"/>
                    </a:lnTo>
                    <a:lnTo>
                      <a:pt x="885" y="1062"/>
                    </a:lnTo>
                    <a:lnTo>
                      <a:pt x="902" y="1058"/>
                    </a:lnTo>
                    <a:lnTo>
                      <a:pt x="919" y="1052"/>
                    </a:lnTo>
                    <a:lnTo>
                      <a:pt x="935" y="1044"/>
                    </a:lnTo>
                    <a:lnTo>
                      <a:pt x="949" y="1035"/>
                    </a:lnTo>
                    <a:lnTo>
                      <a:pt x="963" y="1025"/>
                    </a:lnTo>
                    <a:lnTo>
                      <a:pt x="976" y="1014"/>
                    </a:lnTo>
                    <a:lnTo>
                      <a:pt x="988" y="1002"/>
                    </a:lnTo>
                    <a:lnTo>
                      <a:pt x="998" y="988"/>
                    </a:lnTo>
                    <a:lnTo>
                      <a:pt x="1007" y="974"/>
                    </a:lnTo>
                    <a:lnTo>
                      <a:pt x="1015" y="958"/>
                    </a:lnTo>
                    <a:lnTo>
                      <a:pt x="1020" y="942"/>
                    </a:lnTo>
                    <a:lnTo>
                      <a:pt x="1025" y="925"/>
                    </a:lnTo>
                    <a:lnTo>
                      <a:pt x="1028" y="908"/>
                    </a:lnTo>
                    <a:lnTo>
                      <a:pt x="1029" y="890"/>
                    </a:lnTo>
                    <a:lnTo>
                      <a:pt x="1029" y="867"/>
                    </a:lnTo>
                    <a:lnTo>
                      <a:pt x="1029" y="867"/>
                    </a:lnTo>
                    <a:lnTo>
                      <a:pt x="1040" y="868"/>
                    </a:lnTo>
                    <a:lnTo>
                      <a:pt x="1052" y="869"/>
                    </a:lnTo>
                    <a:lnTo>
                      <a:pt x="1063" y="871"/>
                    </a:lnTo>
                    <a:lnTo>
                      <a:pt x="1074" y="875"/>
                    </a:lnTo>
                    <a:lnTo>
                      <a:pt x="1084" y="879"/>
                    </a:lnTo>
                    <a:lnTo>
                      <a:pt x="1094" y="885"/>
                    </a:lnTo>
                    <a:lnTo>
                      <a:pt x="1105" y="891"/>
                    </a:lnTo>
                    <a:lnTo>
                      <a:pt x="1114" y="899"/>
                    </a:lnTo>
                    <a:lnTo>
                      <a:pt x="1114" y="899"/>
                    </a:lnTo>
                    <a:lnTo>
                      <a:pt x="1121" y="908"/>
                    </a:lnTo>
                    <a:lnTo>
                      <a:pt x="1129" y="917"/>
                    </a:lnTo>
                    <a:lnTo>
                      <a:pt x="1136" y="927"/>
                    </a:lnTo>
                    <a:lnTo>
                      <a:pt x="1141" y="939"/>
                    </a:lnTo>
                    <a:lnTo>
                      <a:pt x="1145" y="950"/>
                    </a:lnTo>
                    <a:lnTo>
                      <a:pt x="1149" y="961"/>
                    </a:lnTo>
                    <a:lnTo>
                      <a:pt x="1150" y="974"/>
                    </a:lnTo>
                    <a:lnTo>
                      <a:pt x="1151" y="985"/>
                    </a:lnTo>
                    <a:lnTo>
                      <a:pt x="1151" y="1219"/>
                    </a:lnTo>
                    <a:lnTo>
                      <a:pt x="1151" y="1219"/>
                    </a:lnTo>
                    <a:lnTo>
                      <a:pt x="1119" y="1211"/>
                    </a:lnTo>
                    <a:lnTo>
                      <a:pt x="1085" y="1205"/>
                    </a:lnTo>
                    <a:lnTo>
                      <a:pt x="1049" y="1202"/>
                    </a:lnTo>
                    <a:lnTo>
                      <a:pt x="1011" y="1201"/>
                    </a:lnTo>
                    <a:lnTo>
                      <a:pt x="1011" y="1240"/>
                    </a:lnTo>
                    <a:lnTo>
                      <a:pt x="1011" y="1240"/>
                    </a:lnTo>
                    <a:lnTo>
                      <a:pt x="1051" y="1243"/>
                    </a:lnTo>
                    <a:lnTo>
                      <a:pt x="1088" y="1246"/>
                    </a:lnTo>
                    <a:lnTo>
                      <a:pt x="1119" y="1252"/>
                    </a:lnTo>
                    <a:lnTo>
                      <a:pt x="1135" y="1255"/>
                    </a:lnTo>
                    <a:lnTo>
                      <a:pt x="1149" y="1258"/>
                    </a:lnTo>
                    <a:lnTo>
                      <a:pt x="1162" y="1263"/>
                    </a:lnTo>
                    <a:lnTo>
                      <a:pt x="1174" y="1268"/>
                    </a:lnTo>
                    <a:lnTo>
                      <a:pt x="1186" y="1273"/>
                    </a:lnTo>
                    <a:lnTo>
                      <a:pt x="1196" y="1279"/>
                    </a:lnTo>
                    <a:lnTo>
                      <a:pt x="1206" y="1285"/>
                    </a:lnTo>
                    <a:lnTo>
                      <a:pt x="1215" y="1291"/>
                    </a:lnTo>
                    <a:lnTo>
                      <a:pt x="1232" y="1304"/>
                    </a:lnTo>
                    <a:lnTo>
                      <a:pt x="1245" y="1319"/>
                    </a:lnTo>
                    <a:lnTo>
                      <a:pt x="1257" y="1335"/>
                    </a:lnTo>
                    <a:lnTo>
                      <a:pt x="1266" y="1351"/>
                    </a:lnTo>
                    <a:lnTo>
                      <a:pt x="1272" y="1367"/>
                    </a:lnTo>
                    <a:lnTo>
                      <a:pt x="1278" y="1384"/>
                    </a:lnTo>
                    <a:lnTo>
                      <a:pt x="1281" y="1401"/>
                    </a:lnTo>
                    <a:lnTo>
                      <a:pt x="1282" y="1419"/>
                    </a:lnTo>
                    <a:lnTo>
                      <a:pt x="1284" y="1436"/>
                    </a:lnTo>
                    <a:lnTo>
                      <a:pt x="1284" y="1865"/>
                    </a:lnTo>
                    <a:lnTo>
                      <a:pt x="1284" y="1865"/>
                    </a:lnTo>
                    <a:lnTo>
                      <a:pt x="1282" y="1883"/>
                    </a:lnTo>
                    <a:lnTo>
                      <a:pt x="1280" y="1901"/>
                    </a:lnTo>
                    <a:lnTo>
                      <a:pt x="1276" y="1919"/>
                    </a:lnTo>
                    <a:lnTo>
                      <a:pt x="1270" y="1936"/>
                    </a:lnTo>
                    <a:lnTo>
                      <a:pt x="1262" y="1953"/>
                    </a:lnTo>
                    <a:lnTo>
                      <a:pt x="1253" y="1968"/>
                    </a:lnTo>
                    <a:lnTo>
                      <a:pt x="1243" y="1982"/>
                    </a:lnTo>
                    <a:lnTo>
                      <a:pt x="1232" y="1995"/>
                    </a:lnTo>
                    <a:lnTo>
                      <a:pt x="1219" y="2009"/>
                    </a:lnTo>
                    <a:lnTo>
                      <a:pt x="1206" y="2020"/>
                    </a:lnTo>
                    <a:lnTo>
                      <a:pt x="1191" y="2029"/>
                    </a:lnTo>
                    <a:lnTo>
                      <a:pt x="1176" y="2038"/>
                    </a:lnTo>
                    <a:lnTo>
                      <a:pt x="1160" y="2046"/>
                    </a:lnTo>
                    <a:lnTo>
                      <a:pt x="1143" y="2052"/>
                    </a:lnTo>
                    <a:lnTo>
                      <a:pt x="1125" y="2056"/>
                    </a:lnTo>
                    <a:lnTo>
                      <a:pt x="1107" y="2058"/>
                    </a:lnTo>
                    <a:lnTo>
                      <a:pt x="1107" y="2036"/>
                    </a:lnTo>
                    <a:lnTo>
                      <a:pt x="1107" y="2036"/>
                    </a:lnTo>
                    <a:lnTo>
                      <a:pt x="1106" y="2018"/>
                    </a:lnTo>
                    <a:lnTo>
                      <a:pt x="1102" y="2000"/>
                    </a:lnTo>
                    <a:lnTo>
                      <a:pt x="1098" y="1983"/>
                    </a:lnTo>
                    <a:lnTo>
                      <a:pt x="1092" y="1966"/>
                    </a:lnTo>
                    <a:lnTo>
                      <a:pt x="1084" y="1950"/>
                    </a:lnTo>
                    <a:lnTo>
                      <a:pt x="1075" y="1936"/>
                    </a:lnTo>
                    <a:lnTo>
                      <a:pt x="1065" y="1921"/>
                    </a:lnTo>
                    <a:lnTo>
                      <a:pt x="1054" y="1909"/>
                    </a:lnTo>
                    <a:lnTo>
                      <a:pt x="1040" y="1897"/>
                    </a:lnTo>
                    <a:lnTo>
                      <a:pt x="1027" y="1886"/>
                    </a:lnTo>
                    <a:lnTo>
                      <a:pt x="1012" y="1877"/>
                    </a:lnTo>
                    <a:lnTo>
                      <a:pt x="997" y="1870"/>
                    </a:lnTo>
                    <a:lnTo>
                      <a:pt x="980" y="1864"/>
                    </a:lnTo>
                    <a:lnTo>
                      <a:pt x="963" y="1859"/>
                    </a:lnTo>
                    <a:lnTo>
                      <a:pt x="945" y="1857"/>
                    </a:lnTo>
                    <a:lnTo>
                      <a:pt x="926" y="1856"/>
                    </a:lnTo>
                    <a:lnTo>
                      <a:pt x="580" y="1856"/>
                    </a:lnTo>
                    <a:lnTo>
                      <a:pt x="580" y="1895"/>
                    </a:lnTo>
                    <a:lnTo>
                      <a:pt x="926" y="1895"/>
                    </a:lnTo>
                    <a:lnTo>
                      <a:pt x="926" y="1895"/>
                    </a:lnTo>
                    <a:lnTo>
                      <a:pt x="940" y="1896"/>
                    </a:lnTo>
                    <a:lnTo>
                      <a:pt x="955" y="1899"/>
                    </a:lnTo>
                    <a:lnTo>
                      <a:pt x="968" y="1902"/>
                    </a:lnTo>
                    <a:lnTo>
                      <a:pt x="981" y="1906"/>
                    </a:lnTo>
                    <a:lnTo>
                      <a:pt x="993" y="1912"/>
                    </a:lnTo>
                    <a:lnTo>
                      <a:pt x="1004" y="1920"/>
                    </a:lnTo>
                    <a:lnTo>
                      <a:pt x="1016" y="1928"/>
                    </a:lnTo>
                    <a:lnTo>
                      <a:pt x="1026" y="1937"/>
                    </a:lnTo>
                    <a:lnTo>
                      <a:pt x="1035" y="1947"/>
                    </a:lnTo>
                    <a:lnTo>
                      <a:pt x="1043" y="1957"/>
                    </a:lnTo>
                    <a:lnTo>
                      <a:pt x="1049" y="1969"/>
                    </a:lnTo>
                    <a:lnTo>
                      <a:pt x="1056" y="1982"/>
                    </a:lnTo>
                    <a:lnTo>
                      <a:pt x="1061" y="1994"/>
                    </a:lnTo>
                    <a:lnTo>
                      <a:pt x="1064" y="2008"/>
                    </a:lnTo>
                    <a:lnTo>
                      <a:pt x="1066" y="2021"/>
                    </a:lnTo>
                    <a:lnTo>
                      <a:pt x="1066" y="2036"/>
                    </a:lnTo>
                    <a:lnTo>
                      <a:pt x="1066" y="2364"/>
                    </a:lnTo>
                    <a:lnTo>
                      <a:pt x="1066" y="2364"/>
                    </a:lnTo>
                    <a:lnTo>
                      <a:pt x="1066" y="2379"/>
                    </a:lnTo>
                    <a:lnTo>
                      <a:pt x="1064" y="2393"/>
                    </a:lnTo>
                    <a:lnTo>
                      <a:pt x="1061" y="2406"/>
                    </a:lnTo>
                    <a:lnTo>
                      <a:pt x="1056" y="2420"/>
                    </a:lnTo>
                    <a:lnTo>
                      <a:pt x="1049" y="2432"/>
                    </a:lnTo>
                    <a:lnTo>
                      <a:pt x="1043" y="2443"/>
                    </a:lnTo>
                    <a:lnTo>
                      <a:pt x="1035" y="2454"/>
                    </a:lnTo>
                    <a:lnTo>
                      <a:pt x="1026" y="2465"/>
                    </a:lnTo>
                    <a:lnTo>
                      <a:pt x="1016" y="2474"/>
                    </a:lnTo>
                    <a:lnTo>
                      <a:pt x="1004" y="2481"/>
                    </a:lnTo>
                    <a:lnTo>
                      <a:pt x="993" y="2488"/>
                    </a:lnTo>
                    <a:lnTo>
                      <a:pt x="981" y="2494"/>
                    </a:lnTo>
                    <a:lnTo>
                      <a:pt x="968" y="2499"/>
                    </a:lnTo>
                    <a:lnTo>
                      <a:pt x="955" y="2503"/>
                    </a:lnTo>
                    <a:lnTo>
                      <a:pt x="940" y="2505"/>
                    </a:lnTo>
                    <a:lnTo>
                      <a:pt x="926" y="2505"/>
                    </a:lnTo>
                    <a:lnTo>
                      <a:pt x="787" y="2505"/>
                    </a:lnTo>
                    <a:lnTo>
                      <a:pt x="787" y="2493"/>
                    </a:lnTo>
                    <a:lnTo>
                      <a:pt x="787" y="2493"/>
                    </a:lnTo>
                    <a:lnTo>
                      <a:pt x="786" y="2470"/>
                    </a:lnTo>
                    <a:lnTo>
                      <a:pt x="783" y="2449"/>
                    </a:lnTo>
                    <a:lnTo>
                      <a:pt x="777" y="2429"/>
                    </a:lnTo>
                    <a:lnTo>
                      <a:pt x="770" y="2408"/>
                    </a:lnTo>
                    <a:lnTo>
                      <a:pt x="761" y="2389"/>
                    </a:lnTo>
                    <a:lnTo>
                      <a:pt x="750" y="2372"/>
                    </a:lnTo>
                    <a:lnTo>
                      <a:pt x="738" y="2355"/>
                    </a:lnTo>
                    <a:lnTo>
                      <a:pt x="724" y="2340"/>
                    </a:lnTo>
                    <a:lnTo>
                      <a:pt x="708" y="2326"/>
                    </a:lnTo>
                    <a:lnTo>
                      <a:pt x="691" y="2314"/>
                    </a:lnTo>
                    <a:lnTo>
                      <a:pt x="675" y="2303"/>
                    </a:lnTo>
                    <a:lnTo>
                      <a:pt x="655" y="2294"/>
                    </a:lnTo>
                    <a:lnTo>
                      <a:pt x="635" y="2287"/>
                    </a:lnTo>
                    <a:lnTo>
                      <a:pt x="615" y="2281"/>
                    </a:lnTo>
                    <a:lnTo>
                      <a:pt x="594" y="2278"/>
                    </a:lnTo>
                    <a:lnTo>
                      <a:pt x="571" y="2277"/>
                    </a:lnTo>
                    <a:lnTo>
                      <a:pt x="330" y="2277"/>
                    </a:lnTo>
                    <a:lnTo>
                      <a:pt x="330" y="2317"/>
                    </a:lnTo>
                    <a:lnTo>
                      <a:pt x="571" y="2317"/>
                    </a:lnTo>
                    <a:lnTo>
                      <a:pt x="571" y="2317"/>
                    </a:lnTo>
                    <a:lnTo>
                      <a:pt x="589" y="2317"/>
                    </a:lnTo>
                    <a:lnTo>
                      <a:pt x="607" y="2321"/>
                    </a:lnTo>
                    <a:lnTo>
                      <a:pt x="624" y="2325"/>
                    </a:lnTo>
                    <a:lnTo>
                      <a:pt x="640" y="2331"/>
                    </a:lnTo>
                    <a:lnTo>
                      <a:pt x="655" y="2337"/>
                    </a:lnTo>
                    <a:lnTo>
                      <a:pt x="670" y="2346"/>
                    </a:lnTo>
                    <a:lnTo>
                      <a:pt x="684" y="2357"/>
                    </a:lnTo>
                    <a:lnTo>
                      <a:pt x="696" y="2368"/>
                    </a:lnTo>
                    <a:lnTo>
                      <a:pt x="707" y="2380"/>
                    </a:lnTo>
                    <a:lnTo>
                      <a:pt x="717" y="2394"/>
                    </a:lnTo>
                    <a:lnTo>
                      <a:pt x="726" y="2408"/>
                    </a:lnTo>
                    <a:lnTo>
                      <a:pt x="733" y="2424"/>
                    </a:lnTo>
                    <a:lnTo>
                      <a:pt x="739" y="2440"/>
                    </a:lnTo>
                    <a:lnTo>
                      <a:pt x="743" y="2457"/>
                    </a:lnTo>
                    <a:lnTo>
                      <a:pt x="747" y="2475"/>
                    </a:lnTo>
                    <a:lnTo>
                      <a:pt x="747" y="2493"/>
                    </a:lnTo>
                    <a:lnTo>
                      <a:pt x="747" y="2565"/>
                    </a:lnTo>
                    <a:lnTo>
                      <a:pt x="747" y="2565"/>
                    </a:lnTo>
                    <a:lnTo>
                      <a:pt x="747" y="2583"/>
                    </a:lnTo>
                    <a:lnTo>
                      <a:pt x="743" y="2601"/>
                    </a:lnTo>
                    <a:lnTo>
                      <a:pt x="739" y="2618"/>
                    </a:lnTo>
                    <a:lnTo>
                      <a:pt x="733" y="2633"/>
                    </a:lnTo>
                    <a:lnTo>
                      <a:pt x="726" y="2649"/>
                    </a:lnTo>
                    <a:lnTo>
                      <a:pt x="717" y="2663"/>
                    </a:lnTo>
                    <a:lnTo>
                      <a:pt x="707" y="2676"/>
                    </a:lnTo>
                    <a:lnTo>
                      <a:pt x="696" y="2690"/>
                    </a:lnTo>
                    <a:lnTo>
                      <a:pt x="684" y="2701"/>
                    </a:lnTo>
                    <a:lnTo>
                      <a:pt x="670" y="2711"/>
                    </a:lnTo>
                    <a:lnTo>
                      <a:pt x="655" y="2720"/>
                    </a:lnTo>
                    <a:lnTo>
                      <a:pt x="640" y="2727"/>
                    </a:lnTo>
                    <a:lnTo>
                      <a:pt x="624" y="2732"/>
                    </a:lnTo>
                    <a:lnTo>
                      <a:pt x="607" y="2737"/>
                    </a:lnTo>
                    <a:lnTo>
                      <a:pt x="589" y="2740"/>
                    </a:lnTo>
                    <a:lnTo>
                      <a:pt x="571" y="2740"/>
                    </a:lnTo>
                    <a:lnTo>
                      <a:pt x="541" y="2740"/>
                    </a:lnTo>
                    <a:lnTo>
                      <a:pt x="541" y="2740"/>
                    </a:lnTo>
                    <a:lnTo>
                      <a:pt x="530" y="2740"/>
                    </a:lnTo>
                    <a:lnTo>
                      <a:pt x="520" y="2739"/>
                    </a:lnTo>
                    <a:lnTo>
                      <a:pt x="511" y="2736"/>
                    </a:lnTo>
                    <a:lnTo>
                      <a:pt x="502" y="2732"/>
                    </a:lnTo>
                    <a:lnTo>
                      <a:pt x="493" y="2729"/>
                    </a:lnTo>
                    <a:lnTo>
                      <a:pt x="484" y="2723"/>
                    </a:lnTo>
                    <a:lnTo>
                      <a:pt x="478" y="2718"/>
                    </a:lnTo>
                    <a:lnTo>
                      <a:pt x="470" y="2712"/>
                    </a:lnTo>
                    <a:lnTo>
                      <a:pt x="463" y="2704"/>
                    </a:lnTo>
                    <a:lnTo>
                      <a:pt x="457" y="2698"/>
                    </a:lnTo>
                    <a:lnTo>
                      <a:pt x="453" y="2689"/>
                    </a:lnTo>
                    <a:lnTo>
                      <a:pt x="448" y="2681"/>
                    </a:lnTo>
                    <a:lnTo>
                      <a:pt x="445" y="2671"/>
                    </a:lnTo>
                    <a:lnTo>
                      <a:pt x="443" y="2662"/>
                    </a:lnTo>
                    <a:lnTo>
                      <a:pt x="440" y="2651"/>
                    </a:lnTo>
                    <a:lnTo>
                      <a:pt x="440" y="2641"/>
                    </a:lnTo>
                    <a:lnTo>
                      <a:pt x="440" y="2539"/>
                    </a:lnTo>
                    <a:lnTo>
                      <a:pt x="400" y="2539"/>
                    </a:lnTo>
                    <a:lnTo>
                      <a:pt x="400" y="2641"/>
                    </a:lnTo>
                    <a:lnTo>
                      <a:pt x="400" y="2726"/>
                    </a:lnTo>
                    <a:lnTo>
                      <a:pt x="400" y="2726"/>
                    </a:lnTo>
                    <a:lnTo>
                      <a:pt x="400" y="2744"/>
                    </a:lnTo>
                    <a:lnTo>
                      <a:pt x="396" y="2761"/>
                    </a:lnTo>
                    <a:lnTo>
                      <a:pt x="392" y="2777"/>
                    </a:lnTo>
                    <a:lnTo>
                      <a:pt x="386" y="2794"/>
                    </a:lnTo>
                    <a:lnTo>
                      <a:pt x="380" y="2809"/>
                    </a:lnTo>
                    <a:lnTo>
                      <a:pt x="371" y="2824"/>
                    </a:lnTo>
                    <a:lnTo>
                      <a:pt x="360" y="2837"/>
                    </a:lnTo>
                    <a:lnTo>
                      <a:pt x="349" y="2849"/>
                    </a:lnTo>
                    <a:lnTo>
                      <a:pt x="337" y="2861"/>
                    </a:lnTo>
                    <a:lnTo>
                      <a:pt x="323" y="2871"/>
                    </a:lnTo>
                    <a:lnTo>
                      <a:pt x="309" y="2880"/>
                    </a:lnTo>
                    <a:lnTo>
                      <a:pt x="294" y="2887"/>
                    </a:lnTo>
                    <a:lnTo>
                      <a:pt x="277" y="2893"/>
                    </a:lnTo>
                    <a:lnTo>
                      <a:pt x="261" y="2897"/>
                    </a:lnTo>
                    <a:lnTo>
                      <a:pt x="243" y="2900"/>
                    </a:lnTo>
                    <a:lnTo>
                      <a:pt x="225" y="2901"/>
                    </a:lnTo>
                    <a:lnTo>
                      <a:pt x="215" y="2901"/>
                    </a:lnTo>
                    <a:lnTo>
                      <a:pt x="215" y="2901"/>
                    </a:lnTo>
                    <a:lnTo>
                      <a:pt x="197" y="2900"/>
                    </a:lnTo>
                    <a:lnTo>
                      <a:pt x="179" y="2897"/>
                    </a:lnTo>
                    <a:lnTo>
                      <a:pt x="163" y="2893"/>
                    </a:lnTo>
                    <a:lnTo>
                      <a:pt x="147" y="2887"/>
                    </a:lnTo>
                    <a:lnTo>
                      <a:pt x="132" y="2880"/>
                    </a:lnTo>
                    <a:lnTo>
                      <a:pt x="117" y="2871"/>
                    </a:lnTo>
                    <a:lnTo>
                      <a:pt x="104" y="2861"/>
                    </a:lnTo>
                    <a:lnTo>
                      <a:pt x="91" y="2849"/>
                    </a:lnTo>
                    <a:lnTo>
                      <a:pt x="80" y="2837"/>
                    </a:lnTo>
                    <a:lnTo>
                      <a:pt x="70" y="2824"/>
                    </a:lnTo>
                    <a:lnTo>
                      <a:pt x="61" y="2809"/>
                    </a:lnTo>
                    <a:lnTo>
                      <a:pt x="54" y="2794"/>
                    </a:lnTo>
                    <a:lnTo>
                      <a:pt x="49" y="2777"/>
                    </a:lnTo>
                    <a:lnTo>
                      <a:pt x="44" y="2761"/>
                    </a:lnTo>
                    <a:lnTo>
                      <a:pt x="41" y="2744"/>
                    </a:lnTo>
                    <a:lnTo>
                      <a:pt x="41" y="2726"/>
                    </a:lnTo>
                    <a:lnTo>
                      <a:pt x="41" y="1928"/>
                    </a:lnTo>
                    <a:lnTo>
                      <a:pt x="41" y="1928"/>
                    </a:lnTo>
                    <a:lnTo>
                      <a:pt x="41" y="1908"/>
                    </a:lnTo>
                    <a:lnTo>
                      <a:pt x="44" y="1887"/>
                    </a:lnTo>
                    <a:lnTo>
                      <a:pt x="49" y="1868"/>
                    </a:lnTo>
                    <a:lnTo>
                      <a:pt x="55" y="1850"/>
                    </a:lnTo>
                    <a:lnTo>
                      <a:pt x="64" y="1833"/>
                    </a:lnTo>
                    <a:lnTo>
                      <a:pt x="75" y="1816"/>
                    </a:lnTo>
                    <a:lnTo>
                      <a:pt x="86" y="1801"/>
                    </a:lnTo>
                    <a:lnTo>
                      <a:pt x="98" y="1787"/>
                    </a:lnTo>
                    <a:lnTo>
                      <a:pt x="113" y="1774"/>
                    </a:lnTo>
                    <a:lnTo>
                      <a:pt x="129" y="1762"/>
                    </a:lnTo>
                    <a:lnTo>
                      <a:pt x="144" y="1752"/>
                    </a:lnTo>
                    <a:lnTo>
                      <a:pt x="162" y="1744"/>
                    </a:lnTo>
                    <a:lnTo>
                      <a:pt x="180" y="1738"/>
                    </a:lnTo>
                    <a:lnTo>
                      <a:pt x="199" y="1733"/>
                    </a:lnTo>
                    <a:lnTo>
                      <a:pt x="219" y="1730"/>
                    </a:lnTo>
                    <a:lnTo>
                      <a:pt x="239" y="1729"/>
                    </a:lnTo>
                    <a:lnTo>
                      <a:pt x="248" y="1729"/>
                    </a:lnTo>
                    <a:lnTo>
                      <a:pt x="248" y="1729"/>
                    </a:lnTo>
                    <a:lnTo>
                      <a:pt x="252" y="1739"/>
                    </a:lnTo>
                    <a:lnTo>
                      <a:pt x="258" y="1748"/>
                    </a:lnTo>
                    <a:lnTo>
                      <a:pt x="265" y="1756"/>
                    </a:lnTo>
                    <a:lnTo>
                      <a:pt x="273" y="1762"/>
                    </a:lnTo>
                    <a:lnTo>
                      <a:pt x="282" y="1768"/>
                    </a:lnTo>
                    <a:lnTo>
                      <a:pt x="291" y="1773"/>
                    </a:lnTo>
                    <a:lnTo>
                      <a:pt x="302" y="1775"/>
                    </a:lnTo>
                    <a:lnTo>
                      <a:pt x="313" y="1776"/>
                    </a:lnTo>
                    <a:lnTo>
                      <a:pt x="313" y="1776"/>
                    </a:lnTo>
                    <a:lnTo>
                      <a:pt x="320" y="1776"/>
                    </a:lnTo>
                    <a:lnTo>
                      <a:pt x="327" y="1775"/>
                    </a:lnTo>
                    <a:lnTo>
                      <a:pt x="339" y="1770"/>
                    </a:lnTo>
                    <a:lnTo>
                      <a:pt x="350" y="1765"/>
                    </a:lnTo>
                    <a:lnTo>
                      <a:pt x="360" y="1757"/>
                    </a:lnTo>
                    <a:lnTo>
                      <a:pt x="368" y="1747"/>
                    </a:lnTo>
                    <a:lnTo>
                      <a:pt x="375" y="1735"/>
                    </a:lnTo>
                    <a:lnTo>
                      <a:pt x="378" y="1722"/>
                    </a:lnTo>
                    <a:lnTo>
                      <a:pt x="380" y="1716"/>
                    </a:lnTo>
                    <a:lnTo>
                      <a:pt x="380" y="1708"/>
                    </a:lnTo>
                    <a:lnTo>
                      <a:pt x="380" y="1708"/>
                    </a:lnTo>
                    <a:lnTo>
                      <a:pt x="380" y="1702"/>
                    </a:lnTo>
                    <a:lnTo>
                      <a:pt x="378" y="1695"/>
                    </a:lnTo>
                    <a:lnTo>
                      <a:pt x="375" y="1683"/>
                    </a:lnTo>
                    <a:lnTo>
                      <a:pt x="368" y="1671"/>
                    </a:lnTo>
                    <a:lnTo>
                      <a:pt x="360" y="1661"/>
                    </a:lnTo>
                    <a:lnTo>
                      <a:pt x="350" y="1653"/>
                    </a:lnTo>
                    <a:lnTo>
                      <a:pt x="339" y="1647"/>
                    </a:lnTo>
                    <a:lnTo>
                      <a:pt x="327" y="1643"/>
                    </a:lnTo>
                    <a:lnTo>
                      <a:pt x="320" y="1642"/>
                    </a:lnTo>
                    <a:lnTo>
                      <a:pt x="313" y="1642"/>
                    </a:lnTo>
                    <a:lnTo>
                      <a:pt x="313" y="1642"/>
                    </a:lnTo>
                    <a:lnTo>
                      <a:pt x="302" y="1642"/>
                    </a:lnTo>
                    <a:lnTo>
                      <a:pt x="291" y="1645"/>
                    </a:lnTo>
                    <a:lnTo>
                      <a:pt x="282" y="1649"/>
                    </a:lnTo>
                    <a:lnTo>
                      <a:pt x="273" y="1654"/>
                    </a:lnTo>
                    <a:lnTo>
                      <a:pt x="265" y="1662"/>
                    </a:lnTo>
                    <a:lnTo>
                      <a:pt x="258" y="1670"/>
                    </a:lnTo>
                    <a:lnTo>
                      <a:pt x="252" y="1679"/>
                    </a:lnTo>
                    <a:lnTo>
                      <a:pt x="248" y="1689"/>
                    </a:lnTo>
                    <a:lnTo>
                      <a:pt x="239" y="1689"/>
                    </a:lnTo>
                    <a:lnTo>
                      <a:pt x="239" y="1689"/>
                    </a:lnTo>
                    <a:lnTo>
                      <a:pt x="215" y="1690"/>
                    </a:lnTo>
                    <a:lnTo>
                      <a:pt x="192" y="1694"/>
                    </a:lnTo>
                    <a:lnTo>
                      <a:pt x="168" y="1699"/>
                    </a:lnTo>
                    <a:lnTo>
                      <a:pt x="147" y="1707"/>
                    </a:lnTo>
                    <a:lnTo>
                      <a:pt x="125" y="1717"/>
                    </a:lnTo>
                    <a:lnTo>
                      <a:pt x="106" y="1730"/>
                    </a:lnTo>
                    <a:lnTo>
                      <a:pt x="87" y="1743"/>
                    </a:lnTo>
                    <a:lnTo>
                      <a:pt x="70" y="1759"/>
                    </a:lnTo>
                    <a:lnTo>
                      <a:pt x="55" y="1776"/>
                    </a:lnTo>
                    <a:lnTo>
                      <a:pt x="41" y="1794"/>
                    </a:lnTo>
                    <a:lnTo>
                      <a:pt x="29" y="1814"/>
                    </a:lnTo>
                    <a:lnTo>
                      <a:pt x="19" y="1834"/>
                    </a:lnTo>
                    <a:lnTo>
                      <a:pt x="11" y="1857"/>
                    </a:lnTo>
                    <a:lnTo>
                      <a:pt x="5" y="1879"/>
                    </a:lnTo>
                    <a:lnTo>
                      <a:pt x="1" y="1903"/>
                    </a:lnTo>
                    <a:lnTo>
                      <a:pt x="0" y="1928"/>
                    </a:lnTo>
                    <a:lnTo>
                      <a:pt x="0" y="2726"/>
                    </a:lnTo>
                    <a:lnTo>
                      <a:pt x="0" y="2726"/>
                    </a:lnTo>
                    <a:lnTo>
                      <a:pt x="1" y="2748"/>
                    </a:lnTo>
                    <a:lnTo>
                      <a:pt x="5" y="2770"/>
                    </a:lnTo>
                    <a:lnTo>
                      <a:pt x="10" y="2790"/>
                    </a:lnTo>
                    <a:lnTo>
                      <a:pt x="17" y="2809"/>
                    </a:lnTo>
                    <a:lnTo>
                      <a:pt x="26" y="2828"/>
                    </a:lnTo>
                    <a:lnTo>
                      <a:pt x="37" y="2846"/>
                    </a:lnTo>
                    <a:lnTo>
                      <a:pt x="50" y="2862"/>
                    </a:lnTo>
                    <a:lnTo>
                      <a:pt x="63" y="2878"/>
                    </a:lnTo>
                    <a:lnTo>
                      <a:pt x="79" y="2891"/>
                    </a:lnTo>
                    <a:lnTo>
                      <a:pt x="95" y="2903"/>
                    </a:lnTo>
                    <a:lnTo>
                      <a:pt x="113" y="2915"/>
                    </a:lnTo>
                    <a:lnTo>
                      <a:pt x="132" y="2924"/>
                    </a:lnTo>
                    <a:lnTo>
                      <a:pt x="151" y="2930"/>
                    </a:lnTo>
                    <a:lnTo>
                      <a:pt x="171" y="2936"/>
                    </a:lnTo>
                    <a:lnTo>
                      <a:pt x="193" y="2939"/>
                    </a:lnTo>
                    <a:lnTo>
                      <a:pt x="215" y="2941"/>
                    </a:lnTo>
                    <a:lnTo>
                      <a:pt x="225" y="2941"/>
                    </a:lnTo>
                    <a:lnTo>
                      <a:pt x="225" y="2941"/>
                    </a:lnTo>
                    <a:lnTo>
                      <a:pt x="247" y="2939"/>
                    </a:lnTo>
                    <a:lnTo>
                      <a:pt x="267" y="2936"/>
                    </a:lnTo>
                    <a:lnTo>
                      <a:pt x="287" y="2932"/>
                    </a:lnTo>
                    <a:lnTo>
                      <a:pt x="306" y="2925"/>
                    </a:lnTo>
                    <a:lnTo>
                      <a:pt x="324" y="2916"/>
                    </a:lnTo>
                    <a:lnTo>
                      <a:pt x="342" y="2906"/>
                    </a:lnTo>
                    <a:lnTo>
                      <a:pt x="358" y="2894"/>
                    </a:lnTo>
                    <a:lnTo>
                      <a:pt x="373" y="2881"/>
                    </a:lnTo>
                    <a:lnTo>
                      <a:pt x="387" y="2867"/>
                    </a:lnTo>
                    <a:lnTo>
                      <a:pt x="400" y="2852"/>
                    </a:lnTo>
                    <a:lnTo>
                      <a:pt x="410" y="2835"/>
                    </a:lnTo>
                    <a:lnTo>
                      <a:pt x="420" y="2817"/>
                    </a:lnTo>
                    <a:lnTo>
                      <a:pt x="427" y="2799"/>
                    </a:lnTo>
                    <a:lnTo>
                      <a:pt x="434" y="2779"/>
                    </a:lnTo>
                    <a:lnTo>
                      <a:pt x="437" y="2758"/>
                    </a:lnTo>
                    <a:lnTo>
                      <a:pt x="439" y="2738"/>
                    </a:lnTo>
                    <a:lnTo>
                      <a:pt x="439" y="2738"/>
                    </a:lnTo>
                    <a:lnTo>
                      <a:pt x="449" y="2747"/>
                    </a:lnTo>
                    <a:lnTo>
                      <a:pt x="461" y="2755"/>
                    </a:lnTo>
                    <a:lnTo>
                      <a:pt x="472" y="2763"/>
                    </a:lnTo>
                    <a:lnTo>
                      <a:pt x="485" y="2770"/>
                    </a:lnTo>
                    <a:lnTo>
                      <a:pt x="498" y="2774"/>
                    </a:lnTo>
                    <a:lnTo>
                      <a:pt x="512" y="2777"/>
                    </a:lnTo>
                    <a:lnTo>
                      <a:pt x="526" y="2780"/>
                    </a:lnTo>
                    <a:lnTo>
                      <a:pt x="541" y="2781"/>
                    </a:lnTo>
                    <a:lnTo>
                      <a:pt x="571" y="2781"/>
                    </a:lnTo>
                    <a:lnTo>
                      <a:pt x="571" y="2781"/>
                    </a:lnTo>
                    <a:lnTo>
                      <a:pt x="594" y="2780"/>
                    </a:lnTo>
                    <a:lnTo>
                      <a:pt x="615" y="2776"/>
                    </a:lnTo>
                    <a:lnTo>
                      <a:pt x="635" y="2771"/>
                    </a:lnTo>
                    <a:lnTo>
                      <a:pt x="655" y="2764"/>
                    </a:lnTo>
                    <a:lnTo>
                      <a:pt x="675" y="2755"/>
                    </a:lnTo>
                    <a:lnTo>
                      <a:pt x="691" y="2744"/>
                    </a:lnTo>
                    <a:lnTo>
                      <a:pt x="708" y="2731"/>
                    </a:lnTo>
                    <a:lnTo>
                      <a:pt x="724" y="2718"/>
                    </a:lnTo>
                    <a:lnTo>
                      <a:pt x="738" y="2702"/>
                    </a:lnTo>
                    <a:lnTo>
                      <a:pt x="750" y="2685"/>
                    </a:lnTo>
                    <a:lnTo>
                      <a:pt x="761" y="2667"/>
                    </a:lnTo>
                    <a:lnTo>
                      <a:pt x="770" y="2649"/>
                    </a:lnTo>
                    <a:lnTo>
                      <a:pt x="777" y="2629"/>
                    </a:lnTo>
                    <a:lnTo>
                      <a:pt x="783" y="2609"/>
                    </a:lnTo>
                    <a:lnTo>
                      <a:pt x="786" y="2587"/>
                    </a:lnTo>
                    <a:lnTo>
                      <a:pt x="787" y="2565"/>
                    </a:lnTo>
                    <a:lnTo>
                      <a:pt x="787" y="2546"/>
                    </a:lnTo>
                    <a:lnTo>
                      <a:pt x="926" y="2546"/>
                    </a:lnTo>
                    <a:lnTo>
                      <a:pt x="926" y="2546"/>
                    </a:lnTo>
                    <a:lnTo>
                      <a:pt x="945" y="2544"/>
                    </a:lnTo>
                    <a:lnTo>
                      <a:pt x="963" y="2541"/>
                    </a:lnTo>
                    <a:lnTo>
                      <a:pt x="980" y="2537"/>
                    </a:lnTo>
                    <a:lnTo>
                      <a:pt x="997" y="2531"/>
                    </a:lnTo>
                    <a:lnTo>
                      <a:pt x="1012" y="2523"/>
                    </a:lnTo>
                    <a:lnTo>
                      <a:pt x="1027" y="2514"/>
                    </a:lnTo>
                    <a:lnTo>
                      <a:pt x="1040" y="2504"/>
                    </a:lnTo>
                    <a:lnTo>
                      <a:pt x="1054" y="2493"/>
                    </a:lnTo>
                    <a:lnTo>
                      <a:pt x="1065" y="2479"/>
                    </a:lnTo>
                    <a:lnTo>
                      <a:pt x="1075" y="2466"/>
                    </a:lnTo>
                    <a:lnTo>
                      <a:pt x="1084" y="2451"/>
                    </a:lnTo>
                    <a:lnTo>
                      <a:pt x="1092" y="2435"/>
                    </a:lnTo>
                    <a:lnTo>
                      <a:pt x="1098" y="2418"/>
                    </a:lnTo>
                    <a:lnTo>
                      <a:pt x="1102" y="2402"/>
                    </a:lnTo>
                    <a:lnTo>
                      <a:pt x="1106" y="2384"/>
                    </a:lnTo>
                    <a:lnTo>
                      <a:pt x="1107" y="2364"/>
                    </a:lnTo>
                    <a:lnTo>
                      <a:pt x="1107" y="2098"/>
                    </a:lnTo>
                    <a:lnTo>
                      <a:pt x="1107" y="2098"/>
                    </a:lnTo>
                    <a:lnTo>
                      <a:pt x="1129" y="2095"/>
                    </a:lnTo>
                    <a:lnTo>
                      <a:pt x="1151" y="2090"/>
                    </a:lnTo>
                    <a:lnTo>
                      <a:pt x="1171" y="2083"/>
                    </a:lnTo>
                    <a:lnTo>
                      <a:pt x="1191" y="2075"/>
                    </a:lnTo>
                    <a:lnTo>
                      <a:pt x="1210" y="2065"/>
                    </a:lnTo>
                    <a:lnTo>
                      <a:pt x="1228" y="2053"/>
                    </a:lnTo>
                    <a:lnTo>
                      <a:pt x="1245" y="2039"/>
                    </a:lnTo>
                    <a:lnTo>
                      <a:pt x="1260" y="2023"/>
                    </a:lnTo>
                    <a:lnTo>
                      <a:pt x="1275" y="2008"/>
                    </a:lnTo>
                    <a:lnTo>
                      <a:pt x="1287" y="1990"/>
                    </a:lnTo>
                    <a:lnTo>
                      <a:pt x="1297" y="1972"/>
                    </a:lnTo>
                    <a:lnTo>
                      <a:pt x="1306" y="1951"/>
                    </a:lnTo>
                    <a:lnTo>
                      <a:pt x="1314" y="1931"/>
                    </a:lnTo>
                    <a:lnTo>
                      <a:pt x="1318" y="1910"/>
                    </a:lnTo>
                    <a:lnTo>
                      <a:pt x="1322" y="1887"/>
                    </a:lnTo>
                    <a:lnTo>
                      <a:pt x="1323" y="1865"/>
                    </a:lnTo>
                    <a:lnTo>
                      <a:pt x="1323" y="1436"/>
                    </a:lnTo>
                    <a:lnTo>
                      <a:pt x="1323" y="1436"/>
                    </a:lnTo>
                    <a:lnTo>
                      <a:pt x="1323" y="1418"/>
                    </a:lnTo>
                    <a:lnTo>
                      <a:pt x="1321" y="1401"/>
                    </a:lnTo>
                    <a:lnTo>
                      <a:pt x="1318" y="1384"/>
                    </a:lnTo>
                    <a:lnTo>
                      <a:pt x="1315" y="1369"/>
                    </a:lnTo>
                    <a:lnTo>
                      <a:pt x="1309" y="1354"/>
                    </a:lnTo>
                    <a:lnTo>
                      <a:pt x="1304" y="1339"/>
                    </a:lnTo>
                    <a:lnTo>
                      <a:pt x="1297" y="1326"/>
                    </a:lnTo>
                    <a:lnTo>
                      <a:pt x="1289" y="1312"/>
                    </a:lnTo>
                    <a:lnTo>
                      <a:pt x="1280" y="1300"/>
                    </a:lnTo>
                    <a:lnTo>
                      <a:pt x="1270" y="1289"/>
                    </a:lnTo>
                    <a:lnTo>
                      <a:pt x="1260" y="1277"/>
                    </a:lnTo>
                    <a:lnTo>
                      <a:pt x="1248" y="1267"/>
                    </a:lnTo>
                    <a:lnTo>
                      <a:pt x="1235" y="1257"/>
                    </a:lnTo>
                    <a:lnTo>
                      <a:pt x="1221" y="1249"/>
                    </a:lnTo>
                    <a:lnTo>
                      <a:pt x="1206" y="1240"/>
                    </a:lnTo>
                    <a:lnTo>
                      <a:pt x="1190" y="1234"/>
                    </a:lnTo>
                    <a:lnTo>
                      <a:pt x="1190" y="1234"/>
                    </a:lnTo>
                    <a:close/>
                    <a:moveTo>
                      <a:pt x="294" y="1689"/>
                    </a:moveTo>
                    <a:lnTo>
                      <a:pt x="294" y="1689"/>
                    </a:lnTo>
                    <a:lnTo>
                      <a:pt x="297" y="1686"/>
                    </a:lnTo>
                    <a:lnTo>
                      <a:pt x="302" y="1684"/>
                    </a:lnTo>
                    <a:lnTo>
                      <a:pt x="308" y="1681"/>
                    </a:lnTo>
                    <a:lnTo>
                      <a:pt x="313" y="1681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3" y="1684"/>
                    </a:lnTo>
                    <a:lnTo>
                      <a:pt x="328" y="1686"/>
                    </a:lnTo>
                    <a:lnTo>
                      <a:pt x="332" y="1689"/>
                    </a:lnTo>
                    <a:lnTo>
                      <a:pt x="336" y="1694"/>
                    </a:lnTo>
                    <a:lnTo>
                      <a:pt x="338" y="1698"/>
                    </a:lnTo>
                    <a:lnTo>
                      <a:pt x="339" y="1703"/>
                    </a:lnTo>
                    <a:lnTo>
                      <a:pt x="340" y="1708"/>
                    </a:lnTo>
                    <a:lnTo>
                      <a:pt x="340" y="1708"/>
                    </a:lnTo>
                    <a:lnTo>
                      <a:pt x="339" y="1714"/>
                    </a:lnTo>
                    <a:lnTo>
                      <a:pt x="338" y="1720"/>
                    </a:lnTo>
                    <a:lnTo>
                      <a:pt x="336" y="1724"/>
                    </a:lnTo>
                    <a:lnTo>
                      <a:pt x="332" y="1729"/>
                    </a:lnTo>
                    <a:lnTo>
                      <a:pt x="328" y="1732"/>
                    </a:lnTo>
                    <a:lnTo>
                      <a:pt x="323" y="1734"/>
                    </a:lnTo>
                    <a:lnTo>
                      <a:pt x="318" y="1735"/>
                    </a:lnTo>
                    <a:lnTo>
                      <a:pt x="313" y="1737"/>
                    </a:lnTo>
                    <a:lnTo>
                      <a:pt x="313" y="1737"/>
                    </a:lnTo>
                    <a:lnTo>
                      <a:pt x="308" y="1735"/>
                    </a:lnTo>
                    <a:lnTo>
                      <a:pt x="302" y="1734"/>
                    </a:lnTo>
                    <a:lnTo>
                      <a:pt x="297" y="1732"/>
                    </a:lnTo>
                    <a:lnTo>
                      <a:pt x="294" y="1729"/>
                    </a:lnTo>
                    <a:lnTo>
                      <a:pt x="294" y="1729"/>
                    </a:lnTo>
                    <a:lnTo>
                      <a:pt x="291" y="1725"/>
                    </a:lnTo>
                    <a:lnTo>
                      <a:pt x="287" y="1720"/>
                    </a:lnTo>
                    <a:lnTo>
                      <a:pt x="286" y="1715"/>
                    </a:lnTo>
                    <a:lnTo>
                      <a:pt x="285" y="1708"/>
                    </a:lnTo>
                    <a:lnTo>
                      <a:pt x="285" y="1708"/>
                    </a:lnTo>
                    <a:lnTo>
                      <a:pt x="286" y="1703"/>
                    </a:lnTo>
                    <a:lnTo>
                      <a:pt x="287" y="1698"/>
                    </a:lnTo>
                    <a:lnTo>
                      <a:pt x="290" y="1693"/>
                    </a:lnTo>
                    <a:lnTo>
                      <a:pt x="294" y="1689"/>
                    </a:lnTo>
                    <a:lnTo>
                      <a:pt x="294" y="16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74">
                <a:extLst>
                  <a:ext uri="{FF2B5EF4-FFF2-40B4-BE49-F238E27FC236}">
                    <a16:creationId xmlns:a16="http://schemas.microsoft.com/office/drawing/2014/main" id="{9A3AC3AF-71D5-44A8-A7E9-B1EB0E982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5608" y="2019300"/>
                <a:ext cx="1411605" cy="3136900"/>
              </a:xfrm>
              <a:custGeom>
                <a:avLst/>
                <a:gdLst>
                  <a:gd name="T0" fmla="*/ 112 w 1322"/>
                  <a:gd name="T1" fmla="*/ 2065 h 2941"/>
                  <a:gd name="T2" fmla="*/ 257 w 1322"/>
                  <a:gd name="T3" fmla="*/ 2479 h 2941"/>
                  <a:gd name="T4" fmla="*/ 540 w 1322"/>
                  <a:gd name="T5" fmla="*/ 2609 h 2941"/>
                  <a:gd name="T6" fmla="*/ 752 w 1322"/>
                  <a:gd name="T7" fmla="*/ 2781 h 2941"/>
                  <a:gd name="T8" fmla="*/ 896 w 1322"/>
                  <a:gd name="T9" fmla="*/ 2799 h 2941"/>
                  <a:gd name="T10" fmla="*/ 1109 w 1322"/>
                  <a:gd name="T11" fmla="*/ 2941 h 2941"/>
                  <a:gd name="T12" fmla="*/ 1313 w 1322"/>
                  <a:gd name="T13" fmla="*/ 2790 h 2941"/>
                  <a:gd name="T14" fmla="*/ 1236 w 1322"/>
                  <a:gd name="T15" fmla="*/ 1743 h 2941"/>
                  <a:gd name="T16" fmla="*/ 1042 w 1322"/>
                  <a:gd name="T17" fmla="*/ 1649 h 2941"/>
                  <a:gd name="T18" fmla="*/ 943 w 1322"/>
                  <a:gd name="T19" fmla="*/ 1708 h 2941"/>
                  <a:gd name="T20" fmla="*/ 1032 w 1322"/>
                  <a:gd name="T21" fmla="*/ 1773 h 2941"/>
                  <a:gd name="T22" fmla="*/ 1195 w 1322"/>
                  <a:gd name="T23" fmla="*/ 1762 h 2941"/>
                  <a:gd name="T24" fmla="*/ 1280 w 1322"/>
                  <a:gd name="T25" fmla="*/ 2761 h 2941"/>
                  <a:gd name="T26" fmla="*/ 1109 w 1322"/>
                  <a:gd name="T27" fmla="*/ 2901 h 2941"/>
                  <a:gd name="T28" fmla="*/ 936 w 1322"/>
                  <a:gd name="T29" fmla="*/ 2794 h 2941"/>
                  <a:gd name="T30" fmla="*/ 871 w 1322"/>
                  <a:gd name="T31" fmla="*/ 2689 h 2941"/>
                  <a:gd name="T32" fmla="*/ 734 w 1322"/>
                  <a:gd name="T33" fmla="*/ 2740 h 2941"/>
                  <a:gd name="T34" fmla="*/ 577 w 1322"/>
                  <a:gd name="T35" fmla="*/ 2583 h 2941"/>
                  <a:gd name="T36" fmla="*/ 668 w 1322"/>
                  <a:gd name="T37" fmla="*/ 2337 h 2941"/>
                  <a:gd name="T38" fmla="*/ 649 w 1322"/>
                  <a:gd name="T39" fmla="*/ 2303 h 2941"/>
                  <a:gd name="T40" fmla="*/ 397 w 1322"/>
                  <a:gd name="T41" fmla="*/ 2505 h 2941"/>
                  <a:gd name="T42" fmla="*/ 259 w 1322"/>
                  <a:gd name="T43" fmla="*/ 2393 h 2941"/>
                  <a:gd name="T44" fmla="*/ 318 w 1322"/>
                  <a:gd name="T45" fmla="*/ 1920 h 2941"/>
                  <a:gd name="T46" fmla="*/ 327 w 1322"/>
                  <a:gd name="T47" fmla="*/ 1870 h 2941"/>
                  <a:gd name="T48" fmla="*/ 217 w 1322"/>
                  <a:gd name="T49" fmla="*/ 2058 h 2941"/>
                  <a:gd name="T50" fmla="*/ 44 w 1322"/>
                  <a:gd name="T51" fmla="*/ 1901 h 2941"/>
                  <a:gd name="T52" fmla="*/ 117 w 1322"/>
                  <a:gd name="T53" fmla="*/ 1285 h 2941"/>
                  <a:gd name="T54" fmla="*/ 237 w 1322"/>
                  <a:gd name="T55" fmla="*/ 1205 h 2941"/>
                  <a:gd name="T56" fmla="*/ 218 w 1322"/>
                  <a:gd name="T57" fmla="*/ 891 h 2941"/>
                  <a:gd name="T58" fmla="*/ 316 w 1322"/>
                  <a:gd name="T59" fmla="*/ 974 h 2941"/>
                  <a:gd name="T60" fmla="*/ 474 w 1322"/>
                  <a:gd name="T61" fmla="*/ 1026 h 2941"/>
                  <a:gd name="T62" fmla="*/ 341 w 1322"/>
                  <a:gd name="T63" fmla="*/ 930 h 2941"/>
                  <a:gd name="T64" fmla="*/ 386 w 1322"/>
                  <a:gd name="T65" fmla="*/ 516 h 2941"/>
                  <a:gd name="T66" fmla="*/ 594 w 1322"/>
                  <a:gd name="T67" fmla="*/ 550 h 2941"/>
                  <a:gd name="T68" fmla="*/ 752 w 1322"/>
                  <a:gd name="T69" fmla="*/ 579 h 2941"/>
                  <a:gd name="T70" fmla="*/ 584 w 1322"/>
                  <a:gd name="T71" fmla="*/ 455 h 2941"/>
                  <a:gd name="T72" fmla="*/ 640 w 1322"/>
                  <a:gd name="T73" fmla="*/ 195 h 2941"/>
                  <a:gd name="T74" fmla="*/ 829 w 1322"/>
                  <a:gd name="T75" fmla="*/ 167 h 2941"/>
                  <a:gd name="T76" fmla="*/ 923 w 1322"/>
                  <a:gd name="T77" fmla="*/ 324 h 2941"/>
                  <a:gd name="T78" fmla="*/ 973 w 1322"/>
                  <a:gd name="T79" fmla="*/ 91 h 2941"/>
                  <a:gd name="T80" fmla="*/ 1176 w 1322"/>
                  <a:gd name="T81" fmla="*/ 54 h 2941"/>
                  <a:gd name="T82" fmla="*/ 1283 w 1322"/>
                  <a:gd name="T83" fmla="*/ 1098 h 2941"/>
                  <a:gd name="T84" fmla="*/ 1193 w 1322"/>
                  <a:gd name="T85" fmla="*/ 1208 h 2941"/>
                  <a:gd name="T86" fmla="*/ 914 w 1322"/>
                  <a:gd name="T87" fmla="*/ 1277 h 2941"/>
                  <a:gd name="T88" fmla="*/ 869 w 1322"/>
                  <a:gd name="T89" fmla="*/ 1508 h 2941"/>
                  <a:gd name="T90" fmla="*/ 776 w 1322"/>
                  <a:gd name="T91" fmla="*/ 1597 h 2941"/>
                  <a:gd name="T92" fmla="*/ 925 w 1322"/>
                  <a:gd name="T93" fmla="*/ 1477 h 2941"/>
                  <a:gd name="T94" fmla="*/ 977 w 1322"/>
                  <a:gd name="T95" fmla="*/ 1270 h 2941"/>
                  <a:gd name="T96" fmla="*/ 1256 w 1322"/>
                  <a:gd name="T97" fmla="*/ 1225 h 2941"/>
                  <a:gd name="T98" fmla="*/ 1318 w 1322"/>
                  <a:gd name="T99" fmla="*/ 172 h 2941"/>
                  <a:gd name="T100" fmla="*/ 1107 w 1322"/>
                  <a:gd name="T101" fmla="*/ 0 h 2941"/>
                  <a:gd name="T102" fmla="*/ 917 w 1322"/>
                  <a:gd name="T103" fmla="*/ 99 h 2941"/>
                  <a:gd name="T104" fmla="*/ 752 w 1322"/>
                  <a:gd name="T105" fmla="*/ 115 h 2941"/>
                  <a:gd name="T106" fmla="*/ 546 w 1322"/>
                  <a:gd name="T107" fmla="*/ 266 h 2941"/>
                  <a:gd name="T108" fmla="*/ 388 w 1322"/>
                  <a:gd name="T109" fmla="*/ 466 h 2941"/>
                  <a:gd name="T110" fmla="*/ 279 w 1322"/>
                  <a:gd name="T111" fmla="*/ 827 h 2941"/>
                  <a:gd name="T112" fmla="*/ 136 w 1322"/>
                  <a:gd name="T113" fmla="*/ 953 h 2941"/>
                  <a:gd name="T114" fmla="*/ 19 w 1322"/>
                  <a:gd name="T115" fmla="*/ 1339 h 2941"/>
                  <a:gd name="T116" fmla="*/ 1029 w 1322"/>
                  <a:gd name="T117" fmla="*/ 1729 h 2941"/>
                  <a:gd name="T118" fmla="*/ 982 w 1322"/>
                  <a:gd name="T119" fmla="*/ 1708 h 2941"/>
                  <a:gd name="T120" fmla="*/ 1030 w 1322"/>
                  <a:gd name="T121" fmla="*/ 1689 h 2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2941">
                    <a:moveTo>
                      <a:pt x="0" y="1436"/>
                    </a:moveTo>
                    <a:lnTo>
                      <a:pt x="0" y="1865"/>
                    </a:lnTo>
                    <a:lnTo>
                      <a:pt x="0" y="1865"/>
                    </a:lnTo>
                    <a:lnTo>
                      <a:pt x="1" y="1887"/>
                    </a:lnTo>
                    <a:lnTo>
                      <a:pt x="4" y="1910"/>
                    </a:lnTo>
                    <a:lnTo>
                      <a:pt x="10" y="1931"/>
                    </a:lnTo>
                    <a:lnTo>
                      <a:pt x="17" y="1951"/>
                    </a:lnTo>
                    <a:lnTo>
                      <a:pt x="26" y="1972"/>
                    </a:lnTo>
                    <a:lnTo>
                      <a:pt x="37" y="1990"/>
                    </a:lnTo>
                    <a:lnTo>
                      <a:pt x="49" y="2008"/>
                    </a:lnTo>
                    <a:lnTo>
                      <a:pt x="63" y="2023"/>
                    </a:lnTo>
                    <a:lnTo>
                      <a:pt x="78" y="2039"/>
                    </a:lnTo>
                    <a:lnTo>
                      <a:pt x="94" y="2053"/>
                    </a:lnTo>
                    <a:lnTo>
                      <a:pt x="112" y="2065"/>
                    </a:lnTo>
                    <a:lnTo>
                      <a:pt x="131" y="2075"/>
                    </a:lnTo>
                    <a:lnTo>
                      <a:pt x="152" y="2083"/>
                    </a:lnTo>
                    <a:lnTo>
                      <a:pt x="172" y="2090"/>
                    </a:lnTo>
                    <a:lnTo>
                      <a:pt x="194" y="2095"/>
                    </a:lnTo>
                    <a:lnTo>
                      <a:pt x="217" y="2098"/>
                    </a:lnTo>
                    <a:lnTo>
                      <a:pt x="217" y="2364"/>
                    </a:lnTo>
                    <a:lnTo>
                      <a:pt x="217" y="2364"/>
                    </a:lnTo>
                    <a:lnTo>
                      <a:pt x="217" y="2384"/>
                    </a:lnTo>
                    <a:lnTo>
                      <a:pt x="220" y="2402"/>
                    </a:lnTo>
                    <a:lnTo>
                      <a:pt x="225" y="2418"/>
                    </a:lnTo>
                    <a:lnTo>
                      <a:pt x="230" y="2435"/>
                    </a:lnTo>
                    <a:lnTo>
                      <a:pt x="238" y="2451"/>
                    </a:lnTo>
                    <a:lnTo>
                      <a:pt x="247" y="2466"/>
                    </a:lnTo>
                    <a:lnTo>
                      <a:pt x="257" y="2479"/>
                    </a:lnTo>
                    <a:lnTo>
                      <a:pt x="270" y="2493"/>
                    </a:lnTo>
                    <a:lnTo>
                      <a:pt x="282" y="2504"/>
                    </a:lnTo>
                    <a:lnTo>
                      <a:pt x="296" y="2514"/>
                    </a:lnTo>
                    <a:lnTo>
                      <a:pt x="311" y="2523"/>
                    </a:lnTo>
                    <a:lnTo>
                      <a:pt x="327" y="2531"/>
                    </a:lnTo>
                    <a:lnTo>
                      <a:pt x="343" y="2537"/>
                    </a:lnTo>
                    <a:lnTo>
                      <a:pt x="361" y="2541"/>
                    </a:lnTo>
                    <a:lnTo>
                      <a:pt x="379" y="2544"/>
                    </a:lnTo>
                    <a:lnTo>
                      <a:pt x="397" y="2546"/>
                    </a:lnTo>
                    <a:lnTo>
                      <a:pt x="536" y="2546"/>
                    </a:lnTo>
                    <a:lnTo>
                      <a:pt x="536" y="2565"/>
                    </a:lnTo>
                    <a:lnTo>
                      <a:pt x="536" y="2565"/>
                    </a:lnTo>
                    <a:lnTo>
                      <a:pt x="537" y="2587"/>
                    </a:lnTo>
                    <a:lnTo>
                      <a:pt x="540" y="2609"/>
                    </a:lnTo>
                    <a:lnTo>
                      <a:pt x="546" y="2629"/>
                    </a:lnTo>
                    <a:lnTo>
                      <a:pt x="554" y="2649"/>
                    </a:lnTo>
                    <a:lnTo>
                      <a:pt x="563" y="2667"/>
                    </a:lnTo>
                    <a:lnTo>
                      <a:pt x="573" y="2685"/>
                    </a:lnTo>
                    <a:lnTo>
                      <a:pt x="585" y="2702"/>
                    </a:lnTo>
                    <a:lnTo>
                      <a:pt x="600" y="2718"/>
                    </a:lnTo>
                    <a:lnTo>
                      <a:pt x="614" y="2731"/>
                    </a:lnTo>
                    <a:lnTo>
                      <a:pt x="631" y="2744"/>
                    </a:lnTo>
                    <a:lnTo>
                      <a:pt x="649" y="2755"/>
                    </a:lnTo>
                    <a:lnTo>
                      <a:pt x="667" y="2764"/>
                    </a:lnTo>
                    <a:lnTo>
                      <a:pt x="688" y="2771"/>
                    </a:lnTo>
                    <a:lnTo>
                      <a:pt x="708" y="2776"/>
                    </a:lnTo>
                    <a:lnTo>
                      <a:pt x="729" y="2780"/>
                    </a:lnTo>
                    <a:lnTo>
                      <a:pt x="752" y="2781"/>
                    </a:lnTo>
                    <a:lnTo>
                      <a:pt x="782" y="2781"/>
                    </a:lnTo>
                    <a:lnTo>
                      <a:pt x="782" y="2781"/>
                    </a:lnTo>
                    <a:lnTo>
                      <a:pt x="797" y="2780"/>
                    </a:lnTo>
                    <a:lnTo>
                      <a:pt x="811" y="2777"/>
                    </a:lnTo>
                    <a:lnTo>
                      <a:pt x="825" y="2774"/>
                    </a:lnTo>
                    <a:lnTo>
                      <a:pt x="838" y="2770"/>
                    </a:lnTo>
                    <a:lnTo>
                      <a:pt x="851" y="2763"/>
                    </a:lnTo>
                    <a:lnTo>
                      <a:pt x="862" y="2755"/>
                    </a:lnTo>
                    <a:lnTo>
                      <a:pt x="873" y="2747"/>
                    </a:lnTo>
                    <a:lnTo>
                      <a:pt x="883" y="2738"/>
                    </a:lnTo>
                    <a:lnTo>
                      <a:pt x="883" y="2738"/>
                    </a:lnTo>
                    <a:lnTo>
                      <a:pt x="886" y="2758"/>
                    </a:lnTo>
                    <a:lnTo>
                      <a:pt x="890" y="2779"/>
                    </a:lnTo>
                    <a:lnTo>
                      <a:pt x="896" y="2799"/>
                    </a:lnTo>
                    <a:lnTo>
                      <a:pt x="904" y="2817"/>
                    </a:lnTo>
                    <a:lnTo>
                      <a:pt x="913" y="2835"/>
                    </a:lnTo>
                    <a:lnTo>
                      <a:pt x="924" y="2852"/>
                    </a:lnTo>
                    <a:lnTo>
                      <a:pt x="936" y="2867"/>
                    </a:lnTo>
                    <a:lnTo>
                      <a:pt x="950" y="2881"/>
                    </a:lnTo>
                    <a:lnTo>
                      <a:pt x="964" y="2894"/>
                    </a:lnTo>
                    <a:lnTo>
                      <a:pt x="981" y="2906"/>
                    </a:lnTo>
                    <a:lnTo>
                      <a:pt x="998" y="2916"/>
                    </a:lnTo>
                    <a:lnTo>
                      <a:pt x="1016" y="2925"/>
                    </a:lnTo>
                    <a:lnTo>
                      <a:pt x="1035" y="2932"/>
                    </a:lnTo>
                    <a:lnTo>
                      <a:pt x="1056" y="2936"/>
                    </a:lnTo>
                    <a:lnTo>
                      <a:pt x="1076" y="2939"/>
                    </a:lnTo>
                    <a:lnTo>
                      <a:pt x="1097" y="2941"/>
                    </a:lnTo>
                    <a:lnTo>
                      <a:pt x="1109" y="2941"/>
                    </a:lnTo>
                    <a:lnTo>
                      <a:pt x="1109" y="2941"/>
                    </a:lnTo>
                    <a:lnTo>
                      <a:pt x="1130" y="2939"/>
                    </a:lnTo>
                    <a:lnTo>
                      <a:pt x="1151" y="2936"/>
                    </a:lnTo>
                    <a:lnTo>
                      <a:pt x="1172" y="2930"/>
                    </a:lnTo>
                    <a:lnTo>
                      <a:pt x="1192" y="2924"/>
                    </a:lnTo>
                    <a:lnTo>
                      <a:pt x="1210" y="2915"/>
                    </a:lnTo>
                    <a:lnTo>
                      <a:pt x="1228" y="2903"/>
                    </a:lnTo>
                    <a:lnTo>
                      <a:pt x="1245" y="2891"/>
                    </a:lnTo>
                    <a:lnTo>
                      <a:pt x="1259" y="2878"/>
                    </a:lnTo>
                    <a:lnTo>
                      <a:pt x="1274" y="2862"/>
                    </a:lnTo>
                    <a:lnTo>
                      <a:pt x="1286" y="2846"/>
                    </a:lnTo>
                    <a:lnTo>
                      <a:pt x="1297" y="2828"/>
                    </a:lnTo>
                    <a:lnTo>
                      <a:pt x="1306" y="2809"/>
                    </a:lnTo>
                    <a:lnTo>
                      <a:pt x="1313" y="2790"/>
                    </a:lnTo>
                    <a:lnTo>
                      <a:pt x="1318" y="2770"/>
                    </a:lnTo>
                    <a:lnTo>
                      <a:pt x="1321" y="2748"/>
                    </a:lnTo>
                    <a:lnTo>
                      <a:pt x="1322" y="2726"/>
                    </a:lnTo>
                    <a:lnTo>
                      <a:pt x="1322" y="1928"/>
                    </a:lnTo>
                    <a:lnTo>
                      <a:pt x="1322" y="1928"/>
                    </a:lnTo>
                    <a:lnTo>
                      <a:pt x="1321" y="1903"/>
                    </a:lnTo>
                    <a:lnTo>
                      <a:pt x="1318" y="1879"/>
                    </a:lnTo>
                    <a:lnTo>
                      <a:pt x="1312" y="1857"/>
                    </a:lnTo>
                    <a:lnTo>
                      <a:pt x="1303" y="1834"/>
                    </a:lnTo>
                    <a:lnTo>
                      <a:pt x="1293" y="1814"/>
                    </a:lnTo>
                    <a:lnTo>
                      <a:pt x="1282" y="1794"/>
                    </a:lnTo>
                    <a:lnTo>
                      <a:pt x="1268" y="1776"/>
                    </a:lnTo>
                    <a:lnTo>
                      <a:pt x="1253" y="1759"/>
                    </a:lnTo>
                    <a:lnTo>
                      <a:pt x="1236" y="1743"/>
                    </a:lnTo>
                    <a:lnTo>
                      <a:pt x="1218" y="1730"/>
                    </a:lnTo>
                    <a:lnTo>
                      <a:pt x="1197" y="1717"/>
                    </a:lnTo>
                    <a:lnTo>
                      <a:pt x="1177" y="1707"/>
                    </a:lnTo>
                    <a:lnTo>
                      <a:pt x="1155" y="1699"/>
                    </a:lnTo>
                    <a:lnTo>
                      <a:pt x="1132" y="1694"/>
                    </a:lnTo>
                    <a:lnTo>
                      <a:pt x="1109" y="1690"/>
                    </a:lnTo>
                    <a:lnTo>
                      <a:pt x="1084" y="1689"/>
                    </a:lnTo>
                    <a:lnTo>
                      <a:pt x="1075" y="1689"/>
                    </a:lnTo>
                    <a:lnTo>
                      <a:pt x="1075" y="1689"/>
                    </a:lnTo>
                    <a:lnTo>
                      <a:pt x="1070" y="1679"/>
                    </a:lnTo>
                    <a:lnTo>
                      <a:pt x="1066" y="1670"/>
                    </a:lnTo>
                    <a:lnTo>
                      <a:pt x="1059" y="1662"/>
                    </a:lnTo>
                    <a:lnTo>
                      <a:pt x="1051" y="1654"/>
                    </a:lnTo>
                    <a:lnTo>
                      <a:pt x="1042" y="1649"/>
                    </a:lnTo>
                    <a:lnTo>
                      <a:pt x="1032" y="1645"/>
                    </a:lnTo>
                    <a:lnTo>
                      <a:pt x="1022" y="1642"/>
                    </a:lnTo>
                    <a:lnTo>
                      <a:pt x="1011" y="1642"/>
                    </a:lnTo>
                    <a:lnTo>
                      <a:pt x="1011" y="1642"/>
                    </a:lnTo>
                    <a:lnTo>
                      <a:pt x="1004" y="1642"/>
                    </a:lnTo>
                    <a:lnTo>
                      <a:pt x="997" y="1643"/>
                    </a:lnTo>
                    <a:lnTo>
                      <a:pt x="985" y="1647"/>
                    </a:lnTo>
                    <a:lnTo>
                      <a:pt x="972" y="1653"/>
                    </a:lnTo>
                    <a:lnTo>
                      <a:pt x="963" y="1661"/>
                    </a:lnTo>
                    <a:lnTo>
                      <a:pt x="954" y="1671"/>
                    </a:lnTo>
                    <a:lnTo>
                      <a:pt x="949" y="1683"/>
                    </a:lnTo>
                    <a:lnTo>
                      <a:pt x="944" y="1695"/>
                    </a:lnTo>
                    <a:lnTo>
                      <a:pt x="943" y="1702"/>
                    </a:lnTo>
                    <a:lnTo>
                      <a:pt x="943" y="1708"/>
                    </a:lnTo>
                    <a:lnTo>
                      <a:pt x="943" y="1708"/>
                    </a:lnTo>
                    <a:lnTo>
                      <a:pt x="943" y="1716"/>
                    </a:lnTo>
                    <a:lnTo>
                      <a:pt x="944" y="1722"/>
                    </a:lnTo>
                    <a:lnTo>
                      <a:pt x="949" y="1735"/>
                    </a:lnTo>
                    <a:lnTo>
                      <a:pt x="954" y="1747"/>
                    </a:lnTo>
                    <a:lnTo>
                      <a:pt x="963" y="1757"/>
                    </a:lnTo>
                    <a:lnTo>
                      <a:pt x="972" y="1765"/>
                    </a:lnTo>
                    <a:lnTo>
                      <a:pt x="985" y="1770"/>
                    </a:lnTo>
                    <a:lnTo>
                      <a:pt x="997" y="1775"/>
                    </a:lnTo>
                    <a:lnTo>
                      <a:pt x="1004" y="1776"/>
                    </a:lnTo>
                    <a:lnTo>
                      <a:pt x="1011" y="1776"/>
                    </a:lnTo>
                    <a:lnTo>
                      <a:pt x="1011" y="1776"/>
                    </a:lnTo>
                    <a:lnTo>
                      <a:pt x="1022" y="1775"/>
                    </a:lnTo>
                    <a:lnTo>
                      <a:pt x="1032" y="1773"/>
                    </a:lnTo>
                    <a:lnTo>
                      <a:pt x="1042" y="1768"/>
                    </a:lnTo>
                    <a:lnTo>
                      <a:pt x="1051" y="1762"/>
                    </a:lnTo>
                    <a:lnTo>
                      <a:pt x="1059" y="1756"/>
                    </a:lnTo>
                    <a:lnTo>
                      <a:pt x="1066" y="1748"/>
                    </a:lnTo>
                    <a:lnTo>
                      <a:pt x="1070" y="1739"/>
                    </a:lnTo>
                    <a:lnTo>
                      <a:pt x="1075" y="1729"/>
                    </a:lnTo>
                    <a:lnTo>
                      <a:pt x="1084" y="1729"/>
                    </a:lnTo>
                    <a:lnTo>
                      <a:pt x="1084" y="1729"/>
                    </a:lnTo>
                    <a:lnTo>
                      <a:pt x="1104" y="1730"/>
                    </a:lnTo>
                    <a:lnTo>
                      <a:pt x="1124" y="1733"/>
                    </a:lnTo>
                    <a:lnTo>
                      <a:pt x="1142" y="1738"/>
                    </a:lnTo>
                    <a:lnTo>
                      <a:pt x="1161" y="1744"/>
                    </a:lnTo>
                    <a:lnTo>
                      <a:pt x="1178" y="1752"/>
                    </a:lnTo>
                    <a:lnTo>
                      <a:pt x="1195" y="1762"/>
                    </a:lnTo>
                    <a:lnTo>
                      <a:pt x="1210" y="1774"/>
                    </a:lnTo>
                    <a:lnTo>
                      <a:pt x="1224" y="1787"/>
                    </a:lnTo>
                    <a:lnTo>
                      <a:pt x="1237" y="1801"/>
                    </a:lnTo>
                    <a:lnTo>
                      <a:pt x="1249" y="1816"/>
                    </a:lnTo>
                    <a:lnTo>
                      <a:pt x="1258" y="1833"/>
                    </a:lnTo>
                    <a:lnTo>
                      <a:pt x="1267" y="1850"/>
                    </a:lnTo>
                    <a:lnTo>
                      <a:pt x="1274" y="1868"/>
                    </a:lnTo>
                    <a:lnTo>
                      <a:pt x="1279" y="1887"/>
                    </a:lnTo>
                    <a:lnTo>
                      <a:pt x="1282" y="1908"/>
                    </a:lnTo>
                    <a:lnTo>
                      <a:pt x="1283" y="1928"/>
                    </a:lnTo>
                    <a:lnTo>
                      <a:pt x="1283" y="2726"/>
                    </a:lnTo>
                    <a:lnTo>
                      <a:pt x="1283" y="2726"/>
                    </a:lnTo>
                    <a:lnTo>
                      <a:pt x="1282" y="2744"/>
                    </a:lnTo>
                    <a:lnTo>
                      <a:pt x="1280" y="2761"/>
                    </a:lnTo>
                    <a:lnTo>
                      <a:pt x="1275" y="2777"/>
                    </a:lnTo>
                    <a:lnTo>
                      <a:pt x="1270" y="2794"/>
                    </a:lnTo>
                    <a:lnTo>
                      <a:pt x="1262" y="2809"/>
                    </a:lnTo>
                    <a:lnTo>
                      <a:pt x="1253" y="2824"/>
                    </a:lnTo>
                    <a:lnTo>
                      <a:pt x="1243" y="2837"/>
                    </a:lnTo>
                    <a:lnTo>
                      <a:pt x="1231" y="2849"/>
                    </a:lnTo>
                    <a:lnTo>
                      <a:pt x="1219" y="2861"/>
                    </a:lnTo>
                    <a:lnTo>
                      <a:pt x="1205" y="2871"/>
                    </a:lnTo>
                    <a:lnTo>
                      <a:pt x="1191" y="2880"/>
                    </a:lnTo>
                    <a:lnTo>
                      <a:pt x="1176" y="2887"/>
                    </a:lnTo>
                    <a:lnTo>
                      <a:pt x="1160" y="2893"/>
                    </a:lnTo>
                    <a:lnTo>
                      <a:pt x="1143" y="2897"/>
                    </a:lnTo>
                    <a:lnTo>
                      <a:pt x="1125" y="2900"/>
                    </a:lnTo>
                    <a:lnTo>
                      <a:pt x="1109" y="2901"/>
                    </a:lnTo>
                    <a:lnTo>
                      <a:pt x="1097" y="2901"/>
                    </a:lnTo>
                    <a:lnTo>
                      <a:pt x="1097" y="2901"/>
                    </a:lnTo>
                    <a:lnTo>
                      <a:pt x="1079" y="2900"/>
                    </a:lnTo>
                    <a:lnTo>
                      <a:pt x="1062" y="2897"/>
                    </a:lnTo>
                    <a:lnTo>
                      <a:pt x="1045" y="2893"/>
                    </a:lnTo>
                    <a:lnTo>
                      <a:pt x="1030" y="2887"/>
                    </a:lnTo>
                    <a:lnTo>
                      <a:pt x="1014" y="2880"/>
                    </a:lnTo>
                    <a:lnTo>
                      <a:pt x="999" y="2871"/>
                    </a:lnTo>
                    <a:lnTo>
                      <a:pt x="986" y="2861"/>
                    </a:lnTo>
                    <a:lnTo>
                      <a:pt x="973" y="2849"/>
                    </a:lnTo>
                    <a:lnTo>
                      <a:pt x="962" y="2837"/>
                    </a:lnTo>
                    <a:lnTo>
                      <a:pt x="952" y="2824"/>
                    </a:lnTo>
                    <a:lnTo>
                      <a:pt x="944" y="2809"/>
                    </a:lnTo>
                    <a:lnTo>
                      <a:pt x="936" y="2794"/>
                    </a:lnTo>
                    <a:lnTo>
                      <a:pt x="931" y="2777"/>
                    </a:lnTo>
                    <a:lnTo>
                      <a:pt x="926" y="2761"/>
                    </a:lnTo>
                    <a:lnTo>
                      <a:pt x="924" y="2744"/>
                    </a:lnTo>
                    <a:lnTo>
                      <a:pt x="923" y="2726"/>
                    </a:lnTo>
                    <a:lnTo>
                      <a:pt x="923" y="2641"/>
                    </a:lnTo>
                    <a:lnTo>
                      <a:pt x="923" y="2539"/>
                    </a:lnTo>
                    <a:lnTo>
                      <a:pt x="882" y="2539"/>
                    </a:lnTo>
                    <a:lnTo>
                      <a:pt x="882" y="2641"/>
                    </a:lnTo>
                    <a:lnTo>
                      <a:pt x="882" y="2641"/>
                    </a:lnTo>
                    <a:lnTo>
                      <a:pt x="882" y="2651"/>
                    </a:lnTo>
                    <a:lnTo>
                      <a:pt x="881" y="2662"/>
                    </a:lnTo>
                    <a:lnTo>
                      <a:pt x="878" y="2671"/>
                    </a:lnTo>
                    <a:lnTo>
                      <a:pt x="874" y="2681"/>
                    </a:lnTo>
                    <a:lnTo>
                      <a:pt x="871" y="2689"/>
                    </a:lnTo>
                    <a:lnTo>
                      <a:pt x="865" y="2698"/>
                    </a:lnTo>
                    <a:lnTo>
                      <a:pt x="860" y="2704"/>
                    </a:lnTo>
                    <a:lnTo>
                      <a:pt x="853" y="2712"/>
                    </a:lnTo>
                    <a:lnTo>
                      <a:pt x="846" y="2718"/>
                    </a:lnTo>
                    <a:lnTo>
                      <a:pt x="838" y="2723"/>
                    </a:lnTo>
                    <a:lnTo>
                      <a:pt x="829" y="2729"/>
                    </a:lnTo>
                    <a:lnTo>
                      <a:pt x="821" y="2732"/>
                    </a:lnTo>
                    <a:lnTo>
                      <a:pt x="811" y="2736"/>
                    </a:lnTo>
                    <a:lnTo>
                      <a:pt x="802" y="2739"/>
                    </a:lnTo>
                    <a:lnTo>
                      <a:pt x="792" y="2740"/>
                    </a:lnTo>
                    <a:lnTo>
                      <a:pt x="782" y="2740"/>
                    </a:lnTo>
                    <a:lnTo>
                      <a:pt x="752" y="2740"/>
                    </a:lnTo>
                    <a:lnTo>
                      <a:pt x="752" y="2740"/>
                    </a:lnTo>
                    <a:lnTo>
                      <a:pt x="734" y="2740"/>
                    </a:lnTo>
                    <a:lnTo>
                      <a:pt x="717" y="2737"/>
                    </a:lnTo>
                    <a:lnTo>
                      <a:pt x="700" y="2732"/>
                    </a:lnTo>
                    <a:lnTo>
                      <a:pt x="683" y="2727"/>
                    </a:lnTo>
                    <a:lnTo>
                      <a:pt x="668" y="2720"/>
                    </a:lnTo>
                    <a:lnTo>
                      <a:pt x="654" y="2711"/>
                    </a:lnTo>
                    <a:lnTo>
                      <a:pt x="640" y="2701"/>
                    </a:lnTo>
                    <a:lnTo>
                      <a:pt x="628" y="2690"/>
                    </a:lnTo>
                    <a:lnTo>
                      <a:pt x="617" y="2676"/>
                    </a:lnTo>
                    <a:lnTo>
                      <a:pt x="606" y="2663"/>
                    </a:lnTo>
                    <a:lnTo>
                      <a:pt x="597" y="2649"/>
                    </a:lnTo>
                    <a:lnTo>
                      <a:pt x="590" y="2633"/>
                    </a:lnTo>
                    <a:lnTo>
                      <a:pt x="584" y="2618"/>
                    </a:lnTo>
                    <a:lnTo>
                      <a:pt x="579" y="2601"/>
                    </a:lnTo>
                    <a:lnTo>
                      <a:pt x="577" y="2583"/>
                    </a:lnTo>
                    <a:lnTo>
                      <a:pt x="576" y="2565"/>
                    </a:lnTo>
                    <a:lnTo>
                      <a:pt x="576" y="2493"/>
                    </a:lnTo>
                    <a:lnTo>
                      <a:pt x="576" y="2493"/>
                    </a:lnTo>
                    <a:lnTo>
                      <a:pt x="577" y="2475"/>
                    </a:lnTo>
                    <a:lnTo>
                      <a:pt x="579" y="2457"/>
                    </a:lnTo>
                    <a:lnTo>
                      <a:pt x="584" y="2440"/>
                    </a:lnTo>
                    <a:lnTo>
                      <a:pt x="590" y="2424"/>
                    </a:lnTo>
                    <a:lnTo>
                      <a:pt x="597" y="2408"/>
                    </a:lnTo>
                    <a:lnTo>
                      <a:pt x="606" y="2394"/>
                    </a:lnTo>
                    <a:lnTo>
                      <a:pt x="617" y="2380"/>
                    </a:lnTo>
                    <a:lnTo>
                      <a:pt x="628" y="2368"/>
                    </a:lnTo>
                    <a:lnTo>
                      <a:pt x="640" y="2357"/>
                    </a:lnTo>
                    <a:lnTo>
                      <a:pt x="654" y="2346"/>
                    </a:lnTo>
                    <a:lnTo>
                      <a:pt x="668" y="2337"/>
                    </a:lnTo>
                    <a:lnTo>
                      <a:pt x="683" y="2331"/>
                    </a:lnTo>
                    <a:lnTo>
                      <a:pt x="700" y="2325"/>
                    </a:lnTo>
                    <a:lnTo>
                      <a:pt x="717" y="2321"/>
                    </a:lnTo>
                    <a:lnTo>
                      <a:pt x="734" y="2317"/>
                    </a:lnTo>
                    <a:lnTo>
                      <a:pt x="752" y="2317"/>
                    </a:lnTo>
                    <a:lnTo>
                      <a:pt x="993" y="2317"/>
                    </a:lnTo>
                    <a:lnTo>
                      <a:pt x="993" y="2277"/>
                    </a:lnTo>
                    <a:lnTo>
                      <a:pt x="752" y="2277"/>
                    </a:lnTo>
                    <a:lnTo>
                      <a:pt x="752" y="2277"/>
                    </a:lnTo>
                    <a:lnTo>
                      <a:pt x="729" y="2278"/>
                    </a:lnTo>
                    <a:lnTo>
                      <a:pt x="708" y="2281"/>
                    </a:lnTo>
                    <a:lnTo>
                      <a:pt x="688" y="2287"/>
                    </a:lnTo>
                    <a:lnTo>
                      <a:pt x="667" y="2294"/>
                    </a:lnTo>
                    <a:lnTo>
                      <a:pt x="649" y="2303"/>
                    </a:lnTo>
                    <a:lnTo>
                      <a:pt x="631" y="2314"/>
                    </a:lnTo>
                    <a:lnTo>
                      <a:pt x="614" y="2326"/>
                    </a:lnTo>
                    <a:lnTo>
                      <a:pt x="600" y="2340"/>
                    </a:lnTo>
                    <a:lnTo>
                      <a:pt x="585" y="2355"/>
                    </a:lnTo>
                    <a:lnTo>
                      <a:pt x="573" y="2372"/>
                    </a:lnTo>
                    <a:lnTo>
                      <a:pt x="563" y="2389"/>
                    </a:lnTo>
                    <a:lnTo>
                      <a:pt x="554" y="2408"/>
                    </a:lnTo>
                    <a:lnTo>
                      <a:pt x="546" y="2429"/>
                    </a:lnTo>
                    <a:lnTo>
                      <a:pt x="540" y="2449"/>
                    </a:lnTo>
                    <a:lnTo>
                      <a:pt x="537" y="2470"/>
                    </a:lnTo>
                    <a:lnTo>
                      <a:pt x="536" y="2493"/>
                    </a:lnTo>
                    <a:lnTo>
                      <a:pt x="536" y="2505"/>
                    </a:lnTo>
                    <a:lnTo>
                      <a:pt x="397" y="2505"/>
                    </a:lnTo>
                    <a:lnTo>
                      <a:pt x="397" y="2505"/>
                    </a:lnTo>
                    <a:lnTo>
                      <a:pt x="382" y="2505"/>
                    </a:lnTo>
                    <a:lnTo>
                      <a:pt x="369" y="2503"/>
                    </a:lnTo>
                    <a:lnTo>
                      <a:pt x="355" y="2499"/>
                    </a:lnTo>
                    <a:lnTo>
                      <a:pt x="342" y="2494"/>
                    </a:lnTo>
                    <a:lnTo>
                      <a:pt x="330" y="2488"/>
                    </a:lnTo>
                    <a:lnTo>
                      <a:pt x="318" y="2481"/>
                    </a:lnTo>
                    <a:lnTo>
                      <a:pt x="307" y="2474"/>
                    </a:lnTo>
                    <a:lnTo>
                      <a:pt x="298" y="2465"/>
                    </a:lnTo>
                    <a:lnTo>
                      <a:pt x="288" y="2454"/>
                    </a:lnTo>
                    <a:lnTo>
                      <a:pt x="280" y="2443"/>
                    </a:lnTo>
                    <a:lnTo>
                      <a:pt x="273" y="2432"/>
                    </a:lnTo>
                    <a:lnTo>
                      <a:pt x="268" y="2420"/>
                    </a:lnTo>
                    <a:lnTo>
                      <a:pt x="263" y="2406"/>
                    </a:lnTo>
                    <a:lnTo>
                      <a:pt x="259" y="2393"/>
                    </a:lnTo>
                    <a:lnTo>
                      <a:pt x="257" y="2379"/>
                    </a:lnTo>
                    <a:lnTo>
                      <a:pt x="256" y="2364"/>
                    </a:lnTo>
                    <a:lnTo>
                      <a:pt x="256" y="2036"/>
                    </a:lnTo>
                    <a:lnTo>
                      <a:pt x="256" y="2036"/>
                    </a:lnTo>
                    <a:lnTo>
                      <a:pt x="257" y="2021"/>
                    </a:lnTo>
                    <a:lnTo>
                      <a:pt x="259" y="2008"/>
                    </a:lnTo>
                    <a:lnTo>
                      <a:pt x="263" y="1994"/>
                    </a:lnTo>
                    <a:lnTo>
                      <a:pt x="268" y="1982"/>
                    </a:lnTo>
                    <a:lnTo>
                      <a:pt x="273" y="1969"/>
                    </a:lnTo>
                    <a:lnTo>
                      <a:pt x="280" y="1957"/>
                    </a:lnTo>
                    <a:lnTo>
                      <a:pt x="288" y="1947"/>
                    </a:lnTo>
                    <a:lnTo>
                      <a:pt x="298" y="1937"/>
                    </a:lnTo>
                    <a:lnTo>
                      <a:pt x="307" y="1928"/>
                    </a:lnTo>
                    <a:lnTo>
                      <a:pt x="318" y="1920"/>
                    </a:lnTo>
                    <a:lnTo>
                      <a:pt x="330" y="1912"/>
                    </a:lnTo>
                    <a:lnTo>
                      <a:pt x="342" y="1906"/>
                    </a:lnTo>
                    <a:lnTo>
                      <a:pt x="355" y="1902"/>
                    </a:lnTo>
                    <a:lnTo>
                      <a:pt x="369" y="1899"/>
                    </a:lnTo>
                    <a:lnTo>
                      <a:pt x="382" y="1896"/>
                    </a:lnTo>
                    <a:lnTo>
                      <a:pt x="397" y="1895"/>
                    </a:lnTo>
                    <a:lnTo>
                      <a:pt x="743" y="1895"/>
                    </a:lnTo>
                    <a:lnTo>
                      <a:pt x="743" y="1856"/>
                    </a:lnTo>
                    <a:lnTo>
                      <a:pt x="397" y="1856"/>
                    </a:lnTo>
                    <a:lnTo>
                      <a:pt x="397" y="1856"/>
                    </a:lnTo>
                    <a:lnTo>
                      <a:pt x="379" y="1857"/>
                    </a:lnTo>
                    <a:lnTo>
                      <a:pt x="361" y="1859"/>
                    </a:lnTo>
                    <a:lnTo>
                      <a:pt x="343" y="1864"/>
                    </a:lnTo>
                    <a:lnTo>
                      <a:pt x="327" y="1870"/>
                    </a:lnTo>
                    <a:lnTo>
                      <a:pt x="311" y="1877"/>
                    </a:lnTo>
                    <a:lnTo>
                      <a:pt x="296" y="1886"/>
                    </a:lnTo>
                    <a:lnTo>
                      <a:pt x="282" y="1897"/>
                    </a:lnTo>
                    <a:lnTo>
                      <a:pt x="270" y="1909"/>
                    </a:lnTo>
                    <a:lnTo>
                      <a:pt x="257" y="1921"/>
                    </a:lnTo>
                    <a:lnTo>
                      <a:pt x="247" y="1936"/>
                    </a:lnTo>
                    <a:lnTo>
                      <a:pt x="238" y="1950"/>
                    </a:lnTo>
                    <a:lnTo>
                      <a:pt x="230" y="1966"/>
                    </a:lnTo>
                    <a:lnTo>
                      <a:pt x="225" y="1983"/>
                    </a:lnTo>
                    <a:lnTo>
                      <a:pt x="220" y="2000"/>
                    </a:lnTo>
                    <a:lnTo>
                      <a:pt x="217" y="2018"/>
                    </a:lnTo>
                    <a:lnTo>
                      <a:pt x="217" y="2036"/>
                    </a:lnTo>
                    <a:lnTo>
                      <a:pt x="217" y="2058"/>
                    </a:lnTo>
                    <a:lnTo>
                      <a:pt x="217" y="2058"/>
                    </a:lnTo>
                    <a:lnTo>
                      <a:pt x="198" y="2056"/>
                    </a:lnTo>
                    <a:lnTo>
                      <a:pt x="181" y="2052"/>
                    </a:lnTo>
                    <a:lnTo>
                      <a:pt x="163" y="2046"/>
                    </a:lnTo>
                    <a:lnTo>
                      <a:pt x="147" y="2038"/>
                    </a:lnTo>
                    <a:lnTo>
                      <a:pt x="131" y="2029"/>
                    </a:lnTo>
                    <a:lnTo>
                      <a:pt x="117" y="2020"/>
                    </a:lnTo>
                    <a:lnTo>
                      <a:pt x="103" y="2009"/>
                    </a:lnTo>
                    <a:lnTo>
                      <a:pt x="91" y="1995"/>
                    </a:lnTo>
                    <a:lnTo>
                      <a:pt x="80" y="1982"/>
                    </a:lnTo>
                    <a:lnTo>
                      <a:pt x="69" y="1968"/>
                    </a:lnTo>
                    <a:lnTo>
                      <a:pt x="60" y="1953"/>
                    </a:lnTo>
                    <a:lnTo>
                      <a:pt x="54" y="1936"/>
                    </a:lnTo>
                    <a:lnTo>
                      <a:pt x="47" y="1919"/>
                    </a:lnTo>
                    <a:lnTo>
                      <a:pt x="44" y="1901"/>
                    </a:lnTo>
                    <a:lnTo>
                      <a:pt x="40" y="1883"/>
                    </a:lnTo>
                    <a:lnTo>
                      <a:pt x="39" y="1865"/>
                    </a:lnTo>
                    <a:lnTo>
                      <a:pt x="39" y="1436"/>
                    </a:lnTo>
                    <a:lnTo>
                      <a:pt x="39" y="1436"/>
                    </a:lnTo>
                    <a:lnTo>
                      <a:pt x="40" y="1419"/>
                    </a:lnTo>
                    <a:lnTo>
                      <a:pt x="42" y="1401"/>
                    </a:lnTo>
                    <a:lnTo>
                      <a:pt x="46" y="1384"/>
                    </a:lnTo>
                    <a:lnTo>
                      <a:pt x="50" y="1367"/>
                    </a:lnTo>
                    <a:lnTo>
                      <a:pt x="57" y="1351"/>
                    </a:lnTo>
                    <a:lnTo>
                      <a:pt x="66" y="1335"/>
                    </a:lnTo>
                    <a:lnTo>
                      <a:pt x="77" y="1319"/>
                    </a:lnTo>
                    <a:lnTo>
                      <a:pt x="91" y="1304"/>
                    </a:lnTo>
                    <a:lnTo>
                      <a:pt x="108" y="1291"/>
                    </a:lnTo>
                    <a:lnTo>
                      <a:pt x="117" y="1285"/>
                    </a:lnTo>
                    <a:lnTo>
                      <a:pt x="127" y="1279"/>
                    </a:lnTo>
                    <a:lnTo>
                      <a:pt x="138" y="1273"/>
                    </a:lnTo>
                    <a:lnTo>
                      <a:pt x="149" y="1268"/>
                    </a:lnTo>
                    <a:lnTo>
                      <a:pt x="162" y="1263"/>
                    </a:lnTo>
                    <a:lnTo>
                      <a:pt x="174" y="1258"/>
                    </a:lnTo>
                    <a:lnTo>
                      <a:pt x="189" y="1255"/>
                    </a:lnTo>
                    <a:lnTo>
                      <a:pt x="203" y="1252"/>
                    </a:lnTo>
                    <a:lnTo>
                      <a:pt x="236" y="1246"/>
                    </a:lnTo>
                    <a:lnTo>
                      <a:pt x="272" y="1243"/>
                    </a:lnTo>
                    <a:lnTo>
                      <a:pt x="313" y="1240"/>
                    </a:lnTo>
                    <a:lnTo>
                      <a:pt x="313" y="1201"/>
                    </a:lnTo>
                    <a:lnTo>
                      <a:pt x="313" y="1201"/>
                    </a:lnTo>
                    <a:lnTo>
                      <a:pt x="273" y="1202"/>
                    </a:lnTo>
                    <a:lnTo>
                      <a:pt x="237" y="1205"/>
                    </a:lnTo>
                    <a:lnTo>
                      <a:pt x="203" y="1211"/>
                    </a:lnTo>
                    <a:lnTo>
                      <a:pt x="172" y="1219"/>
                    </a:lnTo>
                    <a:lnTo>
                      <a:pt x="172" y="985"/>
                    </a:lnTo>
                    <a:lnTo>
                      <a:pt x="172" y="985"/>
                    </a:lnTo>
                    <a:lnTo>
                      <a:pt x="173" y="974"/>
                    </a:lnTo>
                    <a:lnTo>
                      <a:pt x="174" y="961"/>
                    </a:lnTo>
                    <a:lnTo>
                      <a:pt x="178" y="950"/>
                    </a:lnTo>
                    <a:lnTo>
                      <a:pt x="182" y="939"/>
                    </a:lnTo>
                    <a:lnTo>
                      <a:pt x="188" y="927"/>
                    </a:lnTo>
                    <a:lnTo>
                      <a:pt x="193" y="917"/>
                    </a:lnTo>
                    <a:lnTo>
                      <a:pt x="201" y="908"/>
                    </a:lnTo>
                    <a:lnTo>
                      <a:pt x="209" y="899"/>
                    </a:lnTo>
                    <a:lnTo>
                      <a:pt x="209" y="899"/>
                    </a:lnTo>
                    <a:lnTo>
                      <a:pt x="218" y="891"/>
                    </a:lnTo>
                    <a:lnTo>
                      <a:pt x="228" y="885"/>
                    </a:lnTo>
                    <a:lnTo>
                      <a:pt x="238" y="879"/>
                    </a:lnTo>
                    <a:lnTo>
                      <a:pt x="248" y="875"/>
                    </a:lnTo>
                    <a:lnTo>
                      <a:pt x="260" y="871"/>
                    </a:lnTo>
                    <a:lnTo>
                      <a:pt x="271" y="869"/>
                    </a:lnTo>
                    <a:lnTo>
                      <a:pt x="282" y="868"/>
                    </a:lnTo>
                    <a:lnTo>
                      <a:pt x="295" y="867"/>
                    </a:lnTo>
                    <a:lnTo>
                      <a:pt x="295" y="890"/>
                    </a:lnTo>
                    <a:lnTo>
                      <a:pt x="295" y="890"/>
                    </a:lnTo>
                    <a:lnTo>
                      <a:pt x="296" y="908"/>
                    </a:lnTo>
                    <a:lnTo>
                      <a:pt x="298" y="925"/>
                    </a:lnTo>
                    <a:lnTo>
                      <a:pt x="302" y="942"/>
                    </a:lnTo>
                    <a:lnTo>
                      <a:pt x="308" y="958"/>
                    </a:lnTo>
                    <a:lnTo>
                      <a:pt x="316" y="974"/>
                    </a:lnTo>
                    <a:lnTo>
                      <a:pt x="325" y="988"/>
                    </a:lnTo>
                    <a:lnTo>
                      <a:pt x="335" y="1002"/>
                    </a:lnTo>
                    <a:lnTo>
                      <a:pt x="346" y="1014"/>
                    </a:lnTo>
                    <a:lnTo>
                      <a:pt x="360" y="1025"/>
                    </a:lnTo>
                    <a:lnTo>
                      <a:pt x="373" y="1035"/>
                    </a:lnTo>
                    <a:lnTo>
                      <a:pt x="388" y="1044"/>
                    </a:lnTo>
                    <a:lnTo>
                      <a:pt x="404" y="1052"/>
                    </a:lnTo>
                    <a:lnTo>
                      <a:pt x="421" y="1058"/>
                    </a:lnTo>
                    <a:lnTo>
                      <a:pt x="438" y="1062"/>
                    </a:lnTo>
                    <a:lnTo>
                      <a:pt x="456" y="1065"/>
                    </a:lnTo>
                    <a:lnTo>
                      <a:pt x="474" y="1066"/>
                    </a:lnTo>
                    <a:lnTo>
                      <a:pt x="1056" y="1066"/>
                    </a:lnTo>
                    <a:lnTo>
                      <a:pt x="1056" y="1026"/>
                    </a:lnTo>
                    <a:lnTo>
                      <a:pt x="474" y="1026"/>
                    </a:lnTo>
                    <a:lnTo>
                      <a:pt x="474" y="1026"/>
                    </a:lnTo>
                    <a:lnTo>
                      <a:pt x="460" y="1025"/>
                    </a:lnTo>
                    <a:lnTo>
                      <a:pt x="445" y="1023"/>
                    </a:lnTo>
                    <a:lnTo>
                      <a:pt x="433" y="1020"/>
                    </a:lnTo>
                    <a:lnTo>
                      <a:pt x="420" y="1015"/>
                    </a:lnTo>
                    <a:lnTo>
                      <a:pt x="408" y="1010"/>
                    </a:lnTo>
                    <a:lnTo>
                      <a:pt x="396" y="1003"/>
                    </a:lnTo>
                    <a:lnTo>
                      <a:pt x="386" y="995"/>
                    </a:lnTo>
                    <a:lnTo>
                      <a:pt x="376" y="986"/>
                    </a:lnTo>
                    <a:lnTo>
                      <a:pt x="367" y="976"/>
                    </a:lnTo>
                    <a:lnTo>
                      <a:pt x="359" y="966"/>
                    </a:lnTo>
                    <a:lnTo>
                      <a:pt x="351" y="954"/>
                    </a:lnTo>
                    <a:lnTo>
                      <a:pt x="345" y="942"/>
                    </a:lnTo>
                    <a:lnTo>
                      <a:pt x="341" y="930"/>
                    </a:lnTo>
                    <a:lnTo>
                      <a:pt x="337" y="917"/>
                    </a:lnTo>
                    <a:lnTo>
                      <a:pt x="335" y="904"/>
                    </a:lnTo>
                    <a:lnTo>
                      <a:pt x="334" y="890"/>
                    </a:lnTo>
                    <a:lnTo>
                      <a:pt x="334" y="620"/>
                    </a:lnTo>
                    <a:lnTo>
                      <a:pt x="334" y="620"/>
                    </a:lnTo>
                    <a:lnTo>
                      <a:pt x="335" y="607"/>
                    </a:lnTo>
                    <a:lnTo>
                      <a:pt x="337" y="593"/>
                    </a:lnTo>
                    <a:lnTo>
                      <a:pt x="341" y="581"/>
                    </a:lnTo>
                    <a:lnTo>
                      <a:pt x="345" y="568"/>
                    </a:lnTo>
                    <a:lnTo>
                      <a:pt x="351" y="556"/>
                    </a:lnTo>
                    <a:lnTo>
                      <a:pt x="359" y="545"/>
                    </a:lnTo>
                    <a:lnTo>
                      <a:pt x="367" y="535"/>
                    </a:lnTo>
                    <a:lnTo>
                      <a:pt x="376" y="525"/>
                    </a:lnTo>
                    <a:lnTo>
                      <a:pt x="386" y="516"/>
                    </a:lnTo>
                    <a:lnTo>
                      <a:pt x="396" y="508"/>
                    </a:lnTo>
                    <a:lnTo>
                      <a:pt x="408" y="501"/>
                    </a:lnTo>
                    <a:lnTo>
                      <a:pt x="420" y="495"/>
                    </a:lnTo>
                    <a:lnTo>
                      <a:pt x="433" y="491"/>
                    </a:lnTo>
                    <a:lnTo>
                      <a:pt x="445" y="487"/>
                    </a:lnTo>
                    <a:lnTo>
                      <a:pt x="460" y="485"/>
                    </a:lnTo>
                    <a:lnTo>
                      <a:pt x="474" y="484"/>
                    </a:lnTo>
                    <a:lnTo>
                      <a:pt x="552" y="484"/>
                    </a:lnTo>
                    <a:lnTo>
                      <a:pt x="552" y="484"/>
                    </a:lnTo>
                    <a:lnTo>
                      <a:pt x="558" y="499"/>
                    </a:lnTo>
                    <a:lnTo>
                      <a:pt x="566" y="512"/>
                    </a:lnTo>
                    <a:lnTo>
                      <a:pt x="575" y="526"/>
                    </a:lnTo>
                    <a:lnTo>
                      <a:pt x="584" y="538"/>
                    </a:lnTo>
                    <a:lnTo>
                      <a:pt x="594" y="550"/>
                    </a:lnTo>
                    <a:lnTo>
                      <a:pt x="605" y="562"/>
                    </a:lnTo>
                    <a:lnTo>
                      <a:pt x="618" y="572"/>
                    </a:lnTo>
                    <a:lnTo>
                      <a:pt x="630" y="581"/>
                    </a:lnTo>
                    <a:lnTo>
                      <a:pt x="644" y="590"/>
                    </a:lnTo>
                    <a:lnTo>
                      <a:pt x="657" y="597"/>
                    </a:lnTo>
                    <a:lnTo>
                      <a:pt x="672" y="603"/>
                    </a:lnTo>
                    <a:lnTo>
                      <a:pt x="686" y="609"/>
                    </a:lnTo>
                    <a:lnTo>
                      <a:pt x="702" y="612"/>
                    </a:lnTo>
                    <a:lnTo>
                      <a:pt x="718" y="616"/>
                    </a:lnTo>
                    <a:lnTo>
                      <a:pt x="735" y="618"/>
                    </a:lnTo>
                    <a:lnTo>
                      <a:pt x="752" y="618"/>
                    </a:lnTo>
                    <a:lnTo>
                      <a:pt x="889" y="618"/>
                    </a:lnTo>
                    <a:lnTo>
                      <a:pt x="889" y="579"/>
                    </a:lnTo>
                    <a:lnTo>
                      <a:pt x="752" y="579"/>
                    </a:lnTo>
                    <a:lnTo>
                      <a:pt x="752" y="579"/>
                    </a:lnTo>
                    <a:lnTo>
                      <a:pt x="734" y="577"/>
                    </a:lnTo>
                    <a:lnTo>
                      <a:pt x="717" y="575"/>
                    </a:lnTo>
                    <a:lnTo>
                      <a:pt x="700" y="571"/>
                    </a:lnTo>
                    <a:lnTo>
                      <a:pt x="683" y="565"/>
                    </a:lnTo>
                    <a:lnTo>
                      <a:pt x="668" y="557"/>
                    </a:lnTo>
                    <a:lnTo>
                      <a:pt x="654" y="548"/>
                    </a:lnTo>
                    <a:lnTo>
                      <a:pt x="640" y="538"/>
                    </a:lnTo>
                    <a:lnTo>
                      <a:pt x="628" y="527"/>
                    </a:lnTo>
                    <a:lnTo>
                      <a:pt x="617" y="514"/>
                    </a:lnTo>
                    <a:lnTo>
                      <a:pt x="606" y="501"/>
                    </a:lnTo>
                    <a:lnTo>
                      <a:pt x="597" y="486"/>
                    </a:lnTo>
                    <a:lnTo>
                      <a:pt x="590" y="472"/>
                    </a:lnTo>
                    <a:lnTo>
                      <a:pt x="584" y="455"/>
                    </a:lnTo>
                    <a:lnTo>
                      <a:pt x="579" y="438"/>
                    </a:lnTo>
                    <a:lnTo>
                      <a:pt x="577" y="421"/>
                    </a:lnTo>
                    <a:lnTo>
                      <a:pt x="576" y="403"/>
                    </a:lnTo>
                    <a:lnTo>
                      <a:pt x="576" y="330"/>
                    </a:lnTo>
                    <a:lnTo>
                      <a:pt x="576" y="330"/>
                    </a:lnTo>
                    <a:lnTo>
                      <a:pt x="577" y="312"/>
                    </a:lnTo>
                    <a:lnTo>
                      <a:pt x="579" y="295"/>
                    </a:lnTo>
                    <a:lnTo>
                      <a:pt x="584" y="278"/>
                    </a:lnTo>
                    <a:lnTo>
                      <a:pt x="590" y="262"/>
                    </a:lnTo>
                    <a:lnTo>
                      <a:pt x="597" y="247"/>
                    </a:lnTo>
                    <a:lnTo>
                      <a:pt x="606" y="232"/>
                    </a:lnTo>
                    <a:lnTo>
                      <a:pt x="617" y="219"/>
                    </a:lnTo>
                    <a:lnTo>
                      <a:pt x="628" y="206"/>
                    </a:lnTo>
                    <a:lnTo>
                      <a:pt x="640" y="195"/>
                    </a:lnTo>
                    <a:lnTo>
                      <a:pt x="654" y="185"/>
                    </a:lnTo>
                    <a:lnTo>
                      <a:pt x="668" y="176"/>
                    </a:lnTo>
                    <a:lnTo>
                      <a:pt x="683" y="169"/>
                    </a:lnTo>
                    <a:lnTo>
                      <a:pt x="700" y="162"/>
                    </a:lnTo>
                    <a:lnTo>
                      <a:pt x="717" y="158"/>
                    </a:lnTo>
                    <a:lnTo>
                      <a:pt x="734" y="156"/>
                    </a:lnTo>
                    <a:lnTo>
                      <a:pt x="752" y="154"/>
                    </a:lnTo>
                    <a:lnTo>
                      <a:pt x="782" y="154"/>
                    </a:lnTo>
                    <a:lnTo>
                      <a:pt x="782" y="154"/>
                    </a:lnTo>
                    <a:lnTo>
                      <a:pt x="792" y="156"/>
                    </a:lnTo>
                    <a:lnTo>
                      <a:pt x="802" y="157"/>
                    </a:lnTo>
                    <a:lnTo>
                      <a:pt x="811" y="159"/>
                    </a:lnTo>
                    <a:lnTo>
                      <a:pt x="820" y="162"/>
                    </a:lnTo>
                    <a:lnTo>
                      <a:pt x="829" y="167"/>
                    </a:lnTo>
                    <a:lnTo>
                      <a:pt x="838" y="171"/>
                    </a:lnTo>
                    <a:lnTo>
                      <a:pt x="846" y="177"/>
                    </a:lnTo>
                    <a:lnTo>
                      <a:pt x="853" y="184"/>
                    </a:lnTo>
                    <a:lnTo>
                      <a:pt x="860" y="190"/>
                    </a:lnTo>
                    <a:lnTo>
                      <a:pt x="865" y="198"/>
                    </a:lnTo>
                    <a:lnTo>
                      <a:pt x="870" y="206"/>
                    </a:lnTo>
                    <a:lnTo>
                      <a:pt x="874" y="215"/>
                    </a:lnTo>
                    <a:lnTo>
                      <a:pt x="878" y="224"/>
                    </a:lnTo>
                    <a:lnTo>
                      <a:pt x="880" y="233"/>
                    </a:lnTo>
                    <a:lnTo>
                      <a:pt x="882" y="243"/>
                    </a:lnTo>
                    <a:lnTo>
                      <a:pt x="882" y="253"/>
                    </a:lnTo>
                    <a:lnTo>
                      <a:pt x="882" y="324"/>
                    </a:lnTo>
                    <a:lnTo>
                      <a:pt x="923" y="324"/>
                    </a:lnTo>
                    <a:lnTo>
                      <a:pt x="923" y="324"/>
                    </a:lnTo>
                    <a:lnTo>
                      <a:pt x="923" y="324"/>
                    </a:lnTo>
                    <a:lnTo>
                      <a:pt x="923" y="253"/>
                    </a:lnTo>
                    <a:lnTo>
                      <a:pt x="923" y="253"/>
                    </a:lnTo>
                    <a:lnTo>
                      <a:pt x="923" y="252"/>
                    </a:lnTo>
                    <a:lnTo>
                      <a:pt x="923" y="215"/>
                    </a:lnTo>
                    <a:lnTo>
                      <a:pt x="923" y="215"/>
                    </a:lnTo>
                    <a:lnTo>
                      <a:pt x="924" y="197"/>
                    </a:lnTo>
                    <a:lnTo>
                      <a:pt x="926" y="180"/>
                    </a:lnTo>
                    <a:lnTo>
                      <a:pt x="931" y="163"/>
                    </a:lnTo>
                    <a:lnTo>
                      <a:pt x="936" y="148"/>
                    </a:lnTo>
                    <a:lnTo>
                      <a:pt x="944" y="132"/>
                    </a:lnTo>
                    <a:lnTo>
                      <a:pt x="952" y="117"/>
                    </a:lnTo>
                    <a:lnTo>
                      <a:pt x="962" y="104"/>
                    </a:lnTo>
                    <a:lnTo>
                      <a:pt x="973" y="91"/>
                    </a:lnTo>
                    <a:lnTo>
                      <a:pt x="986" y="80"/>
                    </a:lnTo>
                    <a:lnTo>
                      <a:pt x="999" y="70"/>
                    </a:lnTo>
                    <a:lnTo>
                      <a:pt x="1014" y="61"/>
                    </a:lnTo>
                    <a:lnTo>
                      <a:pt x="1030" y="54"/>
                    </a:lnTo>
                    <a:lnTo>
                      <a:pt x="1045" y="49"/>
                    </a:lnTo>
                    <a:lnTo>
                      <a:pt x="1062" y="44"/>
                    </a:lnTo>
                    <a:lnTo>
                      <a:pt x="1079" y="41"/>
                    </a:lnTo>
                    <a:lnTo>
                      <a:pt x="1097" y="41"/>
                    </a:lnTo>
                    <a:lnTo>
                      <a:pt x="1107" y="41"/>
                    </a:lnTo>
                    <a:lnTo>
                      <a:pt x="1107" y="41"/>
                    </a:lnTo>
                    <a:lnTo>
                      <a:pt x="1125" y="41"/>
                    </a:lnTo>
                    <a:lnTo>
                      <a:pt x="1143" y="44"/>
                    </a:lnTo>
                    <a:lnTo>
                      <a:pt x="1160" y="49"/>
                    </a:lnTo>
                    <a:lnTo>
                      <a:pt x="1176" y="54"/>
                    </a:lnTo>
                    <a:lnTo>
                      <a:pt x="1191" y="61"/>
                    </a:lnTo>
                    <a:lnTo>
                      <a:pt x="1205" y="70"/>
                    </a:lnTo>
                    <a:lnTo>
                      <a:pt x="1219" y="80"/>
                    </a:lnTo>
                    <a:lnTo>
                      <a:pt x="1231" y="91"/>
                    </a:lnTo>
                    <a:lnTo>
                      <a:pt x="1243" y="104"/>
                    </a:lnTo>
                    <a:lnTo>
                      <a:pt x="1253" y="117"/>
                    </a:lnTo>
                    <a:lnTo>
                      <a:pt x="1262" y="132"/>
                    </a:lnTo>
                    <a:lnTo>
                      <a:pt x="1270" y="148"/>
                    </a:lnTo>
                    <a:lnTo>
                      <a:pt x="1275" y="163"/>
                    </a:lnTo>
                    <a:lnTo>
                      <a:pt x="1280" y="180"/>
                    </a:lnTo>
                    <a:lnTo>
                      <a:pt x="1282" y="197"/>
                    </a:lnTo>
                    <a:lnTo>
                      <a:pt x="1283" y="215"/>
                    </a:lnTo>
                    <a:lnTo>
                      <a:pt x="1283" y="1098"/>
                    </a:lnTo>
                    <a:lnTo>
                      <a:pt x="1283" y="1098"/>
                    </a:lnTo>
                    <a:lnTo>
                      <a:pt x="1282" y="1110"/>
                    </a:lnTo>
                    <a:lnTo>
                      <a:pt x="1281" y="1121"/>
                    </a:lnTo>
                    <a:lnTo>
                      <a:pt x="1277" y="1131"/>
                    </a:lnTo>
                    <a:lnTo>
                      <a:pt x="1274" y="1142"/>
                    </a:lnTo>
                    <a:lnTo>
                      <a:pt x="1270" y="1151"/>
                    </a:lnTo>
                    <a:lnTo>
                      <a:pt x="1264" y="1160"/>
                    </a:lnTo>
                    <a:lnTo>
                      <a:pt x="1257" y="1169"/>
                    </a:lnTo>
                    <a:lnTo>
                      <a:pt x="1250" y="1177"/>
                    </a:lnTo>
                    <a:lnTo>
                      <a:pt x="1243" y="1185"/>
                    </a:lnTo>
                    <a:lnTo>
                      <a:pt x="1233" y="1191"/>
                    </a:lnTo>
                    <a:lnTo>
                      <a:pt x="1224" y="1196"/>
                    </a:lnTo>
                    <a:lnTo>
                      <a:pt x="1214" y="1201"/>
                    </a:lnTo>
                    <a:lnTo>
                      <a:pt x="1204" y="1205"/>
                    </a:lnTo>
                    <a:lnTo>
                      <a:pt x="1193" y="1208"/>
                    </a:lnTo>
                    <a:lnTo>
                      <a:pt x="1183" y="1210"/>
                    </a:lnTo>
                    <a:lnTo>
                      <a:pt x="1170" y="1210"/>
                    </a:lnTo>
                    <a:lnTo>
                      <a:pt x="1040" y="1210"/>
                    </a:lnTo>
                    <a:lnTo>
                      <a:pt x="1040" y="1210"/>
                    </a:lnTo>
                    <a:lnTo>
                      <a:pt x="1024" y="1211"/>
                    </a:lnTo>
                    <a:lnTo>
                      <a:pt x="1009" y="1213"/>
                    </a:lnTo>
                    <a:lnTo>
                      <a:pt x="995" y="1217"/>
                    </a:lnTo>
                    <a:lnTo>
                      <a:pt x="980" y="1222"/>
                    </a:lnTo>
                    <a:lnTo>
                      <a:pt x="968" y="1228"/>
                    </a:lnTo>
                    <a:lnTo>
                      <a:pt x="954" y="1236"/>
                    </a:lnTo>
                    <a:lnTo>
                      <a:pt x="943" y="1245"/>
                    </a:lnTo>
                    <a:lnTo>
                      <a:pt x="933" y="1255"/>
                    </a:lnTo>
                    <a:lnTo>
                      <a:pt x="923" y="1265"/>
                    </a:lnTo>
                    <a:lnTo>
                      <a:pt x="914" y="1277"/>
                    </a:lnTo>
                    <a:lnTo>
                      <a:pt x="906" y="1290"/>
                    </a:lnTo>
                    <a:lnTo>
                      <a:pt x="900" y="1302"/>
                    </a:lnTo>
                    <a:lnTo>
                      <a:pt x="895" y="1317"/>
                    </a:lnTo>
                    <a:lnTo>
                      <a:pt x="891" y="1331"/>
                    </a:lnTo>
                    <a:lnTo>
                      <a:pt x="889" y="1346"/>
                    </a:lnTo>
                    <a:lnTo>
                      <a:pt x="888" y="1362"/>
                    </a:lnTo>
                    <a:lnTo>
                      <a:pt x="888" y="1446"/>
                    </a:lnTo>
                    <a:lnTo>
                      <a:pt x="888" y="1446"/>
                    </a:lnTo>
                    <a:lnTo>
                      <a:pt x="888" y="1457"/>
                    </a:lnTo>
                    <a:lnTo>
                      <a:pt x="886" y="1469"/>
                    </a:lnTo>
                    <a:lnTo>
                      <a:pt x="883" y="1479"/>
                    </a:lnTo>
                    <a:lnTo>
                      <a:pt x="879" y="1489"/>
                    </a:lnTo>
                    <a:lnTo>
                      <a:pt x="874" y="1499"/>
                    </a:lnTo>
                    <a:lnTo>
                      <a:pt x="869" y="1508"/>
                    </a:lnTo>
                    <a:lnTo>
                      <a:pt x="862" y="1517"/>
                    </a:lnTo>
                    <a:lnTo>
                      <a:pt x="855" y="1525"/>
                    </a:lnTo>
                    <a:lnTo>
                      <a:pt x="847" y="1532"/>
                    </a:lnTo>
                    <a:lnTo>
                      <a:pt x="838" y="1538"/>
                    </a:lnTo>
                    <a:lnTo>
                      <a:pt x="829" y="1544"/>
                    </a:lnTo>
                    <a:lnTo>
                      <a:pt x="819" y="1549"/>
                    </a:lnTo>
                    <a:lnTo>
                      <a:pt x="809" y="1552"/>
                    </a:lnTo>
                    <a:lnTo>
                      <a:pt x="799" y="1555"/>
                    </a:lnTo>
                    <a:lnTo>
                      <a:pt x="788" y="1556"/>
                    </a:lnTo>
                    <a:lnTo>
                      <a:pt x="776" y="1558"/>
                    </a:lnTo>
                    <a:lnTo>
                      <a:pt x="520" y="1558"/>
                    </a:lnTo>
                    <a:lnTo>
                      <a:pt x="520" y="1597"/>
                    </a:lnTo>
                    <a:lnTo>
                      <a:pt x="776" y="1597"/>
                    </a:lnTo>
                    <a:lnTo>
                      <a:pt x="776" y="1597"/>
                    </a:lnTo>
                    <a:lnTo>
                      <a:pt x="792" y="1597"/>
                    </a:lnTo>
                    <a:lnTo>
                      <a:pt x="807" y="1595"/>
                    </a:lnTo>
                    <a:lnTo>
                      <a:pt x="821" y="1590"/>
                    </a:lnTo>
                    <a:lnTo>
                      <a:pt x="835" y="1586"/>
                    </a:lnTo>
                    <a:lnTo>
                      <a:pt x="848" y="1579"/>
                    </a:lnTo>
                    <a:lnTo>
                      <a:pt x="861" y="1571"/>
                    </a:lnTo>
                    <a:lnTo>
                      <a:pt x="872" y="1563"/>
                    </a:lnTo>
                    <a:lnTo>
                      <a:pt x="883" y="1553"/>
                    </a:lnTo>
                    <a:lnTo>
                      <a:pt x="894" y="1542"/>
                    </a:lnTo>
                    <a:lnTo>
                      <a:pt x="901" y="1531"/>
                    </a:lnTo>
                    <a:lnTo>
                      <a:pt x="909" y="1518"/>
                    </a:lnTo>
                    <a:lnTo>
                      <a:pt x="916" y="1505"/>
                    </a:lnTo>
                    <a:lnTo>
                      <a:pt x="921" y="1491"/>
                    </a:lnTo>
                    <a:lnTo>
                      <a:pt x="925" y="1477"/>
                    </a:lnTo>
                    <a:lnTo>
                      <a:pt x="927" y="1461"/>
                    </a:lnTo>
                    <a:lnTo>
                      <a:pt x="927" y="1446"/>
                    </a:lnTo>
                    <a:lnTo>
                      <a:pt x="927" y="1362"/>
                    </a:lnTo>
                    <a:lnTo>
                      <a:pt x="927" y="1362"/>
                    </a:lnTo>
                    <a:lnTo>
                      <a:pt x="928" y="1351"/>
                    </a:lnTo>
                    <a:lnTo>
                      <a:pt x="930" y="1339"/>
                    </a:lnTo>
                    <a:lnTo>
                      <a:pt x="933" y="1328"/>
                    </a:lnTo>
                    <a:lnTo>
                      <a:pt x="936" y="1318"/>
                    </a:lnTo>
                    <a:lnTo>
                      <a:pt x="941" y="1309"/>
                    </a:lnTo>
                    <a:lnTo>
                      <a:pt x="946" y="1299"/>
                    </a:lnTo>
                    <a:lnTo>
                      <a:pt x="953" y="1291"/>
                    </a:lnTo>
                    <a:lnTo>
                      <a:pt x="961" y="1283"/>
                    </a:lnTo>
                    <a:lnTo>
                      <a:pt x="969" y="1275"/>
                    </a:lnTo>
                    <a:lnTo>
                      <a:pt x="977" y="1270"/>
                    </a:lnTo>
                    <a:lnTo>
                      <a:pt x="986" y="1264"/>
                    </a:lnTo>
                    <a:lnTo>
                      <a:pt x="996" y="1258"/>
                    </a:lnTo>
                    <a:lnTo>
                      <a:pt x="1006" y="1255"/>
                    </a:lnTo>
                    <a:lnTo>
                      <a:pt x="1017" y="1253"/>
                    </a:lnTo>
                    <a:lnTo>
                      <a:pt x="1029" y="1250"/>
                    </a:lnTo>
                    <a:lnTo>
                      <a:pt x="1040" y="1250"/>
                    </a:lnTo>
                    <a:lnTo>
                      <a:pt x="1170" y="1250"/>
                    </a:lnTo>
                    <a:lnTo>
                      <a:pt x="1170" y="1250"/>
                    </a:lnTo>
                    <a:lnTo>
                      <a:pt x="1186" y="1249"/>
                    </a:lnTo>
                    <a:lnTo>
                      <a:pt x="1202" y="1247"/>
                    </a:lnTo>
                    <a:lnTo>
                      <a:pt x="1215" y="1243"/>
                    </a:lnTo>
                    <a:lnTo>
                      <a:pt x="1230" y="1238"/>
                    </a:lnTo>
                    <a:lnTo>
                      <a:pt x="1244" y="1231"/>
                    </a:lnTo>
                    <a:lnTo>
                      <a:pt x="1256" y="1225"/>
                    </a:lnTo>
                    <a:lnTo>
                      <a:pt x="1267" y="1216"/>
                    </a:lnTo>
                    <a:lnTo>
                      <a:pt x="1279" y="1205"/>
                    </a:lnTo>
                    <a:lnTo>
                      <a:pt x="1288" y="1195"/>
                    </a:lnTo>
                    <a:lnTo>
                      <a:pt x="1297" y="1183"/>
                    </a:lnTo>
                    <a:lnTo>
                      <a:pt x="1304" y="1171"/>
                    </a:lnTo>
                    <a:lnTo>
                      <a:pt x="1311" y="1157"/>
                    </a:lnTo>
                    <a:lnTo>
                      <a:pt x="1316" y="1144"/>
                    </a:lnTo>
                    <a:lnTo>
                      <a:pt x="1319" y="1129"/>
                    </a:lnTo>
                    <a:lnTo>
                      <a:pt x="1321" y="1114"/>
                    </a:lnTo>
                    <a:lnTo>
                      <a:pt x="1322" y="1098"/>
                    </a:lnTo>
                    <a:lnTo>
                      <a:pt x="1322" y="215"/>
                    </a:lnTo>
                    <a:lnTo>
                      <a:pt x="1322" y="215"/>
                    </a:lnTo>
                    <a:lnTo>
                      <a:pt x="1321" y="193"/>
                    </a:lnTo>
                    <a:lnTo>
                      <a:pt x="1318" y="172"/>
                    </a:lnTo>
                    <a:lnTo>
                      <a:pt x="1313" y="151"/>
                    </a:lnTo>
                    <a:lnTo>
                      <a:pt x="1306" y="132"/>
                    </a:lnTo>
                    <a:lnTo>
                      <a:pt x="1297" y="113"/>
                    </a:lnTo>
                    <a:lnTo>
                      <a:pt x="1286" y="95"/>
                    </a:lnTo>
                    <a:lnTo>
                      <a:pt x="1274" y="79"/>
                    </a:lnTo>
                    <a:lnTo>
                      <a:pt x="1259" y="63"/>
                    </a:lnTo>
                    <a:lnTo>
                      <a:pt x="1245" y="50"/>
                    </a:lnTo>
                    <a:lnTo>
                      <a:pt x="1228" y="37"/>
                    </a:lnTo>
                    <a:lnTo>
                      <a:pt x="1210" y="26"/>
                    </a:lnTo>
                    <a:lnTo>
                      <a:pt x="1192" y="17"/>
                    </a:lnTo>
                    <a:lnTo>
                      <a:pt x="1172" y="10"/>
                    </a:lnTo>
                    <a:lnTo>
                      <a:pt x="1151" y="5"/>
                    </a:lnTo>
                    <a:lnTo>
                      <a:pt x="1130" y="1"/>
                    </a:lnTo>
                    <a:lnTo>
                      <a:pt x="1107" y="0"/>
                    </a:lnTo>
                    <a:lnTo>
                      <a:pt x="1097" y="0"/>
                    </a:lnTo>
                    <a:lnTo>
                      <a:pt x="1097" y="0"/>
                    </a:lnTo>
                    <a:lnTo>
                      <a:pt x="1078" y="1"/>
                    </a:lnTo>
                    <a:lnTo>
                      <a:pt x="1060" y="4"/>
                    </a:lnTo>
                    <a:lnTo>
                      <a:pt x="1042" y="8"/>
                    </a:lnTo>
                    <a:lnTo>
                      <a:pt x="1025" y="13"/>
                    </a:lnTo>
                    <a:lnTo>
                      <a:pt x="1009" y="19"/>
                    </a:lnTo>
                    <a:lnTo>
                      <a:pt x="994" y="27"/>
                    </a:lnTo>
                    <a:lnTo>
                      <a:pt x="978" y="36"/>
                    </a:lnTo>
                    <a:lnTo>
                      <a:pt x="964" y="47"/>
                    </a:lnTo>
                    <a:lnTo>
                      <a:pt x="951" y="59"/>
                    </a:lnTo>
                    <a:lnTo>
                      <a:pt x="939" y="71"/>
                    </a:lnTo>
                    <a:lnTo>
                      <a:pt x="927" y="85"/>
                    </a:lnTo>
                    <a:lnTo>
                      <a:pt x="917" y="99"/>
                    </a:lnTo>
                    <a:lnTo>
                      <a:pt x="908" y="114"/>
                    </a:lnTo>
                    <a:lnTo>
                      <a:pt x="900" y="130"/>
                    </a:lnTo>
                    <a:lnTo>
                      <a:pt x="895" y="147"/>
                    </a:lnTo>
                    <a:lnTo>
                      <a:pt x="889" y="165"/>
                    </a:lnTo>
                    <a:lnTo>
                      <a:pt x="889" y="165"/>
                    </a:lnTo>
                    <a:lnTo>
                      <a:pt x="879" y="153"/>
                    </a:lnTo>
                    <a:lnTo>
                      <a:pt x="868" y="143"/>
                    </a:lnTo>
                    <a:lnTo>
                      <a:pt x="855" y="135"/>
                    </a:lnTo>
                    <a:lnTo>
                      <a:pt x="842" y="128"/>
                    </a:lnTo>
                    <a:lnTo>
                      <a:pt x="828" y="123"/>
                    </a:lnTo>
                    <a:lnTo>
                      <a:pt x="814" y="118"/>
                    </a:lnTo>
                    <a:lnTo>
                      <a:pt x="798" y="116"/>
                    </a:lnTo>
                    <a:lnTo>
                      <a:pt x="782" y="115"/>
                    </a:lnTo>
                    <a:lnTo>
                      <a:pt x="752" y="115"/>
                    </a:lnTo>
                    <a:lnTo>
                      <a:pt x="752" y="115"/>
                    </a:lnTo>
                    <a:lnTo>
                      <a:pt x="729" y="116"/>
                    </a:lnTo>
                    <a:lnTo>
                      <a:pt x="708" y="119"/>
                    </a:lnTo>
                    <a:lnTo>
                      <a:pt x="688" y="124"/>
                    </a:lnTo>
                    <a:lnTo>
                      <a:pt x="667" y="132"/>
                    </a:lnTo>
                    <a:lnTo>
                      <a:pt x="649" y="141"/>
                    </a:lnTo>
                    <a:lnTo>
                      <a:pt x="631" y="152"/>
                    </a:lnTo>
                    <a:lnTo>
                      <a:pt x="614" y="165"/>
                    </a:lnTo>
                    <a:lnTo>
                      <a:pt x="600" y="178"/>
                    </a:lnTo>
                    <a:lnTo>
                      <a:pt x="585" y="194"/>
                    </a:lnTo>
                    <a:lnTo>
                      <a:pt x="573" y="210"/>
                    </a:lnTo>
                    <a:lnTo>
                      <a:pt x="563" y="228"/>
                    </a:lnTo>
                    <a:lnTo>
                      <a:pt x="554" y="247"/>
                    </a:lnTo>
                    <a:lnTo>
                      <a:pt x="546" y="266"/>
                    </a:lnTo>
                    <a:lnTo>
                      <a:pt x="540" y="287"/>
                    </a:lnTo>
                    <a:lnTo>
                      <a:pt x="537" y="309"/>
                    </a:lnTo>
                    <a:lnTo>
                      <a:pt x="536" y="330"/>
                    </a:lnTo>
                    <a:lnTo>
                      <a:pt x="536" y="403"/>
                    </a:lnTo>
                    <a:lnTo>
                      <a:pt x="536" y="403"/>
                    </a:lnTo>
                    <a:lnTo>
                      <a:pt x="537" y="424"/>
                    </a:lnTo>
                    <a:lnTo>
                      <a:pt x="540" y="445"/>
                    </a:lnTo>
                    <a:lnTo>
                      <a:pt x="474" y="445"/>
                    </a:lnTo>
                    <a:lnTo>
                      <a:pt x="474" y="445"/>
                    </a:lnTo>
                    <a:lnTo>
                      <a:pt x="456" y="446"/>
                    </a:lnTo>
                    <a:lnTo>
                      <a:pt x="438" y="448"/>
                    </a:lnTo>
                    <a:lnTo>
                      <a:pt x="421" y="453"/>
                    </a:lnTo>
                    <a:lnTo>
                      <a:pt x="404" y="458"/>
                    </a:lnTo>
                    <a:lnTo>
                      <a:pt x="388" y="466"/>
                    </a:lnTo>
                    <a:lnTo>
                      <a:pt x="373" y="475"/>
                    </a:lnTo>
                    <a:lnTo>
                      <a:pt x="360" y="484"/>
                    </a:lnTo>
                    <a:lnTo>
                      <a:pt x="346" y="496"/>
                    </a:lnTo>
                    <a:lnTo>
                      <a:pt x="335" y="509"/>
                    </a:lnTo>
                    <a:lnTo>
                      <a:pt x="325" y="522"/>
                    </a:lnTo>
                    <a:lnTo>
                      <a:pt x="316" y="537"/>
                    </a:lnTo>
                    <a:lnTo>
                      <a:pt x="308" y="552"/>
                    </a:lnTo>
                    <a:lnTo>
                      <a:pt x="302" y="568"/>
                    </a:lnTo>
                    <a:lnTo>
                      <a:pt x="298" y="585"/>
                    </a:lnTo>
                    <a:lnTo>
                      <a:pt x="296" y="602"/>
                    </a:lnTo>
                    <a:lnTo>
                      <a:pt x="295" y="620"/>
                    </a:lnTo>
                    <a:lnTo>
                      <a:pt x="295" y="827"/>
                    </a:lnTo>
                    <a:lnTo>
                      <a:pt x="295" y="827"/>
                    </a:lnTo>
                    <a:lnTo>
                      <a:pt x="279" y="827"/>
                    </a:lnTo>
                    <a:lnTo>
                      <a:pt x="263" y="830"/>
                    </a:lnTo>
                    <a:lnTo>
                      <a:pt x="248" y="833"/>
                    </a:lnTo>
                    <a:lnTo>
                      <a:pt x="234" y="837"/>
                    </a:lnTo>
                    <a:lnTo>
                      <a:pt x="220" y="843"/>
                    </a:lnTo>
                    <a:lnTo>
                      <a:pt x="207" y="851"/>
                    </a:lnTo>
                    <a:lnTo>
                      <a:pt x="194" y="860"/>
                    </a:lnTo>
                    <a:lnTo>
                      <a:pt x="182" y="870"/>
                    </a:lnTo>
                    <a:lnTo>
                      <a:pt x="182" y="870"/>
                    </a:lnTo>
                    <a:lnTo>
                      <a:pt x="171" y="882"/>
                    </a:lnTo>
                    <a:lnTo>
                      <a:pt x="161" y="895"/>
                    </a:lnTo>
                    <a:lnTo>
                      <a:pt x="153" y="908"/>
                    </a:lnTo>
                    <a:lnTo>
                      <a:pt x="145" y="923"/>
                    </a:lnTo>
                    <a:lnTo>
                      <a:pt x="140" y="938"/>
                    </a:lnTo>
                    <a:lnTo>
                      <a:pt x="136" y="953"/>
                    </a:lnTo>
                    <a:lnTo>
                      <a:pt x="134" y="969"/>
                    </a:lnTo>
                    <a:lnTo>
                      <a:pt x="132" y="985"/>
                    </a:lnTo>
                    <a:lnTo>
                      <a:pt x="132" y="1234"/>
                    </a:lnTo>
                    <a:lnTo>
                      <a:pt x="132" y="1234"/>
                    </a:lnTo>
                    <a:lnTo>
                      <a:pt x="117" y="1240"/>
                    </a:lnTo>
                    <a:lnTo>
                      <a:pt x="102" y="1249"/>
                    </a:lnTo>
                    <a:lnTo>
                      <a:pt x="89" y="1257"/>
                    </a:lnTo>
                    <a:lnTo>
                      <a:pt x="75" y="1267"/>
                    </a:lnTo>
                    <a:lnTo>
                      <a:pt x="64" y="1277"/>
                    </a:lnTo>
                    <a:lnTo>
                      <a:pt x="53" y="1289"/>
                    </a:lnTo>
                    <a:lnTo>
                      <a:pt x="42" y="1300"/>
                    </a:lnTo>
                    <a:lnTo>
                      <a:pt x="33" y="1312"/>
                    </a:lnTo>
                    <a:lnTo>
                      <a:pt x="26" y="1326"/>
                    </a:lnTo>
                    <a:lnTo>
                      <a:pt x="19" y="1339"/>
                    </a:lnTo>
                    <a:lnTo>
                      <a:pt x="13" y="1354"/>
                    </a:lnTo>
                    <a:lnTo>
                      <a:pt x="9" y="1369"/>
                    </a:lnTo>
                    <a:lnTo>
                      <a:pt x="4" y="1384"/>
                    </a:lnTo>
                    <a:lnTo>
                      <a:pt x="2" y="1401"/>
                    </a:lnTo>
                    <a:lnTo>
                      <a:pt x="1" y="1418"/>
                    </a:lnTo>
                    <a:lnTo>
                      <a:pt x="0" y="1436"/>
                    </a:lnTo>
                    <a:lnTo>
                      <a:pt x="0" y="1436"/>
                    </a:lnTo>
                    <a:close/>
                    <a:moveTo>
                      <a:pt x="1038" y="1708"/>
                    </a:moveTo>
                    <a:lnTo>
                      <a:pt x="1038" y="1708"/>
                    </a:lnTo>
                    <a:lnTo>
                      <a:pt x="1038" y="1715"/>
                    </a:lnTo>
                    <a:lnTo>
                      <a:pt x="1035" y="1720"/>
                    </a:lnTo>
                    <a:lnTo>
                      <a:pt x="1033" y="1725"/>
                    </a:lnTo>
                    <a:lnTo>
                      <a:pt x="1029" y="1729"/>
                    </a:lnTo>
                    <a:lnTo>
                      <a:pt x="1029" y="1729"/>
                    </a:lnTo>
                    <a:lnTo>
                      <a:pt x="1025" y="1732"/>
                    </a:lnTo>
                    <a:lnTo>
                      <a:pt x="1021" y="1734"/>
                    </a:lnTo>
                    <a:lnTo>
                      <a:pt x="1015" y="1735"/>
                    </a:lnTo>
                    <a:lnTo>
                      <a:pt x="1011" y="1737"/>
                    </a:lnTo>
                    <a:lnTo>
                      <a:pt x="1011" y="1737"/>
                    </a:lnTo>
                    <a:lnTo>
                      <a:pt x="1005" y="1735"/>
                    </a:lnTo>
                    <a:lnTo>
                      <a:pt x="999" y="1734"/>
                    </a:lnTo>
                    <a:lnTo>
                      <a:pt x="995" y="1732"/>
                    </a:lnTo>
                    <a:lnTo>
                      <a:pt x="991" y="1729"/>
                    </a:lnTo>
                    <a:lnTo>
                      <a:pt x="988" y="1724"/>
                    </a:lnTo>
                    <a:lnTo>
                      <a:pt x="985" y="1720"/>
                    </a:lnTo>
                    <a:lnTo>
                      <a:pt x="984" y="1714"/>
                    </a:lnTo>
                    <a:lnTo>
                      <a:pt x="982" y="1708"/>
                    </a:lnTo>
                    <a:lnTo>
                      <a:pt x="982" y="1708"/>
                    </a:lnTo>
                    <a:lnTo>
                      <a:pt x="984" y="1703"/>
                    </a:lnTo>
                    <a:lnTo>
                      <a:pt x="985" y="1698"/>
                    </a:lnTo>
                    <a:lnTo>
                      <a:pt x="988" y="1694"/>
                    </a:lnTo>
                    <a:lnTo>
                      <a:pt x="991" y="1689"/>
                    </a:lnTo>
                    <a:lnTo>
                      <a:pt x="995" y="1686"/>
                    </a:lnTo>
                    <a:lnTo>
                      <a:pt x="999" y="1684"/>
                    </a:lnTo>
                    <a:lnTo>
                      <a:pt x="1005" y="1681"/>
                    </a:lnTo>
                    <a:lnTo>
                      <a:pt x="1011" y="1681"/>
                    </a:lnTo>
                    <a:lnTo>
                      <a:pt x="1011" y="1681"/>
                    </a:lnTo>
                    <a:lnTo>
                      <a:pt x="1016" y="1681"/>
                    </a:lnTo>
                    <a:lnTo>
                      <a:pt x="1021" y="1684"/>
                    </a:lnTo>
                    <a:lnTo>
                      <a:pt x="1025" y="1686"/>
                    </a:lnTo>
                    <a:lnTo>
                      <a:pt x="1030" y="1689"/>
                    </a:lnTo>
                    <a:lnTo>
                      <a:pt x="1030" y="1689"/>
                    </a:lnTo>
                    <a:lnTo>
                      <a:pt x="1033" y="1693"/>
                    </a:lnTo>
                    <a:lnTo>
                      <a:pt x="1035" y="1698"/>
                    </a:lnTo>
                    <a:lnTo>
                      <a:pt x="1038" y="1703"/>
                    </a:lnTo>
                    <a:lnTo>
                      <a:pt x="1038" y="1708"/>
                    </a:lnTo>
                    <a:lnTo>
                      <a:pt x="1038" y="17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B746D146-5582-4507-B8A9-65FAC5B156AE}"/>
                </a:ext>
              </a:extLst>
            </p:cNvPr>
            <p:cNvSpPr/>
            <p:nvPr/>
          </p:nvSpPr>
          <p:spPr>
            <a:xfrm>
              <a:off x="5276510" y="2437356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0" name="Oval 131">
              <a:extLst>
                <a:ext uri="{FF2B5EF4-FFF2-40B4-BE49-F238E27FC236}">
                  <a16:creationId xmlns:a16="http://schemas.microsoft.com/office/drawing/2014/main" id="{C8B46DC7-3B32-431E-B3F0-0E34C56E32EC}"/>
                </a:ext>
              </a:extLst>
            </p:cNvPr>
            <p:cNvSpPr/>
            <p:nvPr/>
          </p:nvSpPr>
          <p:spPr>
            <a:xfrm>
              <a:off x="4822790" y="3573974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1" name="Oval 133">
              <a:extLst>
                <a:ext uri="{FF2B5EF4-FFF2-40B4-BE49-F238E27FC236}">
                  <a16:creationId xmlns:a16="http://schemas.microsoft.com/office/drawing/2014/main" id="{F02012B8-01FE-4D7A-BEE6-11E62B85FDBF}"/>
                </a:ext>
              </a:extLst>
            </p:cNvPr>
            <p:cNvSpPr/>
            <p:nvPr/>
          </p:nvSpPr>
          <p:spPr>
            <a:xfrm>
              <a:off x="5399750" y="4439343"/>
              <a:ext cx="549758" cy="54975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2" name="Oval 134">
              <a:extLst>
                <a:ext uri="{FF2B5EF4-FFF2-40B4-BE49-F238E27FC236}">
                  <a16:creationId xmlns:a16="http://schemas.microsoft.com/office/drawing/2014/main" id="{932D46E8-26A7-4CE1-B0D0-11E5F9BB375E}"/>
                </a:ext>
              </a:extLst>
            </p:cNvPr>
            <p:cNvSpPr/>
            <p:nvPr/>
          </p:nvSpPr>
          <p:spPr>
            <a:xfrm>
              <a:off x="6194037" y="4439343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33" name="Oval 135">
              <a:extLst>
                <a:ext uri="{FF2B5EF4-FFF2-40B4-BE49-F238E27FC236}">
                  <a16:creationId xmlns:a16="http://schemas.microsoft.com/office/drawing/2014/main" id="{0626584B-1B2C-476C-B069-9DEBC9E336EA}"/>
                </a:ext>
              </a:extLst>
            </p:cNvPr>
            <p:cNvSpPr/>
            <p:nvPr/>
          </p:nvSpPr>
          <p:spPr>
            <a:xfrm>
              <a:off x="6749902" y="3587310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4" name="Oval 136">
              <a:extLst>
                <a:ext uri="{FF2B5EF4-FFF2-40B4-BE49-F238E27FC236}">
                  <a16:creationId xmlns:a16="http://schemas.microsoft.com/office/drawing/2014/main" id="{1D82532A-CD9D-4272-B0C6-024F988FC027}"/>
                </a:ext>
              </a:extLst>
            </p:cNvPr>
            <p:cNvSpPr/>
            <p:nvPr/>
          </p:nvSpPr>
          <p:spPr>
            <a:xfrm>
              <a:off x="6246396" y="2440940"/>
              <a:ext cx="549758" cy="5497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99D72F67-9F1D-447F-8E0B-5E2BB9767F74}"/>
              </a:ext>
            </a:extLst>
          </p:cNvPr>
          <p:cNvSpPr/>
          <p:nvPr/>
        </p:nvSpPr>
        <p:spPr>
          <a:xfrm>
            <a:off x="607412" y="1014373"/>
            <a:ext cx="540780" cy="54078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F7D7CB14-69DA-44C9-BA6B-8007DCD54C17}"/>
              </a:ext>
            </a:extLst>
          </p:cNvPr>
          <p:cNvSpPr txBox="1"/>
          <p:nvPr/>
        </p:nvSpPr>
        <p:spPr>
          <a:xfrm>
            <a:off x="1148192" y="771550"/>
            <a:ext cx="1557494" cy="15254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B971AEF8-544F-4729-8C09-552CB7FCF31D}"/>
              </a:ext>
            </a:extLst>
          </p:cNvPr>
          <p:cNvSpPr txBox="1"/>
          <p:nvPr/>
        </p:nvSpPr>
        <p:spPr>
          <a:xfrm>
            <a:off x="1148192" y="1140116"/>
            <a:ext cx="1732961" cy="39905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EAC54289-04EC-483B-B149-45CBF1D72833}"/>
              </a:ext>
            </a:extLst>
          </p:cNvPr>
          <p:cNvSpPr/>
          <p:nvPr/>
        </p:nvSpPr>
        <p:spPr>
          <a:xfrm>
            <a:off x="607412" y="2176981"/>
            <a:ext cx="540780" cy="54078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id="{8BB049E3-14DC-4FC7-9036-1C339B7EF3D5}"/>
              </a:ext>
            </a:extLst>
          </p:cNvPr>
          <p:cNvSpPr txBox="1"/>
          <p:nvPr/>
        </p:nvSpPr>
        <p:spPr>
          <a:xfrm>
            <a:off x="1148192" y="1934158"/>
            <a:ext cx="1557494" cy="15254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25DC5741-0B6C-4985-872B-7971BBBD3036}"/>
              </a:ext>
            </a:extLst>
          </p:cNvPr>
          <p:cNvSpPr txBox="1"/>
          <p:nvPr/>
        </p:nvSpPr>
        <p:spPr>
          <a:xfrm>
            <a:off x="1148192" y="2302724"/>
            <a:ext cx="1732961" cy="39905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EB868E6C-B00E-419B-B974-3C73922C448E}"/>
              </a:ext>
            </a:extLst>
          </p:cNvPr>
          <p:cNvSpPr/>
          <p:nvPr/>
        </p:nvSpPr>
        <p:spPr>
          <a:xfrm>
            <a:off x="607412" y="3337935"/>
            <a:ext cx="540780" cy="54078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F71A260F-E527-4D7F-9FCE-0C18B2864027}"/>
              </a:ext>
            </a:extLst>
          </p:cNvPr>
          <p:cNvSpPr txBox="1"/>
          <p:nvPr/>
        </p:nvSpPr>
        <p:spPr>
          <a:xfrm>
            <a:off x="1148192" y="3095112"/>
            <a:ext cx="1557494" cy="15254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3FE39E33-4B07-4811-B841-C69E4A02A602}"/>
              </a:ext>
            </a:extLst>
          </p:cNvPr>
          <p:cNvSpPr txBox="1"/>
          <p:nvPr/>
        </p:nvSpPr>
        <p:spPr>
          <a:xfrm>
            <a:off x="1148192" y="3463678"/>
            <a:ext cx="1732961" cy="399052"/>
          </a:xfrm>
          <a:prstGeom prst="rect">
            <a:avLst/>
          </a:prstGeom>
          <a:noFill/>
        </p:spPr>
        <p:txBody>
          <a:bodyPr wrap="square" lIns="144000" tIns="0" rIns="0" bIns="0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4D24C60-2EFA-46E6-A844-36D9332F9613}"/>
              </a:ext>
            </a:extLst>
          </p:cNvPr>
          <p:cNvSpPr/>
          <p:nvPr/>
        </p:nvSpPr>
        <p:spPr>
          <a:xfrm flipH="1">
            <a:off x="7995808" y="1014373"/>
            <a:ext cx="540780" cy="540780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CCF384C8-A19E-4AE3-9AE3-5D0095308A35}"/>
              </a:ext>
            </a:extLst>
          </p:cNvPr>
          <p:cNvSpPr txBox="1"/>
          <p:nvPr/>
        </p:nvSpPr>
        <p:spPr>
          <a:xfrm flipH="1">
            <a:off x="6438314" y="771550"/>
            <a:ext cx="1557494" cy="15254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575EA5F-2773-4B99-9AC3-C8CE9FE200E8}"/>
              </a:ext>
            </a:extLst>
          </p:cNvPr>
          <p:cNvSpPr txBox="1"/>
          <p:nvPr/>
        </p:nvSpPr>
        <p:spPr>
          <a:xfrm flipH="1">
            <a:off x="6280702" y="1140116"/>
            <a:ext cx="1715105" cy="39905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64B2966C-2BDF-44FD-A790-E5D42C1C9BA6}"/>
              </a:ext>
            </a:extLst>
          </p:cNvPr>
          <p:cNvSpPr/>
          <p:nvPr/>
        </p:nvSpPr>
        <p:spPr>
          <a:xfrm flipH="1">
            <a:off x="7995808" y="2176981"/>
            <a:ext cx="540780" cy="54078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8E84F877-684E-449A-BB14-639EC4CEBBAE}"/>
              </a:ext>
            </a:extLst>
          </p:cNvPr>
          <p:cNvSpPr txBox="1"/>
          <p:nvPr/>
        </p:nvSpPr>
        <p:spPr>
          <a:xfrm flipH="1">
            <a:off x="6368433" y="1934158"/>
            <a:ext cx="1557494" cy="15254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FB12EB0C-1A28-4DB3-9A08-5894E43336D5}"/>
              </a:ext>
            </a:extLst>
          </p:cNvPr>
          <p:cNvSpPr txBox="1"/>
          <p:nvPr/>
        </p:nvSpPr>
        <p:spPr>
          <a:xfrm flipH="1">
            <a:off x="6280702" y="2302724"/>
            <a:ext cx="1715105" cy="39905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C78EA334-41B5-4AB9-A622-6E617E0E537F}"/>
              </a:ext>
            </a:extLst>
          </p:cNvPr>
          <p:cNvSpPr/>
          <p:nvPr/>
        </p:nvSpPr>
        <p:spPr>
          <a:xfrm flipH="1">
            <a:off x="7995808" y="3337935"/>
            <a:ext cx="540780" cy="54078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13FCEE9-362A-4BBD-9B3F-D28A658FC4E1}"/>
              </a:ext>
            </a:extLst>
          </p:cNvPr>
          <p:cNvSpPr txBox="1"/>
          <p:nvPr/>
        </p:nvSpPr>
        <p:spPr>
          <a:xfrm flipH="1">
            <a:off x="6438314" y="3095112"/>
            <a:ext cx="1557494" cy="15254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6"/>
                </a:solidFill>
                <a:cs typeface="+mn-ea"/>
                <a:sym typeface="+mn-lt"/>
              </a:rPr>
              <a:t>标题文本预设</a:t>
            </a:r>
            <a:endParaRPr lang="vi-VN" sz="14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6F81A7B-8671-4B1E-B85F-F1432BDE49FB}"/>
              </a:ext>
            </a:extLst>
          </p:cNvPr>
          <p:cNvSpPr txBox="1"/>
          <p:nvPr/>
        </p:nvSpPr>
        <p:spPr>
          <a:xfrm flipH="1">
            <a:off x="6280702" y="3463678"/>
            <a:ext cx="1715105" cy="399052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en-US" sz="105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3E185AA-E825-44E3-ABE6-26C4EEB8A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D6C4AD5A-1088-44B2-A8F1-7F5697DAEE28}"/>
              </a:ext>
            </a:extLst>
          </p:cNvPr>
          <p:cNvSpPr/>
          <p:nvPr/>
        </p:nvSpPr>
        <p:spPr bwMode="auto">
          <a:xfrm rot="5400000">
            <a:off x="320036" y="1508053"/>
            <a:ext cx="1856708" cy="1418074"/>
          </a:xfrm>
          <a:prstGeom prst="homePlate">
            <a:avLst>
              <a:gd name="adj" fmla="val 20341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431EBD8D-A295-450B-A2E0-850D7C889B3D}"/>
              </a:ext>
            </a:extLst>
          </p:cNvPr>
          <p:cNvSpPr/>
          <p:nvPr/>
        </p:nvSpPr>
        <p:spPr bwMode="auto">
          <a:xfrm>
            <a:off x="540585" y="1131590"/>
            <a:ext cx="1415612" cy="410179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3F91A16B-AEFF-44E6-A056-3E1C08963B09}"/>
              </a:ext>
            </a:extLst>
          </p:cNvPr>
          <p:cNvSpPr txBox="1"/>
          <p:nvPr/>
        </p:nvSpPr>
        <p:spPr>
          <a:xfrm>
            <a:off x="641563" y="1839253"/>
            <a:ext cx="1213654" cy="5985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378DD99-2259-4028-A2A9-1BFA6C0F5CC5}"/>
              </a:ext>
            </a:extLst>
          </p:cNvPr>
          <p:cNvSpPr/>
          <p:nvPr/>
        </p:nvSpPr>
        <p:spPr bwMode="auto">
          <a:xfrm>
            <a:off x="992376" y="3213832"/>
            <a:ext cx="512027" cy="51202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B43B99C-EF54-454A-B205-2282B1C6EA33}"/>
              </a:ext>
            </a:extLst>
          </p:cNvPr>
          <p:cNvSpPr/>
          <p:nvPr/>
        </p:nvSpPr>
        <p:spPr bwMode="auto">
          <a:xfrm>
            <a:off x="2654182" y="3213832"/>
            <a:ext cx="512027" cy="512027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249FA87-62F6-4921-A06A-2E25CB3AB334}"/>
              </a:ext>
            </a:extLst>
          </p:cNvPr>
          <p:cNvSpPr/>
          <p:nvPr/>
        </p:nvSpPr>
        <p:spPr bwMode="auto">
          <a:xfrm>
            <a:off x="5977792" y="3213832"/>
            <a:ext cx="512027" cy="512027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C9B2748-DA67-4133-8448-43C8E6838BF3}"/>
              </a:ext>
            </a:extLst>
          </p:cNvPr>
          <p:cNvSpPr/>
          <p:nvPr/>
        </p:nvSpPr>
        <p:spPr bwMode="auto">
          <a:xfrm>
            <a:off x="7639596" y="3213832"/>
            <a:ext cx="512027" cy="512027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C86C0E5-91E4-49C8-B110-B9C56A78A200}"/>
              </a:ext>
            </a:extLst>
          </p:cNvPr>
          <p:cNvSpPr/>
          <p:nvPr/>
        </p:nvSpPr>
        <p:spPr bwMode="auto">
          <a:xfrm>
            <a:off x="4315987" y="3213832"/>
            <a:ext cx="512027" cy="512027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CCB6BD3A-723D-44E6-893C-1702FD5F3580}"/>
              </a:ext>
            </a:extLst>
          </p:cNvPr>
          <p:cNvSpPr/>
          <p:nvPr/>
        </p:nvSpPr>
        <p:spPr bwMode="auto">
          <a:xfrm rot="5400000">
            <a:off x="1981842" y="1508055"/>
            <a:ext cx="1856708" cy="1418074"/>
          </a:xfrm>
          <a:prstGeom prst="homePlate">
            <a:avLst>
              <a:gd name="adj" fmla="val 20341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2363BAAD-912A-4A6F-B608-003445DA623E}"/>
              </a:ext>
            </a:extLst>
          </p:cNvPr>
          <p:cNvSpPr/>
          <p:nvPr/>
        </p:nvSpPr>
        <p:spPr bwMode="auto">
          <a:xfrm>
            <a:off x="2202390" y="1131591"/>
            <a:ext cx="1415612" cy="410179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</a:rPr>
              <a:t>标题文本预设</a:t>
            </a:r>
          </a:p>
        </p:txBody>
      </p:sp>
      <p:sp>
        <p:nvSpPr>
          <p:cNvPr id="14" name="文本框 40">
            <a:extLst>
              <a:ext uri="{FF2B5EF4-FFF2-40B4-BE49-F238E27FC236}">
                <a16:creationId xmlns:a16="http://schemas.microsoft.com/office/drawing/2014/main" id="{F94032BC-C8FD-4217-80D6-6642EEF6E7BA}"/>
              </a:ext>
            </a:extLst>
          </p:cNvPr>
          <p:cNvSpPr txBox="1"/>
          <p:nvPr/>
        </p:nvSpPr>
        <p:spPr>
          <a:xfrm>
            <a:off x="2303368" y="1839253"/>
            <a:ext cx="1213654" cy="5985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B3A27860-864C-42A3-9C97-969F35AE8E5E}"/>
              </a:ext>
            </a:extLst>
          </p:cNvPr>
          <p:cNvSpPr/>
          <p:nvPr/>
        </p:nvSpPr>
        <p:spPr bwMode="auto">
          <a:xfrm rot="5400000">
            <a:off x="3643647" y="1508055"/>
            <a:ext cx="1856708" cy="1418074"/>
          </a:xfrm>
          <a:prstGeom prst="homePlate">
            <a:avLst>
              <a:gd name="adj" fmla="val 20341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48B6902F-503D-4A06-912F-FDD09456BFE4}"/>
              </a:ext>
            </a:extLst>
          </p:cNvPr>
          <p:cNvSpPr/>
          <p:nvPr/>
        </p:nvSpPr>
        <p:spPr bwMode="auto">
          <a:xfrm>
            <a:off x="3864195" y="1131592"/>
            <a:ext cx="1415612" cy="410179"/>
          </a:xfrm>
          <a:prstGeom prst="homePlat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</a:rPr>
              <a:t>标题文本预设</a:t>
            </a:r>
          </a:p>
        </p:txBody>
      </p:sp>
      <p:sp>
        <p:nvSpPr>
          <p:cNvPr id="17" name="文本框 43">
            <a:extLst>
              <a:ext uri="{FF2B5EF4-FFF2-40B4-BE49-F238E27FC236}">
                <a16:creationId xmlns:a16="http://schemas.microsoft.com/office/drawing/2014/main" id="{7BA5056C-6E59-4144-9268-B461BC2AE96A}"/>
              </a:ext>
            </a:extLst>
          </p:cNvPr>
          <p:cNvSpPr txBox="1"/>
          <p:nvPr/>
        </p:nvSpPr>
        <p:spPr>
          <a:xfrm>
            <a:off x="3965173" y="1839255"/>
            <a:ext cx="1213654" cy="5985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18" name="箭头: 五边形 17">
            <a:extLst>
              <a:ext uri="{FF2B5EF4-FFF2-40B4-BE49-F238E27FC236}">
                <a16:creationId xmlns:a16="http://schemas.microsoft.com/office/drawing/2014/main" id="{85EA27A6-FEDF-4DA8-ACFF-1E85907766D5}"/>
              </a:ext>
            </a:extLst>
          </p:cNvPr>
          <p:cNvSpPr/>
          <p:nvPr/>
        </p:nvSpPr>
        <p:spPr bwMode="auto">
          <a:xfrm rot="5400000">
            <a:off x="5305452" y="1508056"/>
            <a:ext cx="1856708" cy="1418074"/>
          </a:xfrm>
          <a:prstGeom prst="homePlate">
            <a:avLst>
              <a:gd name="adj" fmla="val 20341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箭头: 五边形 18">
            <a:extLst>
              <a:ext uri="{FF2B5EF4-FFF2-40B4-BE49-F238E27FC236}">
                <a16:creationId xmlns:a16="http://schemas.microsoft.com/office/drawing/2014/main" id="{D798512E-BAD2-43E0-BF8D-68D3618437FB}"/>
              </a:ext>
            </a:extLst>
          </p:cNvPr>
          <p:cNvSpPr/>
          <p:nvPr/>
        </p:nvSpPr>
        <p:spPr bwMode="auto">
          <a:xfrm>
            <a:off x="5526000" y="1131593"/>
            <a:ext cx="1415612" cy="410179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</a:rPr>
              <a:t>标题文本预设</a:t>
            </a:r>
          </a:p>
        </p:txBody>
      </p:sp>
      <p:sp>
        <p:nvSpPr>
          <p:cNvPr id="20" name="文本框 46">
            <a:extLst>
              <a:ext uri="{FF2B5EF4-FFF2-40B4-BE49-F238E27FC236}">
                <a16:creationId xmlns:a16="http://schemas.microsoft.com/office/drawing/2014/main" id="{82FF9876-9614-43F7-82A0-0F8D623D31E3}"/>
              </a:ext>
            </a:extLst>
          </p:cNvPr>
          <p:cNvSpPr txBox="1"/>
          <p:nvPr/>
        </p:nvSpPr>
        <p:spPr>
          <a:xfrm>
            <a:off x="5626979" y="1839256"/>
            <a:ext cx="1213654" cy="5985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21" name="箭头: 五边形 20">
            <a:extLst>
              <a:ext uri="{FF2B5EF4-FFF2-40B4-BE49-F238E27FC236}">
                <a16:creationId xmlns:a16="http://schemas.microsoft.com/office/drawing/2014/main" id="{F7D1648D-6A8E-4B9D-841F-3CB0792A15D1}"/>
              </a:ext>
            </a:extLst>
          </p:cNvPr>
          <p:cNvSpPr/>
          <p:nvPr/>
        </p:nvSpPr>
        <p:spPr bwMode="auto">
          <a:xfrm rot="5400000">
            <a:off x="6967256" y="1508058"/>
            <a:ext cx="1856708" cy="1418074"/>
          </a:xfrm>
          <a:prstGeom prst="homePlate">
            <a:avLst>
              <a:gd name="adj" fmla="val 20341"/>
            </a:avLst>
          </a:prstGeom>
          <a:solidFill>
            <a:schemeClr val="bg1">
              <a:lumMod val="9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箭头: 五边形 21">
            <a:extLst>
              <a:ext uri="{FF2B5EF4-FFF2-40B4-BE49-F238E27FC236}">
                <a16:creationId xmlns:a16="http://schemas.microsoft.com/office/drawing/2014/main" id="{F8EBEC5B-C50A-481A-91C4-25F52A62A71C}"/>
              </a:ext>
            </a:extLst>
          </p:cNvPr>
          <p:cNvSpPr/>
          <p:nvPr/>
        </p:nvSpPr>
        <p:spPr bwMode="auto">
          <a:xfrm>
            <a:off x="7187805" y="1131595"/>
            <a:ext cx="1415612" cy="410179"/>
          </a:xfrm>
          <a:prstGeom prst="homePlate">
            <a:avLst/>
          </a:prstGeom>
          <a:solidFill>
            <a:schemeClr val="accent5"/>
          </a:solidFill>
          <a:ln w="19050">
            <a:noFill/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zh-CN" altLang="en-US" sz="1600" b="1" dirty="0">
                <a:solidFill>
                  <a:prstClr val="white"/>
                </a:solidFill>
              </a:rPr>
              <a:t>标题文本预设</a:t>
            </a:r>
          </a:p>
        </p:txBody>
      </p:sp>
      <p:sp>
        <p:nvSpPr>
          <p:cNvPr id="23" name="文本框 49">
            <a:extLst>
              <a:ext uri="{FF2B5EF4-FFF2-40B4-BE49-F238E27FC236}">
                <a16:creationId xmlns:a16="http://schemas.microsoft.com/office/drawing/2014/main" id="{A1F433A3-36D9-4523-89EE-262AAE7E78B9}"/>
              </a:ext>
            </a:extLst>
          </p:cNvPr>
          <p:cNvSpPr txBox="1"/>
          <p:nvPr/>
        </p:nvSpPr>
        <p:spPr>
          <a:xfrm>
            <a:off x="7288783" y="1839257"/>
            <a:ext cx="1213654" cy="5985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6FA57F8-99DD-4807-86AB-9300B229DA11}"/>
              </a:ext>
            </a:extLst>
          </p:cNvPr>
          <p:cNvSpPr/>
          <p:nvPr/>
        </p:nvSpPr>
        <p:spPr bwMode="auto">
          <a:xfrm>
            <a:off x="1118721" y="3333974"/>
            <a:ext cx="259337" cy="271742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3D852A2-DDDF-41A0-9129-639770281EC0}"/>
              </a:ext>
            </a:extLst>
          </p:cNvPr>
          <p:cNvSpPr/>
          <p:nvPr/>
        </p:nvSpPr>
        <p:spPr bwMode="auto">
          <a:xfrm>
            <a:off x="2780527" y="3333974"/>
            <a:ext cx="259337" cy="271742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D886F4C9-A983-4962-8C71-5430E79FB8A1}"/>
              </a:ext>
            </a:extLst>
          </p:cNvPr>
          <p:cNvSpPr/>
          <p:nvPr/>
        </p:nvSpPr>
        <p:spPr bwMode="auto">
          <a:xfrm>
            <a:off x="6104136" y="3333974"/>
            <a:ext cx="259337" cy="271742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36834DD9-70DD-4FC5-BD5F-AC48B22D7113}"/>
              </a:ext>
            </a:extLst>
          </p:cNvPr>
          <p:cNvSpPr/>
          <p:nvPr/>
        </p:nvSpPr>
        <p:spPr bwMode="auto">
          <a:xfrm>
            <a:off x="7765941" y="3333974"/>
            <a:ext cx="259337" cy="271742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44205EE-EC36-41EE-84ED-6F5B2A194506}"/>
              </a:ext>
            </a:extLst>
          </p:cNvPr>
          <p:cNvSpPr/>
          <p:nvPr/>
        </p:nvSpPr>
        <p:spPr bwMode="auto">
          <a:xfrm>
            <a:off x="4442332" y="3333974"/>
            <a:ext cx="259337" cy="271742"/>
          </a:xfrm>
          <a:custGeom>
            <a:avLst/>
            <a:gdLst>
              <a:gd name="connsiteX0" fmla="*/ 75115 w 321487"/>
              <a:gd name="connsiteY0" fmla="*/ 204009 h 336863"/>
              <a:gd name="connsiteX1" fmla="*/ 94628 w 321487"/>
              <a:gd name="connsiteY1" fmla="*/ 207993 h 336863"/>
              <a:gd name="connsiteX2" fmla="*/ 114472 w 321487"/>
              <a:gd name="connsiteY2" fmla="*/ 225257 h 336863"/>
              <a:gd name="connsiteX3" fmla="*/ 156805 w 321487"/>
              <a:gd name="connsiteY3" fmla="*/ 239866 h 336863"/>
              <a:gd name="connsiteX4" fmla="*/ 170035 w 321487"/>
              <a:gd name="connsiteY4" fmla="*/ 239866 h 336863"/>
              <a:gd name="connsiteX5" fmla="*/ 212368 w 321487"/>
              <a:gd name="connsiteY5" fmla="*/ 225257 h 336863"/>
              <a:gd name="connsiteX6" fmla="*/ 230889 w 321487"/>
              <a:gd name="connsiteY6" fmla="*/ 207993 h 336863"/>
              <a:gd name="connsiteX7" fmla="*/ 269254 w 321487"/>
              <a:gd name="connsiteY7" fmla="*/ 215961 h 336863"/>
              <a:gd name="connsiteX8" fmla="*/ 310264 w 321487"/>
              <a:gd name="connsiteY8" fmla="*/ 286346 h 336863"/>
              <a:gd name="connsiteX9" fmla="*/ 316879 w 321487"/>
              <a:gd name="connsiteY9" fmla="*/ 302282 h 336863"/>
              <a:gd name="connsiteX10" fmla="*/ 319524 w 321487"/>
              <a:gd name="connsiteY10" fmla="*/ 327514 h 336863"/>
              <a:gd name="connsiteX11" fmla="*/ 295712 w 321487"/>
              <a:gd name="connsiteY11" fmla="*/ 336810 h 336863"/>
              <a:gd name="connsiteX12" fmla="*/ 28482 w 321487"/>
              <a:gd name="connsiteY12" fmla="*/ 336810 h 336863"/>
              <a:gd name="connsiteX13" fmla="*/ 2024 w 321487"/>
              <a:gd name="connsiteY13" fmla="*/ 327514 h 336863"/>
              <a:gd name="connsiteX14" fmla="*/ 3347 w 321487"/>
              <a:gd name="connsiteY14" fmla="*/ 302282 h 336863"/>
              <a:gd name="connsiteX15" fmla="*/ 11284 w 321487"/>
              <a:gd name="connsiteY15" fmla="*/ 286346 h 336863"/>
              <a:gd name="connsiteX16" fmla="*/ 53618 w 321487"/>
              <a:gd name="connsiteY16" fmla="*/ 215961 h 336863"/>
              <a:gd name="connsiteX17" fmla="*/ 75115 w 321487"/>
              <a:gd name="connsiteY17" fmla="*/ 204009 h 336863"/>
              <a:gd name="connsiteX18" fmla="*/ 160774 w 321487"/>
              <a:gd name="connsiteY18" fmla="*/ 0 h 336863"/>
              <a:gd name="connsiteX19" fmla="*/ 245706 w 321487"/>
              <a:gd name="connsiteY19" fmla="*/ 100013 h 336863"/>
              <a:gd name="connsiteX20" fmla="*/ 160774 w 321487"/>
              <a:gd name="connsiteY20" fmla="*/ 200026 h 336863"/>
              <a:gd name="connsiteX21" fmla="*/ 75842 w 321487"/>
              <a:gd name="connsiteY21" fmla="*/ 100013 h 336863"/>
              <a:gd name="connsiteX22" fmla="*/ 160774 w 321487"/>
              <a:gd name="connsiteY22" fmla="*/ 0 h 3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1487" h="336863">
                <a:moveTo>
                  <a:pt x="75115" y="204009"/>
                </a:moveTo>
                <a:cubicBezTo>
                  <a:pt x="82391" y="203345"/>
                  <a:pt x="89337" y="205337"/>
                  <a:pt x="94628" y="207993"/>
                </a:cubicBezTo>
                <a:cubicBezTo>
                  <a:pt x="101243" y="211977"/>
                  <a:pt x="109180" y="221273"/>
                  <a:pt x="114472" y="225257"/>
                </a:cubicBezTo>
                <a:cubicBezTo>
                  <a:pt x="121087" y="231897"/>
                  <a:pt x="134316" y="239866"/>
                  <a:pt x="156805" y="239866"/>
                </a:cubicBezTo>
                <a:cubicBezTo>
                  <a:pt x="170035" y="239866"/>
                  <a:pt x="170035" y="239866"/>
                  <a:pt x="170035" y="239866"/>
                </a:cubicBezTo>
                <a:cubicBezTo>
                  <a:pt x="191201" y="239866"/>
                  <a:pt x="204431" y="231897"/>
                  <a:pt x="212368" y="225257"/>
                </a:cubicBezTo>
                <a:cubicBezTo>
                  <a:pt x="217660" y="221273"/>
                  <a:pt x="224274" y="210649"/>
                  <a:pt x="230889" y="207993"/>
                </a:cubicBezTo>
                <a:cubicBezTo>
                  <a:pt x="241472" y="202681"/>
                  <a:pt x="256024" y="200025"/>
                  <a:pt x="269254" y="215961"/>
                </a:cubicBezTo>
                <a:cubicBezTo>
                  <a:pt x="291743" y="241194"/>
                  <a:pt x="310264" y="286346"/>
                  <a:pt x="310264" y="286346"/>
                </a:cubicBezTo>
                <a:cubicBezTo>
                  <a:pt x="316879" y="302282"/>
                  <a:pt x="316879" y="302282"/>
                  <a:pt x="316879" y="302282"/>
                </a:cubicBezTo>
                <a:cubicBezTo>
                  <a:pt x="320847" y="308922"/>
                  <a:pt x="323493" y="320874"/>
                  <a:pt x="319524" y="327514"/>
                </a:cubicBezTo>
                <a:cubicBezTo>
                  <a:pt x="311587" y="338138"/>
                  <a:pt x="295712" y="336810"/>
                  <a:pt x="295712" y="336810"/>
                </a:cubicBezTo>
                <a:lnTo>
                  <a:pt x="28482" y="336810"/>
                </a:lnTo>
                <a:cubicBezTo>
                  <a:pt x="28482" y="336810"/>
                  <a:pt x="9962" y="338138"/>
                  <a:pt x="2024" y="327514"/>
                </a:cubicBezTo>
                <a:cubicBezTo>
                  <a:pt x="-1945" y="320874"/>
                  <a:pt x="701" y="308922"/>
                  <a:pt x="3347" y="302282"/>
                </a:cubicBezTo>
                <a:cubicBezTo>
                  <a:pt x="11284" y="286346"/>
                  <a:pt x="11284" y="286346"/>
                  <a:pt x="11284" y="286346"/>
                </a:cubicBezTo>
                <a:cubicBezTo>
                  <a:pt x="11284" y="286346"/>
                  <a:pt x="31128" y="241194"/>
                  <a:pt x="53618" y="215961"/>
                </a:cubicBezTo>
                <a:cubicBezTo>
                  <a:pt x="60233" y="207993"/>
                  <a:pt x="67839" y="204673"/>
                  <a:pt x="75115" y="204009"/>
                </a:cubicBezTo>
                <a:close/>
                <a:moveTo>
                  <a:pt x="160774" y="0"/>
                </a:moveTo>
                <a:cubicBezTo>
                  <a:pt x="207681" y="0"/>
                  <a:pt x="245706" y="44777"/>
                  <a:pt x="245706" y="100013"/>
                </a:cubicBezTo>
                <a:cubicBezTo>
                  <a:pt x="245706" y="155249"/>
                  <a:pt x="207681" y="200026"/>
                  <a:pt x="160774" y="200026"/>
                </a:cubicBezTo>
                <a:cubicBezTo>
                  <a:pt x="113867" y="200026"/>
                  <a:pt x="75842" y="155249"/>
                  <a:pt x="75842" y="100013"/>
                </a:cubicBezTo>
                <a:cubicBezTo>
                  <a:pt x="75842" y="44777"/>
                  <a:pt x="113867" y="0"/>
                  <a:pt x="16077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A687B58-44C5-4491-9F2A-4E8A8240A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A735A92-EF83-4773-BAA0-0702A31A6B08}"/>
              </a:ext>
            </a:extLst>
          </p:cNvPr>
          <p:cNvSpPr>
            <a:spLocks/>
          </p:cNvSpPr>
          <p:nvPr/>
        </p:nvSpPr>
        <p:spPr bwMode="auto">
          <a:xfrm flipV="1">
            <a:off x="4018854" y="2609226"/>
            <a:ext cx="930893" cy="827460"/>
          </a:xfrm>
          <a:custGeom>
            <a:avLst/>
            <a:gdLst/>
            <a:ahLst/>
            <a:cxnLst>
              <a:cxn ang="0">
                <a:pos x="261" y="232"/>
              </a:cxn>
              <a:cxn ang="0">
                <a:pos x="0" y="232"/>
              </a:cxn>
              <a:cxn ang="0">
                <a:pos x="128" y="0"/>
              </a:cxn>
              <a:cxn ang="0">
                <a:pos x="261" y="232"/>
              </a:cxn>
            </a:cxnLst>
            <a:rect l="0" t="0" r="r" b="b"/>
            <a:pathLst>
              <a:path w="261" h="232">
                <a:moveTo>
                  <a:pt x="261" y="232"/>
                </a:moveTo>
                <a:lnTo>
                  <a:pt x="0" y="232"/>
                </a:lnTo>
                <a:lnTo>
                  <a:pt x="128" y="0"/>
                </a:lnTo>
                <a:lnTo>
                  <a:pt x="261" y="232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E590B14C-847B-4681-8C94-505FA7C46CB4}"/>
              </a:ext>
            </a:extLst>
          </p:cNvPr>
          <p:cNvSpPr>
            <a:spLocks/>
          </p:cNvSpPr>
          <p:nvPr/>
        </p:nvSpPr>
        <p:spPr bwMode="auto">
          <a:xfrm flipV="1">
            <a:off x="3712123" y="2154144"/>
            <a:ext cx="1558620" cy="417297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370" y="0"/>
              </a:cxn>
              <a:cxn ang="0">
                <a:pos x="437" y="117"/>
              </a:cxn>
              <a:cxn ang="0">
                <a:pos x="0" y="117"/>
              </a:cxn>
              <a:cxn ang="0">
                <a:pos x="64" y="0"/>
              </a:cxn>
            </a:cxnLst>
            <a:rect l="0" t="0" r="r" b="b"/>
            <a:pathLst>
              <a:path w="437" h="117">
                <a:moveTo>
                  <a:pt x="64" y="0"/>
                </a:moveTo>
                <a:lnTo>
                  <a:pt x="370" y="0"/>
                </a:lnTo>
                <a:lnTo>
                  <a:pt x="437" y="117"/>
                </a:lnTo>
                <a:lnTo>
                  <a:pt x="0" y="117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E6C9A21-0397-486B-A6DB-9FC9F432BC6C}"/>
              </a:ext>
            </a:extLst>
          </p:cNvPr>
          <p:cNvSpPr>
            <a:spLocks/>
          </p:cNvSpPr>
          <p:nvPr/>
        </p:nvSpPr>
        <p:spPr bwMode="auto">
          <a:xfrm flipV="1">
            <a:off x="3362593" y="1624164"/>
            <a:ext cx="2268379" cy="49219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557" y="0"/>
              </a:cxn>
              <a:cxn ang="0">
                <a:pos x="636" y="138"/>
              </a:cxn>
              <a:cxn ang="0">
                <a:pos x="0" y="138"/>
              </a:cxn>
              <a:cxn ang="0">
                <a:pos x="77" y="0"/>
              </a:cxn>
            </a:cxnLst>
            <a:rect l="0" t="0" r="r" b="b"/>
            <a:pathLst>
              <a:path w="636" h="138">
                <a:moveTo>
                  <a:pt x="77" y="0"/>
                </a:moveTo>
                <a:lnTo>
                  <a:pt x="557" y="0"/>
                </a:lnTo>
                <a:lnTo>
                  <a:pt x="636" y="138"/>
                </a:lnTo>
                <a:lnTo>
                  <a:pt x="0" y="138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541FF0F-ABFD-453F-9B84-E86099093CC2}"/>
              </a:ext>
            </a:extLst>
          </p:cNvPr>
          <p:cNvSpPr>
            <a:spLocks/>
          </p:cNvSpPr>
          <p:nvPr/>
        </p:nvSpPr>
        <p:spPr bwMode="auto">
          <a:xfrm flipV="1">
            <a:off x="2667097" y="564204"/>
            <a:ext cx="3691467" cy="492195"/>
          </a:xfrm>
          <a:custGeom>
            <a:avLst/>
            <a:gdLst/>
            <a:ahLst/>
            <a:cxnLst>
              <a:cxn ang="0">
                <a:pos x="1035" y="138"/>
              </a:cxn>
              <a:cxn ang="0">
                <a:pos x="0" y="138"/>
              </a:cxn>
              <a:cxn ang="0">
                <a:pos x="76" y="0"/>
              </a:cxn>
              <a:cxn ang="0">
                <a:pos x="955" y="0"/>
              </a:cxn>
              <a:cxn ang="0">
                <a:pos x="1035" y="138"/>
              </a:cxn>
            </a:cxnLst>
            <a:rect l="0" t="0" r="r" b="b"/>
            <a:pathLst>
              <a:path w="1035" h="138">
                <a:moveTo>
                  <a:pt x="1035" y="138"/>
                </a:moveTo>
                <a:lnTo>
                  <a:pt x="0" y="138"/>
                </a:lnTo>
                <a:lnTo>
                  <a:pt x="76" y="0"/>
                </a:lnTo>
                <a:lnTo>
                  <a:pt x="955" y="0"/>
                </a:lnTo>
                <a:lnTo>
                  <a:pt x="1035" y="1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3A4914B-CAB9-4EF7-99AE-8AF36E0A83E8}"/>
              </a:ext>
            </a:extLst>
          </p:cNvPr>
          <p:cNvSpPr>
            <a:spLocks/>
          </p:cNvSpPr>
          <p:nvPr/>
        </p:nvSpPr>
        <p:spPr bwMode="auto">
          <a:xfrm flipV="1">
            <a:off x="3034020" y="1094183"/>
            <a:ext cx="2978140" cy="492195"/>
          </a:xfrm>
          <a:custGeom>
            <a:avLst/>
            <a:gdLst/>
            <a:ahLst/>
            <a:cxnLst>
              <a:cxn ang="0">
                <a:pos x="835" y="138"/>
              </a:cxn>
              <a:cxn ang="0">
                <a:pos x="0" y="138"/>
              </a:cxn>
              <a:cxn ang="0">
                <a:pos x="76" y="0"/>
              </a:cxn>
              <a:cxn ang="0">
                <a:pos x="756" y="0"/>
              </a:cxn>
              <a:cxn ang="0">
                <a:pos x="835" y="138"/>
              </a:cxn>
            </a:cxnLst>
            <a:rect l="0" t="0" r="r" b="b"/>
            <a:pathLst>
              <a:path w="835" h="138">
                <a:moveTo>
                  <a:pt x="835" y="138"/>
                </a:moveTo>
                <a:lnTo>
                  <a:pt x="0" y="138"/>
                </a:lnTo>
                <a:lnTo>
                  <a:pt x="76" y="0"/>
                </a:lnTo>
                <a:lnTo>
                  <a:pt x="756" y="0"/>
                </a:lnTo>
                <a:lnTo>
                  <a:pt x="835" y="1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EF6BDFBE-DD0E-40C9-9248-96FBEBA6B2CF}"/>
              </a:ext>
            </a:extLst>
          </p:cNvPr>
          <p:cNvSpPr txBox="1">
            <a:spLocks/>
          </p:cNvSpPr>
          <p:nvPr/>
        </p:nvSpPr>
        <p:spPr>
          <a:xfrm>
            <a:off x="3730718" y="669402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8CF0F31-4C02-4EE2-A50E-0BDD7085172C}"/>
              </a:ext>
            </a:extLst>
          </p:cNvPr>
          <p:cNvSpPr/>
          <p:nvPr/>
        </p:nvSpPr>
        <p:spPr>
          <a:xfrm flipV="1">
            <a:off x="2573778" y="555526"/>
            <a:ext cx="2034572" cy="3099123"/>
          </a:xfrm>
          <a:custGeom>
            <a:avLst/>
            <a:gdLst>
              <a:gd name="connsiteX0" fmla="*/ 0 w 4779882"/>
              <a:gd name="connsiteY0" fmla="*/ 4120588 h 4120588"/>
              <a:gd name="connsiteX1" fmla="*/ 2389941 w 4779882"/>
              <a:gd name="connsiteY1" fmla="*/ 0 h 4120588"/>
              <a:gd name="connsiteX2" fmla="*/ 4779882 w 4779882"/>
              <a:gd name="connsiteY2" fmla="*/ 4120588 h 4120588"/>
              <a:gd name="connsiteX3" fmla="*/ 0 w 4779882"/>
              <a:gd name="connsiteY3" fmla="*/ 4120588 h 4120588"/>
              <a:gd name="connsiteX0" fmla="*/ 0 w 4779882"/>
              <a:gd name="connsiteY0" fmla="*/ 4120588 h 4132162"/>
              <a:gd name="connsiteX1" fmla="*/ 2389941 w 4779882"/>
              <a:gd name="connsiteY1" fmla="*/ 0 h 4132162"/>
              <a:gd name="connsiteX2" fmla="*/ 4779882 w 4779882"/>
              <a:gd name="connsiteY2" fmla="*/ 4120588 h 4132162"/>
              <a:gd name="connsiteX3" fmla="*/ 843344 w 4779882"/>
              <a:gd name="connsiteY3" fmla="*/ 4132162 h 4132162"/>
              <a:gd name="connsiteX4" fmla="*/ 0 w 4779882"/>
              <a:gd name="connsiteY4" fmla="*/ 4120588 h 4132162"/>
              <a:gd name="connsiteX0" fmla="*/ 0 w 2389941"/>
              <a:gd name="connsiteY0" fmla="*/ 4120588 h 4132162"/>
              <a:gd name="connsiteX1" fmla="*/ 2389941 w 2389941"/>
              <a:gd name="connsiteY1" fmla="*/ 0 h 4132162"/>
              <a:gd name="connsiteX2" fmla="*/ 843344 w 2389941"/>
              <a:gd name="connsiteY2" fmla="*/ 4132162 h 4132162"/>
              <a:gd name="connsiteX3" fmla="*/ 0 w 2389941"/>
              <a:gd name="connsiteY3" fmla="*/ 4120588 h 413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9941" h="4132162">
                <a:moveTo>
                  <a:pt x="0" y="4120588"/>
                </a:moveTo>
                <a:lnTo>
                  <a:pt x="2389941" y="0"/>
                </a:lnTo>
                <a:lnTo>
                  <a:pt x="843344" y="4132162"/>
                </a:lnTo>
                <a:lnTo>
                  <a:pt x="0" y="4120588"/>
                </a:ln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7F493F32-3CC1-4DCF-B0C4-C99EB6C8D475}"/>
              </a:ext>
            </a:extLst>
          </p:cNvPr>
          <p:cNvSpPr txBox="1">
            <a:spLocks/>
          </p:cNvSpPr>
          <p:nvPr/>
        </p:nvSpPr>
        <p:spPr>
          <a:xfrm>
            <a:off x="3802726" y="1205733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415A2D70-60E1-4ECE-AF14-E4BC49ADD5F7}"/>
              </a:ext>
            </a:extLst>
          </p:cNvPr>
          <p:cNvSpPr txBox="1">
            <a:spLocks/>
          </p:cNvSpPr>
          <p:nvPr/>
        </p:nvSpPr>
        <p:spPr>
          <a:xfrm>
            <a:off x="3802726" y="1724479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5BFE9754-1BAC-4AC2-8990-CA3595985111}"/>
              </a:ext>
            </a:extLst>
          </p:cNvPr>
          <p:cNvSpPr txBox="1">
            <a:spLocks/>
          </p:cNvSpPr>
          <p:nvPr/>
        </p:nvSpPr>
        <p:spPr>
          <a:xfrm>
            <a:off x="3802726" y="2199264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B019152-06F0-448F-8A0C-EE153931D416}"/>
              </a:ext>
            </a:extLst>
          </p:cNvPr>
          <p:cNvCxnSpPr/>
          <p:nvPr/>
        </p:nvCxnSpPr>
        <p:spPr>
          <a:xfrm>
            <a:off x="5736748" y="1946671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4">
            <a:extLst>
              <a:ext uri="{FF2B5EF4-FFF2-40B4-BE49-F238E27FC236}">
                <a16:creationId xmlns:a16="http://schemas.microsoft.com/office/drawing/2014/main" id="{F6A3E0A0-45B4-49FB-B48F-DBD4D02CB862}"/>
              </a:ext>
            </a:extLst>
          </p:cNvPr>
          <p:cNvSpPr txBox="1">
            <a:spLocks/>
          </p:cNvSpPr>
          <p:nvPr/>
        </p:nvSpPr>
        <p:spPr>
          <a:xfrm>
            <a:off x="6193947" y="1665003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r"/>
            <a:r>
              <a:rPr lang="zh-CN" altLang="en-US" sz="1800" b="1"/>
              <a:t>标题文本预设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1E100E-7E78-478D-B148-16C459661721}"/>
              </a:ext>
            </a:extLst>
          </p:cNvPr>
          <p:cNvSpPr/>
          <p:nvPr/>
        </p:nvSpPr>
        <p:spPr>
          <a:xfrm>
            <a:off x="5628849" y="1989168"/>
            <a:ext cx="2342484" cy="46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/>
              <a:t>此部分内容作为文字排版占位显示</a:t>
            </a:r>
          </a:p>
          <a:p>
            <a:pPr algn="r">
              <a:buClr>
                <a:srgbClr val="E24848"/>
              </a:buClr>
              <a:defRPr/>
            </a:pPr>
            <a:r>
              <a:rPr lang="zh-CN" altLang="en-US" sz="1200" noProof="1"/>
              <a:t>（建议使用主题字体）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26394DA-DDAE-4152-8B29-2946116043EC}"/>
              </a:ext>
            </a:extLst>
          </p:cNvPr>
          <p:cNvCxnSpPr/>
          <p:nvPr/>
        </p:nvCxnSpPr>
        <p:spPr>
          <a:xfrm>
            <a:off x="955760" y="1946671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675350D-63F8-4096-ABE4-2776A52D72EC}"/>
              </a:ext>
            </a:extLst>
          </p:cNvPr>
          <p:cNvSpPr txBox="1">
            <a:spLocks/>
          </p:cNvSpPr>
          <p:nvPr/>
        </p:nvSpPr>
        <p:spPr>
          <a:xfrm>
            <a:off x="955760" y="1665003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l"/>
            <a:r>
              <a:rPr lang="zh-CN" altLang="en-US" sz="1800" b="1"/>
              <a:t>标题文本预设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DA92C4-F3AD-4D26-8C5E-EB74E31F0E26}"/>
              </a:ext>
            </a:extLst>
          </p:cNvPr>
          <p:cNvSpPr/>
          <p:nvPr/>
        </p:nvSpPr>
        <p:spPr>
          <a:xfrm>
            <a:off x="955760" y="1989168"/>
            <a:ext cx="2342484" cy="46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/>
              <a:t>此部分内容作为文字排版占位显示</a:t>
            </a:r>
          </a:p>
          <a:p>
            <a:pPr>
              <a:buClr>
                <a:srgbClr val="E24848"/>
              </a:buClr>
              <a:defRPr/>
            </a:pPr>
            <a:r>
              <a:rPr lang="zh-CN" altLang="en-US" sz="1200" noProof="1"/>
              <a:t>（建议使用主题字体）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9473835-9671-4018-AFE3-96DDA3C6D3BE}"/>
              </a:ext>
            </a:extLst>
          </p:cNvPr>
          <p:cNvCxnSpPr/>
          <p:nvPr/>
        </p:nvCxnSpPr>
        <p:spPr>
          <a:xfrm>
            <a:off x="5736748" y="3204558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0">
            <a:extLst>
              <a:ext uri="{FF2B5EF4-FFF2-40B4-BE49-F238E27FC236}">
                <a16:creationId xmlns:a16="http://schemas.microsoft.com/office/drawing/2014/main" id="{80503DA2-3ED4-4EF2-B1D7-5684905AD74A}"/>
              </a:ext>
            </a:extLst>
          </p:cNvPr>
          <p:cNvSpPr txBox="1">
            <a:spLocks/>
          </p:cNvSpPr>
          <p:nvPr/>
        </p:nvSpPr>
        <p:spPr>
          <a:xfrm>
            <a:off x="6193947" y="2922890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r"/>
            <a:r>
              <a:rPr lang="zh-CN" altLang="en-US" sz="1800" b="1"/>
              <a:t>标题文本预设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D05283-2797-4AAB-8E31-B0DBCE2742D0}"/>
              </a:ext>
            </a:extLst>
          </p:cNvPr>
          <p:cNvSpPr/>
          <p:nvPr/>
        </p:nvSpPr>
        <p:spPr>
          <a:xfrm>
            <a:off x="5628849" y="3247054"/>
            <a:ext cx="2342484" cy="46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/>
              <a:t>此部分内容作为文字排版占位显示</a:t>
            </a:r>
          </a:p>
          <a:p>
            <a:pPr algn="r">
              <a:buClr>
                <a:srgbClr val="E24848"/>
              </a:buClr>
              <a:defRPr/>
            </a:pPr>
            <a:r>
              <a:rPr lang="zh-CN" altLang="en-US" sz="1200" noProof="1"/>
              <a:t>（建议使用主题字体）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D4BA986-3DE8-489F-BD0A-DB716000229A}"/>
              </a:ext>
            </a:extLst>
          </p:cNvPr>
          <p:cNvCxnSpPr/>
          <p:nvPr/>
        </p:nvCxnSpPr>
        <p:spPr>
          <a:xfrm>
            <a:off x="955760" y="3204558"/>
            <a:ext cx="2234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3">
            <a:extLst>
              <a:ext uri="{FF2B5EF4-FFF2-40B4-BE49-F238E27FC236}">
                <a16:creationId xmlns:a16="http://schemas.microsoft.com/office/drawing/2014/main" id="{ECD4F2C3-8DB6-4D6E-A285-7E4AF63F85FB}"/>
              </a:ext>
            </a:extLst>
          </p:cNvPr>
          <p:cNvSpPr txBox="1">
            <a:spLocks/>
          </p:cNvSpPr>
          <p:nvPr/>
        </p:nvSpPr>
        <p:spPr>
          <a:xfrm>
            <a:off x="955760" y="2922890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l"/>
            <a:r>
              <a:rPr lang="zh-CN" altLang="en-US" sz="1800" b="1"/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9ADEB73-0F8D-4E72-8E48-63BB363EE3ED}"/>
              </a:ext>
            </a:extLst>
          </p:cNvPr>
          <p:cNvSpPr/>
          <p:nvPr/>
        </p:nvSpPr>
        <p:spPr>
          <a:xfrm>
            <a:off x="955760" y="3247054"/>
            <a:ext cx="2342484" cy="46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/>
              <a:t>此部分内容作为文字排版占位显示</a:t>
            </a:r>
          </a:p>
          <a:p>
            <a:pPr>
              <a:buClr>
                <a:srgbClr val="E24848"/>
              </a:buClr>
              <a:defRPr/>
            </a:pPr>
            <a:r>
              <a:rPr lang="zh-CN" altLang="en-US" sz="1200" noProof="1"/>
              <a:t>（建议使用主题字体）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3C8D7EC-DC0E-4A0C-8777-C7626CA66A4F}"/>
              </a:ext>
            </a:extLst>
          </p:cNvPr>
          <p:cNvSpPr/>
          <p:nvPr/>
        </p:nvSpPr>
        <p:spPr>
          <a:xfrm>
            <a:off x="2988289" y="3540138"/>
            <a:ext cx="2984648" cy="594066"/>
          </a:xfrm>
          <a:prstGeom prst="ellipse">
            <a:avLst/>
          </a:prstGeom>
          <a:solidFill>
            <a:schemeClr val="tx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D5CDDCE4-F22D-4F73-B3A1-AFC21B1E715C}"/>
              </a:ext>
            </a:extLst>
          </p:cNvPr>
          <p:cNvSpPr txBox="1">
            <a:spLocks/>
          </p:cNvSpPr>
          <p:nvPr/>
        </p:nvSpPr>
        <p:spPr>
          <a:xfrm>
            <a:off x="3591064" y="3682779"/>
            <a:ext cx="1777386" cy="28180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lang="zh-CN" altLang="en-US" sz="1800" b="1"/>
              <a:t>标题文本预设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45659CB-FA54-45BB-BFD6-DEC66D1F1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20" grpId="0"/>
      <p:bldP spid="22" grpId="0"/>
      <p:bldP spid="23" grpId="0"/>
      <p:bldP spid="2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4BCDE02-DC9B-432C-A35E-1C59AFBEDBC3}"/>
              </a:ext>
            </a:extLst>
          </p:cNvPr>
          <p:cNvGrpSpPr/>
          <p:nvPr/>
        </p:nvGrpSpPr>
        <p:grpSpPr>
          <a:xfrm>
            <a:off x="2052792" y="399238"/>
            <a:ext cx="5158664" cy="4116728"/>
            <a:chOff x="4348379" y="564667"/>
            <a:chExt cx="5426218" cy="4330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9F4E0E7-616A-403E-9608-D4FCB5B4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379" y="564667"/>
              <a:ext cx="5426218" cy="433024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63BA1B7-777D-447F-9A8C-004F36B4FDC8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5CDA6D8-CFC9-4F80-8836-9967B01B7A2B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E860E61-CA13-4821-AE5C-B40AA21592E6}"/>
              </a:ext>
            </a:extLst>
          </p:cNvPr>
          <p:cNvSpPr/>
          <p:nvPr/>
        </p:nvSpPr>
        <p:spPr>
          <a:xfrm>
            <a:off x="5074994" y="1272022"/>
            <a:ext cx="3872067" cy="2915532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8EEECD0-842C-44AF-A1A4-4A16CE034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794"/>
            <a:ext cx="9144000" cy="21923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285B91C-8F6D-4A90-B351-E10C2E008B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096156"/>
            <a:ext cx="9144000" cy="21923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62C7E67-4728-4B27-9635-5ECC7657EB1F}"/>
              </a:ext>
            </a:extLst>
          </p:cNvPr>
          <p:cNvSpPr/>
          <p:nvPr/>
        </p:nvSpPr>
        <p:spPr>
          <a:xfrm>
            <a:off x="3271351" y="1923678"/>
            <a:ext cx="3309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15B0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5" name="TextBox 71">
            <a:extLst>
              <a:ext uri="{FF2B5EF4-FFF2-40B4-BE49-F238E27FC236}">
                <a16:creationId xmlns:a16="http://schemas.microsoft.com/office/drawing/2014/main" id="{3B5752D8-FBCD-4F24-AE2F-013364FBF8CB}"/>
              </a:ext>
            </a:extLst>
          </p:cNvPr>
          <p:cNvSpPr txBox="1"/>
          <p:nvPr/>
        </p:nvSpPr>
        <p:spPr>
          <a:xfrm>
            <a:off x="3445730" y="2602193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B06FA4-80F4-40E2-82C2-6FB0081DF07E}"/>
              </a:ext>
            </a:extLst>
          </p:cNvPr>
          <p:cNvSpPr/>
          <p:nvPr/>
        </p:nvSpPr>
        <p:spPr>
          <a:xfrm>
            <a:off x="3203848" y="2299698"/>
            <a:ext cx="276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—POWERPOINT—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742F112-6DEE-4C99-AF38-1505179A098F}"/>
              </a:ext>
            </a:extLst>
          </p:cNvPr>
          <p:cNvGrpSpPr/>
          <p:nvPr/>
        </p:nvGrpSpPr>
        <p:grpSpPr>
          <a:xfrm>
            <a:off x="2315984" y="609271"/>
            <a:ext cx="4632280" cy="3696662"/>
            <a:chOff x="4625221" y="785593"/>
            <a:chExt cx="4872533" cy="38883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34D8D73-59A2-4E43-A824-FC1540527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21" y="785593"/>
              <a:ext cx="4872533" cy="3888389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0A541F7-2B93-46D6-AF35-81A416694378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8CA3A47-F517-4CDA-9AFB-FD385FC1BE05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71">
            <a:extLst>
              <a:ext uri="{FF2B5EF4-FFF2-40B4-BE49-F238E27FC236}">
                <a16:creationId xmlns:a16="http://schemas.microsoft.com/office/drawing/2014/main" id="{E206596B-BC60-4635-B287-91DC93489A03}"/>
              </a:ext>
            </a:extLst>
          </p:cNvPr>
          <p:cNvSpPr txBox="1"/>
          <p:nvPr/>
        </p:nvSpPr>
        <p:spPr>
          <a:xfrm>
            <a:off x="3556337" y="24574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33F67F-6991-4287-A7E8-DC5E8C847450}"/>
              </a:ext>
            </a:extLst>
          </p:cNvPr>
          <p:cNvSpPr/>
          <p:nvPr/>
        </p:nvSpPr>
        <p:spPr>
          <a:xfrm>
            <a:off x="3810796" y="1977888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—01—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EE7F0D0-1DD8-42F5-B623-63E5F87AC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A95F14DF-C5EC-4722-8B13-EF98FBFC2B34}"/>
              </a:ext>
            </a:extLst>
          </p:cNvPr>
          <p:cNvGrpSpPr/>
          <p:nvPr/>
        </p:nvGrpSpPr>
        <p:grpSpPr>
          <a:xfrm>
            <a:off x="3735095" y="1203598"/>
            <a:ext cx="811171" cy="1186673"/>
            <a:chOff x="4936038" y="1742890"/>
            <a:chExt cx="1155700" cy="1690688"/>
          </a:xfrm>
        </p:grpSpPr>
        <p:sp>
          <p:nvSpPr>
            <p:cNvPr id="38" name="Freeform: Shape 2">
              <a:extLst>
                <a:ext uri="{FF2B5EF4-FFF2-40B4-BE49-F238E27FC236}">
                  <a16:creationId xmlns:a16="http://schemas.microsoft.com/office/drawing/2014/main" id="{751C7D5D-EFD3-4482-8631-A38D68DCE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1742890"/>
              <a:ext cx="1155700" cy="1690688"/>
            </a:xfrm>
            <a:custGeom>
              <a:avLst/>
              <a:gdLst>
                <a:gd name="T0" fmla="*/ 64 w 307"/>
                <a:gd name="T1" fmla="*/ 28 h 449"/>
                <a:gd name="T2" fmla="*/ 201 w 307"/>
                <a:gd name="T3" fmla="*/ 65 h 449"/>
                <a:gd name="T4" fmla="*/ 307 w 307"/>
                <a:gd name="T5" fmla="*/ 249 h 449"/>
                <a:gd name="T6" fmla="*/ 307 w 307"/>
                <a:gd name="T7" fmla="*/ 449 h 449"/>
                <a:gd name="T8" fmla="*/ 134 w 307"/>
                <a:gd name="T9" fmla="*/ 349 h 449"/>
                <a:gd name="T10" fmla="*/ 28 w 307"/>
                <a:gd name="T11" fmla="*/ 165 h 449"/>
                <a:gd name="T12" fmla="*/ 64 w 307"/>
                <a:gd name="T13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49">
                  <a:moveTo>
                    <a:pt x="64" y="28"/>
                  </a:moveTo>
                  <a:cubicBezTo>
                    <a:pt x="112" y="0"/>
                    <a:pt x="173" y="17"/>
                    <a:pt x="201" y="65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7" y="449"/>
                    <a:pt x="307" y="449"/>
                    <a:pt x="307" y="449"/>
                  </a:cubicBezTo>
                  <a:cubicBezTo>
                    <a:pt x="134" y="349"/>
                    <a:pt x="134" y="349"/>
                    <a:pt x="134" y="349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0" y="117"/>
                    <a:pt x="16" y="56"/>
                    <a:pt x="64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B237E7DC-B725-4FB9-8CE4-A14EFC0369AC}"/>
                </a:ext>
              </a:extLst>
            </p:cNvPr>
            <p:cNvSpPr/>
            <p:nvPr/>
          </p:nvSpPr>
          <p:spPr>
            <a:xfrm>
              <a:off x="5113100" y="1919528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97EFDD-E1D0-40C4-99F9-C6EA5FE5B6FF}"/>
              </a:ext>
            </a:extLst>
          </p:cNvPr>
          <p:cNvGrpSpPr/>
          <p:nvPr/>
        </p:nvGrpSpPr>
        <p:grpSpPr>
          <a:xfrm>
            <a:off x="4546266" y="1203598"/>
            <a:ext cx="813400" cy="1186673"/>
            <a:chOff x="6091738" y="1742890"/>
            <a:chExt cx="1158875" cy="1690688"/>
          </a:xfrm>
        </p:grpSpPr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32778E94-59A6-4F2E-8611-84A5B0C30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738" y="1742890"/>
              <a:ext cx="1158875" cy="1690688"/>
            </a:xfrm>
            <a:custGeom>
              <a:avLst/>
              <a:gdLst>
                <a:gd name="T0" fmla="*/ 243 w 308"/>
                <a:gd name="T1" fmla="*/ 28 h 449"/>
                <a:gd name="T2" fmla="*/ 280 w 308"/>
                <a:gd name="T3" fmla="*/ 165 h 449"/>
                <a:gd name="T4" fmla="*/ 174 w 308"/>
                <a:gd name="T5" fmla="*/ 349 h 449"/>
                <a:gd name="T6" fmla="*/ 0 w 308"/>
                <a:gd name="T7" fmla="*/ 449 h 449"/>
                <a:gd name="T8" fmla="*/ 0 w 308"/>
                <a:gd name="T9" fmla="*/ 249 h 449"/>
                <a:gd name="T10" fmla="*/ 107 w 308"/>
                <a:gd name="T11" fmla="*/ 65 h 449"/>
                <a:gd name="T12" fmla="*/ 243 w 308"/>
                <a:gd name="T13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49">
                  <a:moveTo>
                    <a:pt x="243" y="28"/>
                  </a:moveTo>
                  <a:cubicBezTo>
                    <a:pt x="291" y="56"/>
                    <a:pt x="308" y="117"/>
                    <a:pt x="280" y="165"/>
                  </a:cubicBezTo>
                  <a:cubicBezTo>
                    <a:pt x="174" y="349"/>
                    <a:pt x="174" y="349"/>
                    <a:pt x="174" y="34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34" y="17"/>
                    <a:pt x="196" y="0"/>
                    <a:pt x="243" y="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8B6EA799-E1D7-4084-9FE3-8B83794622C3}"/>
                </a:ext>
              </a:extLst>
            </p:cNvPr>
            <p:cNvSpPr/>
            <p:nvPr/>
          </p:nvSpPr>
          <p:spPr>
            <a:xfrm>
              <a:off x="6559330" y="1919528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9AFA3F01-0C8C-49AA-B53E-24496CA34A0C}"/>
              </a:ext>
            </a:extLst>
          </p:cNvPr>
          <p:cNvGrpSpPr/>
          <p:nvPr/>
        </p:nvGrpSpPr>
        <p:grpSpPr>
          <a:xfrm>
            <a:off x="3735095" y="2390271"/>
            <a:ext cx="811171" cy="1186673"/>
            <a:chOff x="4936038" y="3433578"/>
            <a:chExt cx="1155700" cy="1690688"/>
          </a:xfrm>
        </p:grpSpPr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F961E7E3-CAE7-4459-A780-898B5F28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038" y="3433578"/>
              <a:ext cx="1155700" cy="1690688"/>
            </a:xfrm>
            <a:custGeom>
              <a:avLst/>
              <a:gdLst>
                <a:gd name="T0" fmla="*/ 64 w 307"/>
                <a:gd name="T1" fmla="*/ 421 h 449"/>
                <a:gd name="T2" fmla="*/ 201 w 307"/>
                <a:gd name="T3" fmla="*/ 384 h 449"/>
                <a:gd name="T4" fmla="*/ 307 w 307"/>
                <a:gd name="T5" fmla="*/ 200 h 449"/>
                <a:gd name="T6" fmla="*/ 307 w 307"/>
                <a:gd name="T7" fmla="*/ 0 h 449"/>
                <a:gd name="T8" fmla="*/ 134 w 307"/>
                <a:gd name="T9" fmla="*/ 100 h 449"/>
                <a:gd name="T10" fmla="*/ 28 w 307"/>
                <a:gd name="T11" fmla="*/ 284 h 449"/>
                <a:gd name="T12" fmla="*/ 64 w 307"/>
                <a:gd name="T13" fmla="*/ 4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49">
                  <a:moveTo>
                    <a:pt x="64" y="421"/>
                  </a:moveTo>
                  <a:cubicBezTo>
                    <a:pt x="112" y="449"/>
                    <a:pt x="173" y="432"/>
                    <a:pt x="201" y="384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28" y="284"/>
                    <a:pt x="28" y="284"/>
                    <a:pt x="28" y="284"/>
                  </a:cubicBezTo>
                  <a:cubicBezTo>
                    <a:pt x="0" y="332"/>
                    <a:pt x="16" y="393"/>
                    <a:pt x="64" y="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CBF4227C-DE5D-47AF-A134-74126F0F6FE6}"/>
                </a:ext>
              </a:extLst>
            </p:cNvPr>
            <p:cNvSpPr/>
            <p:nvPr/>
          </p:nvSpPr>
          <p:spPr>
            <a:xfrm>
              <a:off x="5113100" y="4427705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0F5935E7-0248-422E-8144-36713B6BBB4B}"/>
              </a:ext>
            </a:extLst>
          </p:cNvPr>
          <p:cNvGrpSpPr/>
          <p:nvPr/>
        </p:nvGrpSpPr>
        <p:grpSpPr>
          <a:xfrm>
            <a:off x="4546266" y="2390271"/>
            <a:ext cx="813400" cy="1186673"/>
            <a:chOff x="6091738" y="3433578"/>
            <a:chExt cx="1158875" cy="1690688"/>
          </a:xfrm>
        </p:grpSpPr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C8CE620D-0E3A-4B28-BEC9-0B004604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738" y="3433578"/>
              <a:ext cx="1158875" cy="1690688"/>
            </a:xfrm>
            <a:custGeom>
              <a:avLst/>
              <a:gdLst>
                <a:gd name="T0" fmla="*/ 243 w 308"/>
                <a:gd name="T1" fmla="*/ 421 h 449"/>
                <a:gd name="T2" fmla="*/ 280 w 308"/>
                <a:gd name="T3" fmla="*/ 284 h 449"/>
                <a:gd name="T4" fmla="*/ 174 w 308"/>
                <a:gd name="T5" fmla="*/ 100 h 449"/>
                <a:gd name="T6" fmla="*/ 0 w 308"/>
                <a:gd name="T7" fmla="*/ 0 h 449"/>
                <a:gd name="T8" fmla="*/ 0 w 308"/>
                <a:gd name="T9" fmla="*/ 200 h 449"/>
                <a:gd name="T10" fmla="*/ 107 w 308"/>
                <a:gd name="T11" fmla="*/ 384 h 449"/>
                <a:gd name="T12" fmla="*/ 243 w 308"/>
                <a:gd name="T13" fmla="*/ 42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449">
                  <a:moveTo>
                    <a:pt x="243" y="421"/>
                  </a:moveTo>
                  <a:cubicBezTo>
                    <a:pt x="291" y="393"/>
                    <a:pt x="308" y="332"/>
                    <a:pt x="280" y="284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07" y="384"/>
                    <a:pt x="107" y="384"/>
                    <a:pt x="107" y="384"/>
                  </a:cubicBezTo>
                  <a:cubicBezTo>
                    <a:pt x="134" y="432"/>
                    <a:pt x="196" y="449"/>
                    <a:pt x="243" y="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47BF2437-FC7F-4CB7-A537-E975BF30549E}"/>
                </a:ext>
              </a:extLst>
            </p:cNvPr>
            <p:cNvSpPr/>
            <p:nvPr/>
          </p:nvSpPr>
          <p:spPr>
            <a:xfrm>
              <a:off x="6559330" y="4427705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lvl="0" algn="ctr"/>
              <a:r>
                <a:rPr lang="en-US" sz="1600">
                  <a:solidFill>
                    <a:schemeClr val="tx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8F96ECA3-EF21-4549-9D60-1A378D25581D}"/>
              </a:ext>
            </a:extLst>
          </p:cNvPr>
          <p:cNvGrpSpPr/>
          <p:nvPr/>
        </p:nvGrpSpPr>
        <p:grpSpPr>
          <a:xfrm>
            <a:off x="4546266" y="2126195"/>
            <a:ext cx="1285840" cy="528153"/>
            <a:chOff x="6091738" y="3057340"/>
            <a:chExt cx="1831975" cy="752475"/>
          </a:xfrm>
        </p:grpSpPr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04B1F7A2-E4F2-4754-8871-0D542323F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738" y="3057340"/>
              <a:ext cx="1831975" cy="752475"/>
            </a:xfrm>
            <a:custGeom>
              <a:avLst/>
              <a:gdLst>
                <a:gd name="T0" fmla="*/ 487 w 487"/>
                <a:gd name="T1" fmla="*/ 100 h 200"/>
                <a:gd name="T2" fmla="*/ 387 w 487"/>
                <a:gd name="T3" fmla="*/ 200 h 200"/>
                <a:gd name="T4" fmla="*/ 174 w 487"/>
                <a:gd name="T5" fmla="*/ 200 h 200"/>
                <a:gd name="T6" fmla="*/ 0 w 487"/>
                <a:gd name="T7" fmla="*/ 100 h 200"/>
                <a:gd name="T8" fmla="*/ 174 w 487"/>
                <a:gd name="T9" fmla="*/ 0 h 200"/>
                <a:gd name="T10" fmla="*/ 387 w 487"/>
                <a:gd name="T11" fmla="*/ 0 h 200"/>
                <a:gd name="T12" fmla="*/ 487 w 487"/>
                <a:gd name="T13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200">
                  <a:moveTo>
                    <a:pt x="487" y="100"/>
                  </a:moveTo>
                  <a:cubicBezTo>
                    <a:pt x="487" y="155"/>
                    <a:pt x="442" y="200"/>
                    <a:pt x="387" y="200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42" y="0"/>
                    <a:pt x="486" y="45"/>
                    <a:pt x="487" y="1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6E85330D-1772-452C-BDFA-C006B273571A}"/>
                </a:ext>
              </a:extLst>
            </p:cNvPr>
            <p:cNvSpPr/>
            <p:nvPr/>
          </p:nvSpPr>
          <p:spPr>
            <a:xfrm>
              <a:off x="7275294" y="3176861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2596D480-B444-460A-B7C8-9CD404CFBEF7}"/>
              </a:ext>
            </a:extLst>
          </p:cNvPr>
          <p:cNvGrpSpPr/>
          <p:nvPr/>
        </p:nvGrpSpPr>
        <p:grpSpPr>
          <a:xfrm>
            <a:off x="3262654" y="2126195"/>
            <a:ext cx="1283612" cy="528153"/>
            <a:chOff x="4262938" y="3057340"/>
            <a:chExt cx="1828800" cy="752475"/>
          </a:xfrm>
        </p:grpSpPr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AA996CD4-C41C-4E8F-8EBA-F62137FBD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938" y="3057340"/>
              <a:ext cx="1828800" cy="752475"/>
            </a:xfrm>
            <a:custGeom>
              <a:avLst/>
              <a:gdLst>
                <a:gd name="T0" fmla="*/ 0 w 486"/>
                <a:gd name="T1" fmla="*/ 100 h 200"/>
                <a:gd name="T2" fmla="*/ 100 w 486"/>
                <a:gd name="T3" fmla="*/ 200 h 200"/>
                <a:gd name="T4" fmla="*/ 313 w 486"/>
                <a:gd name="T5" fmla="*/ 200 h 200"/>
                <a:gd name="T6" fmla="*/ 486 w 486"/>
                <a:gd name="T7" fmla="*/ 100 h 200"/>
                <a:gd name="T8" fmla="*/ 313 w 486"/>
                <a:gd name="T9" fmla="*/ 0 h 200"/>
                <a:gd name="T10" fmla="*/ 100 w 486"/>
                <a:gd name="T11" fmla="*/ 0 h 200"/>
                <a:gd name="T12" fmla="*/ 0 w 486"/>
                <a:gd name="T13" fmla="*/ 1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200">
                  <a:moveTo>
                    <a:pt x="0" y="100"/>
                  </a:moveTo>
                  <a:cubicBezTo>
                    <a:pt x="0" y="155"/>
                    <a:pt x="45" y="200"/>
                    <a:pt x="100" y="200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80754140-0BC0-46FD-8913-EC305939BB53}"/>
                </a:ext>
              </a:extLst>
            </p:cNvPr>
            <p:cNvSpPr/>
            <p:nvPr/>
          </p:nvSpPr>
          <p:spPr>
            <a:xfrm>
              <a:off x="4400125" y="3176861"/>
              <a:ext cx="519924" cy="519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AU" sz="1600">
                  <a:solidFill>
                    <a:schemeClr val="tx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23665" y="1205122"/>
            <a:ext cx="1995892" cy="755466"/>
            <a:chOff x="6423665" y="1399668"/>
            <a:chExt cx="1995892" cy="755466"/>
          </a:xfrm>
        </p:grpSpPr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F789AB0B-98F1-4CBF-99AA-95AD4620B8A3}"/>
                </a:ext>
              </a:extLst>
            </p:cNvPr>
            <p:cNvSpPr txBox="1"/>
            <p:nvPr/>
          </p:nvSpPr>
          <p:spPr>
            <a:xfrm>
              <a:off x="6995254" y="1399668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EA6AC781-F67F-4ECD-BE6F-C7634AE85F25}"/>
                </a:ext>
              </a:extLst>
            </p:cNvPr>
            <p:cNvSpPr txBox="1">
              <a:spLocks/>
            </p:cNvSpPr>
            <p:nvPr/>
          </p:nvSpPr>
          <p:spPr>
            <a:xfrm>
              <a:off x="6995255" y="1599250"/>
              <a:ext cx="1424302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id="{901BED08-BFAD-44A0-B1B9-DD89E7070C72}"/>
                </a:ext>
              </a:extLst>
            </p:cNvPr>
            <p:cNvSpPr/>
            <p:nvPr/>
          </p:nvSpPr>
          <p:spPr>
            <a:xfrm>
              <a:off x="6423665" y="1422299"/>
              <a:ext cx="439225" cy="424428"/>
            </a:xfrm>
            <a:prstGeom prst="roundRect">
              <a:avLst>
                <a:gd name="adj" fmla="val 165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3665" y="2152255"/>
            <a:ext cx="1995892" cy="755466"/>
            <a:chOff x="6423665" y="2346801"/>
            <a:chExt cx="1995892" cy="755466"/>
          </a:xfrm>
        </p:grpSpPr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E9574558-AF98-487E-8896-B44377F08293}"/>
                </a:ext>
              </a:extLst>
            </p:cNvPr>
            <p:cNvSpPr txBox="1"/>
            <p:nvPr/>
          </p:nvSpPr>
          <p:spPr>
            <a:xfrm>
              <a:off x="6995254" y="2346801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AC2FE503-B126-4325-8809-936993438E55}"/>
                </a:ext>
              </a:extLst>
            </p:cNvPr>
            <p:cNvSpPr txBox="1">
              <a:spLocks/>
            </p:cNvSpPr>
            <p:nvPr/>
          </p:nvSpPr>
          <p:spPr>
            <a:xfrm>
              <a:off x="6995255" y="2546383"/>
              <a:ext cx="1424302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7" name="Rectangle: Rounded Corners 29">
              <a:extLst>
                <a:ext uri="{FF2B5EF4-FFF2-40B4-BE49-F238E27FC236}">
                  <a16:creationId xmlns:a16="http://schemas.microsoft.com/office/drawing/2014/main" id="{C8A0EDBC-4DB2-405E-9F03-058D862B01B7}"/>
                </a:ext>
              </a:extLst>
            </p:cNvPr>
            <p:cNvSpPr/>
            <p:nvPr/>
          </p:nvSpPr>
          <p:spPr>
            <a:xfrm>
              <a:off x="6423665" y="2369430"/>
              <a:ext cx="439225" cy="424428"/>
            </a:xfrm>
            <a:prstGeom prst="roundRect">
              <a:avLst>
                <a:gd name="adj" fmla="val 1655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23665" y="3099388"/>
            <a:ext cx="1995892" cy="755466"/>
            <a:chOff x="6423665" y="3293934"/>
            <a:chExt cx="1995892" cy="755466"/>
          </a:xfrm>
        </p:grpSpPr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7470E582-F67E-46B8-9664-39EE2C76B87B}"/>
                </a:ext>
              </a:extLst>
            </p:cNvPr>
            <p:cNvSpPr txBox="1"/>
            <p:nvPr/>
          </p:nvSpPr>
          <p:spPr>
            <a:xfrm>
              <a:off x="6995254" y="3293934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D79B2DCA-2517-4C44-BD50-C3945DD3A602}"/>
                </a:ext>
              </a:extLst>
            </p:cNvPr>
            <p:cNvSpPr txBox="1">
              <a:spLocks/>
            </p:cNvSpPr>
            <p:nvPr/>
          </p:nvSpPr>
          <p:spPr>
            <a:xfrm>
              <a:off x="6995255" y="3493516"/>
              <a:ext cx="1424302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8" name="Rectangle: Rounded Corners 30">
              <a:extLst>
                <a:ext uri="{FF2B5EF4-FFF2-40B4-BE49-F238E27FC236}">
                  <a16:creationId xmlns:a16="http://schemas.microsoft.com/office/drawing/2014/main" id="{B7047528-FBA9-4F66-9222-C8B2D7D20A1A}"/>
                </a:ext>
              </a:extLst>
            </p:cNvPr>
            <p:cNvSpPr/>
            <p:nvPr/>
          </p:nvSpPr>
          <p:spPr>
            <a:xfrm>
              <a:off x="6423665" y="3316562"/>
              <a:ext cx="439225" cy="424428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lvl="0" algn="ctr"/>
              <a:r>
                <a:rPr lang="en-US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9362" y="1208296"/>
            <a:ext cx="1964921" cy="755466"/>
            <a:chOff x="699362" y="1402842"/>
            <a:chExt cx="1964921" cy="755466"/>
          </a:xfrm>
        </p:grpSpPr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54598A52-F9F3-4E95-89AB-E7692EB9B1EF}"/>
                </a:ext>
              </a:extLst>
            </p:cNvPr>
            <p:cNvSpPr txBox="1"/>
            <p:nvPr/>
          </p:nvSpPr>
          <p:spPr>
            <a:xfrm flipH="1">
              <a:off x="1284780" y="1402842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400" b="1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4129D8EC-F971-4E66-AE0A-C1ECD950007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99362" y="1602424"/>
              <a:ext cx="1393331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25" name="Rectangle: Rounded Corners 40">
              <a:extLst>
                <a:ext uri="{FF2B5EF4-FFF2-40B4-BE49-F238E27FC236}">
                  <a16:creationId xmlns:a16="http://schemas.microsoft.com/office/drawing/2014/main" id="{C8EB631D-A4E8-40EA-B6A3-BBCECAABED7D}"/>
                </a:ext>
              </a:extLst>
            </p:cNvPr>
            <p:cNvSpPr/>
            <p:nvPr/>
          </p:nvSpPr>
          <p:spPr>
            <a:xfrm flipH="1">
              <a:off x="2239855" y="1425473"/>
              <a:ext cx="424428" cy="424428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9362" y="2155429"/>
            <a:ext cx="1964921" cy="755466"/>
            <a:chOff x="699362" y="2349975"/>
            <a:chExt cx="1964921" cy="755466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74BF4A42-F7F6-4FB7-B866-5C3CD789AB57}"/>
                </a:ext>
              </a:extLst>
            </p:cNvPr>
            <p:cNvSpPr txBox="1"/>
            <p:nvPr/>
          </p:nvSpPr>
          <p:spPr>
            <a:xfrm flipH="1">
              <a:off x="1284780" y="2349975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A9448E8D-D8A0-4E32-A2FB-EBC91C9DE58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99362" y="2549557"/>
              <a:ext cx="1393331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900" dirty="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26" name="Rectangle: Rounded Corners 41">
              <a:extLst>
                <a:ext uri="{FF2B5EF4-FFF2-40B4-BE49-F238E27FC236}">
                  <a16:creationId xmlns:a16="http://schemas.microsoft.com/office/drawing/2014/main" id="{DBA6ECFA-ADE2-4326-83DA-1D2EAC17BDEF}"/>
                </a:ext>
              </a:extLst>
            </p:cNvPr>
            <p:cNvSpPr/>
            <p:nvPr/>
          </p:nvSpPr>
          <p:spPr>
            <a:xfrm flipH="1">
              <a:off x="2239855" y="2372604"/>
              <a:ext cx="424428" cy="424428"/>
            </a:xfrm>
            <a:prstGeom prst="roundRect">
              <a:avLst>
                <a:gd name="adj" fmla="val 1655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AU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9362" y="3102562"/>
            <a:ext cx="1964921" cy="755466"/>
            <a:chOff x="699362" y="3297108"/>
            <a:chExt cx="1964921" cy="755466"/>
          </a:xfrm>
        </p:grpSpPr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C23C30E-B1C9-4593-A95C-66E7672BDD0D}"/>
                </a:ext>
              </a:extLst>
            </p:cNvPr>
            <p:cNvSpPr txBox="1"/>
            <p:nvPr/>
          </p:nvSpPr>
          <p:spPr>
            <a:xfrm flipH="1">
              <a:off x="1284780" y="3297108"/>
              <a:ext cx="807913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rgbClr val="656D78"/>
                  </a:solidFill>
                </a:rPr>
                <a:t>标题文本预设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0E519515-9878-461C-A8E8-9024776E53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99362" y="3496690"/>
              <a:ext cx="1393331" cy="55588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rgbClr val="656D78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id="{B26A9FF9-A4C3-409A-A5E9-68757AF39250}"/>
                </a:ext>
              </a:extLst>
            </p:cNvPr>
            <p:cNvSpPr/>
            <p:nvPr/>
          </p:nvSpPr>
          <p:spPr>
            <a:xfrm flipH="1">
              <a:off x="2239855" y="3319736"/>
              <a:ext cx="424428" cy="424428"/>
            </a:xfrm>
            <a:prstGeom prst="roundRect">
              <a:avLst>
                <a:gd name="adj" fmla="val 165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1DA9E997-5C4B-40B4-84F8-2B6788B2C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75313" y="1764447"/>
            <a:ext cx="1435253" cy="1453164"/>
            <a:chOff x="875313" y="2048940"/>
            <a:chExt cx="1435253" cy="1453164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5C443247-8E29-4A8A-BEB9-355FEE429523}"/>
                </a:ext>
              </a:extLst>
            </p:cNvPr>
            <p:cNvSpPr/>
            <p:nvPr/>
          </p:nvSpPr>
          <p:spPr>
            <a:xfrm>
              <a:off x="875313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9A741D18-BC74-4D16-B292-1C0689A7EDC2}"/>
                </a:ext>
              </a:extLst>
            </p:cNvPr>
            <p:cNvSpPr/>
            <p:nvPr/>
          </p:nvSpPr>
          <p:spPr>
            <a:xfrm>
              <a:off x="904188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sz="11500" dirty="0"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61689" y="1764447"/>
            <a:ext cx="1435253" cy="1453164"/>
            <a:chOff x="2861689" y="2048940"/>
            <a:chExt cx="1435253" cy="1453164"/>
          </a:xfrm>
        </p:grpSpPr>
        <p:sp>
          <p:nvSpPr>
            <p:cNvPr id="6" name="Rectangle: Rounded Corners 8">
              <a:extLst>
                <a:ext uri="{FF2B5EF4-FFF2-40B4-BE49-F238E27FC236}">
                  <a16:creationId xmlns:a16="http://schemas.microsoft.com/office/drawing/2014/main" id="{6EFD78EB-F734-49B8-B255-158C096C60DA}"/>
                </a:ext>
              </a:extLst>
            </p:cNvPr>
            <p:cNvSpPr/>
            <p:nvPr/>
          </p:nvSpPr>
          <p:spPr>
            <a:xfrm>
              <a:off x="2861689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7164B6E1-4A3F-4D16-9255-1C27009A8788}"/>
                </a:ext>
              </a:extLst>
            </p:cNvPr>
            <p:cNvSpPr/>
            <p:nvPr/>
          </p:nvSpPr>
          <p:spPr>
            <a:xfrm>
              <a:off x="2890564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48065" y="1764447"/>
            <a:ext cx="1435253" cy="1453164"/>
            <a:chOff x="4848065" y="2048940"/>
            <a:chExt cx="1435253" cy="1453164"/>
          </a:xfrm>
        </p:grpSpPr>
        <p:sp>
          <p:nvSpPr>
            <p:cNvPr id="8" name="Rectangle: Rounded Corners 12">
              <a:extLst>
                <a:ext uri="{FF2B5EF4-FFF2-40B4-BE49-F238E27FC236}">
                  <a16:creationId xmlns:a16="http://schemas.microsoft.com/office/drawing/2014/main" id="{568ED74C-5F76-4A63-91D4-C418AB317EF1}"/>
                </a:ext>
              </a:extLst>
            </p:cNvPr>
            <p:cNvSpPr/>
            <p:nvPr/>
          </p:nvSpPr>
          <p:spPr>
            <a:xfrm>
              <a:off x="4848065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78EC23DD-D6CE-4C20-B5E8-FEF1F6168E25}"/>
                </a:ext>
              </a:extLst>
            </p:cNvPr>
            <p:cNvSpPr/>
            <p:nvPr/>
          </p:nvSpPr>
          <p:spPr>
            <a:xfrm>
              <a:off x="4876940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05566" y="1764447"/>
            <a:ext cx="1435253" cy="1453164"/>
            <a:chOff x="6805566" y="2048940"/>
            <a:chExt cx="1435253" cy="1453164"/>
          </a:xfrm>
        </p:grpSpPr>
        <p:sp>
          <p:nvSpPr>
            <p:cNvPr id="10" name="Rectangle: Rounded Corners 16">
              <a:extLst>
                <a:ext uri="{FF2B5EF4-FFF2-40B4-BE49-F238E27FC236}">
                  <a16:creationId xmlns:a16="http://schemas.microsoft.com/office/drawing/2014/main" id="{951CC580-D0A5-42DF-8C43-7DD98A06022F}"/>
                </a:ext>
              </a:extLst>
            </p:cNvPr>
            <p:cNvSpPr/>
            <p:nvPr/>
          </p:nvSpPr>
          <p:spPr>
            <a:xfrm>
              <a:off x="6805566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C3806ED2-409C-4473-918F-BB8CF03F62B3}"/>
                </a:ext>
              </a:extLst>
            </p:cNvPr>
            <p:cNvSpPr/>
            <p:nvPr/>
          </p:nvSpPr>
          <p:spPr>
            <a:xfrm>
              <a:off x="6834441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 dirty="0">
                  <a:latin typeface="Impact" panose="020B0806030902050204" pitchFamily="34" charset="0"/>
                </a:rPr>
                <a:t>04</a:t>
              </a:r>
            </a:p>
          </p:txBody>
        </p:sp>
      </p:grpSp>
      <p:cxnSp>
        <p:nvCxnSpPr>
          <p:cNvPr id="12" name="Connector: Elbow 22">
            <a:extLst>
              <a:ext uri="{FF2B5EF4-FFF2-40B4-BE49-F238E27FC236}">
                <a16:creationId xmlns:a16="http://schemas.microsoft.com/office/drawing/2014/main" id="{FD995B85-8719-474D-BB6E-2D379E4A3359}"/>
              </a:ext>
            </a:extLst>
          </p:cNvPr>
          <p:cNvCxnSpPr/>
          <p:nvPr/>
        </p:nvCxnSpPr>
        <p:spPr>
          <a:xfrm rot="10800000" flipV="1">
            <a:off x="1552310" y="746956"/>
            <a:ext cx="288057" cy="1017492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26">
            <a:extLst>
              <a:ext uri="{FF2B5EF4-FFF2-40B4-BE49-F238E27FC236}">
                <a16:creationId xmlns:a16="http://schemas.microsoft.com/office/drawing/2014/main" id="{F7D0DBE1-D234-4C02-8DEA-6017DE3E82A7}"/>
              </a:ext>
            </a:extLst>
          </p:cNvPr>
          <p:cNvCxnSpPr/>
          <p:nvPr/>
        </p:nvCxnSpPr>
        <p:spPr>
          <a:xfrm rot="10800000" flipV="1">
            <a:off x="5529053" y="746956"/>
            <a:ext cx="288057" cy="1017492"/>
          </a:xfrm>
          <a:prstGeom prst="bentConnector2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30">
            <a:extLst>
              <a:ext uri="{FF2B5EF4-FFF2-40B4-BE49-F238E27FC236}">
                <a16:creationId xmlns:a16="http://schemas.microsoft.com/office/drawing/2014/main" id="{EEDAECA7-3114-41AB-8063-198C36B65491}"/>
              </a:ext>
            </a:extLst>
          </p:cNvPr>
          <p:cNvCxnSpPr>
            <a:stCxn id="20" idx="3"/>
          </p:cNvCxnSpPr>
          <p:nvPr/>
        </p:nvCxnSpPr>
        <p:spPr>
          <a:xfrm flipV="1">
            <a:off x="3286377" y="3205031"/>
            <a:ext cx="278501" cy="532293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4">
            <a:extLst>
              <a:ext uri="{FF2B5EF4-FFF2-40B4-BE49-F238E27FC236}">
                <a16:creationId xmlns:a16="http://schemas.microsoft.com/office/drawing/2014/main" id="{56E72411-17BA-44E8-82EC-0C25CC515DA6}"/>
              </a:ext>
            </a:extLst>
          </p:cNvPr>
          <p:cNvCxnSpPr>
            <a:stCxn id="22" idx="3"/>
          </p:cNvCxnSpPr>
          <p:nvPr/>
        </p:nvCxnSpPr>
        <p:spPr>
          <a:xfrm flipV="1">
            <a:off x="7263120" y="3205031"/>
            <a:ext cx="283735" cy="532293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EE7852A5-D861-4563-9282-B44A13E9B9E1}"/>
              </a:ext>
            </a:extLst>
          </p:cNvPr>
          <p:cNvGrpSpPr/>
          <p:nvPr/>
        </p:nvGrpSpPr>
        <p:grpSpPr>
          <a:xfrm>
            <a:off x="5817110" y="627534"/>
            <a:ext cx="2145854" cy="635776"/>
            <a:chOff x="7284132" y="5074715"/>
            <a:chExt cx="2262955" cy="847702"/>
          </a:xfrm>
        </p:grpSpPr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F3D2848C-46C3-443E-A184-99B824EDF219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90ADDA76-C189-4671-8E4C-C5CE44BE82C1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46078043-8D7D-4ABF-80F6-69D63B1E083F}"/>
              </a:ext>
            </a:extLst>
          </p:cNvPr>
          <p:cNvGrpSpPr/>
          <p:nvPr/>
        </p:nvGrpSpPr>
        <p:grpSpPr>
          <a:xfrm>
            <a:off x="1840367" y="627534"/>
            <a:ext cx="2145854" cy="635776"/>
            <a:chOff x="7284132" y="5074715"/>
            <a:chExt cx="2262955" cy="847702"/>
          </a:xfrm>
        </p:grpSpPr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7D42A710-0198-4A5F-BA8B-EBC18C0E906A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2D89A116-D3DA-47CF-B408-B34C61CA4C00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38">
            <a:extLst>
              <a:ext uri="{FF2B5EF4-FFF2-40B4-BE49-F238E27FC236}">
                <a16:creationId xmlns:a16="http://schemas.microsoft.com/office/drawing/2014/main" id="{73BE23CD-0AC4-489D-A743-C93CB012FBF1}"/>
              </a:ext>
            </a:extLst>
          </p:cNvPr>
          <p:cNvGrpSpPr/>
          <p:nvPr/>
        </p:nvGrpSpPr>
        <p:grpSpPr>
          <a:xfrm>
            <a:off x="5117266" y="3628048"/>
            <a:ext cx="2145854" cy="635776"/>
            <a:chOff x="7284132" y="5074715"/>
            <a:chExt cx="2262955" cy="847702"/>
          </a:xfrm>
        </p:grpSpPr>
        <p:sp>
          <p:nvSpPr>
            <p:cNvPr id="22" name="TextBox 39">
              <a:extLst>
                <a:ext uri="{FF2B5EF4-FFF2-40B4-BE49-F238E27FC236}">
                  <a16:creationId xmlns:a16="http://schemas.microsoft.com/office/drawing/2014/main" id="{25EFCEBA-564F-403B-8553-1774692957AA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5585BAAC-9D9F-4677-B85A-94D3290976B4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41259295-5516-4AB6-84A3-47966D351A0B}"/>
              </a:ext>
            </a:extLst>
          </p:cNvPr>
          <p:cNvGrpSpPr/>
          <p:nvPr/>
        </p:nvGrpSpPr>
        <p:grpSpPr>
          <a:xfrm>
            <a:off x="1140523" y="3628048"/>
            <a:ext cx="2145854" cy="635776"/>
            <a:chOff x="7284132" y="5074715"/>
            <a:chExt cx="2262955" cy="847702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id="{92EFB31B-5A26-48EC-BAB4-D91A2DBCBA11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E46AA02A-8731-41C8-A9A0-9512CB8EA727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EDD8373-A895-4400-B268-242547E11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5EBB27F-DDE3-447A-AA82-F52D52EE44D7}"/>
              </a:ext>
            </a:extLst>
          </p:cNvPr>
          <p:cNvGrpSpPr/>
          <p:nvPr/>
        </p:nvGrpSpPr>
        <p:grpSpPr>
          <a:xfrm>
            <a:off x="3038125" y="1299254"/>
            <a:ext cx="3067749" cy="2511728"/>
            <a:chOff x="4050834" y="1732339"/>
            <a:chExt cx="4090332" cy="334897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FD68750-6363-401A-83B0-0265CD74FD3A}"/>
                </a:ext>
              </a:extLst>
            </p:cNvPr>
            <p:cNvGrpSpPr/>
            <p:nvPr/>
          </p:nvGrpSpPr>
          <p:grpSpPr>
            <a:xfrm>
              <a:off x="4475820" y="1808820"/>
              <a:ext cx="3240360" cy="3240360"/>
              <a:chOff x="4475820" y="1808820"/>
              <a:chExt cx="3240360" cy="3240360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562EF72-9BA3-48AB-BBCE-F50614CAE6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05325" y="1841085"/>
                <a:ext cx="3181350" cy="3175832"/>
              </a:xfrm>
              <a:custGeom>
                <a:avLst/>
                <a:gdLst>
                  <a:gd name="connsiteX0" fmla="*/ 566340 w 597701"/>
                  <a:gd name="connsiteY0" fmla="*/ 235720 h 596665"/>
                  <a:gd name="connsiteX1" fmla="*/ 565418 w 597701"/>
                  <a:gd name="connsiteY1" fmla="*/ 236641 h 596665"/>
                  <a:gd name="connsiteX2" fmla="*/ 567263 w 597701"/>
                  <a:gd name="connsiteY2" fmla="*/ 240324 h 596665"/>
                  <a:gd name="connsiteX3" fmla="*/ 566340 w 597701"/>
                  <a:gd name="connsiteY3" fmla="*/ 235720 h 596665"/>
                  <a:gd name="connsiteX4" fmla="*/ 206613 w 597701"/>
                  <a:gd name="connsiteY4" fmla="*/ 174948 h 596665"/>
                  <a:gd name="connsiteX5" fmla="*/ 200156 w 597701"/>
                  <a:gd name="connsiteY5" fmla="*/ 175869 h 596665"/>
                  <a:gd name="connsiteX6" fmla="*/ 199234 w 597701"/>
                  <a:gd name="connsiteY6" fmla="*/ 177711 h 596665"/>
                  <a:gd name="connsiteX7" fmla="*/ 195544 w 597701"/>
                  <a:gd name="connsiteY7" fmla="*/ 177711 h 596665"/>
                  <a:gd name="connsiteX8" fmla="*/ 193700 w 597701"/>
                  <a:gd name="connsiteY8" fmla="*/ 184156 h 596665"/>
                  <a:gd name="connsiteX9" fmla="*/ 202923 w 597701"/>
                  <a:gd name="connsiteY9" fmla="*/ 184156 h 596665"/>
                  <a:gd name="connsiteX10" fmla="*/ 206613 w 597701"/>
                  <a:gd name="connsiteY10" fmla="*/ 180473 h 596665"/>
                  <a:gd name="connsiteX11" fmla="*/ 543281 w 597701"/>
                  <a:gd name="connsiteY11" fmla="*/ 174028 h 596665"/>
                  <a:gd name="connsiteX12" fmla="*/ 541436 w 597701"/>
                  <a:gd name="connsiteY12" fmla="*/ 175869 h 596665"/>
                  <a:gd name="connsiteX13" fmla="*/ 541436 w 597701"/>
                  <a:gd name="connsiteY13" fmla="*/ 187839 h 596665"/>
                  <a:gd name="connsiteX14" fmla="*/ 546970 w 597701"/>
                  <a:gd name="connsiteY14" fmla="*/ 187839 h 596665"/>
                  <a:gd name="connsiteX15" fmla="*/ 549738 w 597701"/>
                  <a:gd name="connsiteY15" fmla="*/ 187839 h 596665"/>
                  <a:gd name="connsiteX16" fmla="*/ 543281 w 597701"/>
                  <a:gd name="connsiteY16" fmla="*/ 174028 h 596665"/>
                  <a:gd name="connsiteX17" fmla="*/ 56219 w 597701"/>
                  <a:gd name="connsiteY17" fmla="*/ 171321 h 596665"/>
                  <a:gd name="connsiteX18" fmla="*/ 54256 w 597701"/>
                  <a:gd name="connsiteY18" fmla="*/ 175277 h 596665"/>
                  <a:gd name="connsiteX19" fmla="*/ 46159 w 597701"/>
                  <a:gd name="connsiteY19" fmla="*/ 191442 h 596665"/>
                  <a:gd name="connsiteX20" fmla="*/ 46159 w 597701"/>
                  <a:gd name="connsiteY20" fmla="*/ 182377 h 596665"/>
                  <a:gd name="connsiteX21" fmla="*/ 211225 w 597701"/>
                  <a:gd name="connsiteY21" fmla="*/ 170344 h 596665"/>
                  <a:gd name="connsiteX22" fmla="*/ 211225 w 597701"/>
                  <a:gd name="connsiteY22" fmla="*/ 174948 h 596665"/>
                  <a:gd name="connsiteX23" fmla="*/ 213070 w 597701"/>
                  <a:gd name="connsiteY23" fmla="*/ 178631 h 596665"/>
                  <a:gd name="connsiteX24" fmla="*/ 222293 w 597701"/>
                  <a:gd name="connsiteY24" fmla="*/ 178631 h 596665"/>
                  <a:gd name="connsiteX25" fmla="*/ 222293 w 597701"/>
                  <a:gd name="connsiteY25" fmla="*/ 173107 h 596665"/>
                  <a:gd name="connsiteX26" fmla="*/ 258292 w 597701"/>
                  <a:gd name="connsiteY26" fmla="*/ 165699 h 596665"/>
                  <a:gd name="connsiteX27" fmla="*/ 262012 w 597701"/>
                  <a:gd name="connsiteY27" fmla="*/ 168473 h 596665"/>
                  <a:gd name="connsiteX28" fmla="*/ 261082 w 597701"/>
                  <a:gd name="connsiteY28" fmla="*/ 172172 h 596665"/>
                  <a:gd name="connsiteX29" fmla="*/ 255502 w 597701"/>
                  <a:gd name="connsiteY29" fmla="*/ 173096 h 596665"/>
                  <a:gd name="connsiteX30" fmla="*/ 255502 w 597701"/>
                  <a:gd name="connsiteY30" fmla="*/ 168473 h 596665"/>
                  <a:gd name="connsiteX31" fmla="*/ 199234 w 597701"/>
                  <a:gd name="connsiteY31" fmla="*/ 163898 h 596665"/>
                  <a:gd name="connsiteX32" fmla="*/ 199234 w 597701"/>
                  <a:gd name="connsiteY32" fmla="*/ 173107 h 596665"/>
                  <a:gd name="connsiteX33" fmla="*/ 204768 w 597701"/>
                  <a:gd name="connsiteY33" fmla="*/ 172186 h 596665"/>
                  <a:gd name="connsiteX34" fmla="*/ 208458 w 597701"/>
                  <a:gd name="connsiteY34" fmla="*/ 169423 h 596665"/>
                  <a:gd name="connsiteX35" fmla="*/ 208458 w 597701"/>
                  <a:gd name="connsiteY35" fmla="*/ 163898 h 596665"/>
                  <a:gd name="connsiteX36" fmla="*/ 185398 w 597701"/>
                  <a:gd name="connsiteY36" fmla="*/ 163898 h 596665"/>
                  <a:gd name="connsiteX37" fmla="*/ 178942 w 597701"/>
                  <a:gd name="connsiteY37" fmla="*/ 170344 h 596665"/>
                  <a:gd name="connsiteX38" fmla="*/ 178019 w 597701"/>
                  <a:gd name="connsiteY38" fmla="*/ 177711 h 596665"/>
                  <a:gd name="connsiteX39" fmla="*/ 182631 w 597701"/>
                  <a:gd name="connsiteY39" fmla="*/ 180473 h 596665"/>
                  <a:gd name="connsiteX40" fmla="*/ 193700 w 597701"/>
                  <a:gd name="connsiteY40" fmla="*/ 163898 h 596665"/>
                  <a:gd name="connsiteX41" fmla="*/ 216759 w 597701"/>
                  <a:gd name="connsiteY41" fmla="*/ 162978 h 596665"/>
                  <a:gd name="connsiteX42" fmla="*/ 213992 w 597701"/>
                  <a:gd name="connsiteY42" fmla="*/ 165740 h 596665"/>
                  <a:gd name="connsiteX43" fmla="*/ 217681 w 597701"/>
                  <a:gd name="connsiteY43" fmla="*/ 168502 h 596665"/>
                  <a:gd name="connsiteX44" fmla="*/ 220449 w 597701"/>
                  <a:gd name="connsiteY44" fmla="*/ 165740 h 596665"/>
                  <a:gd name="connsiteX45" fmla="*/ 275804 w 597701"/>
                  <a:gd name="connsiteY45" fmla="*/ 161113 h 596665"/>
                  <a:gd name="connsiteX46" fmla="*/ 279486 w 597701"/>
                  <a:gd name="connsiteY46" fmla="*/ 161113 h 596665"/>
                  <a:gd name="connsiteX47" fmla="*/ 283168 w 597701"/>
                  <a:gd name="connsiteY47" fmla="*/ 162037 h 596665"/>
                  <a:gd name="connsiteX48" fmla="*/ 281327 w 597701"/>
                  <a:gd name="connsiteY48" fmla="*/ 165736 h 596665"/>
                  <a:gd name="connsiteX49" fmla="*/ 277645 w 597701"/>
                  <a:gd name="connsiteY49" fmla="*/ 165736 h 596665"/>
                  <a:gd name="connsiteX50" fmla="*/ 276724 w 597701"/>
                  <a:gd name="connsiteY50" fmla="*/ 169435 h 596665"/>
                  <a:gd name="connsiteX51" fmla="*/ 273963 w 597701"/>
                  <a:gd name="connsiteY51" fmla="*/ 171284 h 596665"/>
                  <a:gd name="connsiteX52" fmla="*/ 268439 w 597701"/>
                  <a:gd name="connsiteY52" fmla="*/ 172209 h 596665"/>
                  <a:gd name="connsiteX53" fmla="*/ 268439 w 597701"/>
                  <a:gd name="connsiteY53" fmla="*/ 169435 h 596665"/>
                  <a:gd name="connsiteX54" fmla="*/ 266598 w 597701"/>
                  <a:gd name="connsiteY54" fmla="*/ 169435 h 596665"/>
                  <a:gd name="connsiteX55" fmla="*/ 266598 w 597701"/>
                  <a:gd name="connsiteY55" fmla="*/ 165736 h 596665"/>
                  <a:gd name="connsiteX56" fmla="*/ 274883 w 597701"/>
                  <a:gd name="connsiteY56" fmla="*/ 165736 h 596665"/>
                  <a:gd name="connsiteX57" fmla="*/ 203846 w 597701"/>
                  <a:gd name="connsiteY57" fmla="*/ 155611 h 596665"/>
                  <a:gd name="connsiteX58" fmla="*/ 203846 w 597701"/>
                  <a:gd name="connsiteY58" fmla="*/ 162057 h 596665"/>
                  <a:gd name="connsiteX59" fmla="*/ 209380 w 597701"/>
                  <a:gd name="connsiteY59" fmla="*/ 160215 h 596665"/>
                  <a:gd name="connsiteX60" fmla="*/ 188165 w 597701"/>
                  <a:gd name="connsiteY60" fmla="*/ 152849 h 596665"/>
                  <a:gd name="connsiteX61" fmla="*/ 179864 w 597701"/>
                  <a:gd name="connsiteY61" fmla="*/ 156532 h 596665"/>
                  <a:gd name="connsiteX62" fmla="*/ 178942 w 597701"/>
                  <a:gd name="connsiteY62" fmla="*/ 160215 h 596665"/>
                  <a:gd name="connsiteX63" fmla="*/ 184476 w 597701"/>
                  <a:gd name="connsiteY63" fmla="*/ 162057 h 596665"/>
                  <a:gd name="connsiteX64" fmla="*/ 201079 w 597701"/>
                  <a:gd name="connsiteY64" fmla="*/ 162057 h 596665"/>
                  <a:gd name="connsiteX65" fmla="*/ 201079 w 597701"/>
                  <a:gd name="connsiteY65" fmla="*/ 156532 h 596665"/>
                  <a:gd name="connsiteX66" fmla="*/ 199234 w 597701"/>
                  <a:gd name="connsiteY66" fmla="*/ 156532 h 596665"/>
                  <a:gd name="connsiteX67" fmla="*/ 199234 w 597701"/>
                  <a:gd name="connsiteY67" fmla="*/ 152849 h 596665"/>
                  <a:gd name="connsiteX68" fmla="*/ 170640 w 597701"/>
                  <a:gd name="connsiteY68" fmla="*/ 132592 h 596665"/>
                  <a:gd name="connsiteX69" fmla="*/ 163261 w 597701"/>
                  <a:gd name="connsiteY69" fmla="*/ 135354 h 596665"/>
                  <a:gd name="connsiteX70" fmla="*/ 167873 w 597701"/>
                  <a:gd name="connsiteY70" fmla="*/ 144562 h 596665"/>
                  <a:gd name="connsiteX71" fmla="*/ 174330 w 597701"/>
                  <a:gd name="connsiteY71" fmla="*/ 142721 h 596665"/>
                  <a:gd name="connsiteX72" fmla="*/ 177097 w 597701"/>
                  <a:gd name="connsiteY72" fmla="*/ 133513 h 596665"/>
                  <a:gd name="connsiteX73" fmla="*/ 423392 w 597701"/>
                  <a:gd name="connsiteY73" fmla="*/ 127973 h 596665"/>
                  <a:gd name="connsiteX74" fmla="*/ 428895 w 597701"/>
                  <a:gd name="connsiteY74" fmla="*/ 130734 h 596665"/>
                  <a:gd name="connsiteX75" fmla="*/ 427978 w 597701"/>
                  <a:gd name="connsiteY75" fmla="*/ 136258 h 596665"/>
                  <a:gd name="connsiteX76" fmla="*/ 416971 w 597701"/>
                  <a:gd name="connsiteY76" fmla="*/ 144543 h 596665"/>
                  <a:gd name="connsiteX77" fmla="*/ 410550 w 597701"/>
                  <a:gd name="connsiteY77" fmla="*/ 144543 h 596665"/>
                  <a:gd name="connsiteX78" fmla="*/ 410550 w 597701"/>
                  <a:gd name="connsiteY78" fmla="*/ 139019 h 596665"/>
                  <a:gd name="connsiteX79" fmla="*/ 416054 w 597701"/>
                  <a:gd name="connsiteY79" fmla="*/ 129814 h 596665"/>
                  <a:gd name="connsiteX80" fmla="*/ 437185 w 597701"/>
                  <a:gd name="connsiteY80" fmla="*/ 115989 h 596665"/>
                  <a:gd name="connsiteX81" fmla="*/ 439029 w 597701"/>
                  <a:gd name="connsiteY81" fmla="*/ 127047 h 596665"/>
                  <a:gd name="connsiteX82" fmla="*/ 443640 w 597701"/>
                  <a:gd name="connsiteY82" fmla="*/ 134418 h 596665"/>
                  <a:gd name="connsiteX83" fmla="*/ 447329 w 597701"/>
                  <a:gd name="connsiteY83" fmla="*/ 138104 h 596665"/>
                  <a:gd name="connsiteX84" fmla="*/ 452862 w 597701"/>
                  <a:gd name="connsiteY84" fmla="*/ 140869 h 596665"/>
                  <a:gd name="connsiteX85" fmla="*/ 447329 w 597701"/>
                  <a:gd name="connsiteY85" fmla="*/ 147319 h 596665"/>
                  <a:gd name="connsiteX86" fmla="*/ 437185 w 597701"/>
                  <a:gd name="connsiteY86" fmla="*/ 148241 h 596665"/>
                  <a:gd name="connsiteX87" fmla="*/ 428885 w 597701"/>
                  <a:gd name="connsiteY87" fmla="*/ 148241 h 596665"/>
                  <a:gd name="connsiteX88" fmla="*/ 429807 w 597701"/>
                  <a:gd name="connsiteY88" fmla="*/ 139026 h 596665"/>
                  <a:gd name="connsiteX89" fmla="*/ 436263 w 597701"/>
                  <a:gd name="connsiteY89" fmla="*/ 137183 h 596665"/>
                  <a:gd name="connsiteX90" fmla="*/ 435340 w 597701"/>
                  <a:gd name="connsiteY90" fmla="*/ 132575 h 596665"/>
                  <a:gd name="connsiteX91" fmla="*/ 429807 w 597701"/>
                  <a:gd name="connsiteY91" fmla="*/ 128890 h 596665"/>
                  <a:gd name="connsiteX92" fmla="*/ 425196 w 597701"/>
                  <a:gd name="connsiteY92" fmla="*/ 126125 h 596665"/>
                  <a:gd name="connsiteX93" fmla="*/ 425196 w 597701"/>
                  <a:gd name="connsiteY93" fmla="*/ 121518 h 596665"/>
                  <a:gd name="connsiteX94" fmla="*/ 427963 w 597701"/>
                  <a:gd name="connsiteY94" fmla="*/ 117832 h 596665"/>
                  <a:gd name="connsiteX95" fmla="*/ 498084 w 597701"/>
                  <a:gd name="connsiteY95" fmla="*/ 110493 h 596665"/>
                  <a:gd name="connsiteX96" fmla="*/ 498084 w 597701"/>
                  <a:gd name="connsiteY96" fmla="*/ 124305 h 596665"/>
                  <a:gd name="connsiteX97" fmla="*/ 487016 w 597701"/>
                  <a:gd name="connsiteY97" fmla="*/ 129830 h 596665"/>
                  <a:gd name="connsiteX98" fmla="*/ 487938 w 597701"/>
                  <a:gd name="connsiteY98" fmla="*/ 133513 h 596665"/>
                  <a:gd name="connsiteX99" fmla="*/ 506386 w 597701"/>
                  <a:gd name="connsiteY99" fmla="*/ 134434 h 596665"/>
                  <a:gd name="connsiteX100" fmla="*/ 511920 w 597701"/>
                  <a:gd name="connsiteY100" fmla="*/ 126147 h 596665"/>
                  <a:gd name="connsiteX101" fmla="*/ 498084 w 597701"/>
                  <a:gd name="connsiteY101" fmla="*/ 110493 h 596665"/>
                  <a:gd name="connsiteX102" fmla="*/ 154037 w 597701"/>
                  <a:gd name="connsiteY102" fmla="*/ 103127 h 596665"/>
                  <a:gd name="connsiteX103" fmla="*/ 147581 w 597701"/>
                  <a:gd name="connsiteY103" fmla="*/ 104048 h 596665"/>
                  <a:gd name="connsiteX104" fmla="*/ 137435 w 597701"/>
                  <a:gd name="connsiteY104" fmla="*/ 106810 h 596665"/>
                  <a:gd name="connsiteX105" fmla="*/ 140202 w 597701"/>
                  <a:gd name="connsiteY105" fmla="*/ 109572 h 596665"/>
                  <a:gd name="connsiteX106" fmla="*/ 154037 w 597701"/>
                  <a:gd name="connsiteY106" fmla="*/ 109572 h 596665"/>
                  <a:gd name="connsiteX107" fmla="*/ 154037 w 597701"/>
                  <a:gd name="connsiteY107" fmla="*/ 103127 h 596665"/>
                  <a:gd name="connsiteX108" fmla="*/ 143891 w 597701"/>
                  <a:gd name="connsiteY108" fmla="*/ 88395 h 596665"/>
                  <a:gd name="connsiteX109" fmla="*/ 143891 w 597701"/>
                  <a:gd name="connsiteY109" fmla="*/ 90236 h 596665"/>
                  <a:gd name="connsiteX110" fmla="*/ 137435 w 597701"/>
                  <a:gd name="connsiteY110" fmla="*/ 90236 h 596665"/>
                  <a:gd name="connsiteX111" fmla="*/ 137435 w 597701"/>
                  <a:gd name="connsiteY111" fmla="*/ 91157 h 596665"/>
                  <a:gd name="connsiteX112" fmla="*/ 137435 w 597701"/>
                  <a:gd name="connsiteY112" fmla="*/ 96682 h 596665"/>
                  <a:gd name="connsiteX113" fmla="*/ 151270 w 597701"/>
                  <a:gd name="connsiteY113" fmla="*/ 96682 h 596665"/>
                  <a:gd name="connsiteX114" fmla="*/ 154037 w 597701"/>
                  <a:gd name="connsiteY114" fmla="*/ 92998 h 596665"/>
                  <a:gd name="connsiteX115" fmla="*/ 154037 w 597701"/>
                  <a:gd name="connsiteY115" fmla="*/ 88395 h 596665"/>
                  <a:gd name="connsiteX116" fmla="*/ 298851 w 597701"/>
                  <a:gd name="connsiteY116" fmla="*/ 24861 h 596665"/>
                  <a:gd name="connsiteX117" fmla="*/ 137435 w 597701"/>
                  <a:gd name="connsiteY117" fmla="*/ 77345 h 596665"/>
                  <a:gd name="connsiteX118" fmla="*/ 151270 w 597701"/>
                  <a:gd name="connsiteY118" fmla="*/ 76424 h 596665"/>
                  <a:gd name="connsiteX119" fmla="*/ 157727 w 597701"/>
                  <a:gd name="connsiteY119" fmla="*/ 80108 h 596665"/>
                  <a:gd name="connsiteX120" fmla="*/ 169718 w 597701"/>
                  <a:gd name="connsiteY120" fmla="*/ 82870 h 596665"/>
                  <a:gd name="connsiteX121" fmla="*/ 170640 w 597701"/>
                  <a:gd name="connsiteY121" fmla="*/ 87474 h 596665"/>
                  <a:gd name="connsiteX122" fmla="*/ 189088 w 597701"/>
                  <a:gd name="connsiteY122" fmla="*/ 88395 h 596665"/>
                  <a:gd name="connsiteX123" fmla="*/ 186321 w 597701"/>
                  <a:gd name="connsiteY123" fmla="*/ 81949 h 596665"/>
                  <a:gd name="connsiteX124" fmla="*/ 169718 w 597701"/>
                  <a:gd name="connsiteY124" fmla="*/ 81949 h 596665"/>
                  <a:gd name="connsiteX125" fmla="*/ 173407 w 597701"/>
                  <a:gd name="connsiteY125" fmla="*/ 78266 h 596665"/>
                  <a:gd name="connsiteX126" fmla="*/ 172485 w 597701"/>
                  <a:gd name="connsiteY126" fmla="*/ 73662 h 596665"/>
                  <a:gd name="connsiteX127" fmla="*/ 157727 w 597701"/>
                  <a:gd name="connsiteY127" fmla="*/ 73662 h 596665"/>
                  <a:gd name="connsiteX128" fmla="*/ 173407 w 597701"/>
                  <a:gd name="connsiteY128" fmla="*/ 61692 h 596665"/>
                  <a:gd name="connsiteX129" fmla="*/ 189088 w 597701"/>
                  <a:gd name="connsiteY129" fmla="*/ 61692 h 596665"/>
                  <a:gd name="connsiteX130" fmla="*/ 196467 w 597701"/>
                  <a:gd name="connsiteY130" fmla="*/ 71821 h 596665"/>
                  <a:gd name="connsiteX131" fmla="*/ 208458 w 597701"/>
                  <a:gd name="connsiteY131" fmla="*/ 72741 h 596665"/>
                  <a:gd name="connsiteX132" fmla="*/ 215837 w 597701"/>
                  <a:gd name="connsiteY132" fmla="*/ 65375 h 596665"/>
                  <a:gd name="connsiteX133" fmla="*/ 221371 w 597701"/>
                  <a:gd name="connsiteY133" fmla="*/ 68137 h 596665"/>
                  <a:gd name="connsiteX134" fmla="*/ 211225 w 597701"/>
                  <a:gd name="connsiteY134" fmla="*/ 78266 h 596665"/>
                  <a:gd name="connsiteX135" fmla="*/ 198312 w 597701"/>
                  <a:gd name="connsiteY135" fmla="*/ 78266 h 596665"/>
                  <a:gd name="connsiteX136" fmla="*/ 199234 w 597701"/>
                  <a:gd name="connsiteY136" fmla="*/ 87474 h 596665"/>
                  <a:gd name="connsiteX137" fmla="*/ 215837 w 597701"/>
                  <a:gd name="connsiteY137" fmla="*/ 87474 h 596665"/>
                  <a:gd name="connsiteX138" fmla="*/ 217681 w 597701"/>
                  <a:gd name="connsiteY138" fmla="*/ 82870 h 596665"/>
                  <a:gd name="connsiteX139" fmla="*/ 229672 w 597701"/>
                  <a:gd name="connsiteY139" fmla="*/ 81949 h 596665"/>
                  <a:gd name="connsiteX140" fmla="*/ 230595 w 597701"/>
                  <a:gd name="connsiteY140" fmla="*/ 75504 h 596665"/>
                  <a:gd name="connsiteX141" fmla="*/ 224138 w 597701"/>
                  <a:gd name="connsiteY141" fmla="*/ 73662 h 596665"/>
                  <a:gd name="connsiteX142" fmla="*/ 225983 w 597701"/>
                  <a:gd name="connsiteY142" fmla="*/ 68137 h 596665"/>
                  <a:gd name="connsiteX143" fmla="*/ 231517 w 597701"/>
                  <a:gd name="connsiteY143" fmla="*/ 66296 h 596665"/>
                  <a:gd name="connsiteX144" fmla="*/ 249965 w 597701"/>
                  <a:gd name="connsiteY144" fmla="*/ 67217 h 596665"/>
                  <a:gd name="connsiteX145" fmla="*/ 239819 w 597701"/>
                  <a:gd name="connsiteY145" fmla="*/ 76424 h 596665"/>
                  <a:gd name="connsiteX146" fmla="*/ 241663 w 597701"/>
                  <a:gd name="connsiteY146" fmla="*/ 82870 h 596665"/>
                  <a:gd name="connsiteX147" fmla="*/ 251809 w 597701"/>
                  <a:gd name="connsiteY147" fmla="*/ 84711 h 596665"/>
                  <a:gd name="connsiteX148" fmla="*/ 250887 w 597701"/>
                  <a:gd name="connsiteY148" fmla="*/ 71821 h 596665"/>
                  <a:gd name="connsiteX149" fmla="*/ 261033 w 597701"/>
                  <a:gd name="connsiteY149" fmla="*/ 67217 h 596665"/>
                  <a:gd name="connsiteX150" fmla="*/ 279481 w 597701"/>
                  <a:gd name="connsiteY150" fmla="*/ 64454 h 596665"/>
                  <a:gd name="connsiteX151" fmla="*/ 304385 w 597701"/>
                  <a:gd name="connsiteY151" fmla="*/ 76424 h 596665"/>
                  <a:gd name="connsiteX152" fmla="*/ 304385 w 597701"/>
                  <a:gd name="connsiteY152" fmla="*/ 85632 h 596665"/>
                  <a:gd name="connsiteX153" fmla="*/ 312686 w 597701"/>
                  <a:gd name="connsiteY153" fmla="*/ 88395 h 596665"/>
                  <a:gd name="connsiteX154" fmla="*/ 308997 w 597701"/>
                  <a:gd name="connsiteY154" fmla="*/ 95761 h 596665"/>
                  <a:gd name="connsiteX155" fmla="*/ 297006 w 597701"/>
                  <a:gd name="connsiteY155" fmla="*/ 95761 h 596665"/>
                  <a:gd name="connsiteX156" fmla="*/ 294239 w 597701"/>
                  <a:gd name="connsiteY156" fmla="*/ 104969 h 596665"/>
                  <a:gd name="connsiteX157" fmla="*/ 267490 w 597701"/>
                  <a:gd name="connsiteY157" fmla="*/ 98523 h 596665"/>
                  <a:gd name="connsiteX158" fmla="*/ 287782 w 597701"/>
                  <a:gd name="connsiteY158" fmla="*/ 87474 h 596665"/>
                  <a:gd name="connsiteX159" fmla="*/ 280403 w 597701"/>
                  <a:gd name="connsiteY159" fmla="*/ 81028 h 596665"/>
                  <a:gd name="connsiteX160" fmla="*/ 261956 w 597701"/>
                  <a:gd name="connsiteY160" fmla="*/ 82870 h 596665"/>
                  <a:gd name="connsiteX161" fmla="*/ 261033 w 597701"/>
                  <a:gd name="connsiteY161" fmla="*/ 84711 h 596665"/>
                  <a:gd name="connsiteX162" fmla="*/ 260111 w 597701"/>
                  <a:gd name="connsiteY162" fmla="*/ 84711 h 596665"/>
                  <a:gd name="connsiteX163" fmla="*/ 255499 w 597701"/>
                  <a:gd name="connsiteY163" fmla="*/ 90236 h 596665"/>
                  <a:gd name="connsiteX164" fmla="*/ 246275 w 597701"/>
                  <a:gd name="connsiteY164" fmla="*/ 91157 h 596665"/>
                  <a:gd name="connsiteX165" fmla="*/ 247198 w 597701"/>
                  <a:gd name="connsiteY165" fmla="*/ 94840 h 596665"/>
                  <a:gd name="connsiteX166" fmla="*/ 249965 w 597701"/>
                  <a:gd name="connsiteY166" fmla="*/ 96682 h 596665"/>
                  <a:gd name="connsiteX167" fmla="*/ 249965 w 597701"/>
                  <a:gd name="connsiteY167" fmla="*/ 97602 h 596665"/>
                  <a:gd name="connsiteX168" fmla="*/ 243508 w 597701"/>
                  <a:gd name="connsiteY168" fmla="*/ 98523 h 596665"/>
                  <a:gd name="connsiteX169" fmla="*/ 242586 w 597701"/>
                  <a:gd name="connsiteY169" fmla="*/ 103127 h 596665"/>
                  <a:gd name="connsiteX170" fmla="*/ 236129 w 597701"/>
                  <a:gd name="connsiteY170" fmla="*/ 103127 h 596665"/>
                  <a:gd name="connsiteX171" fmla="*/ 234284 w 597701"/>
                  <a:gd name="connsiteY171" fmla="*/ 94840 h 596665"/>
                  <a:gd name="connsiteX172" fmla="*/ 222293 w 597701"/>
                  <a:gd name="connsiteY172" fmla="*/ 98523 h 596665"/>
                  <a:gd name="connsiteX173" fmla="*/ 198312 w 597701"/>
                  <a:gd name="connsiteY173" fmla="*/ 113256 h 596665"/>
                  <a:gd name="connsiteX174" fmla="*/ 201079 w 597701"/>
                  <a:gd name="connsiteY174" fmla="*/ 123384 h 596665"/>
                  <a:gd name="connsiteX175" fmla="*/ 207535 w 597701"/>
                  <a:gd name="connsiteY175" fmla="*/ 127988 h 596665"/>
                  <a:gd name="connsiteX176" fmla="*/ 221371 w 597701"/>
                  <a:gd name="connsiteY176" fmla="*/ 129830 h 596665"/>
                  <a:gd name="connsiteX177" fmla="*/ 221371 w 597701"/>
                  <a:gd name="connsiteY177" fmla="*/ 145483 h 596665"/>
                  <a:gd name="connsiteX178" fmla="*/ 227828 w 597701"/>
                  <a:gd name="connsiteY178" fmla="*/ 143641 h 596665"/>
                  <a:gd name="connsiteX179" fmla="*/ 233362 w 597701"/>
                  <a:gd name="connsiteY179" fmla="*/ 131671 h 596665"/>
                  <a:gd name="connsiteX180" fmla="*/ 248120 w 597701"/>
                  <a:gd name="connsiteY180" fmla="*/ 127067 h 596665"/>
                  <a:gd name="connsiteX181" fmla="*/ 248120 w 597701"/>
                  <a:gd name="connsiteY181" fmla="*/ 108652 h 596665"/>
                  <a:gd name="connsiteX182" fmla="*/ 256421 w 597701"/>
                  <a:gd name="connsiteY182" fmla="*/ 102206 h 596665"/>
                  <a:gd name="connsiteX183" fmla="*/ 275791 w 597701"/>
                  <a:gd name="connsiteY183" fmla="*/ 106810 h 596665"/>
                  <a:gd name="connsiteX184" fmla="*/ 274869 w 597701"/>
                  <a:gd name="connsiteY184" fmla="*/ 119701 h 596665"/>
                  <a:gd name="connsiteX185" fmla="*/ 279481 w 597701"/>
                  <a:gd name="connsiteY185" fmla="*/ 119701 h 596665"/>
                  <a:gd name="connsiteX186" fmla="*/ 294239 w 597701"/>
                  <a:gd name="connsiteY186" fmla="*/ 112335 h 596665"/>
                  <a:gd name="connsiteX187" fmla="*/ 295161 w 597701"/>
                  <a:gd name="connsiteY187" fmla="*/ 128909 h 596665"/>
                  <a:gd name="connsiteX188" fmla="*/ 305307 w 597701"/>
                  <a:gd name="connsiteY188" fmla="*/ 135354 h 596665"/>
                  <a:gd name="connsiteX189" fmla="*/ 305307 w 597701"/>
                  <a:gd name="connsiteY189" fmla="*/ 144562 h 596665"/>
                  <a:gd name="connsiteX190" fmla="*/ 295161 w 597701"/>
                  <a:gd name="connsiteY190" fmla="*/ 148245 h 596665"/>
                  <a:gd name="connsiteX191" fmla="*/ 295161 w 597701"/>
                  <a:gd name="connsiteY191" fmla="*/ 151008 h 596665"/>
                  <a:gd name="connsiteX192" fmla="*/ 307152 w 597701"/>
                  <a:gd name="connsiteY192" fmla="*/ 156532 h 596665"/>
                  <a:gd name="connsiteX193" fmla="*/ 307152 w 597701"/>
                  <a:gd name="connsiteY193" fmla="*/ 162978 h 596665"/>
                  <a:gd name="connsiteX194" fmla="*/ 303463 w 597701"/>
                  <a:gd name="connsiteY194" fmla="*/ 163898 h 596665"/>
                  <a:gd name="connsiteX195" fmla="*/ 303463 w 597701"/>
                  <a:gd name="connsiteY195" fmla="*/ 162978 h 596665"/>
                  <a:gd name="connsiteX196" fmla="*/ 288705 w 597701"/>
                  <a:gd name="connsiteY196" fmla="*/ 158374 h 596665"/>
                  <a:gd name="connsiteX197" fmla="*/ 287782 w 597701"/>
                  <a:gd name="connsiteY197" fmla="*/ 153770 h 596665"/>
                  <a:gd name="connsiteX198" fmla="*/ 292394 w 597701"/>
                  <a:gd name="connsiteY198" fmla="*/ 151008 h 596665"/>
                  <a:gd name="connsiteX199" fmla="*/ 292394 w 597701"/>
                  <a:gd name="connsiteY199" fmla="*/ 146404 h 596665"/>
                  <a:gd name="connsiteX200" fmla="*/ 287782 w 597701"/>
                  <a:gd name="connsiteY200" fmla="*/ 145483 h 596665"/>
                  <a:gd name="connsiteX201" fmla="*/ 285937 w 597701"/>
                  <a:gd name="connsiteY201" fmla="*/ 149166 h 596665"/>
                  <a:gd name="connsiteX202" fmla="*/ 277636 w 597701"/>
                  <a:gd name="connsiteY202" fmla="*/ 150087 h 596665"/>
                  <a:gd name="connsiteX203" fmla="*/ 276714 w 597701"/>
                  <a:gd name="connsiteY203" fmla="*/ 150087 h 596665"/>
                  <a:gd name="connsiteX204" fmla="*/ 276714 w 597701"/>
                  <a:gd name="connsiteY204" fmla="*/ 151008 h 596665"/>
                  <a:gd name="connsiteX205" fmla="*/ 273947 w 597701"/>
                  <a:gd name="connsiteY205" fmla="*/ 151008 h 596665"/>
                  <a:gd name="connsiteX206" fmla="*/ 272102 w 597701"/>
                  <a:gd name="connsiteY206" fmla="*/ 146404 h 596665"/>
                  <a:gd name="connsiteX207" fmla="*/ 269335 w 597701"/>
                  <a:gd name="connsiteY207" fmla="*/ 144562 h 596665"/>
                  <a:gd name="connsiteX208" fmla="*/ 262878 w 597701"/>
                  <a:gd name="connsiteY208" fmla="*/ 144562 h 596665"/>
                  <a:gd name="connsiteX209" fmla="*/ 260111 w 597701"/>
                  <a:gd name="connsiteY209" fmla="*/ 147324 h 596665"/>
                  <a:gd name="connsiteX210" fmla="*/ 260111 w 597701"/>
                  <a:gd name="connsiteY210" fmla="*/ 151928 h 596665"/>
                  <a:gd name="connsiteX211" fmla="*/ 265645 w 597701"/>
                  <a:gd name="connsiteY211" fmla="*/ 153770 h 596665"/>
                  <a:gd name="connsiteX212" fmla="*/ 270257 w 597701"/>
                  <a:gd name="connsiteY212" fmla="*/ 154691 h 596665"/>
                  <a:gd name="connsiteX213" fmla="*/ 269335 w 597701"/>
                  <a:gd name="connsiteY213" fmla="*/ 154691 h 596665"/>
                  <a:gd name="connsiteX214" fmla="*/ 264723 w 597701"/>
                  <a:gd name="connsiteY214" fmla="*/ 160215 h 596665"/>
                  <a:gd name="connsiteX215" fmla="*/ 262878 w 597701"/>
                  <a:gd name="connsiteY215" fmla="*/ 157453 h 596665"/>
                  <a:gd name="connsiteX216" fmla="*/ 258266 w 597701"/>
                  <a:gd name="connsiteY216" fmla="*/ 156532 h 596665"/>
                  <a:gd name="connsiteX217" fmla="*/ 246275 w 597701"/>
                  <a:gd name="connsiteY217" fmla="*/ 167582 h 596665"/>
                  <a:gd name="connsiteX218" fmla="*/ 248120 w 597701"/>
                  <a:gd name="connsiteY218" fmla="*/ 169423 h 596665"/>
                  <a:gd name="connsiteX219" fmla="*/ 229672 w 597701"/>
                  <a:gd name="connsiteY219" fmla="*/ 178631 h 596665"/>
                  <a:gd name="connsiteX220" fmla="*/ 213070 w 597701"/>
                  <a:gd name="connsiteY220" fmla="*/ 197047 h 596665"/>
                  <a:gd name="connsiteX221" fmla="*/ 212147 w 597701"/>
                  <a:gd name="connsiteY221" fmla="*/ 204413 h 596665"/>
                  <a:gd name="connsiteX222" fmla="*/ 194622 w 597701"/>
                  <a:gd name="connsiteY222" fmla="*/ 215463 h 596665"/>
                  <a:gd name="connsiteX223" fmla="*/ 186321 w 597701"/>
                  <a:gd name="connsiteY223" fmla="*/ 223750 h 596665"/>
                  <a:gd name="connsiteX224" fmla="*/ 187243 w 597701"/>
                  <a:gd name="connsiteY224" fmla="*/ 240324 h 596665"/>
                  <a:gd name="connsiteX225" fmla="*/ 176174 w 597701"/>
                  <a:gd name="connsiteY225" fmla="*/ 235720 h 596665"/>
                  <a:gd name="connsiteX226" fmla="*/ 176174 w 597701"/>
                  <a:gd name="connsiteY226" fmla="*/ 225591 h 596665"/>
                  <a:gd name="connsiteX227" fmla="*/ 143891 w 597701"/>
                  <a:gd name="connsiteY227" fmla="*/ 225591 h 596665"/>
                  <a:gd name="connsiteX228" fmla="*/ 126366 w 597701"/>
                  <a:gd name="connsiteY228" fmla="*/ 233878 h 596665"/>
                  <a:gd name="connsiteX229" fmla="*/ 119909 w 597701"/>
                  <a:gd name="connsiteY229" fmla="*/ 247690 h 596665"/>
                  <a:gd name="connsiteX230" fmla="*/ 116220 w 597701"/>
                  <a:gd name="connsiteY230" fmla="*/ 257818 h 596665"/>
                  <a:gd name="connsiteX231" fmla="*/ 121754 w 597701"/>
                  <a:gd name="connsiteY231" fmla="*/ 267947 h 596665"/>
                  <a:gd name="connsiteX232" fmla="*/ 134667 w 597701"/>
                  <a:gd name="connsiteY232" fmla="*/ 269789 h 596665"/>
                  <a:gd name="connsiteX233" fmla="*/ 155882 w 597701"/>
                  <a:gd name="connsiteY233" fmla="*/ 255977 h 596665"/>
                  <a:gd name="connsiteX234" fmla="*/ 157727 w 597701"/>
                  <a:gd name="connsiteY234" fmla="*/ 262422 h 596665"/>
                  <a:gd name="connsiteX235" fmla="*/ 151270 w 597701"/>
                  <a:gd name="connsiteY235" fmla="*/ 275313 h 596665"/>
                  <a:gd name="connsiteX236" fmla="*/ 166951 w 597701"/>
                  <a:gd name="connsiteY236" fmla="*/ 278076 h 596665"/>
                  <a:gd name="connsiteX237" fmla="*/ 168795 w 597701"/>
                  <a:gd name="connsiteY237" fmla="*/ 302016 h 596665"/>
                  <a:gd name="connsiteX238" fmla="*/ 190010 w 597701"/>
                  <a:gd name="connsiteY238" fmla="*/ 305699 h 596665"/>
                  <a:gd name="connsiteX239" fmla="*/ 203846 w 597701"/>
                  <a:gd name="connsiteY239" fmla="*/ 290046 h 596665"/>
                  <a:gd name="connsiteX240" fmla="*/ 221371 w 597701"/>
                  <a:gd name="connsiteY240" fmla="*/ 293729 h 596665"/>
                  <a:gd name="connsiteX241" fmla="*/ 226905 w 597701"/>
                  <a:gd name="connsiteY241" fmla="*/ 302016 h 596665"/>
                  <a:gd name="connsiteX242" fmla="*/ 243508 w 597701"/>
                  <a:gd name="connsiteY242" fmla="*/ 301095 h 596665"/>
                  <a:gd name="connsiteX243" fmla="*/ 243508 w 597701"/>
                  <a:gd name="connsiteY243" fmla="*/ 295570 h 596665"/>
                  <a:gd name="connsiteX244" fmla="*/ 252732 w 597701"/>
                  <a:gd name="connsiteY244" fmla="*/ 300174 h 596665"/>
                  <a:gd name="connsiteX245" fmla="*/ 262878 w 597701"/>
                  <a:gd name="connsiteY245" fmla="*/ 315828 h 596665"/>
                  <a:gd name="connsiteX246" fmla="*/ 280403 w 597701"/>
                  <a:gd name="connsiteY246" fmla="*/ 315828 h 596665"/>
                  <a:gd name="connsiteX247" fmla="*/ 285937 w 597701"/>
                  <a:gd name="connsiteY247" fmla="*/ 326877 h 596665"/>
                  <a:gd name="connsiteX248" fmla="*/ 286860 w 597701"/>
                  <a:gd name="connsiteY248" fmla="*/ 340689 h 596665"/>
                  <a:gd name="connsiteX249" fmla="*/ 306230 w 597701"/>
                  <a:gd name="connsiteY249" fmla="*/ 348055 h 596665"/>
                  <a:gd name="connsiteX250" fmla="*/ 330212 w 597701"/>
                  <a:gd name="connsiteY250" fmla="*/ 348055 h 596665"/>
                  <a:gd name="connsiteX251" fmla="*/ 337591 w 597701"/>
                  <a:gd name="connsiteY251" fmla="*/ 360025 h 596665"/>
                  <a:gd name="connsiteX252" fmla="*/ 348659 w 597701"/>
                  <a:gd name="connsiteY252" fmla="*/ 363708 h 596665"/>
                  <a:gd name="connsiteX253" fmla="*/ 345892 w 597701"/>
                  <a:gd name="connsiteY253" fmla="*/ 372916 h 596665"/>
                  <a:gd name="connsiteX254" fmla="*/ 334823 w 597701"/>
                  <a:gd name="connsiteY254" fmla="*/ 387648 h 596665"/>
                  <a:gd name="connsiteX255" fmla="*/ 331134 w 597701"/>
                  <a:gd name="connsiteY255" fmla="*/ 420796 h 596665"/>
                  <a:gd name="connsiteX256" fmla="*/ 320988 w 597701"/>
                  <a:gd name="connsiteY256" fmla="*/ 429083 h 596665"/>
                  <a:gd name="connsiteX257" fmla="*/ 305307 w 597701"/>
                  <a:gd name="connsiteY257" fmla="*/ 429083 h 596665"/>
                  <a:gd name="connsiteX258" fmla="*/ 299773 w 597701"/>
                  <a:gd name="connsiteY258" fmla="*/ 438291 h 596665"/>
                  <a:gd name="connsiteX259" fmla="*/ 303463 w 597701"/>
                  <a:gd name="connsiteY259" fmla="*/ 454865 h 596665"/>
                  <a:gd name="connsiteX260" fmla="*/ 285937 w 597701"/>
                  <a:gd name="connsiteY260" fmla="*/ 476964 h 596665"/>
                  <a:gd name="connsiteX261" fmla="*/ 281326 w 597701"/>
                  <a:gd name="connsiteY261" fmla="*/ 487092 h 596665"/>
                  <a:gd name="connsiteX262" fmla="*/ 264723 w 597701"/>
                  <a:gd name="connsiteY262" fmla="*/ 494459 h 596665"/>
                  <a:gd name="connsiteX263" fmla="*/ 253654 w 597701"/>
                  <a:gd name="connsiteY263" fmla="*/ 496300 h 596665"/>
                  <a:gd name="connsiteX264" fmla="*/ 253654 w 597701"/>
                  <a:gd name="connsiteY264" fmla="*/ 500904 h 596665"/>
                  <a:gd name="connsiteX265" fmla="*/ 261033 w 597701"/>
                  <a:gd name="connsiteY265" fmla="*/ 502746 h 596665"/>
                  <a:gd name="connsiteX266" fmla="*/ 260111 w 597701"/>
                  <a:gd name="connsiteY266" fmla="*/ 508270 h 596665"/>
                  <a:gd name="connsiteX267" fmla="*/ 253654 w 597701"/>
                  <a:gd name="connsiteY267" fmla="*/ 514716 h 596665"/>
                  <a:gd name="connsiteX268" fmla="*/ 257344 w 597701"/>
                  <a:gd name="connsiteY268" fmla="*/ 519320 h 596665"/>
                  <a:gd name="connsiteX269" fmla="*/ 265645 w 597701"/>
                  <a:gd name="connsiteY269" fmla="*/ 519320 h 596665"/>
                  <a:gd name="connsiteX270" fmla="*/ 264723 w 597701"/>
                  <a:gd name="connsiteY270" fmla="*/ 525765 h 596665"/>
                  <a:gd name="connsiteX271" fmla="*/ 262878 w 597701"/>
                  <a:gd name="connsiteY271" fmla="*/ 532211 h 596665"/>
                  <a:gd name="connsiteX272" fmla="*/ 261956 w 597701"/>
                  <a:gd name="connsiteY272" fmla="*/ 536815 h 596665"/>
                  <a:gd name="connsiteX273" fmla="*/ 273947 w 597701"/>
                  <a:gd name="connsiteY273" fmla="*/ 546943 h 596665"/>
                  <a:gd name="connsiteX274" fmla="*/ 273024 w 597701"/>
                  <a:gd name="connsiteY274" fmla="*/ 552468 h 596665"/>
                  <a:gd name="connsiteX275" fmla="*/ 256421 w 597701"/>
                  <a:gd name="connsiteY275" fmla="*/ 552468 h 596665"/>
                  <a:gd name="connsiteX276" fmla="*/ 239819 w 597701"/>
                  <a:gd name="connsiteY276" fmla="*/ 537735 h 596665"/>
                  <a:gd name="connsiteX277" fmla="*/ 227828 w 597701"/>
                  <a:gd name="connsiteY277" fmla="*/ 515637 h 596665"/>
                  <a:gd name="connsiteX278" fmla="*/ 228750 w 597701"/>
                  <a:gd name="connsiteY278" fmla="*/ 494459 h 596665"/>
                  <a:gd name="connsiteX279" fmla="*/ 219526 w 597701"/>
                  <a:gd name="connsiteY279" fmla="*/ 481568 h 596665"/>
                  <a:gd name="connsiteX280" fmla="*/ 223216 w 597701"/>
                  <a:gd name="connsiteY280" fmla="*/ 460390 h 596665"/>
                  <a:gd name="connsiteX281" fmla="*/ 217681 w 597701"/>
                  <a:gd name="connsiteY281" fmla="*/ 458548 h 596665"/>
                  <a:gd name="connsiteX282" fmla="*/ 217681 w 597701"/>
                  <a:gd name="connsiteY282" fmla="*/ 411589 h 596665"/>
                  <a:gd name="connsiteX283" fmla="*/ 201079 w 597701"/>
                  <a:gd name="connsiteY283" fmla="*/ 399618 h 596665"/>
                  <a:gd name="connsiteX284" fmla="*/ 192777 w 597701"/>
                  <a:gd name="connsiteY284" fmla="*/ 397777 h 596665"/>
                  <a:gd name="connsiteX285" fmla="*/ 190933 w 597701"/>
                  <a:gd name="connsiteY285" fmla="*/ 388569 h 596665"/>
                  <a:gd name="connsiteX286" fmla="*/ 169718 w 597701"/>
                  <a:gd name="connsiteY286" fmla="*/ 362787 h 596665"/>
                  <a:gd name="connsiteX287" fmla="*/ 172485 w 597701"/>
                  <a:gd name="connsiteY287" fmla="*/ 353579 h 596665"/>
                  <a:gd name="connsiteX288" fmla="*/ 172485 w 597701"/>
                  <a:gd name="connsiteY288" fmla="*/ 337926 h 596665"/>
                  <a:gd name="connsiteX289" fmla="*/ 187243 w 597701"/>
                  <a:gd name="connsiteY289" fmla="*/ 327798 h 596665"/>
                  <a:gd name="connsiteX290" fmla="*/ 185398 w 597701"/>
                  <a:gd name="connsiteY290" fmla="*/ 311224 h 596665"/>
                  <a:gd name="connsiteX291" fmla="*/ 164184 w 597701"/>
                  <a:gd name="connsiteY291" fmla="*/ 309382 h 596665"/>
                  <a:gd name="connsiteX292" fmla="*/ 147581 w 597701"/>
                  <a:gd name="connsiteY292" fmla="*/ 290966 h 596665"/>
                  <a:gd name="connsiteX293" fmla="*/ 136512 w 597701"/>
                  <a:gd name="connsiteY293" fmla="*/ 287283 h 596665"/>
                  <a:gd name="connsiteX294" fmla="*/ 128211 w 597701"/>
                  <a:gd name="connsiteY294" fmla="*/ 286363 h 596665"/>
                  <a:gd name="connsiteX295" fmla="*/ 129133 w 597701"/>
                  <a:gd name="connsiteY295" fmla="*/ 278996 h 596665"/>
                  <a:gd name="connsiteX296" fmla="*/ 119909 w 597701"/>
                  <a:gd name="connsiteY296" fmla="*/ 278076 h 596665"/>
                  <a:gd name="connsiteX297" fmla="*/ 119909 w 597701"/>
                  <a:gd name="connsiteY297" fmla="*/ 281759 h 596665"/>
                  <a:gd name="connsiteX298" fmla="*/ 95928 w 597701"/>
                  <a:gd name="connsiteY298" fmla="*/ 276234 h 596665"/>
                  <a:gd name="connsiteX299" fmla="*/ 86704 w 597701"/>
                  <a:gd name="connsiteY299" fmla="*/ 261502 h 596665"/>
                  <a:gd name="connsiteX300" fmla="*/ 90393 w 597701"/>
                  <a:gd name="connsiteY300" fmla="*/ 254135 h 596665"/>
                  <a:gd name="connsiteX301" fmla="*/ 74713 w 597701"/>
                  <a:gd name="connsiteY301" fmla="*/ 232037 h 596665"/>
                  <a:gd name="connsiteX302" fmla="*/ 72868 w 597701"/>
                  <a:gd name="connsiteY302" fmla="*/ 215463 h 596665"/>
                  <a:gd name="connsiteX303" fmla="*/ 66411 w 597701"/>
                  <a:gd name="connsiteY303" fmla="*/ 215463 h 596665"/>
                  <a:gd name="connsiteX304" fmla="*/ 68256 w 597701"/>
                  <a:gd name="connsiteY304" fmla="*/ 231116 h 596665"/>
                  <a:gd name="connsiteX305" fmla="*/ 79325 w 597701"/>
                  <a:gd name="connsiteY305" fmla="*/ 247690 h 596665"/>
                  <a:gd name="connsiteX306" fmla="*/ 77480 w 597701"/>
                  <a:gd name="connsiteY306" fmla="*/ 254135 h 596665"/>
                  <a:gd name="connsiteX307" fmla="*/ 69179 w 597701"/>
                  <a:gd name="connsiteY307" fmla="*/ 252294 h 596665"/>
                  <a:gd name="connsiteX308" fmla="*/ 58110 w 597701"/>
                  <a:gd name="connsiteY308" fmla="*/ 233878 h 596665"/>
                  <a:gd name="connsiteX309" fmla="*/ 58110 w 597701"/>
                  <a:gd name="connsiteY309" fmla="*/ 212700 h 596665"/>
                  <a:gd name="connsiteX310" fmla="*/ 46119 w 597701"/>
                  <a:gd name="connsiteY310" fmla="*/ 207176 h 596665"/>
                  <a:gd name="connsiteX311" fmla="*/ 46119 w 597701"/>
                  <a:gd name="connsiteY311" fmla="*/ 191522 h 596665"/>
                  <a:gd name="connsiteX312" fmla="*/ 46159 w 597701"/>
                  <a:gd name="connsiteY312" fmla="*/ 191442 h 596665"/>
                  <a:gd name="connsiteX313" fmla="*/ 46159 w 597701"/>
                  <a:gd name="connsiteY313" fmla="*/ 191590 h 596665"/>
                  <a:gd name="connsiteX314" fmla="*/ 54256 w 597701"/>
                  <a:gd name="connsiteY314" fmla="*/ 175277 h 596665"/>
                  <a:gd name="connsiteX315" fmla="*/ 56265 w 597701"/>
                  <a:gd name="connsiteY315" fmla="*/ 171265 h 596665"/>
                  <a:gd name="connsiteX316" fmla="*/ 67334 w 597701"/>
                  <a:gd name="connsiteY316" fmla="*/ 157453 h 596665"/>
                  <a:gd name="connsiteX317" fmla="*/ 67334 w 597701"/>
                  <a:gd name="connsiteY317" fmla="*/ 151928 h 596665"/>
                  <a:gd name="connsiteX318" fmla="*/ 56265 w 597701"/>
                  <a:gd name="connsiteY318" fmla="*/ 171265 h 596665"/>
                  <a:gd name="connsiteX319" fmla="*/ 46119 w 597701"/>
                  <a:gd name="connsiteY319" fmla="*/ 182315 h 596665"/>
                  <a:gd name="connsiteX320" fmla="*/ 46119 w 597701"/>
                  <a:gd name="connsiteY320" fmla="*/ 191522 h 596665"/>
                  <a:gd name="connsiteX321" fmla="*/ 24904 w 597701"/>
                  <a:gd name="connsiteY321" fmla="*/ 298333 h 596665"/>
                  <a:gd name="connsiteX322" fmla="*/ 298851 w 597701"/>
                  <a:gd name="connsiteY322" fmla="*/ 572725 h 596665"/>
                  <a:gd name="connsiteX323" fmla="*/ 511920 w 597701"/>
                  <a:gd name="connsiteY323" fmla="*/ 471439 h 596665"/>
                  <a:gd name="connsiteX324" fmla="*/ 502696 w 597701"/>
                  <a:gd name="connsiteY324" fmla="*/ 471439 h 596665"/>
                  <a:gd name="connsiteX325" fmla="*/ 502696 w 597701"/>
                  <a:gd name="connsiteY325" fmla="*/ 453024 h 596665"/>
                  <a:gd name="connsiteX326" fmla="*/ 492550 w 597701"/>
                  <a:gd name="connsiteY326" fmla="*/ 439212 h 596665"/>
                  <a:gd name="connsiteX327" fmla="*/ 492550 w 597701"/>
                  <a:gd name="connsiteY327" fmla="*/ 417113 h 596665"/>
                  <a:gd name="connsiteX328" fmla="*/ 484249 w 597701"/>
                  <a:gd name="connsiteY328" fmla="*/ 408826 h 596665"/>
                  <a:gd name="connsiteX329" fmla="*/ 483326 w 597701"/>
                  <a:gd name="connsiteY329" fmla="*/ 399618 h 596665"/>
                  <a:gd name="connsiteX330" fmla="*/ 493473 w 597701"/>
                  <a:gd name="connsiteY330" fmla="*/ 380282 h 596665"/>
                  <a:gd name="connsiteX331" fmla="*/ 474103 w 597701"/>
                  <a:gd name="connsiteY331" fmla="*/ 346213 h 596665"/>
                  <a:gd name="connsiteX332" fmla="*/ 476870 w 597701"/>
                  <a:gd name="connsiteY332" fmla="*/ 323194 h 596665"/>
                  <a:gd name="connsiteX333" fmla="*/ 459345 w 597701"/>
                  <a:gd name="connsiteY333" fmla="*/ 322273 h 596665"/>
                  <a:gd name="connsiteX334" fmla="*/ 452888 w 597701"/>
                  <a:gd name="connsiteY334" fmla="*/ 315828 h 596665"/>
                  <a:gd name="connsiteX335" fmla="*/ 441819 w 597701"/>
                  <a:gd name="connsiteY335" fmla="*/ 315828 h 596665"/>
                  <a:gd name="connsiteX336" fmla="*/ 435363 w 597701"/>
                  <a:gd name="connsiteY336" fmla="*/ 321352 h 596665"/>
                  <a:gd name="connsiteX337" fmla="*/ 415070 w 597701"/>
                  <a:gd name="connsiteY337" fmla="*/ 321352 h 596665"/>
                  <a:gd name="connsiteX338" fmla="*/ 414148 w 597701"/>
                  <a:gd name="connsiteY338" fmla="*/ 322273 h 596665"/>
                  <a:gd name="connsiteX339" fmla="*/ 403079 w 597701"/>
                  <a:gd name="connsiteY339" fmla="*/ 322273 h 596665"/>
                  <a:gd name="connsiteX340" fmla="*/ 376330 w 597701"/>
                  <a:gd name="connsiteY340" fmla="*/ 292808 h 596665"/>
                  <a:gd name="connsiteX341" fmla="*/ 377253 w 597701"/>
                  <a:gd name="connsiteY341" fmla="*/ 269789 h 596665"/>
                  <a:gd name="connsiteX342" fmla="*/ 380942 w 597701"/>
                  <a:gd name="connsiteY342" fmla="*/ 267947 h 596665"/>
                  <a:gd name="connsiteX343" fmla="*/ 382787 w 597701"/>
                  <a:gd name="connsiteY343" fmla="*/ 259660 h 596665"/>
                  <a:gd name="connsiteX344" fmla="*/ 376330 w 597701"/>
                  <a:gd name="connsiteY344" fmla="*/ 259660 h 596665"/>
                  <a:gd name="connsiteX345" fmla="*/ 374486 w 597701"/>
                  <a:gd name="connsiteY345" fmla="*/ 249531 h 596665"/>
                  <a:gd name="connsiteX346" fmla="*/ 404924 w 597701"/>
                  <a:gd name="connsiteY346" fmla="*/ 228354 h 596665"/>
                  <a:gd name="connsiteX347" fmla="*/ 404924 w 597701"/>
                  <a:gd name="connsiteY347" fmla="*/ 212700 h 596665"/>
                  <a:gd name="connsiteX348" fmla="*/ 419682 w 597701"/>
                  <a:gd name="connsiteY348" fmla="*/ 204413 h 596665"/>
                  <a:gd name="connsiteX349" fmla="*/ 425217 w 597701"/>
                  <a:gd name="connsiteY349" fmla="*/ 205334 h 596665"/>
                  <a:gd name="connsiteX350" fmla="*/ 437207 w 597701"/>
                  <a:gd name="connsiteY350" fmla="*/ 205334 h 596665"/>
                  <a:gd name="connsiteX351" fmla="*/ 447354 w 597701"/>
                  <a:gd name="connsiteY351" fmla="*/ 199809 h 596665"/>
                  <a:gd name="connsiteX352" fmla="*/ 477792 w 597701"/>
                  <a:gd name="connsiteY352" fmla="*/ 197047 h 596665"/>
                  <a:gd name="connsiteX353" fmla="*/ 477792 w 597701"/>
                  <a:gd name="connsiteY353" fmla="*/ 212700 h 596665"/>
                  <a:gd name="connsiteX354" fmla="*/ 501774 w 597701"/>
                  <a:gd name="connsiteY354" fmla="*/ 219146 h 596665"/>
                  <a:gd name="connsiteX355" fmla="*/ 507308 w 597701"/>
                  <a:gd name="connsiteY355" fmla="*/ 222829 h 596665"/>
                  <a:gd name="connsiteX356" fmla="*/ 511920 w 597701"/>
                  <a:gd name="connsiteY356" fmla="*/ 222829 h 596665"/>
                  <a:gd name="connsiteX357" fmla="*/ 511920 w 597701"/>
                  <a:gd name="connsiteY357" fmla="*/ 214542 h 596665"/>
                  <a:gd name="connsiteX358" fmla="*/ 525756 w 597701"/>
                  <a:gd name="connsiteY358" fmla="*/ 212700 h 596665"/>
                  <a:gd name="connsiteX359" fmla="*/ 538669 w 597701"/>
                  <a:gd name="connsiteY359" fmla="*/ 222829 h 596665"/>
                  <a:gd name="connsiteX360" fmla="*/ 560806 w 597701"/>
                  <a:gd name="connsiteY360" fmla="*/ 222829 h 596665"/>
                  <a:gd name="connsiteX361" fmla="*/ 562651 w 597701"/>
                  <a:gd name="connsiteY361" fmla="*/ 220987 h 596665"/>
                  <a:gd name="connsiteX362" fmla="*/ 554349 w 597701"/>
                  <a:gd name="connsiteY362" fmla="*/ 199809 h 596665"/>
                  <a:gd name="connsiteX363" fmla="*/ 540514 w 597701"/>
                  <a:gd name="connsiteY363" fmla="*/ 199809 h 596665"/>
                  <a:gd name="connsiteX364" fmla="*/ 533135 w 597701"/>
                  <a:gd name="connsiteY364" fmla="*/ 192443 h 596665"/>
                  <a:gd name="connsiteX365" fmla="*/ 532212 w 597701"/>
                  <a:gd name="connsiteY365" fmla="*/ 179552 h 596665"/>
                  <a:gd name="connsiteX366" fmla="*/ 524833 w 597701"/>
                  <a:gd name="connsiteY366" fmla="*/ 183235 h 596665"/>
                  <a:gd name="connsiteX367" fmla="*/ 520221 w 597701"/>
                  <a:gd name="connsiteY367" fmla="*/ 198889 h 596665"/>
                  <a:gd name="connsiteX368" fmla="*/ 510075 w 597701"/>
                  <a:gd name="connsiteY368" fmla="*/ 187839 h 596665"/>
                  <a:gd name="connsiteX369" fmla="*/ 509153 w 597701"/>
                  <a:gd name="connsiteY369" fmla="*/ 176790 h 596665"/>
                  <a:gd name="connsiteX370" fmla="*/ 499007 w 597701"/>
                  <a:gd name="connsiteY370" fmla="*/ 168502 h 596665"/>
                  <a:gd name="connsiteX371" fmla="*/ 495317 w 597701"/>
                  <a:gd name="connsiteY371" fmla="*/ 163898 h 596665"/>
                  <a:gd name="connsiteX372" fmla="*/ 483326 w 597701"/>
                  <a:gd name="connsiteY372" fmla="*/ 163898 h 596665"/>
                  <a:gd name="connsiteX373" fmla="*/ 487016 w 597701"/>
                  <a:gd name="connsiteY373" fmla="*/ 174948 h 596665"/>
                  <a:gd name="connsiteX374" fmla="*/ 501774 w 597701"/>
                  <a:gd name="connsiteY374" fmla="*/ 183235 h 596665"/>
                  <a:gd name="connsiteX375" fmla="*/ 504541 w 597701"/>
                  <a:gd name="connsiteY375" fmla="*/ 185077 h 596665"/>
                  <a:gd name="connsiteX376" fmla="*/ 500852 w 597701"/>
                  <a:gd name="connsiteY376" fmla="*/ 186918 h 596665"/>
                  <a:gd name="connsiteX377" fmla="*/ 500852 w 597701"/>
                  <a:gd name="connsiteY377" fmla="*/ 195205 h 596665"/>
                  <a:gd name="connsiteX378" fmla="*/ 494395 w 597701"/>
                  <a:gd name="connsiteY378" fmla="*/ 197968 h 596665"/>
                  <a:gd name="connsiteX379" fmla="*/ 487938 w 597701"/>
                  <a:gd name="connsiteY379" fmla="*/ 197047 h 596665"/>
                  <a:gd name="connsiteX380" fmla="*/ 484249 w 597701"/>
                  <a:gd name="connsiteY380" fmla="*/ 191522 h 596665"/>
                  <a:gd name="connsiteX381" fmla="*/ 494395 w 597701"/>
                  <a:gd name="connsiteY381" fmla="*/ 192443 h 596665"/>
                  <a:gd name="connsiteX382" fmla="*/ 497162 w 597701"/>
                  <a:gd name="connsiteY382" fmla="*/ 188760 h 596665"/>
                  <a:gd name="connsiteX383" fmla="*/ 475947 w 597701"/>
                  <a:gd name="connsiteY383" fmla="*/ 174028 h 596665"/>
                  <a:gd name="connsiteX384" fmla="*/ 474103 w 597701"/>
                  <a:gd name="connsiteY384" fmla="*/ 168502 h 596665"/>
                  <a:gd name="connsiteX385" fmla="*/ 464879 w 597701"/>
                  <a:gd name="connsiteY385" fmla="*/ 175869 h 596665"/>
                  <a:gd name="connsiteX386" fmla="*/ 456577 w 597701"/>
                  <a:gd name="connsiteY386" fmla="*/ 174028 h 596665"/>
                  <a:gd name="connsiteX387" fmla="*/ 442742 w 597701"/>
                  <a:gd name="connsiteY387" fmla="*/ 191522 h 596665"/>
                  <a:gd name="connsiteX388" fmla="*/ 439975 w 597701"/>
                  <a:gd name="connsiteY388" fmla="*/ 198889 h 596665"/>
                  <a:gd name="connsiteX389" fmla="*/ 431673 w 597701"/>
                  <a:gd name="connsiteY389" fmla="*/ 198889 h 596665"/>
                  <a:gd name="connsiteX390" fmla="*/ 418760 w 597701"/>
                  <a:gd name="connsiteY390" fmla="*/ 198889 h 596665"/>
                  <a:gd name="connsiteX391" fmla="*/ 411381 w 597701"/>
                  <a:gd name="connsiteY391" fmla="*/ 196126 h 596665"/>
                  <a:gd name="connsiteX392" fmla="*/ 409536 w 597701"/>
                  <a:gd name="connsiteY392" fmla="*/ 180473 h 596665"/>
                  <a:gd name="connsiteX393" fmla="*/ 412303 w 597701"/>
                  <a:gd name="connsiteY393" fmla="*/ 173107 h 596665"/>
                  <a:gd name="connsiteX394" fmla="*/ 425217 w 597701"/>
                  <a:gd name="connsiteY394" fmla="*/ 170344 h 596665"/>
                  <a:gd name="connsiteX395" fmla="*/ 439052 w 597701"/>
                  <a:gd name="connsiteY395" fmla="*/ 173107 h 596665"/>
                  <a:gd name="connsiteX396" fmla="*/ 440897 w 597701"/>
                  <a:gd name="connsiteY396" fmla="*/ 165740 h 596665"/>
                  <a:gd name="connsiteX397" fmla="*/ 434440 w 597701"/>
                  <a:gd name="connsiteY397" fmla="*/ 163898 h 596665"/>
                  <a:gd name="connsiteX398" fmla="*/ 436285 w 597701"/>
                  <a:gd name="connsiteY398" fmla="*/ 151928 h 596665"/>
                  <a:gd name="connsiteX399" fmla="*/ 451043 w 597701"/>
                  <a:gd name="connsiteY399" fmla="*/ 150087 h 596665"/>
                  <a:gd name="connsiteX400" fmla="*/ 461189 w 597701"/>
                  <a:gd name="connsiteY400" fmla="*/ 136275 h 596665"/>
                  <a:gd name="connsiteX401" fmla="*/ 471335 w 597701"/>
                  <a:gd name="connsiteY401" fmla="*/ 134434 h 596665"/>
                  <a:gd name="connsiteX402" fmla="*/ 480559 w 597701"/>
                  <a:gd name="connsiteY402" fmla="*/ 135354 h 596665"/>
                  <a:gd name="connsiteX403" fmla="*/ 483326 w 597701"/>
                  <a:gd name="connsiteY403" fmla="*/ 135354 h 596665"/>
                  <a:gd name="connsiteX404" fmla="*/ 481482 w 597701"/>
                  <a:gd name="connsiteY404" fmla="*/ 122463 h 596665"/>
                  <a:gd name="connsiteX405" fmla="*/ 470413 w 597701"/>
                  <a:gd name="connsiteY405" fmla="*/ 127067 h 596665"/>
                  <a:gd name="connsiteX406" fmla="*/ 466724 w 597701"/>
                  <a:gd name="connsiteY406" fmla="*/ 116939 h 596665"/>
                  <a:gd name="connsiteX407" fmla="*/ 460267 w 597701"/>
                  <a:gd name="connsiteY407" fmla="*/ 116018 h 596665"/>
                  <a:gd name="connsiteX408" fmla="*/ 459345 w 597701"/>
                  <a:gd name="connsiteY408" fmla="*/ 109572 h 596665"/>
                  <a:gd name="connsiteX409" fmla="*/ 463956 w 597701"/>
                  <a:gd name="connsiteY409" fmla="*/ 104048 h 596665"/>
                  <a:gd name="connsiteX410" fmla="*/ 476870 w 597701"/>
                  <a:gd name="connsiteY410" fmla="*/ 98523 h 596665"/>
                  <a:gd name="connsiteX411" fmla="*/ 480559 w 597701"/>
                  <a:gd name="connsiteY411" fmla="*/ 92998 h 596665"/>
                  <a:gd name="connsiteX412" fmla="*/ 298851 w 597701"/>
                  <a:gd name="connsiteY412" fmla="*/ 24861 h 596665"/>
                  <a:gd name="connsiteX413" fmla="*/ 298851 w 597701"/>
                  <a:gd name="connsiteY413" fmla="*/ 0 h 596665"/>
                  <a:gd name="connsiteX414" fmla="*/ 499929 w 597701"/>
                  <a:gd name="connsiteY414" fmla="*/ 77345 h 596665"/>
                  <a:gd name="connsiteX415" fmla="*/ 513765 w 597701"/>
                  <a:gd name="connsiteY415" fmla="*/ 91157 h 596665"/>
                  <a:gd name="connsiteX416" fmla="*/ 518377 w 597701"/>
                  <a:gd name="connsiteY416" fmla="*/ 95761 h 596665"/>
                  <a:gd name="connsiteX417" fmla="*/ 574642 w 597701"/>
                  <a:gd name="connsiteY417" fmla="*/ 182315 h 596665"/>
                  <a:gd name="connsiteX418" fmla="*/ 576487 w 597701"/>
                  <a:gd name="connsiteY418" fmla="*/ 187839 h 596665"/>
                  <a:gd name="connsiteX419" fmla="*/ 596779 w 597701"/>
                  <a:gd name="connsiteY419" fmla="*/ 269789 h 596665"/>
                  <a:gd name="connsiteX420" fmla="*/ 597701 w 597701"/>
                  <a:gd name="connsiteY420" fmla="*/ 295570 h 596665"/>
                  <a:gd name="connsiteX421" fmla="*/ 597701 w 597701"/>
                  <a:gd name="connsiteY421" fmla="*/ 298333 h 596665"/>
                  <a:gd name="connsiteX422" fmla="*/ 593089 w 597701"/>
                  <a:gd name="connsiteY422" fmla="*/ 350817 h 596665"/>
                  <a:gd name="connsiteX423" fmla="*/ 589400 w 597701"/>
                  <a:gd name="connsiteY423" fmla="*/ 368312 h 596665"/>
                  <a:gd name="connsiteX424" fmla="*/ 565418 w 597701"/>
                  <a:gd name="connsiteY424" fmla="*/ 433687 h 596665"/>
                  <a:gd name="connsiteX425" fmla="*/ 298851 w 597701"/>
                  <a:gd name="connsiteY425" fmla="*/ 596665 h 596665"/>
                  <a:gd name="connsiteX426" fmla="*/ 0 w 597701"/>
                  <a:gd name="connsiteY426" fmla="*/ 298333 h 596665"/>
                  <a:gd name="connsiteX427" fmla="*/ 62722 w 597701"/>
                  <a:gd name="connsiteY427" fmla="*/ 116018 h 596665"/>
                  <a:gd name="connsiteX428" fmla="*/ 96850 w 597701"/>
                  <a:gd name="connsiteY428" fmla="*/ 79187 h 596665"/>
                  <a:gd name="connsiteX429" fmla="*/ 298851 w 597701"/>
                  <a:gd name="connsiteY429" fmla="*/ 0 h 59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</a:cxnLst>
                <a:rect l="l" t="t" r="r" b="b"/>
                <a:pathLst>
                  <a:path w="597701" h="596665">
                    <a:moveTo>
                      <a:pt x="566340" y="235720"/>
                    </a:moveTo>
                    <a:lnTo>
                      <a:pt x="565418" y="236641"/>
                    </a:lnTo>
                    <a:lnTo>
                      <a:pt x="567263" y="240324"/>
                    </a:lnTo>
                    <a:cubicBezTo>
                      <a:pt x="566340" y="238482"/>
                      <a:pt x="566340" y="236641"/>
                      <a:pt x="566340" y="235720"/>
                    </a:cubicBezTo>
                    <a:close/>
                    <a:moveTo>
                      <a:pt x="206613" y="174948"/>
                    </a:moveTo>
                    <a:lnTo>
                      <a:pt x="200156" y="175869"/>
                    </a:lnTo>
                    <a:lnTo>
                      <a:pt x="199234" y="177711"/>
                    </a:lnTo>
                    <a:lnTo>
                      <a:pt x="195544" y="177711"/>
                    </a:lnTo>
                    <a:lnTo>
                      <a:pt x="193700" y="184156"/>
                    </a:lnTo>
                    <a:lnTo>
                      <a:pt x="202923" y="184156"/>
                    </a:lnTo>
                    <a:lnTo>
                      <a:pt x="206613" y="180473"/>
                    </a:lnTo>
                    <a:close/>
                    <a:moveTo>
                      <a:pt x="543281" y="174028"/>
                    </a:moveTo>
                    <a:lnTo>
                      <a:pt x="541436" y="175869"/>
                    </a:lnTo>
                    <a:lnTo>
                      <a:pt x="541436" y="187839"/>
                    </a:lnTo>
                    <a:lnTo>
                      <a:pt x="546970" y="187839"/>
                    </a:lnTo>
                    <a:lnTo>
                      <a:pt x="549738" y="187839"/>
                    </a:lnTo>
                    <a:cubicBezTo>
                      <a:pt x="547893" y="183235"/>
                      <a:pt x="546048" y="178631"/>
                      <a:pt x="543281" y="174028"/>
                    </a:cubicBezTo>
                    <a:close/>
                    <a:moveTo>
                      <a:pt x="56219" y="171321"/>
                    </a:moveTo>
                    <a:lnTo>
                      <a:pt x="54256" y="175277"/>
                    </a:lnTo>
                    <a:lnTo>
                      <a:pt x="46159" y="191442"/>
                    </a:lnTo>
                    <a:lnTo>
                      <a:pt x="46159" y="182377"/>
                    </a:lnTo>
                    <a:close/>
                    <a:moveTo>
                      <a:pt x="211225" y="170344"/>
                    </a:moveTo>
                    <a:lnTo>
                      <a:pt x="211225" y="174948"/>
                    </a:lnTo>
                    <a:lnTo>
                      <a:pt x="213070" y="178631"/>
                    </a:lnTo>
                    <a:lnTo>
                      <a:pt x="222293" y="178631"/>
                    </a:lnTo>
                    <a:lnTo>
                      <a:pt x="222293" y="173107"/>
                    </a:lnTo>
                    <a:close/>
                    <a:moveTo>
                      <a:pt x="258292" y="165699"/>
                    </a:moveTo>
                    <a:lnTo>
                      <a:pt x="262012" y="168473"/>
                    </a:lnTo>
                    <a:lnTo>
                      <a:pt x="261082" y="172172"/>
                    </a:lnTo>
                    <a:lnTo>
                      <a:pt x="255502" y="173096"/>
                    </a:lnTo>
                    <a:lnTo>
                      <a:pt x="255502" y="168473"/>
                    </a:lnTo>
                    <a:close/>
                    <a:moveTo>
                      <a:pt x="199234" y="163898"/>
                    </a:moveTo>
                    <a:lnTo>
                      <a:pt x="199234" y="173107"/>
                    </a:lnTo>
                    <a:lnTo>
                      <a:pt x="204768" y="172186"/>
                    </a:lnTo>
                    <a:lnTo>
                      <a:pt x="208458" y="169423"/>
                    </a:lnTo>
                    <a:lnTo>
                      <a:pt x="208458" y="163898"/>
                    </a:lnTo>
                    <a:close/>
                    <a:moveTo>
                      <a:pt x="185398" y="163898"/>
                    </a:moveTo>
                    <a:lnTo>
                      <a:pt x="178942" y="170344"/>
                    </a:lnTo>
                    <a:lnTo>
                      <a:pt x="178019" y="177711"/>
                    </a:lnTo>
                    <a:lnTo>
                      <a:pt x="182631" y="180473"/>
                    </a:lnTo>
                    <a:lnTo>
                      <a:pt x="193700" y="163898"/>
                    </a:lnTo>
                    <a:close/>
                    <a:moveTo>
                      <a:pt x="216759" y="162978"/>
                    </a:moveTo>
                    <a:lnTo>
                      <a:pt x="213992" y="165740"/>
                    </a:lnTo>
                    <a:lnTo>
                      <a:pt x="217681" y="168502"/>
                    </a:lnTo>
                    <a:lnTo>
                      <a:pt x="220449" y="165740"/>
                    </a:lnTo>
                    <a:close/>
                    <a:moveTo>
                      <a:pt x="275804" y="161113"/>
                    </a:moveTo>
                    <a:lnTo>
                      <a:pt x="279486" y="161113"/>
                    </a:lnTo>
                    <a:lnTo>
                      <a:pt x="283168" y="162037"/>
                    </a:lnTo>
                    <a:lnTo>
                      <a:pt x="281327" y="165736"/>
                    </a:lnTo>
                    <a:lnTo>
                      <a:pt x="277645" y="165736"/>
                    </a:lnTo>
                    <a:lnTo>
                      <a:pt x="276724" y="169435"/>
                    </a:lnTo>
                    <a:lnTo>
                      <a:pt x="273963" y="171284"/>
                    </a:lnTo>
                    <a:lnTo>
                      <a:pt x="268439" y="172209"/>
                    </a:lnTo>
                    <a:cubicBezTo>
                      <a:pt x="268439" y="170359"/>
                      <a:pt x="268439" y="169435"/>
                      <a:pt x="268439" y="169435"/>
                    </a:cubicBezTo>
                    <a:lnTo>
                      <a:pt x="266598" y="169435"/>
                    </a:lnTo>
                    <a:lnTo>
                      <a:pt x="266598" y="165736"/>
                    </a:lnTo>
                    <a:lnTo>
                      <a:pt x="274883" y="165736"/>
                    </a:lnTo>
                    <a:close/>
                    <a:moveTo>
                      <a:pt x="203846" y="155611"/>
                    </a:moveTo>
                    <a:lnTo>
                      <a:pt x="203846" y="162057"/>
                    </a:lnTo>
                    <a:lnTo>
                      <a:pt x="209380" y="160215"/>
                    </a:lnTo>
                    <a:close/>
                    <a:moveTo>
                      <a:pt x="188165" y="152849"/>
                    </a:moveTo>
                    <a:lnTo>
                      <a:pt x="179864" y="156532"/>
                    </a:lnTo>
                    <a:lnTo>
                      <a:pt x="178942" y="160215"/>
                    </a:lnTo>
                    <a:lnTo>
                      <a:pt x="184476" y="162057"/>
                    </a:lnTo>
                    <a:lnTo>
                      <a:pt x="201079" y="162057"/>
                    </a:lnTo>
                    <a:lnTo>
                      <a:pt x="201079" y="156532"/>
                    </a:lnTo>
                    <a:lnTo>
                      <a:pt x="199234" y="156532"/>
                    </a:lnTo>
                    <a:lnTo>
                      <a:pt x="199234" y="152849"/>
                    </a:lnTo>
                    <a:close/>
                    <a:moveTo>
                      <a:pt x="170640" y="132592"/>
                    </a:moveTo>
                    <a:lnTo>
                      <a:pt x="163261" y="135354"/>
                    </a:lnTo>
                    <a:lnTo>
                      <a:pt x="167873" y="144562"/>
                    </a:lnTo>
                    <a:lnTo>
                      <a:pt x="174330" y="142721"/>
                    </a:lnTo>
                    <a:lnTo>
                      <a:pt x="177097" y="133513"/>
                    </a:lnTo>
                    <a:close/>
                    <a:moveTo>
                      <a:pt x="423392" y="127973"/>
                    </a:moveTo>
                    <a:lnTo>
                      <a:pt x="428895" y="130734"/>
                    </a:lnTo>
                    <a:lnTo>
                      <a:pt x="427978" y="136258"/>
                    </a:lnTo>
                    <a:lnTo>
                      <a:pt x="416971" y="144543"/>
                    </a:lnTo>
                    <a:lnTo>
                      <a:pt x="410550" y="144543"/>
                    </a:lnTo>
                    <a:lnTo>
                      <a:pt x="410550" y="139019"/>
                    </a:lnTo>
                    <a:lnTo>
                      <a:pt x="416054" y="129814"/>
                    </a:lnTo>
                    <a:close/>
                    <a:moveTo>
                      <a:pt x="437185" y="115989"/>
                    </a:moveTo>
                    <a:lnTo>
                      <a:pt x="439029" y="127047"/>
                    </a:lnTo>
                    <a:lnTo>
                      <a:pt x="443640" y="134418"/>
                    </a:lnTo>
                    <a:lnTo>
                      <a:pt x="447329" y="138104"/>
                    </a:lnTo>
                    <a:lnTo>
                      <a:pt x="452862" y="140869"/>
                    </a:lnTo>
                    <a:lnTo>
                      <a:pt x="447329" y="147319"/>
                    </a:lnTo>
                    <a:lnTo>
                      <a:pt x="437185" y="148241"/>
                    </a:lnTo>
                    <a:lnTo>
                      <a:pt x="428885" y="148241"/>
                    </a:lnTo>
                    <a:lnTo>
                      <a:pt x="429807" y="139026"/>
                    </a:lnTo>
                    <a:lnTo>
                      <a:pt x="436263" y="137183"/>
                    </a:lnTo>
                    <a:lnTo>
                      <a:pt x="435340" y="132575"/>
                    </a:lnTo>
                    <a:lnTo>
                      <a:pt x="429807" y="128890"/>
                    </a:lnTo>
                    <a:lnTo>
                      <a:pt x="425196" y="126125"/>
                    </a:lnTo>
                    <a:lnTo>
                      <a:pt x="425196" y="121518"/>
                    </a:lnTo>
                    <a:lnTo>
                      <a:pt x="427963" y="117832"/>
                    </a:lnTo>
                    <a:close/>
                    <a:moveTo>
                      <a:pt x="498084" y="110493"/>
                    </a:moveTo>
                    <a:lnTo>
                      <a:pt x="498084" y="124305"/>
                    </a:lnTo>
                    <a:lnTo>
                      <a:pt x="487016" y="129830"/>
                    </a:lnTo>
                    <a:lnTo>
                      <a:pt x="487938" y="133513"/>
                    </a:lnTo>
                    <a:lnTo>
                      <a:pt x="506386" y="134434"/>
                    </a:lnTo>
                    <a:lnTo>
                      <a:pt x="511920" y="126147"/>
                    </a:lnTo>
                    <a:cubicBezTo>
                      <a:pt x="507308" y="120622"/>
                      <a:pt x="503619" y="116018"/>
                      <a:pt x="498084" y="110493"/>
                    </a:cubicBezTo>
                    <a:close/>
                    <a:moveTo>
                      <a:pt x="154037" y="103127"/>
                    </a:moveTo>
                    <a:cubicBezTo>
                      <a:pt x="153115" y="103127"/>
                      <a:pt x="147581" y="104048"/>
                      <a:pt x="147581" y="104048"/>
                    </a:cubicBezTo>
                    <a:lnTo>
                      <a:pt x="137435" y="106810"/>
                    </a:lnTo>
                    <a:lnTo>
                      <a:pt x="140202" y="109572"/>
                    </a:lnTo>
                    <a:lnTo>
                      <a:pt x="154037" y="109572"/>
                    </a:lnTo>
                    <a:cubicBezTo>
                      <a:pt x="154037" y="109572"/>
                      <a:pt x="154037" y="103127"/>
                      <a:pt x="154037" y="103127"/>
                    </a:cubicBezTo>
                    <a:close/>
                    <a:moveTo>
                      <a:pt x="143891" y="88395"/>
                    </a:moveTo>
                    <a:lnTo>
                      <a:pt x="143891" y="90236"/>
                    </a:lnTo>
                    <a:lnTo>
                      <a:pt x="137435" y="90236"/>
                    </a:lnTo>
                    <a:lnTo>
                      <a:pt x="137435" y="91157"/>
                    </a:lnTo>
                    <a:lnTo>
                      <a:pt x="137435" y="96682"/>
                    </a:lnTo>
                    <a:lnTo>
                      <a:pt x="151270" y="96682"/>
                    </a:lnTo>
                    <a:lnTo>
                      <a:pt x="154037" y="92998"/>
                    </a:lnTo>
                    <a:lnTo>
                      <a:pt x="154037" y="88395"/>
                    </a:lnTo>
                    <a:close/>
                    <a:moveTo>
                      <a:pt x="298851" y="24861"/>
                    </a:moveTo>
                    <a:cubicBezTo>
                      <a:pt x="238896" y="24861"/>
                      <a:pt x="183553" y="44197"/>
                      <a:pt x="137435" y="77345"/>
                    </a:cubicBezTo>
                    <a:lnTo>
                      <a:pt x="151270" y="76424"/>
                    </a:lnTo>
                    <a:lnTo>
                      <a:pt x="157727" y="80108"/>
                    </a:lnTo>
                    <a:lnTo>
                      <a:pt x="169718" y="82870"/>
                    </a:lnTo>
                    <a:lnTo>
                      <a:pt x="170640" y="87474"/>
                    </a:lnTo>
                    <a:lnTo>
                      <a:pt x="189088" y="88395"/>
                    </a:lnTo>
                    <a:lnTo>
                      <a:pt x="186321" y="81949"/>
                    </a:lnTo>
                    <a:lnTo>
                      <a:pt x="169718" y="81949"/>
                    </a:lnTo>
                    <a:lnTo>
                      <a:pt x="173407" y="78266"/>
                    </a:lnTo>
                    <a:lnTo>
                      <a:pt x="172485" y="73662"/>
                    </a:lnTo>
                    <a:lnTo>
                      <a:pt x="157727" y="73662"/>
                    </a:lnTo>
                    <a:lnTo>
                      <a:pt x="173407" y="61692"/>
                    </a:lnTo>
                    <a:lnTo>
                      <a:pt x="189088" y="61692"/>
                    </a:lnTo>
                    <a:lnTo>
                      <a:pt x="196467" y="71821"/>
                    </a:lnTo>
                    <a:lnTo>
                      <a:pt x="208458" y="72741"/>
                    </a:lnTo>
                    <a:lnTo>
                      <a:pt x="215837" y="65375"/>
                    </a:lnTo>
                    <a:lnTo>
                      <a:pt x="221371" y="68137"/>
                    </a:lnTo>
                    <a:lnTo>
                      <a:pt x="211225" y="78266"/>
                    </a:lnTo>
                    <a:cubicBezTo>
                      <a:pt x="211225" y="78266"/>
                      <a:pt x="197389" y="78266"/>
                      <a:pt x="198312" y="78266"/>
                    </a:cubicBezTo>
                    <a:cubicBezTo>
                      <a:pt x="199234" y="78266"/>
                      <a:pt x="199234" y="87474"/>
                      <a:pt x="199234" y="87474"/>
                    </a:cubicBezTo>
                    <a:lnTo>
                      <a:pt x="215837" y="87474"/>
                    </a:lnTo>
                    <a:lnTo>
                      <a:pt x="217681" y="82870"/>
                    </a:lnTo>
                    <a:lnTo>
                      <a:pt x="229672" y="81949"/>
                    </a:lnTo>
                    <a:lnTo>
                      <a:pt x="230595" y="75504"/>
                    </a:lnTo>
                    <a:lnTo>
                      <a:pt x="224138" y="73662"/>
                    </a:lnTo>
                    <a:lnTo>
                      <a:pt x="225983" y="68137"/>
                    </a:lnTo>
                    <a:lnTo>
                      <a:pt x="231517" y="66296"/>
                    </a:lnTo>
                    <a:lnTo>
                      <a:pt x="249965" y="67217"/>
                    </a:lnTo>
                    <a:lnTo>
                      <a:pt x="239819" y="76424"/>
                    </a:lnTo>
                    <a:lnTo>
                      <a:pt x="241663" y="82870"/>
                    </a:lnTo>
                    <a:lnTo>
                      <a:pt x="251809" y="84711"/>
                    </a:lnTo>
                    <a:lnTo>
                      <a:pt x="250887" y="71821"/>
                    </a:lnTo>
                    <a:lnTo>
                      <a:pt x="261033" y="67217"/>
                    </a:lnTo>
                    <a:lnTo>
                      <a:pt x="279481" y="64454"/>
                    </a:lnTo>
                    <a:lnTo>
                      <a:pt x="304385" y="76424"/>
                    </a:lnTo>
                    <a:lnTo>
                      <a:pt x="304385" y="85632"/>
                    </a:lnTo>
                    <a:lnTo>
                      <a:pt x="312686" y="88395"/>
                    </a:lnTo>
                    <a:lnTo>
                      <a:pt x="308997" y="95761"/>
                    </a:lnTo>
                    <a:lnTo>
                      <a:pt x="297006" y="95761"/>
                    </a:lnTo>
                    <a:lnTo>
                      <a:pt x="294239" y="104969"/>
                    </a:lnTo>
                    <a:lnTo>
                      <a:pt x="267490" y="98523"/>
                    </a:lnTo>
                    <a:lnTo>
                      <a:pt x="287782" y="87474"/>
                    </a:lnTo>
                    <a:lnTo>
                      <a:pt x="280403" y="81028"/>
                    </a:lnTo>
                    <a:lnTo>
                      <a:pt x="261956" y="82870"/>
                    </a:lnTo>
                    <a:lnTo>
                      <a:pt x="261033" y="84711"/>
                    </a:lnTo>
                    <a:lnTo>
                      <a:pt x="260111" y="84711"/>
                    </a:lnTo>
                    <a:lnTo>
                      <a:pt x="255499" y="90236"/>
                    </a:lnTo>
                    <a:lnTo>
                      <a:pt x="246275" y="91157"/>
                    </a:lnTo>
                    <a:lnTo>
                      <a:pt x="247198" y="94840"/>
                    </a:lnTo>
                    <a:lnTo>
                      <a:pt x="249965" y="96682"/>
                    </a:lnTo>
                    <a:lnTo>
                      <a:pt x="249965" y="97602"/>
                    </a:lnTo>
                    <a:lnTo>
                      <a:pt x="243508" y="98523"/>
                    </a:lnTo>
                    <a:lnTo>
                      <a:pt x="242586" y="103127"/>
                    </a:lnTo>
                    <a:lnTo>
                      <a:pt x="236129" y="103127"/>
                    </a:lnTo>
                    <a:lnTo>
                      <a:pt x="234284" y="94840"/>
                    </a:lnTo>
                    <a:lnTo>
                      <a:pt x="222293" y="98523"/>
                    </a:lnTo>
                    <a:lnTo>
                      <a:pt x="198312" y="113256"/>
                    </a:lnTo>
                    <a:lnTo>
                      <a:pt x="201079" y="123384"/>
                    </a:lnTo>
                    <a:lnTo>
                      <a:pt x="207535" y="127988"/>
                    </a:lnTo>
                    <a:lnTo>
                      <a:pt x="221371" y="129830"/>
                    </a:lnTo>
                    <a:lnTo>
                      <a:pt x="221371" y="145483"/>
                    </a:lnTo>
                    <a:lnTo>
                      <a:pt x="227828" y="143641"/>
                    </a:lnTo>
                    <a:lnTo>
                      <a:pt x="233362" y="131671"/>
                    </a:lnTo>
                    <a:lnTo>
                      <a:pt x="248120" y="127067"/>
                    </a:lnTo>
                    <a:lnTo>
                      <a:pt x="248120" y="108652"/>
                    </a:lnTo>
                    <a:lnTo>
                      <a:pt x="256421" y="102206"/>
                    </a:lnTo>
                    <a:lnTo>
                      <a:pt x="275791" y="106810"/>
                    </a:lnTo>
                    <a:lnTo>
                      <a:pt x="274869" y="119701"/>
                    </a:lnTo>
                    <a:lnTo>
                      <a:pt x="279481" y="119701"/>
                    </a:lnTo>
                    <a:lnTo>
                      <a:pt x="294239" y="112335"/>
                    </a:lnTo>
                    <a:lnTo>
                      <a:pt x="295161" y="128909"/>
                    </a:lnTo>
                    <a:lnTo>
                      <a:pt x="305307" y="135354"/>
                    </a:lnTo>
                    <a:lnTo>
                      <a:pt x="305307" y="144562"/>
                    </a:lnTo>
                    <a:lnTo>
                      <a:pt x="295161" y="148245"/>
                    </a:lnTo>
                    <a:lnTo>
                      <a:pt x="295161" y="151008"/>
                    </a:lnTo>
                    <a:lnTo>
                      <a:pt x="307152" y="156532"/>
                    </a:lnTo>
                    <a:lnTo>
                      <a:pt x="307152" y="162978"/>
                    </a:lnTo>
                    <a:lnTo>
                      <a:pt x="303463" y="163898"/>
                    </a:lnTo>
                    <a:lnTo>
                      <a:pt x="303463" y="162978"/>
                    </a:lnTo>
                    <a:lnTo>
                      <a:pt x="288705" y="158374"/>
                    </a:lnTo>
                    <a:lnTo>
                      <a:pt x="287782" y="153770"/>
                    </a:lnTo>
                    <a:lnTo>
                      <a:pt x="292394" y="151008"/>
                    </a:lnTo>
                    <a:lnTo>
                      <a:pt x="292394" y="146404"/>
                    </a:lnTo>
                    <a:lnTo>
                      <a:pt x="287782" y="145483"/>
                    </a:lnTo>
                    <a:lnTo>
                      <a:pt x="285937" y="149166"/>
                    </a:lnTo>
                    <a:lnTo>
                      <a:pt x="277636" y="150087"/>
                    </a:lnTo>
                    <a:lnTo>
                      <a:pt x="276714" y="150087"/>
                    </a:lnTo>
                    <a:lnTo>
                      <a:pt x="276714" y="151008"/>
                    </a:lnTo>
                    <a:lnTo>
                      <a:pt x="273947" y="151008"/>
                    </a:lnTo>
                    <a:lnTo>
                      <a:pt x="272102" y="146404"/>
                    </a:lnTo>
                    <a:lnTo>
                      <a:pt x="269335" y="144562"/>
                    </a:lnTo>
                    <a:lnTo>
                      <a:pt x="262878" y="144562"/>
                    </a:lnTo>
                    <a:lnTo>
                      <a:pt x="260111" y="147324"/>
                    </a:lnTo>
                    <a:lnTo>
                      <a:pt x="260111" y="151928"/>
                    </a:lnTo>
                    <a:lnTo>
                      <a:pt x="265645" y="153770"/>
                    </a:lnTo>
                    <a:lnTo>
                      <a:pt x="270257" y="154691"/>
                    </a:lnTo>
                    <a:lnTo>
                      <a:pt x="269335" y="154691"/>
                    </a:lnTo>
                    <a:lnTo>
                      <a:pt x="264723" y="160215"/>
                    </a:lnTo>
                    <a:lnTo>
                      <a:pt x="262878" y="157453"/>
                    </a:lnTo>
                    <a:lnTo>
                      <a:pt x="258266" y="156532"/>
                    </a:lnTo>
                    <a:lnTo>
                      <a:pt x="246275" y="167582"/>
                    </a:lnTo>
                    <a:lnTo>
                      <a:pt x="248120" y="169423"/>
                    </a:lnTo>
                    <a:lnTo>
                      <a:pt x="229672" y="178631"/>
                    </a:lnTo>
                    <a:lnTo>
                      <a:pt x="213070" y="197047"/>
                    </a:lnTo>
                    <a:lnTo>
                      <a:pt x="212147" y="204413"/>
                    </a:lnTo>
                    <a:lnTo>
                      <a:pt x="194622" y="215463"/>
                    </a:lnTo>
                    <a:lnTo>
                      <a:pt x="186321" y="223750"/>
                    </a:lnTo>
                    <a:lnTo>
                      <a:pt x="187243" y="240324"/>
                    </a:lnTo>
                    <a:lnTo>
                      <a:pt x="176174" y="235720"/>
                    </a:lnTo>
                    <a:lnTo>
                      <a:pt x="176174" y="225591"/>
                    </a:lnTo>
                    <a:lnTo>
                      <a:pt x="143891" y="225591"/>
                    </a:lnTo>
                    <a:lnTo>
                      <a:pt x="126366" y="233878"/>
                    </a:lnTo>
                    <a:lnTo>
                      <a:pt x="119909" y="247690"/>
                    </a:lnTo>
                    <a:lnTo>
                      <a:pt x="116220" y="257818"/>
                    </a:lnTo>
                    <a:lnTo>
                      <a:pt x="121754" y="267947"/>
                    </a:lnTo>
                    <a:lnTo>
                      <a:pt x="134667" y="269789"/>
                    </a:lnTo>
                    <a:lnTo>
                      <a:pt x="155882" y="255977"/>
                    </a:lnTo>
                    <a:lnTo>
                      <a:pt x="157727" y="262422"/>
                    </a:lnTo>
                    <a:lnTo>
                      <a:pt x="151270" y="275313"/>
                    </a:lnTo>
                    <a:lnTo>
                      <a:pt x="166951" y="278076"/>
                    </a:lnTo>
                    <a:lnTo>
                      <a:pt x="168795" y="302016"/>
                    </a:lnTo>
                    <a:lnTo>
                      <a:pt x="190010" y="305699"/>
                    </a:lnTo>
                    <a:lnTo>
                      <a:pt x="203846" y="290046"/>
                    </a:lnTo>
                    <a:lnTo>
                      <a:pt x="221371" y="293729"/>
                    </a:lnTo>
                    <a:lnTo>
                      <a:pt x="226905" y="302016"/>
                    </a:lnTo>
                    <a:lnTo>
                      <a:pt x="243508" y="301095"/>
                    </a:lnTo>
                    <a:lnTo>
                      <a:pt x="243508" y="295570"/>
                    </a:lnTo>
                    <a:lnTo>
                      <a:pt x="252732" y="300174"/>
                    </a:lnTo>
                    <a:lnTo>
                      <a:pt x="262878" y="315828"/>
                    </a:lnTo>
                    <a:lnTo>
                      <a:pt x="280403" y="315828"/>
                    </a:lnTo>
                    <a:lnTo>
                      <a:pt x="285937" y="326877"/>
                    </a:lnTo>
                    <a:lnTo>
                      <a:pt x="286860" y="340689"/>
                    </a:lnTo>
                    <a:lnTo>
                      <a:pt x="306230" y="348055"/>
                    </a:lnTo>
                    <a:lnTo>
                      <a:pt x="330212" y="348055"/>
                    </a:lnTo>
                    <a:lnTo>
                      <a:pt x="337591" y="360025"/>
                    </a:lnTo>
                    <a:lnTo>
                      <a:pt x="348659" y="363708"/>
                    </a:lnTo>
                    <a:lnTo>
                      <a:pt x="345892" y="372916"/>
                    </a:lnTo>
                    <a:lnTo>
                      <a:pt x="334823" y="387648"/>
                    </a:lnTo>
                    <a:lnTo>
                      <a:pt x="331134" y="420796"/>
                    </a:lnTo>
                    <a:lnTo>
                      <a:pt x="320988" y="429083"/>
                    </a:lnTo>
                    <a:lnTo>
                      <a:pt x="305307" y="429083"/>
                    </a:lnTo>
                    <a:lnTo>
                      <a:pt x="299773" y="438291"/>
                    </a:lnTo>
                    <a:lnTo>
                      <a:pt x="303463" y="454865"/>
                    </a:lnTo>
                    <a:lnTo>
                      <a:pt x="285937" y="476964"/>
                    </a:lnTo>
                    <a:lnTo>
                      <a:pt x="281326" y="487092"/>
                    </a:lnTo>
                    <a:lnTo>
                      <a:pt x="264723" y="494459"/>
                    </a:lnTo>
                    <a:lnTo>
                      <a:pt x="253654" y="496300"/>
                    </a:lnTo>
                    <a:lnTo>
                      <a:pt x="253654" y="500904"/>
                    </a:lnTo>
                    <a:lnTo>
                      <a:pt x="261033" y="502746"/>
                    </a:lnTo>
                    <a:lnTo>
                      <a:pt x="260111" y="508270"/>
                    </a:lnTo>
                    <a:lnTo>
                      <a:pt x="253654" y="514716"/>
                    </a:lnTo>
                    <a:lnTo>
                      <a:pt x="257344" y="519320"/>
                    </a:lnTo>
                    <a:lnTo>
                      <a:pt x="265645" y="519320"/>
                    </a:lnTo>
                    <a:lnTo>
                      <a:pt x="264723" y="525765"/>
                    </a:lnTo>
                    <a:lnTo>
                      <a:pt x="262878" y="532211"/>
                    </a:lnTo>
                    <a:lnTo>
                      <a:pt x="261956" y="536815"/>
                    </a:lnTo>
                    <a:lnTo>
                      <a:pt x="273947" y="546943"/>
                    </a:lnTo>
                    <a:lnTo>
                      <a:pt x="273024" y="552468"/>
                    </a:lnTo>
                    <a:lnTo>
                      <a:pt x="256421" y="552468"/>
                    </a:lnTo>
                    <a:lnTo>
                      <a:pt x="239819" y="537735"/>
                    </a:lnTo>
                    <a:lnTo>
                      <a:pt x="227828" y="515637"/>
                    </a:lnTo>
                    <a:lnTo>
                      <a:pt x="228750" y="494459"/>
                    </a:lnTo>
                    <a:lnTo>
                      <a:pt x="219526" y="481568"/>
                    </a:lnTo>
                    <a:lnTo>
                      <a:pt x="223216" y="460390"/>
                    </a:lnTo>
                    <a:lnTo>
                      <a:pt x="217681" y="458548"/>
                    </a:lnTo>
                    <a:lnTo>
                      <a:pt x="217681" y="411589"/>
                    </a:lnTo>
                    <a:cubicBezTo>
                      <a:pt x="217681" y="411589"/>
                      <a:pt x="202001" y="399618"/>
                      <a:pt x="201079" y="399618"/>
                    </a:cubicBezTo>
                    <a:cubicBezTo>
                      <a:pt x="200156" y="399618"/>
                      <a:pt x="192777" y="397777"/>
                      <a:pt x="192777" y="397777"/>
                    </a:cubicBezTo>
                    <a:lnTo>
                      <a:pt x="190933" y="388569"/>
                    </a:lnTo>
                    <a:lnTo>
                      <a:pt x="169718" y="362787"/>
                    </a:lnTo>
                    <a:lnTo>
                      <a:pt x="172485" y="353579"/>
                    </a:lnTo>
                    <a:lnTo>
                      <a:pt x="172485" y="337926"/>
                    </a:lnTo>
                    <a:lnTo>
                      <a:pt x="187243" y="327798"/>
                    </a:lnTo>
                    <a:lnTo>
                      <a:pt x="185398" y="311224"/>
                    </a:lnTo>
                    <a:lnTo>
                      <a:pt x="164184" y="309382"/>
                    </a:lnTo>
                    <a:lnTo>
                      <a:pt x="147581" y="290966"/>
                    </a:lnTo>
                    <a:lnTo>
                      <a:pt x="136512" y="287283"/>
                    </a:lnTo>
                    <a:lnTo>
                      <a:pt x="128211" y="286363"/>
                    </a:lnTo>
                    <a:lnTo>
                      <a:pt x="129133" y="278996"/>
                    </a:lnTo>
                    <a:lnTo>
                      <a:pt x="119909" y="278076"/>
                    </a:lnTo>
                    <a:lnTo>
                      <a:pt x="119909" y="281759"/>
                    </a:lnTo>
                    <a:lnTo>
                      <a:pt x="95928" y="276234"/>
                    </a:lnTo>
                    <a:lnTo>
                      <a:pt x="86704" y="261502"/>
                    </a:lnTo>
                    <a:lnTo>
                      <a:pt x="90393" y="254135"/>
                    </a:lnTo>
                    <a:lnTo>
                      <a:pt x="74713" y="232037"/>
                    </a:lnTo>
                    <a:lnTo>
                      <a:pt x="72868" y="215463"/>
                    </a:lnTo>
                    <a:lnTo>
                      <a:pt x="66411" y="215463"/>
                    </a:lnTo>
                    <a:lnTo>
                      <a:pt x="68256" y="231116"/>
                    </a:lnTo>
                    <a:lnTo>
                      <a:pt x="79325" y="247690"/>
                    </a:lnTo>
                    <a:lnTo>
                      <a:pt x="77480" y="254135"/>
                    </a:lnTo>
                    <a:lnTo>
                      <a:pt x="69179" y="252294"/>
                    </a:lnTo>
                    <a:lnTo>
                      <a:pt x="58110" y="233878"/>
                    </a:lnTo>
                    <a:lnTo>
                      <a:pt x="58110" y="212700"/>
                    </a:lnTo>
                    <a:lnTo>
                      <a:pt x="46119" y="207176"/>
                    </a:lnTo>
                    <a:lnTo>
                      <a:pt x="46119" y="191522"/>
                    </a:lnTo>
                    <a:lnTo>
                      <a:pt x="46159" y="191442"/>
                    </a:lnTo>
                    <a:lnTo>
                      <a:pt x="46159" y="191590"/>
                    </a:lnTo>
                    <a:lnTo>
                      <a:pt x="54256" y="175277"/>
                    </a:lnTo>
                    <a:lnTo>
                      <a:pt x="56265" y="171265"/>
                    </a:lnTo>
                    <a:lnTo>
                      <a:pt x="67334" y="157453"/>
                    </a:lnTo>
                    <a:lnTo>
                      <a:pt x="67334" y="151928"/>
                    </a:lnTo>
                    <a:cubicBezTo>
                      <a:pt x="63644" y="158374"/>
                      <a:pt x="59955" y="164819"/>
                      <a:pt x="56265" y="171265"/>
                    </a:cubicBezTo>
                    <a:lnTo>
                      <a:pt x="46119" y="182315"/>
                    </a:lnTo>
                    <a:lnTo>
                      <a:pt x="46119" y="191522"/>
                    </a:lnTo>
                    <a:cubicBezTo>
                      <a:pt x="32283" y="224670"/>
                      <a:pt x="24904" y="260581"/>
                      <a:pt x="24904" y="298333"/>
                    </a:cubicBezTo>
                    <a:cubicBezTo>
                      <a:pt x="24904" y="449341"/>
                      <a:pt x="147581" y="572725"/>
                      <a:pt x="298851" y="572725"/>
                    </a:cubicBezTo>
                    <a:cubicBezTo>
                      <a:pt x="384632" y="572725"/>
                      <a:pt x="461189" y="533131"/>
                      <a:pt x="511920" y="471439"/>
                    </a:cubicBezTo>
                    <a:lnTo>
                      <a:pt x="502696" y="471439"/>
                    </a:lnTo>
                    <a:lnTo>
                      <a:pt x="502696" y="453024"/>
                    </a:lnTo>
                    <a:lnTo>
                      <a:pt x="492550" y="439212"/>
                    </a:lnTo>
                    <a:lnTo>
                      <a:pt x="492550" y="417113"/>
                    </a:lnTo>
                    <a:lnTo>
                      <a:pt x="484249" y="408826"/>
                    </a:lnTo>
                    <a:lnTo>
                      <a:pt x="483326" y="399618"/>
                    </a:lnTo>
                    <a:lnTo>
                      <a:pt x="493473" y="380282"/>
                    </a:lnTo>
                    <a:lnTo>
                      <a:pt x="474103" y="346213"/>
                    </a:lnTo>
                    <a:lnTo>
                      <a:pt x="476870" y="323194"/>
                    </a:lnTo>
                    <a:lnTo>
                      <a:pt x="459345" y="322273"/>
                    </a:lnTo>
                    <a:lnTo>
                      <a:pt x="452888" y="315828"/>
                    </a:lnTo>
                    <a:lnTo>
                      <a:pt x="441819" y="315828"/>
                    </a:lnTo>
                    <a:lnTo>
                      <a:pt x="435363" y="321352"/>
                    </a:lnTo>
                    <a:lnTo>
                      <a:pt x="415070" y="321352"/>
                    </a:lnTo>
                    <a:lnTo>
                      <a:pt x="414148" y="322273"/>
                    </a:lnTo>
                    <a:lnTo>
                      <a:pt x="403079" y="322273"/>
                    </a:lnTo>
                    <a:lnTo>
                      <a:pt x="376330" y="292808"/>
                    </a:lnTo>
                    <a:lnTo>
                      <a:pt x="377253" y="269789"/>
                    </a:lnTo>
                    <a:lnTo>
                      <a:pt x="380942" y="267947"/>
                    </a:lnTo>
                    <a:lnTo>
                      <a:pt x="382787" y="259660"/>
                    </a:lnTo>
                    <a:lnTo>
                      <a:pt x="376330" y="259660"/>
                    </a:lnTo>
                    <a:lnTo>
                      <a:pt x="374486" y="249531"/>
                    </a:lnTo>
                    <a:lnTo>
                      <a:pt x="404924" y="228354"/>
                    </a:lnTo>
                    <a:lnTo>
                      <a:pt x="404924" y="212700"/>
                    </a:lnTo>
                    <a:lnTo>
                      <a:pt x="419682" y="204413"/>
                    </a:lnTo>
                    <a:lnTo>
                      <a:pt x="425217" y="205334"/>
                    </a:lnTo>
                    <a:lnTo>
                      <a:pt x="437207" y="205334"/>
                    </a:lnTo>
                    <a:lnTo>
                      <a:pt x="447354" y="199809"/>
                    </a:lnTo>
                    <a:lnTo>
                      <a:pt x="477792" y="197047"/>
                    </a:lnTo>
                    <a:lnTo>
                      <a:pt x="477792" y="212700"/>
                    </a:lnTo>
                    <a:lnTo>
                      <a:pt x="501774" y="219146"/>
                    </a:lnTo>
                    <a:lnTo>
                      <a:pt x="507308" y="222829"/>
                    </a:lnTo>
                    <a:lnTo>
                      <a:pt x="511920" y="222829"/>
                    </a:lnTo>
                    <a:lnTo>
                      <a:pt x="511920" y="214542"/>
                    </a:lnTo>
                    <a:lnTo>
                      <a:pt x="525756" y="212700"/>
                    </a:lnTo>
                    <a:lnTo>
                      <a:pt x="538669" y="222829"/>
                    </a:lnTo>
                    <a:lnTo>
                      <a:pt x="560806" y="222829"/>
                    </a:lnTo>
                    <a:lnTo>
                      <a:pt x="562651" y="220987"/>
                    </a:lnTo>
                    <a:cubicBezTo>
                      <a:pt x="559884" y="213621"/>
                      <a:pt x="557117" y="206255"/>
                      <a:pt x="554349" y="199809"/>
                    </a:cubicBezTo>
                    <a:lnTo>
                      <a:pt x="540514" y="199809"/>
                    </a:lnTo>
                    <a:lnTo>
                      <a:pt x="533135" y="192443"/>
                    </a:lnTo>
                    <a:lnTo>
                      <a:pt x="532212" y="179552"/>
                    </a:lnTo>
                    <a:lnTo>
                      <a:pt x="524833" y="183235"/>
                    </a:lnTo>
                    <a:lnTo>
                      <a:pt x="520221" y="198889"/>
                    </a:lnTo>
                    <a:lnTo>
                      <a:pt x="510075" y="187839"/>
                    </a:lnTo>
                    <a:lnTo>
                      <a:pt x="509153" y="176790"/>
                    </a:lnTo>
                    <a:lnTo>
                      <a:pt x="499007" y="168502"/>
                    </a:lnTo>
                    <a:lnTo>
                      <a:pt x="495317" y="163898"/>
                    </a:lnTo>
                    <a:lnTo>
                      <a:pt x="483326" y="163898"/>
                    </a:lnTo>
                    <a:lnTo>
                      <a:pt x="487016" y="174948"/>
                    </a:lnTo>
                    <a:lnTo>
                      <a:pt x="501774" y="183235"/>
                    </a:lnTo>
                    <a:lnTo>
                      <a:pt x="504541" y="185077"/>
                    </a:lnTo>
                    <a:lnTo>
                      <a:pt x="500852" y="186918"/>
                    </a:lnTo>
                    <a:lnTo>
                      <a:pt x="500852" y="195205"/>
                    </a:lnTo>
                    <a:lnTo>
                      <a:pt x="494395" y="197968"/>
                    </a:lnTo>
                    <a:lnTo>
                      <a:pt x="487938" y="197047"/>
                    </a:lnTo>
                    <a:lnTo>
                      <a:pt x="484249" y="191522"/>
                    </a:lnTo>
                    <a:lnTo>
                      <a:pt x="494395" y="192443"/>
                    </a:lnTo>
                    <a:lnTo>
                      <a:pt x="497162" y="188760"/>
                    </a:lnTo>
                    <a:lnTo>
                      <a:pt x="475947" y="174028"/>
                    </a:lnTo>
                    <a:lnTo>
                      <a:pt x="474103" y="168502"/>
                    </a:lnTo>
                    <a:lnTo>
                      <a:pt x="464879" y="175869"/>
                    </a:lnTo>
                    <a:lnTo>
                      <a:pt x="456577" y="174028"/>
                    </a:lnTo>
                    <a:lnTo>
                      <a:pt x="442742" y="191522"/>
                    </a:lnTo>
                    <a:lnTo>
                      <a:pt x="439975" y="198889"/>
                    </a:lnTo>
                    <a:lnTo>
                      <a:pt x="431673" y="198889"/>
                    </a:lnTo>
                    <a:lnTo>
                      <a:pt x="418760" y="198889"/>
                    </a:lnTo>
                    <a:lnTo>
                      <a:pt x="411381" y="196126"/>
                    </a:lnTo>
                    <a:lnTo>
                      <a:pt x="409536" y="180473"/>
                    </a:lnTo>
                    <a:lnTo>
                      <a:pt x="412303" y="173107"/>
                    </a:lnTo>
                    <a:lnTo>
                      <a:pt x="425217" y="170344"/>
                    </a:lnTo>
                    <a:lnTo>
                      <a:pt x="439052" y="173107"/>
                    </a:lnTo>
                    <a:lnTo>
                      <a:pt x="440897" y="165740"/>
                    </a:lnTo>
                    <a:lnTo>
                      <a:pt x="434440" y="163898"/>
                    </a:lnTo>
                    <a:lnTo>
                      <a:pt x="436285" y="151928"/>
                    </a:lnTo>
                    <a:lnTo>
                      <a:pt x="451043" y="150087"/>
                    </a:lnTo>
                    <a:lnTo>
                      <a:pt x="461189" y="136275"/>
                    </a:lnTo>
                    <a:lnTo>
                      <a:pt x="471335" y="134434"/>
                    </a:lnTo>
                    <a:lnTo>
                      <a:pt x="480559" y="135354"/>
                    </a:lnTo>
                    <a:lnTo>
                      <a:pt x="483326" y="135354"/>
                    </a:lnTo>
                    <a:lnTo>
                      <a:pt x="481482" y="122463"/>
                    </a:lnTo>
                    <a:lnTo>
                      <a:pt x="470413" y="127067"/>
                    </a:lnTo>
                    <a:lnTo>
                      <a:pt x="466724" y="116939"/>
                    </a:lnTo>
                    <a:lnTo>
                      <a:pt x="460267" y="116018"/>
                    </a:lnTo>
                    <a:lnTo>
                      <a:pt x="459345" y="109572"/>
                    </a:lnTo>
                    <a:lnTo>
                      <a:pt x="463956" y="104048"/>
                    </a:lnTo>
                    <a:lnTo>
                      <a:pt x="476870" y="98523"/>
                    </a:lnTo>
                    <a:lnTo>
                      <a:pt x="480559" y="92998"/>
                    </a:lnTo>
                    <a:cubicBezTo>
                      <a:pt x="431673" y="50643"/>
                      <a:pt x="368029" y="24861"/>
                      <a:pt x="298851" y="24861"/>
                    </a:cubicBezTo>
                    <a:close/>
                    <a:moveTo>
                      <a:pt x="298851" y="0"/>
                    </a:moveTo>
                    <a:cubicBezTo>
                      <a:pt x="376330" y="0"/>
                      <a:pt x="447354" y="29465"/>
                      <a:pt x="499929" y="77345"/>
                    </a:cubicBezTo>
                    <a:cubicBezTo>
                      <a:pt x="504541" y="81949"/>
                      <a:pt x="509153" y="86553"/>
                      <a:pt x="513765" y="91157"/>
                    </a:cubicBezTo>
                    <a:cubicBezTo>
                      <a:pt x="515610" y="92998"/>
                      <a:pt x="516532" y="93919"/>
                      <a:pt x="518377" y="95761"/>
                    </a:cubicBezTo>
                    <a:cubicBezTo>
                      <a:pt x="541436" y="121543"/>
                      <a:pt x="560806" y="150087"/>
                      <a:pt x="574642" y="182315"/>
                    </a:cubicBezTo>
                    <a:cubicBezTo>
                      <a:pt x="575564" y="184156"/>
                      <a:pt x="576487" y="185998"/>
                      <a:pt x="576487" y="187839"/>
                    </a:cubicBezTo>
                    <a:cubicBezTo>
                      <a:pt x="586633" y="213621"/>
                      <a:pt x="594012" y="241244"/>
                      <a:pt x="596779" y="269789"/>
                    </a:cubicBezTo>
                    <a:cubicBezTo>
                      <a:pt x="597701" y="278076"/>
                      <a:pt x="597701" y="286363"/>
                      <a:pt x="597701" y="295570"/>
                    </a:cubicBezTo>
                    <a:cubicBezTo>
                      <a:pt x="597701" y="296491"/>
                      <a:pt x="597701" y="297412"/>
                      <a:pt x="597701" y="298333"/>
                    </a:cubicBezTo>
                    <a:cubicBezTo>
                      <a:pt x="597701" y="315828"/>
                      <a:pt x="596779" y="333322"/>
                      <a:pt x="593089" y="350817"/>
                    </a:cubicBezTo>
                    <a:cubicBezTo>
                      <a:pt x="592167" y="356342"/>
                      <a:pt x="591245" y="362787"/>
                      <a:pt x="589400" y="368312"/>
                    </a:cubicBezTo>
                    <a:cubicBezTo>
                      <a:pt x="583866" y="391331"/>
                      <a:pt x="575564" y="413430"/>
                      <a:pt x="565418" y="433687"/>
                    </a:cubicBezTo>
                    <a:cubicBezTo>
                      <a:pt x="515610" y="530369"/>
                      <a:pt x="415070" y="596665"/>
                      <a:pt x="298851" y="596665"/>
                    </a:cubicBezTo>
                    <a:cubicBezTo>
                      <a:pt x="133745" y="596665"/>
                      <a:pt x="0" y="463152"/>
                      <a:pt x="0" y="298333"/>
                    </a:cubicBezTo>
                    <a:cubicBezTo>
                      <a:pt x="0" y="230195"/>
                      <a:pt x="23059" y="166661"/>
                      <a:pt x="62722" y="116018"/>
                    </a:cubicBezTo>
                    <a:cubicBezTo>
                      <a:pt x="72868" y="103127"/>
                      <a:pt x="83937" y="90236"/>
                      <a:pt x="96850" y="79187"/>
                    </a:cubicBezTo>
                    <a:cubicBezTo>
                      <a:pt x="149425" y="30385"/>
                      <a:pt x="221371" y="0"/>
                      <a:pt x="29885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DF23FC49-D42C-4681-BB05-5A59882C71CF}"/>
                  </a:ext>
                </a:extLst>
              </p:cNvPr>
              <p:cNvSpPr/>
              <p:nvPr/>
            </p:nvSpPr>
            <p:spPr>
              <a:xfrm>
                <a:off x="4475820" y="1808820"/>
                <a:ext cx="3240360" cy="3240360"/>
              </a:xfrm>
              <a:prstGeom prst="ellipse">
                <a:avLst/>
              </a:prstGeom>
              <a:ln w="76200">
                <a:solidFill>
                  <a:schemeClr val="accent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EFE8AD2-B55F-478D-8E67-1AB41447047D}"/>
                </a:ext>
              </a:extLst>
            </p:cNvPr>
            <p:cNvGrpSpPr/>
            <p:nvPr/>
          </p:nvGrpSpPr>
          <p:grpSpPr>
            <a:xfrm>
              <a:off x="4050834" y="1732339"/>
              <a:ext cx="4090332" cy="3348970"/>
              <a:chOff x="4050834" y="1732339"/>
              <a:chExt cx="4090332" cy="3348970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41A6C14-EB98-4F84-A788-02AB947C0815}"/>
                  </a:ext>
                </a:extLst>
              </p:cNvPr>
              <p:cNvGrpSpPr/>
              <p:nvPr/>
            </p:nvGrpSpPr>
            <p:grpSpPr>
              <a:xfrm>
                <a:off x="4667984" y="1732339"/>
                <a:ext cx="753686" cy="753686"/>
                <a:chOff x="4823657" y="1888012"/>
                <a:chExt cx="442340" cy="442340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06F867F8-1C1B-4D8C-98EF-AE980FA43BB5}"/>
                    </a:ext>
                  </a:extLst>
                </p:cNvPr>
                <p:cNvSpPr/>
                <p:nvPr/>
              </p:nvSpPr>
              <p:spPr>
                <a:xfrm>
                  <a:off x="4823657" y="1888012"/>
                  <a:ext cx="442340" cy="44234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8B90D203-9F4B-43CA-98FE-C2B0B16FE7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3027" y="1989929"/>
                  <a:ext cx="223600" cy="238506"/>
                </a:xfrm>
                <a:custGeom>
                  <a:avLst/>
                  <a:gdLst>
                    <a:gd name="T0" fmla="*/ 41 w 45"/>
                    <a:gd name="T1" fmla="*/ 48 h 48"/>
                    <a:gd name="T2" fmla="*/ 0 w 45"/>
                    <a:gd name="T3" fmla="*/ 44 h 48"/>
                    <a:gd name="T4" fmla="*/ 3 w 45"/>
                    <a:gd name="T5" fmla="*/ 7 h 48"/>
                    <a:gd name="T6" fmla="*/ 7 w 45"/>
                    <a:gd name="T7" fmla="*/ 4 h 48"/>
                    <a:gd name="T8" fmla="*/ 13 w 45"/>
                    <a:gd name="T9" fmla="*/ 0 h 48"/>
                    <a:gd name="T10" fmla="*/ 17 w 45"/>
                    <a:gd name="T11" fmla="*/ 7 h 48"/>
                    <a:gd name="T12" fmla="*/ 27 w 45"/>
                    <a:gd name="T13" fmla="*/ 4 h 48"/>
                    <a:gd name="T14" fmla="*/ 33 w 45"/>
                    <a:gd name="T15" fmla="*/ 0 h 48"/>
                    <a:gd name="T16" fmla="*/ 38 w 45"/>
                    <a:gd name="T17" fmla="*/ 7 h 48"/>
                    <a:gd name="T18" fmla="*/ 45 w 45"/>
                    <a:gd name="T19" fmla="*/ 10 h 48"/>
                    <a:gd name="T20" fmla="*/ 11 w 45"/>
                    <a:gd name="T21" fmla="*/ 25 h 48"/>
                    <a:gd name="T22" fmla="*/ 3 w 45"/>
                    <a:gd name="T23" fmla="*/ 17 h 48"/>
                    <a:gd name="T24" fmla="*/ 11 w 45"/>
                    <a:gd name="T25" fmla="*/ 25 h 48"/>
                    <a:gd name="T26" fmla="*/ 11 w 45"/>
                    <a:gd name="T27" fmla="*/ 26 h 48"/>
                    <a:gd name="T28" fmla="*/ 3 w 45"/>
                    <a:gd name="T29" fmla="*/ 35 h 48"/>
                    <a:gd name="T30" fmla="*/ 11 w 45"/>
                    <a:gd name="T31" fmla="*/ 44 h 48"/>
                    <a:gd name="T32" fmla="*/ 3 w 45"/>
                    <a:gd name="T33" fmla="*/ 37 h 48"/>
                    <a:gd name="T34" fmla="*/ 11 w 45"/>
                    <a:gd name="T35" fmla="*/ 44 h 48"/>
                    <a:gd name="T36" fmla="*/ 13 w 45"/>
                    <a:gd name="T37" fmla="*/ 3 h 48"/>
                    <a:gd name="T38" fmla="*/ 10 w 45"/>
                    <a:gd name="T39" fmla="*/ 4 h 48"/>
                    <a:gd name="T40" fmla="*/ 11 w 45"/>
                    <a:gd name="T41" fmla="*/ 13 h 48"/>
                    <a:gd name="T42" fmla="*/ 14 w 45"/>
                    <a:gd name="T43" fmla="*/ 12 h 48"/>
                    <a:gd name="T44" fmla="*/ 21 w 45"/>
                    <a:gd name="T45" fmla="*/ 25 h 48"/>
                    <a:gd name="T46" fmla="*/ 13 w 45"/>
                    <a:gd name="T47" fmla="*/ 17 h 48"/>
                    <a:gd name="T48" fmla="*/ 21 w 45"/>
                    <a:gd name="T49" fmla="*/ 25 h 48"/>
                    <a:gd name="T50" fmla="*/ 21 w 45"/>
                    <a:gd name="T51" fmla="*/ 26 h 48"/>
                    <a:gd name="T52" fmla="*/ 13 w 45"/>
                    <a:gd name="T53" fmla="*/ 35 h 48"/>
                    <a:gd name="T54" fmla="*/ 21 w 45"/>
                    <a:gd name="T55" fmla="*/ 44 h 48"/>
                    <a:gd name="T56" fmla="*/ 13 w 45"/>
                    <a:gd name="T57" fmla="*/ 37 h 48"/>
                    <a:gd name="T58" fmla="*/ 21 w 45"/>
                    <a:gd name="T59" fmla="*/ 44 h 48"/>
                    <a:gd name="T60" fmla="*/ 32 w 45"/>
                    <a:gd name="T61" fmla="*/ 17 h 48"/>
                    <a:gd name="T62" fmla="*/ 23 w 45"/>
                    <a:gd name="T63" fmla="*/ 25 h 48"/>
                    <a:gd name="T64" fmla="*/ 32 w 45"/>
                    <a:gd name="T65" fmla="*/ 35 h 48"/>
                    <a:gd name="T66" fmla="*/ 23 w 45"/>
                    <a:gd name="T67" fmla="*/ 26 h 48"/>
                    <a:gd name="T68" fmla="*/ 32 w 45"/>
                    <a:gd name="T69" fmla="*/ 35 h 48"/>
                    <a:gd name="T70" fmla="*/ 32 w 45"/>
                    <a:gd name="T71" fmla="*/ 37 h 48"/>
                    <a:gd name="T72" fmla="*/ 23 w 45"/>
                    <a:gd name="T73" fmla="*/ 44 h 48"/>
                    <a:gd name="T74" fmla="*/ 34 w 45"/>
                    <a:gd name="T75" fmla="*/ 4 h 48"/>
                    <a:gd name="T76" fmla="*/ 32 w 45"/>
                    <a:gd name="T77" fmla="*/ 3 h 48"/>
                    <a:gd name="T78" fmla="*/ 31 w 45"/>
                    <a:gd name="T79" fmla="*/ 12 h 48"/>
                    <a:gd name="T80" fmla="*/ 33 w 45"/>
                    <a:gd name="T81" fmla="*/ 13 h 48"/>
                    <a:gd name="T82" fmla="*/ 34 w 45"/>
                    <a:gd name="T83" fmla="*/ 4 h 48"/>
                    <a:gd name="T84" fmla="*/ 41 w 45"/>
                    <a:gd name="T85" fmla="*/ 17 h 48"/>
                    <a:gd name="T86" fmla="*/ 33 w 45"/>
                    <a:gd name="T87" fmla="*/ 25 h 48"/>
                    <a:gd name="T88" fmla="*/ 41 w 45"/>
                    <a:gd name="T89" fmla="*/ 35 h 48"/>
                    <a:gd name="T90" fmla="*/ 33 w 45"/>
                    <a:gd name="T91" fmla="*/ 26 h 48"/>
                    <a:gd name="T92" fmla="*/ 41 w 45"/>
                    <a:gd name="T93" fmla="*/ 35 h 48"/>
                    <a:gd name="T94" fmla="*/ 41 w 45"/>
                    <a:gd name="T95" fmla="*/ 37 h 48"/>
                    <a:gd name="T96" fmla="*/ 33 w 45"/>
                    <a:gd name="T97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8">
                      <a:moveTo>
                        <a:pt x="45" y="44"/>
                      </a:moveTo>
                      <a:cubicBezTo>
                        <a:pt x="45" y="46"/>
                        <a:pt x="43" y="48"/>
                        <a:pt x="41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1" y="48"/>
                        <a:pt x="0" y="46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7"/>
                        <a:pt x="3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1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2"/>
                        <a:pt x="29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3" y="7"/>
                        <a:pt x="45" y="8"/>
                        <a:pt x="45" y="10"/>
                      </a:cubicBezTo>
                      <a:lnTo>
                        <a:pt x="45" y="44"/>
                      </a:lnTo>
                      <a:close/>
                      <a:moveTo>
                        <a:pt x="11" y="25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11" y="25"/>
                      </a:lnTo>
                      <a:close/>
                      <a:moveTo>
                        <a:pt x="11" y="35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11" y="35"/>
                      </a:lnTo>
                      <a:close/>
                      <a:moveTo>
                        <a:pt x="11" y="44"/>
                      </a:move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44"/>
                        <a:pt x="3" y="44"/>
                        <a:pt x="3" y="44"/>
                      </a:cubicBezTo>
                      <a:lnTo>
                        <a:pt x="11" y="44"/>
                      </a:lnTo>
                      <a:close/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0" y="4"/>
                        <a:pt x="10" y="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4" y="12"/>
                        <a:pt x="14" y="12"/>
                      </a:cubicBezTo>
                      <a:lnTo>
                        <a:pt x="14" y="4"/>
                      </a:lnTo>
                      <a:close/>
                      <a:moveTo>
                        <a:pt x="21" y="25"/>
                      </a:move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lnTo>
                        <a:pt x="21" y="25"/>
                      </a:lnTo>
                      <a:close/>
                      <a:moveTo>
                        <a:pt x="21" y="35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21" y="35"/>
                      </a:lnTo>
                      <a:close/>
                      <a:moveTo>
                        <a:pt x="21" y="44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lnTo>
                        <a:pt x="21" y="44"/>
                      </a:lnTo>
                      <a:close/>
                      <a:moveTo>
                        <a:pt x="32" y="25"/>
                      </a:move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32" y="25"/>
                      </a:lnTo>
                      <a:close/>
                      <a:moveTo>
                        <a:pt x="32" y="35"/>
                      </a:move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lnTo>
                        <a:pt x="32" y="35"/>
                      </a:lnTo>
                      <a:close/>
                      <a:moveTo>
                        <a:pt x="32" y="44"/>
                      </a:move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lnTo>
                        <a:pt x="32" y="44"/>
                      </a:lnTo>
                      <a:close/>
                      <a:moveTo>
                        <a:pt x="34" y="4"/>
                      </a:moveTo>
                      <a:cubicBezTo>
                        <a:pt x="34" y="4"/>
                        <a:pt x="34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4"/>
                        <a:pt x="31" y="4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41" y="25"/>
                      </a:move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lnTo>
                        <a:pt x="41" y="25"/>
                      </a:lnTo>
                      <a:close/>
                      <a:moveTo>
                        <a:pt x="41" y="35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lnTo>
                        <a:pt x="41" y="35"/>
                      </a:lnTo>
                      <a:close/>
                      <a:moveTo>
                        <a:pt x="41" y="44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lnTo>
                        <a:pt x="41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886E4CC1-44D5-46D1-9414-7F2CB59F3B9A}"/>
                  </a:ext>
                </a:extLst>
              </p:cNvPr>
              <p:cNvGrpSpPr/>
              <p:nvPr/>
            </p:nvGrpSpPr>
            <p:grpSpPr>
              <a:xfrm>
                <a:off x="4050834" y="3057000"/>
                <a:ext cx="753686" cy="753686"/>
                <a:chOff x="4206507" y="3212673"/>
                <a:chExt cx="442340" cy="442340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78214F5F-7CDD-47C7-AB95-D89AA375CC39}"/>
                    </a:ext>
                  </a:extLst>
                </p:cNvPr>
                <p:cNvSpPr/>
                <p:nvPr/>
              </p:nvSpPr>
              <p:spPr>
                <a:xfrm>
                  <a:off x="4206507" y="3212673"/>
                  <a:ext cx="442340" cy="442340"/>
                </a:xfrm>
                <a:prstGeom prst="ellipse">
                  <a:avLst/>
                </a:prstGeom>
                <a:solidFill>
                  <a:schemeClr val="accent2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85E9A7F6-9DE9-43AE-8A53-44E95D62C9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08424" y="3320112"/>
                  <a:ext cx="238506" cy="227461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4F0CF9B-686C-493D-BD06-3419A89BE55D}"/>
                  </a:ext>
                </a:extLst>
              </p:cNvPr>
              <p:cNvGrpSpPr/>
              <p:nvPr/>
            </p:nvGrpSpPr>
            <p:grpSpPr>
              <a:xfrm>
                <a:off x="4667984" y="4327623"/>
                <a:ext cx="753686" cy="753686"/>
                <a:chOff x="4823657" y="4483296"/>
                <a:chExt cx="442340" cy="442340"/>
              </a:xfrm>
            </p:grpSpPr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4D8EA6EB-9FD3-4FDB-87C0-17309F299CE8}"/>
                    </a:ext>
                  </a:extLst>
                </p:cNvPr>
                <p:cNvSpPr/>
                <p:nvPr/>
              </p:nvSpPr>
              <p:spPr>
                <a:xfrm>
                  <a:off x="4823657" y="4483296"/>
                  <a:ext cx="442340" cy="442340"/>
                </a:xfrm>
                <a:prstGeom prst="ellipse">
                  <a:avLst/>
                </a:prstGeom>
                <a:solidFill>
                  <a:schemeClr val="accent3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DA8F7B65-01DB-4C92-94B5-5CFFB0888E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25574" y="4585393"/>
                  <a:ext cx="238506" cy="238146"/>
                </a:xfrm>
                <a:custGeom>
                  <a:avLst/>
                  <a:gdLst>
                    <a:gd name="connsiteX0" fmla="*/ 497095 w 607639"/>
                    <a:gd name="connsiteY0" fmla="*/ 261992 h 606722"/>
                    <a:gd name="connsiteX1" fmla="*/ 497095 w 607639"/>
                    <a:gd name="connsiteY1" fmla="*/ 468794 h 606722"/>
                    <a:gd name="connsiteX2" fmla="*/ 524775 w 607639"/>
                    <a:gd name="connsiteY2" fmla="*/ 468794 h 606722"/>
                    <a:gd name="connsiteX3" fmla="*/ 524775 w 607639"/>
                    <a:gd name="connsiteY3" fmla="*/ 261992 h 606722"/>
                    <a:gd name="connsiteX4" fmla="*/ 414320 w 607639"/>
                    <a:gd name="connsiteY4" fmla="*/ 261992 h 606722"/>
                    <a:gd name="connsiteX5" fmla="*/ 414320 w 607639"/>
                    <a:gd name="connsiteY5" fmla="*/ 468794 h 606722"/>
                    <a:gd name="connsiteX6" fmla="*/ 469503 w 607639"/>
                    <a:gd name="connsiteY6" fmla="*/ 468794 h 606722"/>
                    <a:gd name="connsiteX7" fmla="*/ 469503 w 607639"/>
                    <a:gd name="connsiteY7" fmla="*/ 261992 h 606722"/>
                    <a:gd name="connsiteX8" fmla="*/ 359047 w 607639"/>
                    <a:gd name="connsiteY8" fmla="*/ 261992 h 606722"/>
                    <a:gd name="connsiteX9" fmla="*/ 359047 w 607639"/>
                    <a:gd name="connsiteY9" fmla="*/ 468794 h 606722"/>
                    <a:gd name="connsiteX10" fmla="*/ 386639 w 607639"/>
                    <a:gd name="connsiteY10" fmla="*/ 468794 h 606722"/>
                    <a:gd name="connsiteX11" fmla="*/ 386639 w 607639"/>
                    <a:gd name="connsiteY11" fmla="*/ 261992 h 606722"/>
                    <a:gd name="connsiteX12" fmla="*/ 276183 w 607639"/>
                    <a:gd name="connsiteY12" fmla="*/ 261992 h 606722"/>
                    <a:gd name="connsiteX13" fmla="*/ 276183 w 607639"/>
                    <a:gd name="connsiteY13" fmla="*/ 468794 h 606722"/>
                    <a:gd name="connsiteX14" fmla="*/ 331456 w 607639"/>
                    <a:gd name="connsiteY14" fmla="*/ 468794 h 606722"/>
                    <a:gd name="connsiteX15" fmla="*/ 331456 w 607639"/>
                    <a:gd name="connsiteY15" fmla="*/ 261992 h 606722"/>
                    <a:gd name="connsiteX16" fmla="*/ 220911 w 607639"/>
                    <a:gd name="connsiteY16" fmla="*/ 261992 h 606722"/>
                    <a:gd name="connsiteX17" fmla="*/ 220911 w 607639"/>
                    <a:gd name="connsiteY17" fmla="*/ 468794 h 606722"/>
                    <a:gd name="connsiteX18" fmla="*/ 248592 w 607639"/>
                    <a:gd name="connsiteY18" fmla="*/ 468794 h 606722"/>
                    <a:gd name="connsiteX19" fmla="*/ 248592 w 607639"/>
                    <a:gd name="connsiteY19" fmla="*/ 261992 h 606722"/>
                    <a:gd name="connsiteX20" fmla="*/ 138136 w 607639"/>
                    <a:gd name="connsiteY20" fmla="*/ 261992 h 606722"/>
                    <a:gd name="connsiteX21" fmla="*/ 138136 w 607639"/>
                    <a:gd name="connsiteY21" fmla="*/ 468794 h 606722"/>
                    <a:gd name="connsiteX22" fmla="*/ 193319 w 607639"/>
                    <a:gd name="connsiteY22" fmla="*/ 468794 h 606722"/>
                    <a:gd name="connsiteX23" fmla="*/ 193319 w 607639"/>
                    <a:gd name="connsiteY23" fmla="*/ 261992 h 606722"/>
                    <a:gd name="connsiteX24" fmla="*/ 82864 w 607639"/>
                    <a:gd name="connsiteY24" fmla="*/ 261992 h 606722"/>
                    <a:gd name="connsiteX25" fmla="*/ 82864 w 607639"/>
                    <a:gd name="connsiteY25" fmla="*/ 468794 h 606722"/>
                    <a:gd name="connsiteX26" fmla="*/ 110455 w 607639"/>
                    <a:gd name="connsiteY26" fmla="*/ 468794 h 606722"/>
                    <a:gd name="connsiteX27" fmla="*/ 110455 w 607639"/>
                    <a:gd name="connsiteY27" fmla="*/ 261992 h 606722"/>
                    <a:gd name="connsiteX28" fmla="*/ 303820 w 607639"/>
                    <a:gd name="connsiteY28" fmla="*/ 110294 h 606722"/>
                    <a:gd name="connsiteX29" fmla="*/ 331447 w 607639"/>
                    <a:gd name="connsiteY29" fmla="*/ 137885 h 606722"/>
                    <a:gd name="connsiteX30" fmla="*/ 303820 w 607639"/>
                    <a:gd name="connsiteY30" fmla="*/ 165476 h 606722"/>
                    <a:gd name="connsiteX31" fmla="*/ 276193 w 607639"/>
                    <a:gd name="connsiteY31" fmla="*/ 137885 h 606722"/>
                    <a:gd name="connsiteX32" fmla="*/ 303820 w 607639"/>
                    <a:gd name="connsiteY32" fmla="*/ 110294 h 606722"/>
                    <a:gd name="connsiteX33" fmla="*/ 303775 w 607639"/>
                    <a:gd name="connsiteY33" fmla="*/ 27550 h 606722"/>
                    <a:gd name="connsiteX34" fmla="*/ 174005 w 607639"/>
                    <a:gd name="connsiteY34" fmla="*/ 103446 h 606722"/>
                    <a:gd name="connsiteX35" fmla="*/ 299681 w 607639"/>
                    <a:gd name="connsiteY35" fmla="*/ 56522 h 606722"/>
                    <a:gd name="connsiteX36" fmla="*/ 309293 w 607639"/>
                    <a:gd name="connsiteY36" fmla="*/ 55189 h 606722"/>
                    <a:gd name="connsiteX37" fmla="*/ 434969 w 607639"/>
                    <a:gd name="connsiteY37" fmla="*/ 102024 h 606722"/>
                    <a:gd name="connsiteX38" fmla="*/ 303775 w 607639"/>
                    <a:gd name="connsiteY38" fmla="*/ 27550 h 606722"/>
                    <a:gd name="connsiteX39" fmla="*/ 303775 w 607639"/>
                    <a:gd name="connsiteY39" fmla="*/ 0 h 606722"/>
                    <a:gd name="connsiteX40" fmla="*/ 470927 w 607639"/>
                    <a:gd name="connsiteY40" fmla="*/ 115799 h 606722"/>
                    <a:gd name="connsiteX41" fmla="*/ 570346 w 607639"/>
                    <a:gd name="connsiteY41" fmla="*/ 153036 h 606722"/>
                    <a:gd name="connsiteX42" fmla="*/ 579958 w 607639"/>
                    <a:gd name="connsiteY42" fmla="*/ 165478 h 606722"/>
                    <a:gd name="connsiteX43" fmla="*/ 579958 w 607639"/>
                    <a:gd name="connsiteY43" fmla="*/ 193028 h 606722"/>
                    <a:gd name="connsiteX44" fmla="*/ 579958 w 607639"/>
                    <a:gd name="connsiteY44" fmla="*/ 248217 h 606722"/>
                    <a:gd name="connsiteX45" fmla="*/ 566163 w 607639"/>
                    <a:gd name="connsiteY45" fmla="*/ 261992 h 606722"/>
                    <a:gd name="connsiteX46" fmla="*/ 552367 w 607639"/>
                    <a:gd name="connsiteY46" fmla="*/ 261992 h 606722"/>
                    <a:gd name="connsiteX47" fmla="*/ 552367 w 607639"/>
                    <a:gd name="connsiteY47" fmla="*/ 468794 h 606722"/>
                    <a:gd name="connsiteX48" fmla="*/ 566163 w 607639"/>
                    <a:gd name="connsiteY48" fmla="*/ 468794 h 606722"/>
                    <a:gd name="connsiteX49" fmla="*/ 579958 w 607639"/>
                    <a:gd name="connsiteY49" fmla="*/ 482569 h 606722"/>
                    <a:gd name="connsiteX50" fmla="*/ 566163 w 607639"/>
                    <a:gd name="connsiteY50" fmla="*/ 496344 h 606722"/>
                    <a:gd name="connsiteX51" fmla="*/ 538571 w 607639"/>
                    <a:gd name="connsiteY51" fmla="*/ 496344 h 606722"/>
                    <a:gd name="connsiteX52" fmla="*/ 483299 w 607639"/>
                    <a:gd name="connsiteY52" fmla="*/ 496344 h 606722"/>
                    <a:gd name="connsiteX53" fmla="*/ 400435 w 607639"/>
                    <a:gd name="connsiteY53" fmla="*/ 496344 h 606722"/>
                    <a:gd name="connsiteX54" fmla="*/ 345252 w 607639"/>
                    <a:gd name="connsiteY54" fmla="*/ 496344 h 606722"/>
                    <a:gd name="connsiteX55" fmla="*/ 262387 w 607639"/>
                    <a:gd name="connsiteY55" fmla="*/ 496344 h 606722"/>
                    <a:gd name="connsiteX56" fmla="*/ 207115 w 607639"/>
                    <a:gd name="connsiteY56" fmla="*/ 496344 h 606722"/>
                    <a:gd name="connsiteX57" fmla="*/ 124251 w 607639"/>
                    <a:gd name="connsiteY57" fmla="*/ 496344 h 606722"/>
                    <a:gd name="connsiteX58" fmla="*/ 69068 w 607639"/>
                    <a:gd name="connsiteY58" fmla="*/ 496344 h 606722"/>
                    <a:gd name="connsiteX59" fmla="*/ 55272 w 607639"/>
                    <a:gd name="connsiteY59" fmla="*/ 496344 h 606722"/>
                    <a:gd name="connsiteX60" fmla="*/ 55272 w 607639"/>
                    <a:gd name="connsiteY60" fmla="*/ 537758 h 606722"/>
                    <a:gd name="connsiteX61" fmla="*/ 41387 w 607639"/>
                    <a:gd name="connsiteY61" fmla="*/ 551533 h 606722"/>
                    <a:gd name="connsiteX62" fmla="*/ 27592 w 607639"/>
                    <a:gd name="connsiteY62" fmla="*/ 551533 h 606722"/>
                    <a:gd name="connsiteX63" fmla="*/ 27592 w 607639"/>
                    <a:gd name="connsiteY63" fmla="*/ 579083 h 606722"/>
                    <a:gd name="connsiteX64" fmla="*/ 579958 w 607639"/>
                    <a:gd name="connsiteY64" fmla="*/ 579083 h 606722"/>
                    <a:gd name="connsiteX65" fmla="*/ 579958 w 607639"/>
                    <a:gd name="connsiteY65" fmla="*/ 551533 h 606722"/>
                    <a:gd name="connsiteX66" fmla="*/ 96660 w 607639"/>
                    <a:gd name="connsiteY66" fmla="*/ 551533 h 606722"/>
                    <a:gd name="connsiteX67" fmla="*/ 82864 w 607639"/>
                    <a:gd name="connsiteY67" fmla="*/ 537758 h 606722"/>
                    <a:gd name="connsiteX68" fmla="*/ 96660 w 607639"/>
                    <a:gd name="connsiteY68" fmla="*/ 523983 h 606722"/>
                    <a:gd name="connsiteX69" fmla="*/ 593843 w 607639"/>
                    <a:gd name="connsiteY69" fmla="*/ 523983 h 606722"/>
                    <a:gd name="connsiteX70" fmla="*/ 607639 w 607639"/>
                    <a:gd name="connsiteY70" fmla="*/ 537758 h 606722"/>
                    <a:gd name="connsiteX71" fmla="*/ 607639 w 607639"/>
                    <a:gd name="connsiteY71" fmla="*/ 592947 h 606722"/>
                    <a:gd name="connsiteX72" fmla="*/ 593843 w 607639"/>
                    <a:gd name="connsiteY72" fmla="*/ 606722 h 606722"/>
                    <a:gd name="connsiteX73" fmla="*/ 13796 w 607639"/>
                    <a:gd name="connsiteY73" fmla="*/ 606722 h 606722"/>
                    <a:gd name="connsiteX74" fmla="*/ 0 w 607639"/>
                    <a:gd name="connsiteY74" fmla="*/ 592947 h 606722"/>
                    <a:gd name="connsiteX75" fmla="*/ 0 w 607639"/>
                    <a:gd name="connsiteY75" fmla="*/ 537758 h 606722"/>
                    <a:gd name="connsiteX76" fmla="*/ 13796 w 607639"/>
                    <a:gd name="connsiteY76" fmla="*/ 523983 h 606722"/>
                    <a:gd name="connsiteX77" fmla="*/ 27592 w 607639"/>
                    <a:gd name="connsiteY77" fmla="*/ 523983 h 606722"/>
                    <a:gd name="connsiteX78" fmla="*/ 27592 w 607639"/>
                    <a:gd name="connsiteY78" fmla="*/ 482569 h 606722"/>
                    <a:gd name="connsiteX79" fmla="*/ 41387 w 607639"/>
                    <a:gd name="connsiteY79" fmla="*/ 468794 h 606722"/>
                    <a:gd name="connsiteX80" fmla="*/ 55272 w 607639"/>
                    <a:gd name="connsiteY80" fmla="*/ 468794 h 606722"/>
                    <a:gd name="connsiteX81" fmla="*/ 55272 w 607639"/>
                    <a:gd name="connsiteY81" fmla="*/ 261992 h 606722"/>
                    <a:gd name="connsiteX82" fmla="*/ 41387 w 607639"/>
                    <a:gd name="connsiteY82" fmla="*/ 261992 h 606722"/>
                    <a:gd name="connsiteX83" fmla="*/ 27592 w 607639"/>
                    <a:gd name="connsiteY83" fmla="*/ 248217 h 606722"/>
                    <a:gd name="connsiteX84" fmla="*/ 41387 w 607639"/>
                    <a:gd name="connsiteY84" fmla="*/ 234442 h 606722"/>
                    <a:gd name="connsiteX85" fmla="*/ 69068 w 607639"/>
                    <a:gd name="connsiteY85" fmla="*/ 234442 h 606722"/>
                    <a:gd name="connsiteX86" fmla="*/ 124251 w 607639"/>
                    <a:gd name="connsiteY86" fmla="*/ 234442 h 606722"/>
                    <a:gd name="connsiteX87" fmla="*/ 207115 w 607639"/>
                    <a:gd name="connsiteY87" fmla="*/ 234442 h 606722"/>
                    <a:gd name="connsiteX88" fmla="*/ 262387 w 607639"/>
                    <a:gd name="connsiteY88" fmla="*/ 234442 h 606722"/>
                    <a:gd name="connsiteX89" fmla="*/ 345252 w 607639"/>
                    <a:gd name="connsiteY89" fmla="*/ 234442 h 606722"/>
                    <a:gd name="connsiteX90" fmla="*/ 400435 w 607639"/>
                    <a:gd name="connsiteY90" fmla="*/ 234442 h 606722"/>
                    <a:gd name="connsiteX91" fmla="*/ 483299 w 607639"/>
                    <a:gd name="connsiteY91" fmla="*/ 234442 h 606722"/>
                    <a:gd name="connsiteX92" fmla="*/ 538571 w 607639"/>
                    <a:gd name="connsiteY92" fmla="*/ 234442 h 606722"/>
                    <a:gd name="connsiteX93" fmla="*/ 552367 w 607639"/>
                    <a:gd name="connsiteY93" fmla="*/ 234442 h 606722"/>
                    <a:gd name="connsiteX94" fmla="*/ 552367 w 607639"/>
                    <a:gd name="connsiteY94" fmla="*/ 193028 h 606722"/>
                    <a:gd name="connsiteX95" fmla="*/ 552367 w 607639"/>
                    <a:gd name="connsiteY95" fmla="*/ 175076 h 606722"/>
                    <a:gd name="connsiteX96" fmla="*/ 303775 w 607639"/>
                    <a:gd name="connsiteY96" fmla="*/ 84072 h 606722"/>
                    <a:gd name="connsiteX97" fmla="*/ 55272 w 607639"/>
                    <a:gd name="connsiteY97" fmla="*/ 175076 h 606722"/>
                    <a:gd name="connsiteX98" fmla="*/ 55272 w 607639"/>
                    <a:gd name="connsiteY98" fmla="*/ 179253 h 606722"/>
                    <a:gd name="connsiteX99" fmla="*/ 510979 w 607639"/>
                    <a:gd name="connsiteY99" fmla="*/ 179253 h 606722"/>
                    <a:gd name="connsiteX100" fmla="*/ 524775 w 607639"/>
                    <a:gd name="connsiteY100" fmla="*/ 193028 h 606722"/>
                    <a:gd name="connsiteX101" fmla="*/ 510979 w 607639"/>
                    <a:gd name="connsiteY101" fmla="*/ 206803 h 606722"/>
                    <a:gd name="connsiteX102" fmla="*/ 41387 w 607639"/>
                    <a:gd name="connsiteY102" fmla="*/ 206803 h 606722"/>
                    <a:gd name="connsiteX103" fmla="*/ 27592 w 607639"/>
                    <a:gd name="connsiteY103" fmla="*/ 193028 h 606722"/>
                    <a:gd name="connsiteX104" fmla="*/ 27592 w 607639"/>
                    <a:gd name="connsiteY104" fmla="*/ 165478 h 606722"/>
                    <a:gd name="connsiteX105" fmla="*/ 37293 w 607639"/>
                    <a:gd name="connsiteY105" fmla="*/ 153036 h 606722"/>
                    <a:gd name="connsiteX106" fmla="*/ 136712 w 607639"/>
                    <a:gd name="connsiteY106" fmla="*/ 115799 h 606722"/>
                    <a:gd name="connsiteX107" fmla="*/ 303775 w 607639"/>
                    <a:gd name="connsiteY107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607639" h="606722">
                      <a:moveTo>
                        <a:pt x="497095" y="261992"/>
                      </a:moveTo>
                      <a:lnTo>
                        <a:pt x="497095" y="468794"/>
                      </a:lnTo>
                      <a:lnTo>
                        <a:pt x="524775" y="468794"/>
                      </a:lnTo>
                      <a:lnTo>
                        <a:pt x="524775" y="261992"/>
                      </a:lnTo>
                      <a:close/>
                      <a:moveTo>
                        <a:pt x="414320" y="261992"/>
                      </a:moveTo>
                      <a:lnTo>
                        <a:pt x="414320" y="468794"/>
                      </a:lnTo>
                      <a:lnTo>
                        <a:pt x="469503" y="468794"/>
                      </a:lnTo>
                      <a:lnTo>
                        <a:pt x="469503" y="261992"/>
                      </a:lnTo>
                      <a:close/>
                      <a:moveTo>
                        <a:pt x="359047" y="261992"/>
                      </a:moveTo>
                      <a:lnTo>
                        <a:pt x="359047" y="468794"/>
                      </a:lnTo>
                      <a:lnTo>
                        <a:pt x="386639" y="468794"/>
                      </a:lnTo>
                      <a:lnTo>
                        <a:pt x="386639" y="261992"/>
                      </a:lnTo>
                      <a:close/>
                      <a:moveTo>
                        <a:pt x="276183" y="261992"/>
                      </a:moveTo>
                      <a:lnTo>
                        <a:pt x="276183" y="468794"/>
                      </a:lnTo>
                      <a:lnTo>
                        <a:pt x="331456" y="468794"/>
                      </a:lnTo>
                      <a:lnTo>
                        <a:pt x="331456" y="261992"/>
                      </a:lnTo>
                      <a:close/>
                      <a:moveTo>
                        <a:pt x="220911" y="261992"/>
                      </a:moveTo>
                      <a:lnTo>
                        <a:pt x="220911" y="468794"/>
                      </a:lnTo>
                      <a:lnTo>
                        <a:pt x="248592" y="468794"/>
                      </a:lnTo>
                      <a:lnTo>
                        <a:pt x="248592" y="261992"/>
                      </a:lnTo>
                      <a:close/>
                      <a:moveTo>
                        <a:pt x="138136" y="261992"/>
                      </a:moveTo>
                      <a:lnTo>
                        <a:pt x="138136" y="468794"/>
                      </a:lnTo>
                      <a:lnTo>
                        <a:pt x="193319" y="468794"/>
                      </a:lnTo>
                      <a:lnTo>
                        <a:pt x="193319" y="261992"/>
                      </a:lnTo>
                      <a:close/>
                      <a:moveTo>
                        <a:pt x="82864" y="261992"/>
                      </a:moveTo>
                      <a:lnTo>
                        <a:pt x="82864" y="468794"/>
                      </a:lnTo>
                      <a:lnTo>
                        <a:pt x="110455" y="468794"/>
                      </a:lnTo>
                      <a:lnTo>
                        <a:pt x="110455" y="261992"/>
                      </a:lnTo>
                      <a:close/>
                      <a:moveTo>
                        <a:pt x="303820" y="110294"/>
                      </a:moveTo>
                      <a:cubicBezTo>
                        <a:pt x="319078" y="110294"/>
                        <a:pt x="331447" y="122647"/>
                        <a:pt x="331447" y="137885"/>
                      </a:cubicBezTo>
                      <a:cubicBezTo>
                        <a:pt x="331447" y="153123"/>
                        <a:pt x="319078" y="165476"/>
                        <a:pt x="303820" y="165476"/>
                      </a:cubicBezTo>
                      <a:cubicBezTo>
                        <a:pt x="288562" y="165476"/>
                        <a:pt x="276193" y="153123"/>
                        <a:pt x="276193" y="137885"/>
                      </a:cubicBezTo>
                      <a:cubicBezTo>
                        <a:pt x="276193" y="122647"/>
                        <a:pt x="288562" y="110294"/>
                        <a:pt x="303820" y="110294"/>
                      </a:cubicBezTo>
                      <a:close/>
                      <a:moveTo>
                        <a:pt x="303775" y="27550"/>
                      </a:moveTo>
                      <a:cubicBezTo>
                        <a:pt x="248592" y="27550"/>
                        <a:pt x="198838" y="57944"/>
                        <a:pt x="174005" y="103446"/>
                      </a:cubicBezTo>
                      <a:lnTo>
                        <a:pt x="299681" y="56522"/>
                      </a:lnTo>
                      <a:cubicBezTo>
                        <a:pt x="302440" y="55189"/>
                        <a:pt x="305199" y="55189"/>
                        <a:pt x="309293" y="55189"/>
                      </a:cubicBezTo>
                      <a:lnTo>
                        <a:pt x="434969" y="102024"/>
                      </a:lnTo>
                      <a:cubicBezTo>
                        <a:pt x="408712" y="57944"/>
                        <a:pt x="359047" y="27550"/>
                        <a:pt x="303775" y="27550"/>
                      </a:cubicBezTo>
                      <a:close/>
                      <a:moveTo>
                        <a:pt x="303775" y="0"/>
                      </a:moveTo>
                      <a:cubicBezTo>
                        <a:pt x="379786" y="0"/>
                        <a:pt x="446006" y="48257"/>
                        <a:pt x="470927" y="115799"/>
                      </a:cubicBezTo>
                      <a:lnTo>
                        <a:pt x="570346" y="153036"/>
                      </a:lnTo>
                      <a:cubicBezTo>
                        <a:pt x="575864" y="154458"/>
                        <a:pt x="579958" y="159968"/>
                        <a:pt x="579958" y="165478"/>
                      </a:cubicBezTo>
                      <a:lnTo>
                        <a:pt x="579958" y="193028"/>
                      </a:lnTo>
                      <a:lnTo>
                        <a:pt x="579958" y="248217"/>
                      </a:lnTo>
                      <a:cubicBezTo>
                        <a:pt x="579958" y="256482"/>
                        <a:pt x="574440" y="261992"/>
                        <a:pt x="566163" y="261992"/>
                      </a:cubicBezTo>
                      <a:lnTo>
                        <a:pt x="552367" y="261992"/>
                      </a:lnTo>
                      <a:lnTo>
                        <a:pt x="552367" y="468794"/>
                      </a:lnTo>
                      <a:lnTo>
                        <a:pt x="566163" y="468794"/>
                      </a:lnTo>
                      <a:cubicBezTo>
                        <a:pt x="574440" y="468794"/>
                        <a:pt x="579958" y="474304"/>
                        <a:pt x="579958" y="482569"/>
                      </a:cubicBezTo>
                      <a:cubicBezTo>
                        <a:pt x="579958" y="490834"/>
                        <a:pt x="574440" y="496344"/>
                        <a:pt x="566163" y="496344"/>
                      </a:cubicBezTo>
                      <a:lnTo>
                        <a:pt x="538571" y="496344"/>
                      </a:lnTo>
                      <a:lnTo>
                        <a:pt x="483299" y="496344"/>
                      </a:lnTo>
                      <a:lnTo>
                        <a:pt x="400435" y="496344"/>
                      </a:lnTo>
                      <a:lnTo>
                        <a:pt x="345252" y="496344"/>
                      </a:lnTo>
                      <a:lnTo>
                        <a:pt x="262387" y="496344"/>
                      </a:lnTo>
                      <a:lnTo>
                        <a:pt x="207115" y="496344"/>
                      </a:lnTo>
                      <a:lnTo>
                        <a:pt x="124251" y="496344"/>
                      </a:lnTo>
                      <a:lnTo>
                        <a:pt x="69068" y="496344"/>
                      </a:lnTo>
                      <a:lnTo>
                        <a:pt x="55272" y="496344"/>
                      </a:lnTo>
                      <a:lnTo>
                        <a:pt x="55272" y="537758"/>
                      </a:lnTo>
                      <a:cubicBezTo>
                        <a:pt x="55272" y="546023"/>
                        <a:pt x="49754" y="551533"/>
                        <a:pt x="41387" y="551533"/>
                      </a:cubicBezTo>
                      <a:lnTo>
                        <a:pt x="27592" y="551533"/>
                      </a:lnTo>
                      <a:lnTo>
                        <a:pt x="27592" y="579083"/>
                      </a:lnTo>
                      <a:lnTo>
                        <a:pt x="579958" y="579083"/>
                      </a:lnTo>
                      <a:lnTo>
                        <a:pt x="579958" y="551533"/>
                      </a:lnTo>
                      <a:lnTo>
                        <a:pt x="96660" y="551533"/>
                      </a:lnTo>
                      <a:cubicBezTo>
                        <a:pt x="88382" y="551533"/>
                        <a:pt x="82864" y="546023"/>
                        <a:pt x="82864" y="537758"/>
                      </a:cubicBezTo>
                      <a:cubicBezTo>
                        <a:pt x="82864" y="529493"/>
                        <a:pt x="88382" y="523983"/>
                        <a:pt x="96660" y="523983"/>
                      </a:cubicBezTo>
                      <a:lnTo>
                        <a:pt x="593843" y="523983"/>
                      </a:lnTo>
                      <a:cubicBezTo>
                        <a:pt x="602121" y="523983"/>
                        <a:pt x="607639" y="529493"/>
                        <a:pt x="607639" y="537758"/>
                      </a:cubicBezTo>
                      <a:lnTo>
                        <a:pt x="607639" y="592947"/>
                      </a:lnTo>
                      <a:cubicBezTo>
                        <a:pt x="607639" y="601212"/>
                        <a:pt x="602121" y="606722"/>
                        <a:pt x="593843" y="606722"/>
                      </a:cubicBezTo>
                      <a:lnTo>
                        <a:pt x="13796" y="606722"/>
                      </a:lnTo>
                      <a:cubicBezTo>
                        <a:pt x="5518" y="606722"/>
                        <a:pt x="0" y="601212"/>
                        <a:pt x="0" y="592947"/>
                      </a:cubicBezTo>
                      <a:lnTo>
                        <a:pt x="0" y="537758"/>
                      </a:lnTo>
                      <a:cubicBezTo>
                        <a:pt x="0" y="529493"/>
                        <a:pt x="5518" y="523983"/>
                        <a:pt x="13796" y="523983"/>
                      </a:cubicBezTo>
                      <a:lnTo>
                        <a:pt x="27592" y="523983"/>
                      </a:lnTo>
                      <a:lnTo>
                        <a:pt x="27592" y="482569"/>
                      </a:lnTo>
                      <a:cubicBezTo>
                        <a:pt x="27592" y="474304"/>
                        <a:pt x="33110" y="468794"/>
                        <a:pt x="41387" y="468794"/>
                      </a:cubicBezTo>
                      <a:lnTo>
                        <a:pt x="55272" y="468794"/>
                      </a:lnTo>
                      <a:lnTo>
                        <a:pt x="55272" y="261992"/>
                      </a:lnTo>
                      <a:lnTo>
                        <a:pt x="41387" y="261992"/>
                      </a:lnTo>
                      <a:cubicBezTo>
                        <a:pt x="33110" y="261992"/>
                        <a:pt x="27592" y="256482"/>
                        <a:pt x="27592" y="248217"/>
                      </a:cubicBezTo>
                      <a:cubicBezTo>
                        <a:pt x="27592" y="239952"/>
                        <a:pt x="33110" y="234442"/>
                        <a:pt x="41387" y="234442"/>
                      </a:cubicBezTo>
                      <a:lnTo>
                        <a:pt x="69068" y="234442"/>
                      </a:lnTo>
                      <a:lnTo>
                        <a:pt x="124251" y="234442"/>
                      </a:lnTo>
                      <a:lnTo>
                        <a:pt x="207115" y="234442"/>
                      </a:lnTo>
                      <a:lnTo>
                        <a:pt x="262387" y="234442"/>
                      </a:lnTo>
                      <a:lnTo>
                        <a:pt x="345252" y="234442"/>
                      </a:lnTo>
                      <a:lnTo>
                        <a:pt x="400435" y="234442"/>
                      </a:lnTo>
                      <a:lnTo>
                        <a:pt x="483299" y="234442"/>
                      </a:lnTo>
                      <a:lnTo>
                        <a:pt x="538571" y="234442"/>
                      </a:lnTo>
                      <a:lnTo>
                        <a:pt x="552367" y="234442"/>
                      </a:lnTo>
                      <a:lnTo>
                        <a:pt x="552367" y="193028"/>
                      </a:lnTo>
                      <a:lnTo>
                        <a:pt x="552367" y="175076"/>
                      </a:lnTo>
                      <a:lnTo>
                        <a:pt x="303775" y="84072"/>
                      </a:lnTo>
                      <a:lnTo>
                        <a:pt x="55272" y="175076"/>
                      </a:lnTo>
                      <a:lnTo>
                        <a:pt x="55272" y="179253"/>
                      </a:lnTo>
                      <a:lnTo>
                        <a:pt x="510979" y="179253"/>
                      </a:lnTo>
                      <a:cubicBezTo>
                        <a:pt x="519257" y="179253"/>
                        <a:pt x="524775" y="184763"/>
                        <a:pt x="524775" y="193028"/>
                      </a:cubicBezTo>
                      <a:cubicBezTo>
                        <a:pt x="524775" y="201293"/>
                        <a:pt x="519257" y="206803"/>
                        <a:pt x="510979" y="206803"/>
                      </a:cubicBezTo>
                      <a:lnTo>
                        <a:pt x="41387" y="206803"/>
                      </a:lnTo>
                      <a:cubicBezTo>
                        <a:pt x="33110" y="206803"/>
                        <a:pt x="27592" y="201293"/>
                        <a:pt x="27592" y="193028"/>
                      </a:cubicBezTo>
                      <a:lnTo>
                        <a:pt x="27592" y="165478"/>
                      </a:lnTo>
                      <a:cubicBezTo>
                        <a:pt x="27592" y="159968"/>
                        <a:pt x="31775" y="154458"/>
                        <a:pt x="37293" y="153036"/>
                      </a:cubicBezTo>
                      <a:lnTo>
                        <a:pt x="136712" y="115799"/>
                      </a:lnTo>
                      <a:cubicBezTo>
                        <a:pt x="161545" y="48257"/>
                        <a:pt x="227853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9AA008AF-8946-4702-BF2F-3751DEF2411F}"/>
                  </a:ext>
                </a:extLst>
              </p:cNvPr>
              <p:cNvGrpSpPr/>
              <p:nvPr/>
            </p:nvGrpSpPr>
            <p:grpSpPr>
              <a:xfrm>
                <a:off x="6737752" y="1732339"/>
                <a:ext cx="753686" cy="753686"/>
                <a:chOff x="6893425" y="1888012"/>
                <a:chExt cx="442340" cy="442340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8345FD80-D22C-46CC-B232-254F87F8BC4B}"/>
                    </a:ext>
                  </a:extLst>
                </p:cNvPr>
                <p:cNvSpPr/>
                <p:nvPr/>
              </p:nvSpPr>
              <p:spPr>
                <a:xfrm>
                  <a:off x="6893425" y="1888012"/>
                  <a:ext cx="442340" cy="442340"/>
                </a:xfrm>
                <a:prstGeom prst="ellipse">
                  <a:avLst/>
                </a:prstGeom>
                <a:solidFill>
                  <a:schemeClr val="accent4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69A13C6-420B-409C-9E6E-961D07EF93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95342" y="1990118"/>
                  <a:ext cx="238506" cy="238129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81459" h="580542">
                      <a:moveTo>
                        <a:pt x="213875" y="146706"/>
                      </a:moveTo>
                      <a:cubicBezTo>
                        <a:pt x="227226" y="146706"/>
                        <a:pt x="238084" y="157547"/>
                        <a:pt x="238084" y="171055"/>
                      </a:cubicBezTo>
                      <a:cubicBezTo>
                        <a:pt x="238084" y="184562"/>
                        <a:pt x="227226" y="195493"/>
                        <a:pt x="213875" y="195493"/>
                      </a:cubicBezTo>
                      <a:cubicBezTo>
                        <a:pt x="161630" y="195493"/>
                        <a:pt x="118998" y="238236"/>
                        <a:pt x="118998" y="290755"/>
                      </a:cubicBezTo>
                      <a:cubicBezTo>
                        <a:pt x="118998" y="300086"/>
                        <a:pt x="120422" y="309328"/>
                        <a:pt x="123092" y="318214"/>
                      </a:cubicBezTo>
                      <a:cubicBezTo>
                        <a:pt x="126741" y="330300"/>
                        <a:pt x="120422" y="343274"/>
                        <a:pt x="108673" y="347895"/>
                      </a:cubicBezTo>
                      <a:cubicBezTo>
                        <a:pt x="72182" y="362291"/>
                        <a:pt x="48507" y="397126"/>
                        <a:pt x="48507" y="436582"/>
                      </a:cubicBezTo>
                      <a:cubicBezTo>
                        <a:pt x="48507" y="489101"/>
                        <a:pt x="91050" y="531844"/>
                        <a:pt x="143384" y="531844"/>
                      </a:cubicBezTo>
                      <a:lnTo>
                        <a:pt x="438164" y="531844"/>
                      </a:lnTo>
                      <a:cubicBezTo>
                        <a:pt x="490320" y="531844"/>
                        <a:pt x="532952" y="489101"/>
                        <a:pt x="532952" y="436582"/>
                      </a:cubicBezTo>
                      <a:cubicBezTo>
                        <a:pt x="532952" y="408678"/>
                        <a:pt x="520759" y="382108"/>
                        <a:pt x="499398" y="363979"/>
                      </a:cubicBezTo>
                      <a:cubicBezTo>
                        <a:pt x="494147" y="359625"/>
                        <a:pt x="491032" y="353049"/>
                        <a:pt x="490854" y="346207"/>
                      </a:cubicBezTo>
                      <a:cubicBezTo>
                        <a:pt x="489252" y="294399"/>
                        <a:pt x="447598" y="253876"/>
                        <a:pt x="395976" y="253876"/>
                      </a:cubicBezTo>
                      <a:cubicBezTo>
                        <a:pt x="382625" y="253876"/>
                        <a:pt x="371767" y="243035"/>
                        <a:pt x="371767" y="229528"/>
                      </a:cubicBezTo>
                      <a:cubicBezTo>
                        <a:pt x="371767" y="216020"/>
                        <a:pt x="382625" y="205090"/>
                        <a:pt x="395976" y="205090"/>
                      </a:cubicBezTo>
                      <a:cubicBezTo>
                        <a:pt x="433535" y="205090"/>
                        <a:pt x="468959" y="219575"/>
                        <a:pt x="495927" y="245879"/>
                      </a:cubicBezTo>
                      <a:cubicBezTo>
                        <a:pt x="520225" y="269517"/>
                        <a:pt x="535177" y="300441"/>
                        <a:pt x="538648" y="334032"/>
                      </a:cubicBezTo>
                      <a:cubicBezTo>
                        <a:pt x="565972" y="361047"/>
                        <a:pt x="581459" y="397748"/>
                        <a:pt x="581459" y="436582"/>
                      </a:cubicBezTo>
                      <a:cubicBezTo>
                        <a:pt x="581459" y="516026"/>
                        <a:pt x="517199" y="580542"/>
                        <a:pt x="438164" y="580542"/>
                      </a:cubicBezTo>
                      <a:lnTo>
                        <a:pt x="143384" y="580542"/>
                      </a:lnTo>
                      <a:cubicBezTo>
                        <a:pt x="64349" y="580542"/>
                        <a:pt x="0" y="516026"/>
                        <a:pt x="0" y="436582"/>
                      </a:cubicBezTo>
                      <a:cubicBezTo>
                        <a:pt x="0" y="407079"/>
                        <a:pt x="8811" y="378820"/>
                        <a:pt x="25544" y="354471"/>
                      </a:cubicBezTo>
                      <a:cubicBezTo>
                        <a:pt x="37737" y="336698"/>
                        <a:pt x="53669" y="322124"/>
                        <a:pt x="72004" y="311638"/>
                      </a:cubicBezTo>
                      <a:cubicBezTo>
                        <a:pt x="70936" y="304618"/>
                        <a:pt x="70491" y="297598"/>
                        <a:pt x="70491" y="290666"/>
                      </a:cubicBezTo>
                      <a:cubicBezTo>
                        <a:pt x="70491" y="211222"/>
                        <a:pt x="134840" y="146706"/>
                        <a:pt x="213875" y="146706"/>
                      </a:cubicBezTo>
                      <a:close/>
                      <a:moveTo>
                        <a:pt x="301555" y="0"/>
                      </a:moveTo>
                      <a:cubicBezTo>
                        <a:pt x="314815" y="0"/>
                        <a:pt x="325673" y="10930"/>
                        <a:pt x="325673" y="24259"/>
                      </a:cubicBezTo>
                      <a:lnTo>
                        <a:pt x="325673" y="369392"/>
                      </a:lnTo>
                      <a:lnTo>
                        <a:pt x="379960" y="313055"/>
                      </a:lnTo>
                      <a:cubicBezTo>
                        <a:pt x="389215" y="303458"/>
                        <a:pt x="404433" y="303191"/>
                        <a:pt x="414045" y="312522"/>
                      </a:cubicBezTo>
                      <a:cubicBezTo>
                        <a:pt x="423567" y="321763"/>
                        <a:pt x="423745" y="337225"/>
                        <a:pt x="414490" y="346822"/>
                      </a:cubicBezTo>
                      <a:lnTo>
                        <a:pt x="318642" y="446079"/>
                      </a:lnTo>
                      <a:cubicBezTo>
                        <a:pt x="314103" y="450788"/>
                        <a:pt x="307874" y="453454"/>
                        <a:pt x="301288" y="453454"/>
                      </a:cubicBezTo>
                      <a:cubicBezTo>
                        <a:pt x="294791" y="453454"/>
                        <a:pt x="288473" y="450788"/>
                        <a:pt x="284023" y="446079"/>
                      </a:cubicBezTo>
                      <a:lnTo>
                        <a:pt x="188086" y="346822"/>
                      </a:lnTo>
                      <a:cubicBezTo>
                        <a:pt x="178742" y="337225"/>
                        <a:pt x="179009" y="321941"/>
                        <a:pt x="188620" y="312522"/>
                      </a:cubicBezTo>
                      <a:cubicBezTo>
                        <a:pt x="198054" y="303191"/>
                        <a:pt x="213361" y="303458"/>
                        <a:pt x="222617" y="313055"/>
                      </a:cubicBezTo>
                      <a:lnTo>
                        <a:pt x="277437" y="369392"/>
                      </a:lnTo>
                      <a:lnTo>
                        <a:pt x="277437" y="24259"/>
                      </a:lnTo>
                      <a:cubicBezTo>
                        <a:pt x="277437" y="10930"/>
                        <a:pt x="288295" y="0"/>
                        <a:pt x="3015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5440545-71FC-4C63-941A-F2F29506572F}"/>
                  </a:ext>
                </a:extLst>
              </p:cNvPr>
              <p:cNvGrpSpPr/>
              <p:nvPr/>
            </p:nvGrpSpPr>
            <p:grpSpPr>
              <a:xfrm>
                <a:off x="7387480" y="3057000"/>
                <a:ext cx="753686" cy="753686"/>
                <a:chOff x="7543153" y="3212673"/>
                <a:chExt cx="442340" cy="442340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B21CB118-7903-4045-99B0-5C0539D04326}"/>
                    </a:ext>
                  </a:extLst>
                </p:cNvPr>
                <p:cNvSpPr/>
                <p:nvPr/>
              </p:nvSpPr>
              <p:spPr>
                <a:xfrm>
                  <a:off x="7543153" y="3212673"/>
                  <a:ext cx="442340" cy="442340"/>
                </a:xfrm>
                <a:prstGeom prst="ellipse">
                  <a:avLst/>
                </a:prstGeom>
                <a:solidFill>
                  <a:schemeClr val="accent5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A7886635-7DF2-4B50-B470-D3970C1820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645070" y="3314757"/>
                  <a:ext cx="238506" cy="238173"/>
                </a:xfrm>
                <a:custGeom>
                  <a:avLst/>
                  <a:gdLst>
                    <a:gd name="connsiteX0" fmla="*/ 126452 w 606933"/>
                    <a:gd name="connsiteY0" fmla="*/ 239923 h 606087"/>
                    <a:gd name="connsiteX1" fmla="*/ 191364 w 606933"/>
                    <a:gd name="connsiteY1" fmla="*/ 239923 h 606087"/>
                    <a:gd name="connsiteX2" fmla="*/ 289791 w 606933"/>
                    <a:gd name="connsiteY2" fmla="*/ 336874 h 606087"/>
                    <a:gd name="connsiteX3" fmla="*/ 303467 w 606933"/>
                    <a:gd name="connsiteY3" fmla="*/ 345627 h 606087"/>
                    <a:gd name="connsiteX4" fmla="*/ 317142 w 606933"/>
                    <a:gd name="connsiteY4" fmla="*/ 336874 h 606087"/>
                    <a:gd name="connsiteX5" fmla="*/ 415569 w 606933"/>
                    <a:gd name="connsiteY5" fmla="*/ 239923 h 606087"/>
                    <a:gd name="connsiteX6" fmla="*/ 480481 w 606933"/>
                    <a:gd name="connsiteY6" fmla="*/ 239923 h 606087"/>
                    <a:gd name="connsiteX7" fmla="*/ 480481 w 606933"/>
                    <a:gd name="connsiteY7" fmla="*/ 404009 h 606087"/>
                    <a:gd name="connsiteX8" fmla="*/ 316083 w 606933"/>
                    <a:gd name="connsiteY8" fmla="*/ 404009 h 606087"/>
                    <a:gd name="connsiteX9" fmla="*/ 316083 w 606933"/>
                    <a:gd name="connsiteY9" fmla="*/ 441905 h 606087"/>
                    <a:gd name="connsiteX10" fmla="*/ 568988 w 606933"/>
                    <a:gd name="connsiteY10" fmla="*/ 441905 h 606087"/>
                    <a:gd name="connsiteX11" fmla="*/ 568988 w 606933"/>
                    <a:gd name="connsiteY11" fmla="*/ 505096 h 606087"/>
                    <a:gd name="connsiteX12" fmla="*/ 606933 w 606933"/>
                    <a:gd name="connsiteY12" fmla="*/ 505096 h 606087"/>
                    <a:gd name="connsiteX13" fmla="*/ 606933 w 606933"/>
                    <a:gd name="connsiteY13" fmla="*/ 606087 h 606087"/>
                    <a:gd name="connsiteX14" fmla="*/ 505714 w 606933"/>
                    <a:gd name="connsiteY14" fmla="*/ 606087 h 606087"/>
                    <a:gd name="connsiteX15" fmla="*/ 505714 w 606933"/>
                    <a:gd name="connsiteY15" fmla="*/ 505096 h 606087"/>
                    <a:gd name="connsiteX16" fmla="*/ 543659 w 606933"/>
                    <a:gd name="connsiteY16" fmla="*/ 505096 h 606087"/>
                    <a:gd name="connsiteX17" fmla="*/ 543659 w 606933"/>
                    <a:gd name="connsiteY17" fmla="*/ 467105 h 606087"/>
                    <a:gd name="connsiteX18" fmla="*/ 316083 w 606933"/>
                    <a:gd name="connsiteY18" fmla="*/ 467105 h 606087"/>
                    <a:gd name="connsiteX19" fmla="*/ 316083 w 606933"/>
                    <a:gd name="connsiteY19" fmla="*/ 505096 h 606087"/>
                    <a:gd name="connsiteX20" fmla="*/ 354028 w 606933"/>
                    <a:gd name="connsiteY20" fmla="*/ 505096 h 606087"/>
                    <a:gd name="connsiteX21" fmla="*/ 354028 w 606933"/>
                    <a:gd name="connsiteY21" fmla="*/ 606087 h 606087"/>
                    <a:gd name="connsiteX22" fmla="*/ 252905 w 606933"/>
                    <a:gd name="connsiteY22" fmla="*/ 606087 h 606087"/>
                    <a:gd name="connsiteX23" fmla="*/ 252905 w 606933"/>
                    <a:gd name="connsiteY23" fmla="*/ 505096 h 606087"/>
                    <a:gd name="connsiteX24" fmla="*/ 290850 w 606933"/>
                    <a:gd name="connsiteY24" fmla="*/ 505096 h 606087"/>
                    <a:gd name="connsiteX25" fmla="*/ 290850 w 606933"/>
                    <a:gd name="connsiteY25" fmla="*/ 467105 h 606087"/>
                    <a:gd name="connsiteX26" fmla="*/ 63274 w 606933"/>
                    <a:gd name="connsiteY26" fmla="*/ 467105 h 606087"/>
                    <a:gd name="connsiteX27" fmla="*/ 63274 w 606933"/>
                    <a:gd name="connsiteY27" fmla="*/ 505096 h 606087"/>
                    <a:gd name="connsiteX28" fmla="*/ 101123 w 606933"/>
                    <a:gd name="connsiteY28" fmla="*/ 505096 h 606087"/>
                    <a:gd name="connsiteX29" fmla="*/ 101123 w 606933"/>
                    <a:gd name="connsiteY29" fmla="*/ 606087 h 606087"/>
                    <a:gd name="connsiteX30" fmla="*/ 0 w 606933"/>
                    <a:gd name="connsiteY30" fmla="*/ 606087 h 606087"/>
                    <a:gd name="connsiteX31" fmla="*/ 0 w 606933"/>
                    <a:gd name="connsiteY31" fmla="*/ 505096 h 606087"/>
                    <a:gd name="connsiteX32" fmla="*/ 37945 w 606933"/>
                    <a:gd name="connsiteY32" fmla="*/ 505096 h 606087"/>
                    <a:gd name="connsiteX33" fmla="*/ 37945 w 606933"/>
                    <a:gd name="connsiteY33" fmla="*/ 441905 h 606087"/>
                    <a:gd name="connsiteX34" fmla="*/ 290850 w 606933"/>
                    <a:gd name="connsiteY34" fmla="*/ 441905 h 606087"/>
                    <a:gd name="connsiteX35" fmla="*/ 290850 w 606933"/>
                    <a:gd name="connsiteY35" fmla="*/ 404009 h 606087"/>
                    <a:gd name="connsiteX36" fmla="*/ 126452 w 606933"/>
                    <a:gd name="connsiteY36" fmla="*/ 404009 h 606087"/>
                    <a:gd name="connsiteX37" fmla="*/ 303502 w 606933"/>
                    <a:gd name="connsiteY37" fmla="*/ 71264 h 606087"/>
                    <a:gd name="connsiteX38" fmla="*/ 250822 w 606933"/>
                    <a:gd name="connsiteY38" fmla="*/ 122140 h 606087"/>
                    <a:gd name="connsiteX39" fmla="*/ 303502 w 606933"/>
                    <a:gd name="connsiteY39" fmla="*/ 173111 h 606087"/>
                    <a:gd name="connsiteX40" fmla="*/ 356183 w 606933"/>
                    <a:gd name="connsiteY40" fmla="*/ 122140 h 606087"/>
                    <a:gd name="connsiteX41" fmla="*/ 303502 w 606933"/>
                    <a:gd name="connsiteY41" fmla="*/ 71264 h 606087"/>
                    <a:gd name="connsiteX42" fmla="*/ 303502 w 606933"/>
                    <a:gd name="connsiteY42" fmla="*/ 0 h 606087"/>
                    <a:gd name="connsiteX43" fmla="*/ 429955 w 606933"/>
                    <a:gd name="connsiteY43" fmla="*/ 122140 h 606087"/>
                    <a:gd name="connsiteX44" fmla="*/ 303502 w 606933"/>
                    <a:gd name="connsiteY44" fmla="*/ 315639 h 606087"/>
                    <a:gd name="connsiteX45" fmla="*/ 177049 w 606933"/>
                    <a:gd name="connsiteY45" fmla="*/ 122140 h 606087"/>
                    <a:gd name="connsiteX46" fmla="*/ 303502 w 606933"/>
                    <a:gd name="connsiteY46" fmla="*/ 0 h 60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06933" h="606087">
                      <a:moveTo>
                        <a:pt x="126452" y="239923"/>
                      </a:moveTo>
                      <a:lnTo>
                        <a:pt x="191364" y="239923"/>
                      </a:lnTo>
                      <a:cubicBezTo>
                        <a:pt x="230851" y="298209"/>
                        <a:pt x="286131" y="334566"/>
                        <a:pt x="289791" y="336874"/>
                      </a:cubicBezTo>
                      <a:lnTo>
                        <a:pt x="303467" y="345627"/>
                      </a:lnTo>
                      <a:lnTo>
                        <a:pt x="317142" y="336874"/>
                      </a:lnTo>
                      <a:cubicBezTo>
                        <a:pt x="320802" y="334566"/>
                        <a:pt x="376083" y="298209"/>
                        <a:pt x="415569" y="239923"/>
                      </a:cubicBezTo>
                      <a:lnTo>
                        <a:pt x="480481" y="239923"/>
                      </a:lnTo>
                      <a:lnTo>
                        <a:pt x="480481" y="404009"/>
                      </a:lnTo>
                      <a:lnTo>
                        <a:pt x="316083" y="404009"/>
                      </a:lnTo>
                      <a:lnTo>
                        <a:pt x="316083" y="441905"/>
                      </a:lnTo>
                      <a:lnTo>
                        <a:pt x="568988" y="441905"/>
                      </a:lnTo>
                      <a:lnTo>
                        <a:pt x="568988" y="505096"/>
                      </a:lnTo>
                      <a:lnTo>
                        <a:pt x="606933" y="505096"/>
                      </a:lnTo>
                      <a:lnTo>
                        <a:pt x="606933" y="606087"/>
                      </a:lnTo>
                      <a:lnTo>
                        <a:pt x="505714" y="606087"/>
                      </a:lnTo>
                      <a:lnTo>
                        <a:pt x="505714" y="505096"/>
                      </a:lnTo>
                      <a:lnTo>
                        <a:pt x="543659" y="505096"/>
                      </a:lnTo>
                      <a:lnTo>
                        <a:pt x="543659" y="467105"/>
                      </a:lnTo>
                      <a:lnTo>
                        <a:pt x="316083" y="467105"/>
                      </a:lnTo>
                      <a:lnTo>
                        <a:pt x="316083" y="505096"/>
                      </a:lnTo>
                      <a:lnTo>
                        <a:pt x="354028" y="505096"/>
                      </a:lnTo>
                      <a:lnTo>
                        <a:pt x="354028" y="606087"/>
                      </a:lnTo>
                      <a:lnTo>
                        <a:pt x="252905" y="606087"/>
                      </a:lnTo>
                      <a:lnTo>
                        <a:pt x="252905" y="505096"/>
                      </a:lnTo>
                      <a:lnTo>
                        <a:pt x="290850" y="505096"/>
                      </a:lnTo>
                      <a:lnTo>
                        <a:pt x="290850" y="467105"/>
                      </a:lnTo>
                      <a:lnTo>
                        <a:pt x="63274" y="467105"/>
                      </a:lnTo>
                      <a:lnTo>
                        <a:pt x="63274" y="505096"/>
                      </a:lnTo>
                      <a:lnTo>
                        <a:pt x="101123" y="505096"/>
                      </a:lnTo>
                      <a:lnTo>
                        <a:pt x="101123" y="606087"/>
                      </a:lnTo>
                      <a:lnTo>
                        <a:pt x="0" y="606087"/>
                      </a:lnTo>
                      <a:lnTo>
                        <a:pt x="0" y="505096"/>
                      </a:lnTo>
                      <a:lnTo>
                        <a:pt x="37945" y="505096"/>
                      </a:lnTo>
                      <a:lnTo>
                        <a:pt x="37945" y="441905"/>
                      </a:lnTo>
                      <a:lnTo>
                        <a:pt x="290850" y="441905"/>
                      </a:lnTo>
                      <a:lnTo>
                        <a:pt x="290850" y="404009"/>
                      </a:lnTo>
                      <a:lnTo>
                        <a:pt x="126452" y="404009"/>
                      </a:lnTo>
                      <a:close/>
                      <a:moveTo>
                        <a:pt x="303502" y="71264"/>
                      </a:moveTo>
                      <a:cubicBezTo>
                        <a:pt x="274417" y="71264"/>
                        <a:pt x="250822" y="94057"/>
                        <a:pt x="250822" y="122140"/>
                      </a:cubicBezTo>
                      <a:cubicBezTo>
                        <a:pt x="250822" y="150318"/>
                        <a:pt x="274417" y="173111"/>
                        <a:pt x="303502" y="173111"/>
                      </a:cubicBezTo>
                      <a:cubicBezTo>
                        <a:pt x="332587" y="173111"/>
                        <a:pt x="356183" y="150318"/>
                        <a:pt x="356183" y="122140"/>
                      </a:cubicBezTo>
                      <a:cubicBezTo>
                        <a:pt x="356183" y="94057"/>
                        <a:pt x="332587" y="71264"/>
                        <a:pt x="303502" y="71264"/>
                      </a:cubicBezTo>
                      <a:close/>
                      <a:moveTo>
                        <a:pt x="303502" y="0"/>
                      </a:moveTo>
                      <a:cubicBezTo>
                        <a:pt x="373326" y="0"/>
                        <a:pt x="429955" y="54723"/>
                        <a:pt x="429955" y="122140"/>
                      </a:cubicBezTo>
                      <a:cubicBezTo>
                        <a:pt x="429955" y="234181"/>
                        <a:pt x="303502" y="315639"/>
                        <a:pt x="303502" y="315639"/>
                      </a:cubicBezTo>
                      <a:cubicBezTo>
                        <a:pt x="303502" y="315639"/>
                        <a:pt x="177049" y="234181"/>
                        <a:pt x="177049" y="122140"/>
                      </a:cubicBezTo>
                      <a:cubicBezTo>
                        <a:pt x="177049" y="54723"/>
                        <a:pt x="233679" y="0"/>
                        <a:pt x="3035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EBE49AD-77A7-4B96-B031-8AE0EDCC6BE6}"/>
                  </a:ext>
                </a:extLst>
              </p:cNvPr>
              <p:cNvGrpSpPr/>
              <p:nvPr/>
            </p:nvGrpSpPr>
            <p:grpSpPr>
              <a:xfrm>
                <a:off x="6737752" y="4327623"/>
                <a:ext cx="753686" cy="753686"/>
                <a:chOff x="6893425" y="4483296"/>
                <a:chExt cx="442340" cy="442340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214ABE3D-BA8A-49B3-8210-66384FF1BE90}"/>
                    </a:ext>
                  </a:extLst>
                </p:cNvPr>
                <p:cNvSpPr/>
                <p:nvPr/>
              </p:nvSpPr>
              <p:spPr>
                <a:xfrm>
                  <a:off x="6893425" y="4483296"/>
                  <a:ext cx="442340" cy="442340"/>
                </a:xfrm>
                <a:prstGeom prst="ellips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7543626C-94E1-4301-B9DF-A3387B00C8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009416" y="4585213"/>
                  <a:ext cx="210358" cy="238506"/>
                </a:xfrm>
                <a:custGeom>
                  <a:avLst/>
                  <a:gdLst>
                    <a:gd name="T0" fmla="*/ 2125 w 2288"/>
                    <a:gd name="T1" fmla="*/ 924 h 2598"/>
                    <a:gd name="T2" fmla="*/ 1863 w 2288"/>
                    <a:gd name="T3" fmla="*/ 1258 h 2598"/>
                    <a:gd name="T4" fmla="*/ 1848 w 2288"/>
                    <a:gd name="T5" fmla="*/ 1586 h 2598"/>
                    <a:gd name="T6" fmla="*/ 1899 w 2288"/>
                    <a:gd name="T7" fmla="*/ 1716 h 2598"/>
                    <a:gd name="T8" fmla="*/ 1211 w 2288"/>
                    <a:gd name="T9" fmla="*/ 2079 h 2598"/>
                    <a:gd name="T10" fmla="*/ 1176 w 2288"/>
                    <a:gd name="T11" fmla="*/ 2038 h 2598"/>
                    <a:gd name="T12" fmla="*/ 1200 w 2288"/>
                    <a:gd name="T13" fmla="*/ 965 h 2598"/>
                    <a:gd name="T14" fmla="*/ 1409 w 2288"/>
                    <a:gd name="T15" fmla="*/ 1012 h 2598"/>
                    <a:gd name="T16" fmla="*/ 1522 w 2288"/>
                    <a:gd name="T17" fmla="*/ 978 h 2598"/>
                    <a:gd name="T18" fmla="*/ 1526 w 2288"/>
                    <a:gd name="T19" fmla="*/ 847 h 2598"/>
                    <a:gd name="T20" fmla="*/ 1387 w 2288"/>
                    <a:gd name="T21" fmla="*/ 828 h 2598"/>
                    <a:gd name="T22" fmla="*/ 1193 w 2288"/>
                    <a:gd name="T23" fmla="*/ 584 h 2598"/>
                    <a:gd name="T24" fmla="*/ 1375 w 2288"/>
                    <a:gd name="T25" fmla="*/ 124 h 2598"/>
                    <a:gd name="T26" fmla="*/ 1109 w 2288"/>
                    <a:gd name="T27" fmla="*/ 37 h 2598"/>
                    <a:gd name="T28" fmla="*/ 1013 w 2288"/>
                    <a:gd name="T29" fmla="*/ 570 h 2598"/>
                    <a:gd name="T30" fmla="*/ 1056 w 2288"/>
                    <a:gd name="T31" fmla="*/ 808 h 2598"/>
                    <a:gd name="T32" fmla="*/ 891 w 2288"/>
                    <a:gd name="T33" fmla="*/ 784 h 2598"/>
                    <a:gd name="T34" fmla="*/ 748 w 2288"/>
                    <a:gd name="T35" fmla="*/ 921 h 2598"/>
                    <a:gd name="T36" fmla="*/ 899 w 2288"/>
                    <a:gd name="T37" fmla="*/ 946 h 2598"/>
                    <a:gd name="T38" fmla="*/ 1024 w 2288"/>
                    <a:gd name="T39" fmla="*/ 1479 h 2598"/>
                    <a:gd name="T40" fmla="*/ 1022 w 2288"/>
                    <a:gd name="T41" fmla="*/ 2081 h 2598"/>
                    <a:gd name="T42" fmla="*/ 434 w 2288"/>
                    <a:gd name="T43" fmla="*/ 1569 h 2598"/>
                    <a:gd name="T44" fmla="*/ 395 w 2288"/>
                    <a:gd name="T45" fmla="*/ 1470 h 2598"/>
                    <a:gd name="T46" fmla="*/ 88 w 2288"/>
                    <a:gd name="T47" fmla="*/ 1148 h 2598"/>
                    <a:gd name="T48" fmla="*/ 101 w 2288"/>
                    <a:gd name="T49" fmla="*/ 1658 h 2598"/>
                    <a:gd name="T50" fmla="*/ 906 w 2288"/>
                    <a:gd name="T51" fmla="*/ 2228 h 2598"/>
                    <a:gd name="T52" fmla="*/ 1177 w 2288"/>
                    <a:gd name="T53" fmla="*/ 2500 h 2598"/>
                    <a:gd name="T54" fmla="*/ 1223 w 2288"/>
                    <a:gd name="T55" fmla="*/ 2405 h 2598"/>
                    <a:gd name="T56" fmla="*/ 1273 w 2288"/>
                    <a:gd name="T57" fmla="*/ 2328 h 2598"/>
                    <a:gd name="T58" fmla="*/ 1280 w 2288"/>
                    <a:gd name="T59" fmla="*/ 2234 h 2598"/>
                    <a:gd name="T60" fmla="*/ 2094 w 2288"/>
                    <a:gd name="T61" fmla="*/ 1624 h 2598"/>
                    <a:gd name="T62" fmla="*/ 2274 w 2288"/>
                    <a:gd name="T63" fmla="*/ 1517 h 2598"/>
                    <a:gd name="T64" fmla="*/ 1065 w 2288"/>
                    <a:gd name="T65" fmla="*/ 420 h 2598"/>
                    <a:gd name="T66" fmla="*/ 1131 w 2288"/>
                    <a:gd name="T67" fmla="*/ 148 h 2598"/>
                    <a:gd name="T68" fmla="*/ 1165 w 2288"/>
                    <a:gd name="T69" fmla="*/ 430 h 2598"/>
                    <a:gd name="T70" fmla="*/ 1065 w 2288"/>
                    <a:gd name="T71" fmla="*/ 420 h 2598"/>
                    <a:gd name="T72" fmla="*/ 1040 w 2288"/>
                    <a:gd name="T73" fmla="*/ 2287 h 2598"/>
                    <a:gd name="T74" fmla="*/ 1032 w 2288"/>
                    <a:gd name="T75" fmla="*/ 2241 h 2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8" h="2598">
                      <a:moveTo>
                        <a:pt x="2281" y="1465"/>
                      </a:moveTo>
                      <a:cubicBezTo>
                        <a:pt x="2220" y="1286"/>
                        <a:pt x="2159" y="1111"/>
                        <a:pt x="2125" y="924"/>
                      </a:cubicBezTo>
                      <a:cubicBezTo>
                        <a:pt x="2112" y="850"/>
                        <a:pt x="2015" y="868"/>
                        <a:pt x="1992" y="924"/>
                      </a:cubicBezTo>
                      <a:cubicBezTo>
                        <a:pt x="1948" y="1035"/>
                        <a:pt x="1904" y="1146"/>
                        <a:pt x="1863" y="1258"/>
                      </a:cubicBezTo>
                      <a:cubicBezTo>
                        <a:pt x="1840" y="1319"/>
                        <a:pt x="1790" y="1411"/>
                        <a:pt x="1809" y="1480"/>
                      </a:cubicBezTo>
                      <a:cubicBezTo>
                        <a:pt x="1783" y="1516"/>
                        <a:pt x="1783" y="1565"/>
                        <a:pt x="1848" y="1586"/>
                      </a:cubicBezTo>
                      <a:cubicBezTo>
                        <a:pt x="1878" y="1596"/>
                        <a:pt x="1908" y="1602"/>
                        <a:pt x="1938" y="1607"/>
                      </a:cubicBezTo>
                      <a:cubicBezTo>
                        <a:pt x="1927" y="1644"/>
                        <a:pt x="1916" y="1681"/>
                        <a:pt x="1899" y="1716"/>
                      </a:cubicBezTo>
                      <a:cubicBezTo>
                        <a:pt x="1861" y="1789"/>
                        <a:pt x="1799" y="1850"/>
                        <a:pt x="1734" y="1899"/>
                      </a:cubicBezTo>
                      <a:cubicBezTo>
                        <a:pt x="1586" y="2012"/>
                        <a:pt x="1393" y="2062"/>
                        <a:pt x="1211" y="2079"/>
                      </a:cubicBezTo>
                      <a:cubicBezTo>
                        <a:pt x="1201" y="2080"/>
                        <a:pt x="1190" y="2080"/>
                        <a:pt x="1180" y="2081"/>
                      </a:cubicBezTo>
                      <a:cubicBezTo>
                        <a:pt x="1178" y="2066"/>
                        <a:pt x="1177" y="2052"/>
                        <a:pt x="1176" y="2038"/>
                      </a:cubicBezTo>
                      <a:cubicBezTo>
                        <a:pt x="1167" y="1852"/>
                        <a:pt x="1173" y="1665"/>
                        <a:pt x="1178" y="1479"/>
                      </a:cubicBezTo>
                      <a:cubicBezTo>
                        <a:pt x="1183" y="1309"/>
                        <a:pt x="1195" y="1137"/>
                        <a:pt x="1200" y="965"/>
                      </a:cubicBezTo>
                      <a:cubicBezTo>
                        <a:pt x="1262" y="972"/>
                        <a:pt x="1326" y="981"/>
                        <a:pt x="1388" y="979"/>
                      </a:cubicBezTo>
                      <a:cubicBezTo>
                        <a:pt x="1391" y="992"/>
                        <a:pt x="1399" y="1003"/>
                        <a:pt x="1409" y="1012"/>
                      </a:cubicBezTo>
                      <a:cubicBezTo>
                        <a:pt x="1434" y="1041"/>
                        <a:pt x="1476" y="1041"/>
                        <a:pt x="1501" y="1012"/>
                      </a:cubicBezTo>
                      <a:cubicBezTo>
                        <a:pt x="1511" y="1003"/>
                        <a:pt x="1519" y="991"/>
                        <a:pt x="1522" y="978"/>
                      </a:cubicBezTo>
                      <a:cubicBezTo>
                        <a:pt x="1528" y="956"/>
                        <a:pt x="1526" y="931"/>
                        <a:pt x="1526" y="908"/>
                      </a:cubicBezTo>
                      <a:lnTo>
                        <a:pt x="1526" y="847"/>
                      </a:lnTo>
                      <a:cubicBezTo>
                        <a:pt x="1526" y="809"/>
                        <a:pt x="1493" y="776"/>
                        <a:pt x="1455" y="776"/>
                      </a:cubicBezTo>
                      <a:cubicBezTo>
                        <a:pt x="1423" y="776"/>
                        <a:pt x="1395" y="799"/>
                        <a:pt x="1387" y="828"/>
                      </a:cubicBezTo>
                      <a:cubicBezTo>
                        <a:pt x="1327" y="813"/>
                        <a:pt x="1264" y="812"/>
                        <a:pt x="1202" y="810"/>
                      </a:cubicBezTo>
                      <a:cubicBezTo>
                        <a:pt x="1202" y="735"/>
                        <a:pt x="1199" y="659"/>
                        <a:pt x="1193" y="584"/>
                      </a:cubicBezTo>
                      <a:cubicBezTo>
                        <a:pt x="1297" y="558"/>
                        <a:pt x="1391" y="480"/>
                        <a:pt x="1431" y="385"/>
                      </a:cubicBezTo>
                      <a:cubicBezTo>
                        <a:pt x="1470" y="292"/>
                        <a:pt x="1441" y="197"/>
                        <a:pt x="1375" y="124"/>
                      </a:cubicBezTo>
                      <a:cubicBezTo>
                        <a:pt x="1315" y="57"/>
                        <a:pt x="1196" y="0"/>
                        <a:pt x="1109" y="37"/>
                      </a:cubicBezTo>
                      <a:cubicBezTo>
                        <a:pt x="1109" y="37"/>
                        <a:pt x="1109" y="37"/>
                        <a:pt x="1109" y="37"/>
                      </a:cubicBezTo>
                      <a:cubicBezTo>
                        <a:pt x="988" y="48"/>
                        <a:pt x="885" y="127"/>
                        <a:pt x="860" y="255"/>
                      </a:cubicBezTo>
                      <a:cubicBezTo>
                        <a:pt x="837" y="376"/>
                        <a:pt x="900" y="516"/>
                        <a:pt x="1013" y="570"/>
                      </a:cubicBezTo>
                      <a:cubicBezTo>
                        <a:pt x="1033" y="580"/>
                        <a:pt x="1055" y="586"/>
                        <a:pt x="1077" y="590"/>
                      </a:cubicBezTo>
                      <a:cubicBezTo>
                        <a:pt x="1068" y="662"/>
                        <a:pt x="1062" y="735"/>
                        <a:pt x="1056" y="808"/>
                      </a:cubicBezTo>
                      <a:cubicBezTo>
                        <a:pt x="1001" y="808"/>
                        <a:pt x="947" y="810"/>
                        <a:pt x="892" y="813"/>
                      </a:cubicBezTo>
                      <a:cubicBezTo>
                        <a:pt x="892" y="803"/>
                        <a:pt x="891" y="793"/>
                        <a:pt x="891" y="784"/>
                      </a:cubicBezTo>
                      <a:cubicBezTo>
                        <a:pt x="896" y="691"/>
                        <a:pt x="748" y="690"/>
                        <a:pt x="747" y="784"/>
                      </a:cubicBezTo>
                      <a:cubicBezTo>
                        <a:pt x="747" y="829"/>
                        <a:pt x="742" y="876"/>
                        <a:pt x="748" y="921"/>
                      </a:cubicBezTo>
                      <a:cubicBezTo>
                        <a:pt x="756" y="983"/>
                        <a:pt x="811" y="1002"/>
                        <a:pt x="851" y="981"/>
                      </a:cubicBezTo>
                      <a:cubicBezTo>
                        <a:pt x="872" y="980"/>
                        <a:pt x="891" y="967"/>
                        <a:pt x="899" y="946"/>
                      </a:cubicBezTo>
                      <a:cubicBezTo>
                        <a:pt x="948" y="949"/>
                        <a:pt x="998" y="951"/>
                        <a:pt x="1047" y="954"/>
                      </a:cubicBezTo>
                      <a:cubicBezTo>
                        <a:pt x="1037" y="1129"/>
                        <a:pt x="1031" y="1305"/>
                        <a:pt x="1024" y="1479"/>
                      </a:cubicBezTo>
                      <a:cubicBezTo>
                        <a:pt x="1017" y="1665"/>
                        <a:pt x="1014" y="1851"/>
                        <a:pt x="1021" y="2038"/>
                      </a:cubicBezTo>
                      <a:cubicBezTo>
                        <a:pt x="1022" y="2051"/>
                        <a:pt x="1022" y="2066"/>
                        <a:pt x="1022" y="2081"/>
                      </a:cubicBezTo>
                      <a:cubicBezTo>
                        <a:pt x="722" y="2061"/>
                        <a:pt x="421" y="1927"/>
                        <a:pt x="289" y="1649"/>
                      </a:cubicBezTo>
                      <a:cubicBezTo>
                        <a:pt x="342" y="1639"/>
                        <a:pt x="422" y="1633"/>
                        <a:pt x="434" y="1569"/>
                      </a:cubicBezTo>
                      <a:cubicBezTo>
                        <a:pt x="439" y="1539"/>
                        <a:pt x="429" y="1506"/>
                        <a:pt x="402" y="1492"/>
                      </a:cubicBezTo>
                      <a:cubicBezTo>
                        <a:pt x="401" y="1485"/>
                        <a:pt x="399" y="1478"/>
                        <a:pt x="395" y="1470"/>
                      </a:cubicBezTo>
                      <a:cubicBezTo>
                        <a:pt x="338" y="1362"/>
                        <a:pt x="258" y="1263"/>
                        <a:pt x="215" y="1148"/>
                      </a:cubicBezTo>
                      <a:cubicBezTo>
                        <a:pt x="192" y="1085"/>
                        <a:pt x="111" y="1085"/>
                        <a:pt x="88" y="1148"/>
                      </a:cubicBezTo>
                      <a:cubicBezTo>
                        <a:pt x="29" y="1306"/>
                        <a:pt x="0" y="1457"/>
                        <a:pt x="39" y="1624"/>
                      </a:cubicBezTo>
                      <a:cubicBezTo>
                        <a:pt x="45" y="1653"/>
                        <a:pt x="75" y="1663"/>
                        <a:pt x="101" y="1658"/>
                      </a:cubicBezTo>
                      <a:cubicBezTo>
                        <a:pt x="125" y="1661"/>
                        <a:pt x="149" y="1661"/>
                        <a:pt x="172" y="1661"/>
                      </a:cubicBezTo>
                      <a:cubicBezTo>
                        <a:pt x="253" y="2008"/>
                        <a:pt x="572" y="2179"/>
                        <a:pt x="906" y="2228"/>
                      </a:cubicBezTo>
                      <a:cubicBezTo>
                        <a:pt x="931" y="2337"/>
                        <a:pt x="982" y="2443"/>
                        <a:pt x="1043" y="2536"/>
                      </a:cubicBezTo>
                      <a:cubicBezTo>
                        <a:pt x="1083" y="2598"/>
                        <a:pt x="1172" y="2572"/>
                        <a:pt x="1177" y="2500"/>
                      </a:cubicBezTo>
                      <a:cubicBezTo>
                        <a:pt x="1177" y="2509"/>
                        <a:pt x="1185" y="2477"/>
                        <a:pt x="1189" y="2468"/>
                      </a:cubicBezTo>
                      <a:cubicBezTo>
                        <a:pt x="1199" y="2446"/>
                        <a:pt x="1211" y="2426"/>
                        <a:pt x="1223" y="2405"/>
                      </a:cubicBezTo>
                      <a:cubicBezTo>
                        <a:pt x="1234" y="2386"/>
                        <a:pt x="1247" y="2368"/>
                        <a:pt x="1259" y="2349"/>
                      </a:cubicBezTo>
                      <a:cubicBezTo>
                        <a:pt x="1264" y="2342"/>
                        <a:pt x="1268" y="2335"/>
                        <a:pt x="1273" y="2328"/>
                      </a:cubicBezTo>
                      <a:cubicBezTo>
                        <a:pt x="1277" y="2322"/>
                        <a:pt x="1293" y="2305"/>
                        <a:pt x="1277" y="2322"/>
                      </a:cubicBezTo>
                      <a:cubicBezTo>
                        <a:pt x="1304" y="2294"/>
                        <a:pt x="1300" y="2258"/>
                        <a:pt x="1280" y="2234"/>
                      </a:cubicBezTo>
                      <a:cubicBezTo>
                        <a:pt x="1483" y="2210"/>
                        <a:pt x="1683" y="2139"/>
                        <a:pt x="1845" y="2015"/>
                      </a:cubicBezTo>
                      <a:cubicBezTo>
                        <a:pt x="1948" y="1936"/>
                        <a:pt x="2086" y="1773"/>
                        <a:pt x="2094" y="1624"/>
                      </a:cubicBezTo>
                      <a:cubicBezTo>
                        <a:pt x="2146" y="1628"/>
                        <a:pt x="2201" y="1630"/>
                        <a:pt x="2245" y="1609"/>
                      </a:cubicBezTo>
                      <a:cubicBezTo>
                        <a:pt x="2278" y="1594"/>
                        <a:pt x="2287" y="1550"/>
                        <a:pt x="2274" y="1517"/>
                      </a:cubicBezTo>
                      <a:cubicBezTo>
                        <a:pt x="2284" y="1503"/>
                        <a:pt x="2288" y="1485"/>
                        <a:pt x="2281" y="1465"/>
                      </a:cubicBezTo>
                      <a:close/>
                      <a:moveTo>
                        <a:pt x="1065" y="420"/>
                      </a:moveTo>
                      <a:cubicBezTo>
                        <a:pt x="1019" y="392"/>
                        <a:pt x="1002" y="323"/>
                        <a:pt x="1010" y="274"/>
                      </a:cubicBezTo>
                      <a:cubicBezTo>
                        <a:pt x="1021" y="207"/>
                        <a:pt x="1073" y="171"/>
                        <a:pt x="1131" y="148"/>
                      </a:cubicBezTo>
                      <a:cubicBezTo>
                        <a:pt x="1208" y="195"/>
                        <a:pt x="1340" y="234"/>
                        <a:pt x="1280" y="343"/>
                      </a:cubicBezTo>
                      <a:cubicBezTo>
                        <a:pt x="1258" y="383"/>
                        <a:pt x="1213" y="417"/>
                        <a:pt x="1165" y="430"/>
                      </a:cubicBezTo>
                      <a:cubicBezTo>
                        <a:pt x="1148" y="418"/>
                        <a:pt x="1121" y="420"/>
                        <a:pt x="1105" y="434"/>
                      </a:cubicBezTo>
                      <a:cubicBezTo>
                        <a:pt x="1091" y="432"/>
                        <a:pt x="1077" y="428"/>
                        <a:pt x="1065" y="420"/>
                      </a:cubicBezTo>
                      <a:close/>
                      <a:moveTo>
                        <a:pt x="1032" y="2241"/>
                      </a:moveTo>
                      <a:cubicBezTo>
                        <a:pt x="1034" y="2257"/>
                        <a:pt x="1037" y="2272"/>
                        <a:pt x="1040" y="2287"/>
                      </a:cubicBezTo>
                      <a:cubicBezTo>
                        <a:pt x="1029" y="2271"/>
                        <a:pt x="1019" y="2255"/>
                        <a:pt x="1010" y="2239"/>
                      </a:cubicBezTo>
                      <a:cubicBezTo>
                        <a:pt x="1017" y="2240"/>
                        <a:pt x="1025" y="2241"/>
                        <a:pt x="1032" y="22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367596" y="1221600"/>
            <a:ext cx="2623174" cy="2835975"/>
            <a:chOff x="367596" y="1221600"/>
            <a:chExt cx="2623174" cy="283597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92BE290-6A6C-4A71-A1D7-5F11CF03D5DA}"/>
                </a:ext>
              </a:extLst>
            </p:cNvPr>
            <p:cNvGrpSpPr/>
            <p:nvPr/>
          </p:nvGrpSpPr>
          <p:grpSpPr>
            <a:xfrm>
              <a:off x="1009198" y="1221600"/>
              <a:ext cx="1981572" cy="627084"/>
              <a:chOff x="2591258" y="2102656"/>
              <a:chExt cx="2642096" cy="836112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6EE1977-C430-476D-810A-85B598C8A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 （建议使用主题字体）</a:t>
                </a:r>
              </a:p>
            </p:txBody>
          </p:sp>
          <p:sp>
            <p:nvSpPr>
              <p:cNvPr id="51" name="文本框 69">
                <a:extLst>
                  <a:ext uri="{FF2B5EF4-FFF2-40B4-BE49-F238E27FC236}">
                    <a16:creationId xmlns:a16="http://schemas.microsoft.com/office/drawing/2014/main" id="{A1298F32-CD6C-4648-B8ED-B93682C68A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0F2AA49-09CF-4A92-9E0E-2E7438A8E36C}"/>
                </a:ext>
              </a:extLst>
            </p:cNvPr>
            <p:cNvGrpSpPr/>
            <p:nvPr/>
          </p:nvGrpSpPr>
          <p:grpSpPr>
            <a:xfrm>
              <a:off x="497836" y="2312620"/>
              <a:ext cx="1985144" cy="627084"/>
              <a:chOff x="2591258" y="3352018"/>
              <a:chExt cx="2646859" cy="836112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25E19D1-216E-4B80-AB95-CF64034A2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49" name="文本框 73">
                <a:extLst>
                  <a:ext uri="{FF2B5EF4-FFF2-40B4-BE49-F238E27FC236}">
                    <a16:creationId xmlns:a16="http://schemas.microsoft.com/office/drawing/2014/main" id="{B172BA42-D3F5-4AF3-A1D2-69EA1692AA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3B94985-7B75-4C72-BD94-51526C048693}"/>
                </a:ext>
              </a:extLst>
            </p:cNvPr>
            <p:cNvGrpSpPr/>
            <p:nvPr/>
          </p:nvGrpSpPr>
          <p:grpSpPr>
            <a:xfrm>
              <a:off x="985823" y="3430491"/>
              <a:ext cx="1981572" cy="627084"/>
              <a:chOff x="2591258" y="4501269"/>
              <a:chExt cx="2642096" cy="836112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19F5DC8-D70B-408B-8193-75A59212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47" name="文本框 77">
                <a:extLst>
                  <a:ext uri="{FF2B5EF4-FFF2-40B4-BE49-F238E27FC236}">
                    <a16:creationId xmlns:a16="http://schemas.microsoft.com/office/drawing/2014/main" id="{C9F0060D-6429-4D6E-A22F-21C10E699E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03AE4B8-205C-4F55-9CF7-8DB107838667}"/>
                </a:ext>
              </a:extLst>
            </p:cNvPr>
            <p:cNvGrpSpPr/>
            <p:nvPr/>
          </p:nvGrpSpPr>
          <p:grpSpPr>
            <a:xfrm>
              <a:off x="367596" y="2039425"/>
              <a:ext cx="2540290" cy="1080120"/>
              <a:chOff x="663781" y="2780928"/>
              <a:chExt cx="3387053" cy="1440160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17D9D270-06C4-4A21-B992-A23B36B5A96C}"/>
                  </a:ext>
                </a:extLst>
              </p:cNvPr>
              <p:cNvCxnSpPr/>
              <p:nvPr/>
            </p:nvCxnSpPr>
            <p:spPr>
              <a:xfrm>
                <a:off x="663781" y="2780928"/>
                <a:ext cx="3387053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round/>
                <a:headEnd type="oval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7B552A7F-CFA8-48F2-BD20-CF6E9674C711}"/>
                  </a:ext>
                </a:extLst>
              </p:cNvPr>
              <p:cNvCxnSpPr/>
              <p:nvPr/>
            </p:nvCxnSpPr>
            <p:spPr>
              <a:xfrm>
                <a:off x="663781" y="4221088"/>
                <a:ext cx="3387053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round/>
                <a:headEnd type="oval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38048" y="1271798"/>
            <a:ext cx="2638355" cy="2785777"/>
            <a:chOff x="6138048" y="1271798"/>
            <a:chExt cx="2638355" cy="2785777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F12F842-A244-47B4-9945-0BF80763AE1C}"/>
                </a:ext>
              </a:extLst>
            </p:cNvPr>
            <p:cNvGrpSpPr/>
            <p:nvPr/>
          </p:nvGrpSpPr>
          <p:grpSpPr>
            <a:xfrm>
              <a:off x="6661020" y="2290584"/>
              <a:ext cx="1985144" cy="627084"/>
              <a:chOff x="2591258" y="3352018"/>
              <a:chExt cx="2646859" cy="83611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3B76F0F-D38B-47FE-9A02-28F44BACC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43" name="文本框 85">
                <a:extLst>
                  <a:ext uri="{FF2B5EF4-FFF2-40B4-BE49-F238E27FC236}">
                    <a16:creationId xmlns:a16="http://schemas.microsoft.com/office/drawing/2014/main" id="{EE9C66D5-CF10-432C-9C85-0418A9EAD9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138048" y="1271798"/>
              <a:ext cx="2638355" cy="2785777"/>
              <a:chOff x="6138048" y="1271798"/>
              <a:chExt cx="2638355" cy="2785777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9AE1E18F-6730-467C-BD09-E6AB99765576}"/>
                  </a:ext>
                </a:extLst>
              </p:cNvPr>
              <p:cNvGrpSpPr/>
              <p:nvPr/>
            </p:nvGrpSpPr>
            <p:grpSpPr>
              <a:xfrm>
                <a:off x="6138048" y="1271798"/>
                <a:ext cx="1981572" cy="627084"/>
                <a:chOff x="2591258" y="2102656"/>
                <a:chExt cx="2642096" cy="836112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D721998D-0A69-4093-BDC3-C5D520159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 （建议使用主题字体）</a:t>
                  </a:r>
                </a:p>
              </p:txBody>
            </p:sp>
            <p:sp>
              <p:nvSpPr>
                <p:cNvPr id="45" name="文本框 81">
                  <a:extLst>
                    <a:ext uri="{FF2B5EF4-FFF2-40B4-BE49-F238E27FC236}">
                      <a16:creationId xmlns:a16="http://schemas.microsoft.com/office/drawing/2014/main" id="{E18FEF9B-F907-4579-AFE5-E937F7D8D50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 dirty="0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38C03DF3-CFFC-4467-B90E-F8AB4CE8AD1A}"/>
                  </a:ext>
                </a:extLst>
              </p:cNvPr>
              <p:cNvGrpSpPr/>
              <p:nvPr/>
            </p:nvGrpSpPr>
            <p:grpSpPr>
              <a:xfrm>
                <a:off x="6166187" y="3430491"/>
                <a:ext cx="1981572" cy="627084"/>
                <a:chOff x="2591258" y="4501269"/>
                <a:chExt cx="2642096" cy="836112"/>
              </a:xfrm>
            </p:grpSpPr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E78ABAAA-606C-4A38-A262-9772B21E6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4779982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41" name="文本框 89">
                  <a:extLst>
                    <a:ext uri="{FF2B5EF4-FFF2-40B4-BE49-F238E27FC236}">
                      <a16:creationId xmlns:a16="http://schemas.microsoft.com/office/drawing/2014/main" id="{C1347188-3B87-4014-8B85-B6CD7FE5753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4501269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6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DC136C5-D2B5-4D89-B467-413D02F512D6}"/>
                  </a:ext>
                </a:extLst>
              </p:cNvPr>
              <p:cNvGrpSpPr/>
              <p:nvPr/>
            </p:nvGrpSpPr>
            <p:grpSpPr>
              <a:xfrm flipH="1" flipV="1">
                <a:off x="6236113" y="2039425"/>
                <a:ext cx="2540290" cy="1080120"/>
                <a:chOff x="663781" y="2780928"/>
                <a:chExt cx="3387053" cy="1440160"/>
              </a:xfrm>
            </p:grpSpPr>
            <p:cxnSp>
              <p:nvCxnSpPr>
                <p:cNvPr id="8" name="直接连接符 7">
                  <a:extLst>
                    <a:ext uri="{FF2B5EF4-FFF2-40B4-BE49-F238E27FC236}">
                      <a16:creationId xmlns:a16="http://schemas.microsoft.com/office/drawing/2014/main" id="{9A05B58D-0B60-480D-97AC-E9596A6497C1}"/>
                    </a:ext>
                  </a:extLst>
                </p:cNvPr>
                <p:cNvCxnSpPr/>
                <p:nvPr/>
              </p:nvCxnSpPr>
              <p:spPr>
                <a:xfrm>
                  <a:off x="663781" y="2780928"/>
                  <a:ext cx="3387053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3F0B1A0A-CB69-44AB-9E11-6CA3AEFAAFFD}"/>
                    </a:ext>
                  </a:extLst>
                </p:cNvPr>
                <p:cNvCxnSpPr/>
                <p:nvPr/>
              </p:nvCxnSpPr>
              <p:spPr>
                <a:xfrm>
                  <a:off x="663781" y="4221088"/>
                  <a:ext cx="3387053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round/>
                  <a:headEnd type="oval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7E3DBE10-BE5D-40CF-865F-6B3E46D17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3AFDDCD-0117-4E93-8D22-5111CD276DFA}"/>
              </a:ext>
            </a:extLst>
          </p:cNvPr>
          <p:cNvGrpSpPr/>
          <p:nvPr/>
        </p:nvGrpSpPr>
        <p:grpSpPr>
          <a:xfrm>
            <a:off x="4806612" y="1581140"/>
            <a:ext cx="973101" cy="1960123"/>
            <a:chOff x="5270882" y="2061548"/>
            <a:chExt cx="1650236" cy="3324083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C78F13D-ADCF-4ACD-A038-4A623B60DC90}"/>
                </a:ext>
              </a:extLst>
            </p:cNvPr>
            <p:cNvGrpSpPr/>
            <p:nvPr/>
          </p:nvGrpSpPr>
          <p:grpSpPr>
            <a:xfrm>
              <a:off x="5270882" y="2061548"/>
              <a:ext cx="1650236" cy="3324083"/>
              <a:chOff x="4822387" y="794461"/>
              <a:chExt cx="2547217" cy="5130884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9A1C810D-6604-49D9-B10D-B360A8AF9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2387" y="794461"/>
                <a:ext cx="2547217" cy="5130884"/>
                <a:chOff x="8853485" y="3998913"/>
                <a:chExt cx="3106735" cy="6257925"/>
              </a:xfrm>
              <a:effectLst/>
            </p:grpSpPr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542ABCB9-7D6A-494C-95C1-9AEADF62D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485" y="3998913"/>
                  <a:ext cx="3106735" cy="6257925"/>
                </a:xfrm>
                <a:custGeom>
                  <a:avLst/>
                  <a:gdLst>
                    <a:gd name="T0" fmla="*/ 8594 w 8630"/>
                    <a:gd name="T1" fmla="*/ 3320 h 17382"/>
                    <a:gd name="T2" fmla="*/ 8596 w 8630"/>
                    <a:gd name="T3" fmla="*/ 3320 h 17382"/>
                    <a:gd name="T4" fmla="*/ 8629 w 8630"/>
                    <a:gd name="T5" fmla="*/ 3353 h 17382"/>
                    <a:gd name="T6" fmla="*/ 8629 w 8630"/>
                    <a:gd name="T7" fmla="*/ 4419 h 17382"/>
                    <a:gd name="T8" fmla="*/ 8596 w 8630"/>
                    <a:gd name="T9" fmla="*/ 4452 h 17382"/>
                    <a:gd name="T10" fmla="*/ 8594 w 8630"/>
                    <a:gd name="T11" fmla="*/ 4452 h 17382"/>
                    <a:gd name="T12" fmla="*/ 8594 w 8630"/>
                    <a:gd name="T13" fmla="*/ 16371 h 17382"/>
                    <a:gd name="T14" fmla="*/ 7584 w 8630"/>
                    <a:gd name="T15" fmla="*/ 17381 h 17382"/>
                    <a:gd name="T16" fmla="*/ 1043 w 8630"/>
                    <a:gd name="T17" fmla="*/ 17381 h 17382"/>
                    <a:gd name="T18" fmla="*/ 33 w 8630"/>
                    <a:gd name="T19" fmla="*/ 16371 h 17382"/>
                    <a:gd name="T20" fmla="*/ 33 w 8630"/>
                    <a:gd name="T21" fmla="*/ 5859 h 17382"/>
                    <a:gd name="T22" fmla="*/ 33 w 8630"/>
                    <a:gd name="T23" fmla="*/ 5859 h 17382"/>
                    <a:gd name="T24" fmla="*/ 0 w 8630"/>
                    <a:gd name="T25" fmla="*/ 5826 h 17382"/>
                    <a:gd name="T26" fmla="*/ 0 w 8630"/>
                    <a:gd name="T27" fmla="*/ 4760 h 17382"/>
                    <a:gd name="T28" fmla="*/ 33 w 8630"/>
                    <a:gd name="T29" fmla="*/ 4727 h 17382"/>
                    <a:gd name="T30" fmla="*/ 33 w 8630"/>
                    <a:gd name="T31" fmla="*/ 4727 h 17382"/>
                    <a:gd name="T32" fmla="*/ 33 w 8630"/>
                    <a:gd name="T33" fmla="*/ 4452 h 17382"/>
                    <a:gd name="T34" fmla="*/ 33 w 8630"/>
                    <a:gd name="T35" fmla="*/ 4452 h 17382"/>
                    <a:gd name="T36" fmla="*/ 0 w 8630"/>
                    <a:gd name="T37" fmla="*/ 4419 h 17382"/>
                    <a:gd name="T38" fmla="*/ 0 w 8630"/>
                    <a:gd name="T39" fmla="*/ 3353 h 17382"/>
                    <a:gd name="T40" fmla="*/ 33 w 8630"/>
                    <a:gd name="T41" fmla="*/ 3320 h 17382"/>
                    <a:gd name="T42" fmla="*/ 33 w 8630"/>
                    <a:gd name="T43" fmla="*/ 3320 h 17382"/>
                    <a:gd name="T44" fmla="*/ 33 w 8630"/>
                    <a:gd name="T45" fmla="*/ 2704 h 17382"/>
                    <a:gd name="T46" fmla="*/ 33 w 8630"/>
                    <a:gd name="T47" fmla="*/ 2704 h 17382"/>
                    <a:gd name="T48" fmla="*/ 0 w 8630"/>
                    <a:gd name="T49" fmla="*/ 2672 h 17382"/>
                    <a:gd name="T50" fmla="*/ 0 w 8630"/>
                    <a:gd name="T51" fmla="*/ 2075 h 17382"/>
                    <a:gd name="T52" fmla="*/ 33 w 8630"/>
                    <a:gd name="T53" fmla="*/ 2042 h 17382"/>
                    <a:gd name="T54" fmla="*/ 33 w 8630"/>
                    <a:gd name="T55" fmla="*/ 2042 h 17382"/>
                    <a:gd name="T56" fmla="*/ 33 w 8630"/>
                    <a:gd name="T57" fmla="*/ 1010 h 17382"/>
                    <a:gd name="T58" fmla="*/ 1043 w 8630"/>
                    <a:gd name="T59" fmla="*/ 0 h 17382"/>
                    <a:gd name="T60" fmla="*/ 7584 w 8630"/>
                    <a:gd name="T61" fmla="*/ 0 h 17382"/>
                    <a:gd name="T62" fmla="*/ 8594 w 8630"/>
                    <a:gd name="T63" fmla="*/ 1010 h 17382"/>
                    <a:gd name="T64" fmla="*/ 8594 w 8630"/>
                    <a:gd name="T65" fmla="*/ 3320 h 173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30"/>
                    <a:gd name="T100" fmla="*/ 0 h 17382"/>
                    <a:gd name="T101" fmla="*/ 8630 w 8630"/>
                    <a:gd name="T102" fmla="*/ 17382 h 173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30" h="17382">
                      <a:moveTo>
                        <a:pt x="8594" y="3320"/>
                      </a:moveTo>
                      <a:lnTo>
                        <a:pt x="8596" y="3320"/>
                      </a:lnTo>
                      <a:cubicBezTo>
                        <a:pt x="8614" y="3320"/>
                        <a:pt x="8629" y="3335"/>
                        <a:pt x="8629" y="3353"/>
                      </a:cubicBezTo>
                      <a:lnTo>
                        <a:pt x="8629" y="4419"/>
                      </a:lnTo>
                      <a:cubicBezTo>
                        <a:pt x="8629" y="4438"/>
                        <a:pt x="8614" y="4452"/>
                        <a:pt x="8596" y="4452"/>
                      </a:cubicBezTo>
                      <a:lnTo>
                        <a:pt x="8594" y="4452"/>
                      </a:lnTo>
                      <a:lnTo>
                        <a:pt x="8594" y="16371"/>
                      </a:lnTo>
                      <a:cubicBezTo>
                        <a:pt x="8594" y="16928"/>
                        <a:pt x="8141" y="17381"/>
                        <a:pt x="7584" y="17381"/>
                      </a:cubicBezTo>
                      <a:lnTo>
                        <a:pt x="1043" y="17381"/>
                      </a:lnTo>
                      <a:cubicBezTo>
                        <a:pt x="487" y="17381"/>
                        <a:pt x="33" y="16928"/>
                        <a:pt x="33" y="16371"/>
                      </a:cubicBezTo>
                      <a:lnTo>
                        <a:pt x="33" y="5859"/>
                      </a:lnTo>
                      <a:cubicBezTo>
                        <a:pt x="15" y="5859"/>
                        <a:pt x="0" y="5844"/>
                        <a:pt x="0" y="5826"/>
                      </a:cubicBezTo>
                      <a:lnTo>
                        <a:pt x="0" y="4760"/>
                      </a:lnTo>
                      <a:cubicBezTo>
                        <a:pt x="0" y="4741"/>
                        <a:pt x="15" y="4727"/>
                        <a:pt x="33" y="4727"/>
                      </a:cubicBezTo>
                      <a:lnTo>
                        <a:pt x="33" y="4452"/>
                      </a:lnTo>
                      <a:cubicBezTo>
                        <a:pt x="15" y="4452"/>
                        <a:pt x="0" y="4438"/>
                        <a:pt x="0" y="4419"/>
                      </a:cubicBezTo>
                      <a:lnTo>
                        <a:pt x="0" y="3353"/>
                      </a:lnTo>
                      <a:cubicBezTo>
                        <a:pt x="0" y="3335"/>
                        <a:pt x="15" y="3320"/>
                        <a:pt x="33" y="3320"/>
                      </a:cubicBezTo>
                      <a:lnTo>
                        <a:pt x="33" y="2704"/>
                      </a:lnTo>
                      <a:cubicBezTo>
                        <a:pt x="15" y="2704"/>
                        <a:pt x="0" y="2690"/>
                        <a:pt x="0" y="2672"/>
                      </a:cubicBezTo>
                      <a:lnTo>
                        <a:pt x="0" y="2075"/>
                      </a:lnTo>
                      <a:cubicBezTo>
                        <a:pt x="0" y="2057"/>
                        <a:pt x="15" y="2042"/>
                        <a:pt x="33" y="2042"/>
                      </a:cubicBezTo>
                      <a:lnTo>
                        <a:pt x="33" y="1010"/>
                      </a:lnTo>
                      <a:cubicBezTo>
                        <a:pt x="33" y="453"/>
                        <a:pt x="487" y="0"/>
                        <a:pt x="1043" y="0"/>
                      </a:cubicBezTo>
                      <a:lnTo>
                        <a:pt x="7584" y="0"/>
                      </a:lnTo>
                      <a:cubicBezTo>
                        <a:pt x="8141" y="0"/>
                        <a:pt x="8594" y="453"/>
                        <a:pt x="8594" y="1010"/>
                      </a:cubicBezTo>
                      <a:lnTo>
                        <a:pt x="8594" y="332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1609C333-57CC-4EE9-93D3-1A109B6280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8413" y="4021138"/>
                  <a:ext cx="3036887" cy="6211887"/>
                </a:xfrm>
                <a:custGeom>
                  <a:avLst/>
                  <a:gdLst>
                    <a:gd name="T0" fmla="*/ 947 w 8436"/>
                    <a:gd name="T1" fmla="*/ 17255 h 17256"/>
                    <a:gd name="T2" fmla="*/ 0 w 8436"/>
                    <a:gd name="T3" fmla="*/ 16308 h 17256"/>
                    <a:gd name="T4" fmla="*/ 0 w 8436"/>
                    <a:gd name="T5" fmla="*/ 947 h 17256"/>
                    <a:gd name="T6" fmla="*/ 947 w 8436"/>
                    <a:gd name="T7" fmla="*/ 0 h 17256"/>
                    <a:gd name="T8" fmla="*/ 7488 w 8436"/>
                    <a:gd name="T9" fmla="*/ 0 h 17256"/>
                    <a:gd name="T10" fmla="*/ 8435 w 8436"/>
                    <a:gd name="T11" fmla="*/ 947 h 17256"/>
                    <a:gd name="T12" fmla="*/ 8435 w 8436"/>
                    <a:gd name="T13" fmla="*/ 16308 h 17256"/>
                    <a:gd name="T14" fmla="*/ 7488 w 8436"/>
                    <a:gd name="T15" fmla="*/ 17255 h 17256"/>
                    <a:gd name="T16" fmla="*/ 947 w 8436"/>
                    <a:gd name="T17" fmla="*/ 17255 h 17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36"/>
                    <a:gd name="T28" fmla="*/ 0 h 17256"/>
                    <a:gd name="T29" fmla="*/ 8436 w 8436"/>
                    <a:gd name="T30" fmla="*/ 17256 h 17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36" h="17256">
                      <a:moveTo>
                        <a:pt x="947" y="17255"/>
                      </a:moveTo>
                      <a:cubicBezTo>
                        <a:pt x="425" y="17255"/>
                        <a:pt x="0" y="16831"/>
                        <a:pt x="0" y="16308"/>
                      </a:cubicBezTo>
                      <a:lnTo>
                        <a:pt x="0" y="947"/>
                      </a:lnTo>
                      <a:cubicBezTo>
                        <a:pt x="0" y="425"/>
                        <a:pt x="425" y="0"/>
                        <a:pt x="947" y="0"/>
                      </a:cubicBezTo>
                      <a:lnTo>
                        <a:pt x="7488" y="0"/>
                      </a:lnTo>
                      <a:cubicBezTo>
                        <a:pt x="8010" y="0"/>
                        <a:pt x="8435" y="425"/>
                        <a:pt x="8435" y="947"/>
                      </a:cubicBezTo>
                      <a:lnTo>
                        <a:pt x="8435" y="16308"/>
                      </a:lnTo>
                      <a:cubicBezTo>
                        <a:pt x="8435" y="16831"/>
                        <a:pt x="8010" y="17255"/>
                        <a:pt x="7488" y="17255"/>
                      </a:cubicBezTo>
                      <a:lnTo>
                        <a:pt x="947" y="17255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7F9A77AE-7FFB-44C6-9DCE-4E7D4C857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25050" y="4337050"/>
                  <a:ext cx="93663" cy="93663"/>
                </a:xfrm>
                <a:custGeom>
                  <a:avLst/>
                  <a:gdLst>
                    <a:gd name="T0" fmla="*/ 130 w 260"/>
                    <a:gd name="T1" fmla="*/ 260 h 261"/>
                    <a:gd name="T2" fmla="*/ 0 w 260"/>
                    <a:gd name="T3" fmla="*/ 130 h 261"/>
                    <a:gd name="T4" fmla="*/ 130 w 260"/>
                    <a:gd name="T5" fmla="*/ 0 h 261"/>
                    <a:gd name="T6" fmla="*/ 259 w 260"/>
                    <a:gd name="T7" fmla="*/ 130 h 261"/>
                    <a:gd name="T8" fmla="*/ 130 w 260"/>
                    <a:gd name="T9" fmla="*/ 26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61"/>
                    <a:gd name="T17" fmla="*/ 260 w 260"/>
                    <a:gd name="T18" fmla="*/ 261 h 2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61">
                      <a:moveTo>
                        <a:pt x="130" y="260"/>
                      </a:moveTo>
                      <a:cubicBezTo>
                        <a:pt x="58" y="260"/>
                        <a:pt x="0" y="202"/>
                        <a:pt x="0" y="130"/>
                      </a:cubicBezTo>
                      <a:cubicBezTo>
                        <a:pt x="0" y="58"/>
                        <a:pt x="58" y="0"/>
                        <a:pt x="130" y="0"/>
                      </a:cubicBezTo>
                      <a:cubicBezTo>
                        <a:pt x="201" y="0"/>
                        <a:pt x="259" y="58"/>
                        <a:pt x="259" y="130"/>
                      </a:cubicBezTo>
                      <a:cubicBezTo>
                        <a:pt x="259" y="202"/>
                        <a:pt x="201" y="260"/>
                        <a:pt x="130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D398C09F-F47B-479F-A821-229FF10FD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9550" y="4167188"/>
                  <a:ext cx="68263" cy="68262"/>
                </a:xfrm>
                <a:custGeom>
                  <a:avLst/>
                  <a:gdLst>
                    <a:gd name="T0" fmla="*/ 95 w 191"/>
                    <a:gd name="T1" fmla="*/ 190 h 191"/>
                    <a:gd name="T2" fmla="*/ 0 w 191"/>
                    <a:gd name="T3" fmla="*/ 95 h 191"/>
                    <a:gd name="T4" fmla="*/ 95 w 191"/>
                    <a:gd name="T5" fmla="*/ 0 h 191"/>
                    <a:gd name="T6" fmla="*/ 190 w 191"/>
                    <a:gd name="T7" fmla="*/ 95 h 191"/>
                    <a:gd name="T8" fmla="*/ 95 w 191"/>
                    <a:gd name="T9" fmla="*/ 19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191"/>
                    <a:gd name="T17" fmla="*/ 191 w 191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191">
                      <a:moveTo>
                        <a:pt x="95" y="190"/>
                      </a:moveTo>
                      <a:cubicBezTo>
                        <a:pt x="42" y="190"/>
                        <a:pt x="0" y="147"/>
                        <a:pt x="0" y="95"/>
                      </a:cubicBezTo>
                      <a:cubicBezTo>
                        <a:pt x="0" y="43"/>
                        <a:pt x="42" y="0"/>
                        <a:pt x="95" y="0"/>
                      </a:cubicBezTo>
                      <a:cubicBezTo>
                        <a:pt x="147" y="0"/>
                        <a:pt x="190" y="43"/>
                        <a:pt x="190" y="95"/>
                      </a:cubicBezTo>
                      <a:cubicBezTo>
                        <a:pt x="190" y="147"/>
                        <a:pt x="147" y="190"/>
                        <a:pt x="95" y="19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A37F3708-DA4D-4535-A54E-D14E81C8B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5400" y="4362450"/>
                  <a:ext cx="434975" cy="46038"/>
                </a:xfrm>
                <a:custGeom>
                  <a:avLst/>
                  <a:gdLst>
                    <a:gd name="T0" fmla="*/ 1143 w 1209"/>
                    <a:gd name="T1" fmla="*/ 129 h 130"/>
                    <a:gd name="T2" fmla="*/ 64 w 1209"/>
                    <a:gd name="T3" fmla="*/ 129 h 130"/>
                    <a:gd name="T4" fmla="*/ 0 w 1209"/>
                    <a:gd name="T5" fmla="*/ 65 h 130"/>
                    <a:gd name="T6" fmla="*/ 64 w 1209"/>
                    <a:gd name="T7" fmla="*/ 0 h 130"/>
                    <a:gd name="T8" fmla="*/ 1143 w 1209"/>
                    <a:gd name="T9" fmla="*/ 0 h 130"/>
                    <a:gd name="T10" fmla="*/ 1208 w 1209"/>
                    <a:gd name="T11" fmla="*/ 65 h 130"/>
                    <a:gd name="T12" fmla="*/ 1143 w 1209"/>
                    <a:gd name="T13" fmla="*/ 129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9"/>
                    <a:gd name="T22" fmla="*/ 0 h 130"/>
                    <a:gd name="T23" fmla="*/ 1209 w 1209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9" h="130">
                      <a:moveTo>
                        <a:pt x="1143" y="129"/>
                      </a:moveTo>
                      <a:lnTo>
                        <a:pt x="64" y="129"/>
                      </a:lnTo>
                      <a:cubicBezTo>
                        <a:pt x="29" y="129"/>
                        <a:pt x="0" y="100"/>
                        <a:pt x="0" y="65"/>
                      </a:cubicBezTo>
                      <a:cubicBezTo>
                        <a:pt x="0" y="29"/>
                        <a:pt x="29" y="0"/>
                        <a:pt x="64" y="0"/>
                      </a:cubicBezTo>
                      <a:lnTo>
                        <a:pt x="1143" y="0"/>
                      </a:lnTo>
                      <a:cubicBezTo>
                        <a:pt x="1179" y="0"/>
                        <a:pt x="1208" y="29"/>
                        <a:pt x="1208" y="65"/>
                      </a:cubicBezTo>
                      <a:cubicBezTo>
                        <a:pt x="1208" y="100"/>
                        <a:pt x="1179" y="129"/>
                        <a:pt x="1143" y="12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6C0A06CC-80AA-4DF7-9872-2E8CBF244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0163" y="9671050"/>
                  <a:ext cx="427037" cy="427038"/>
                </a:xfrm>
                <a:custGeom>
                  <a:avLst/>
                  <a:gdLst>
                    <a:gd name="T0" fmla="*/ 84 w 1187"/>
                    <a:gd name="T1" fmla="*/ 593 h 1186"/>
                    <a:gd name="T2" fmla="*/ 593 w 1187"/>
                    <a:gd name="T3" fmla="*/ 1102 h 1186"/>
                    <a:gd name="T4" fmla="*/ 1102 w 1187"/>
                    <a:gd name="T5" fmla="*/ 593 h 1186"/>
                    <a:gd name="T6" fmla="*/ 593 w 1187"/>
                    <a:gd name="T7" fmla="*/ 83 h 1186"/>
                    <a:gd name="T8" fmla="*/ 84 w 1187"/>
                    <a:gd name="T9" fmla="*/ 593 h 1186"/>
                    <a:gd name="T10" fmla="*/ 0 w 1187"/>
                    <a:gd name="T11" fmla="*/ 593 h 1186"/>
                    <a:gd name="T12" fmla="*/ 593 w 1187"/>
                    <a:gd name="T13" fmla="*/ 0 h 1186"/>
                    <a:gd name="T14" fmla="*/ 1186 w 1187"/>
                    <a:gd name="T15" fmla="*/ 593 h 1186"/>
                    <a:gd name="T16" fmla="*/ 593 w 1187"/>
                    <a:gd name="T17" fmla="*/ 1185 h 1186"/>
                    <a:gd name="T18" fmla="*/ 0 w 1187"/>
                    <a:gd name="T19" fmla="*/ 593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7"/>
                    <a:gd name="T31" fmla="*/ 0 h 1186"/>
                    <a:gd name="T32" fmla="*/ 1187 w 1187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7" h="1186">
                      <a:moveTo>
                        <a:pt x="84" y="593"/>
                      </a:moveTo>
                      <a:cubicBezTo>
                        <a:pt x="84" y="874"/>
                        <a:pt x="312" y="1102"/>
                        <a:pt x="593" y="1102"/>
                      </a:cubicBezTo>
                      <a:cubicBezTo>
                        <a:pt x="874" y="1102"/>
                        <a:pt x="1102" y="874"/>
                        <a:pt x="1102" y="593"/>
                      </a:cubicBezTo>
                      <a:cubicBezTo>
                        <a:pt x="1102" y="312"/>
                        <a:pt x="874" y="83"/>
                        <a:pt x="593" y="83"/>
                      </a:cubicBezTo>
                      <a:cubicBezTo>
                        <a:pt x="312" y="83"/>
                        <a:pt x="84" y="312"/>
                        <a:pt x="84" y="593"/>
                      </a:cubicBezTo>
                      <a:close/>
                      <a:moveTo>
                        <a:pt x="0" y="593"/>
                      </a:moveTo>
                      <a:cubicBezTo>
                        <a:pt x="0" y="266"/>
                        <a:pt x="266" y="0"/>
                        <a:pt x="593" y="0"/>
                      </a:cubicBezTo>
                      <a:cubicBezTo>
                        <a:pt x="920" y="0"/>
                        <a:pt x="1186" y="266"/>
                        <a:pt x="1186" y="593"/>
                      </a:cubicBezTo>
                      <a:cubicBezTo>
                        <a:pt x="1186" y="920"/>
                        <a:pt x="920" y="1185"/>
                        <a:pt x="593" y="1185"/>
                      </a:cubicBezTo>
                      <a:cubicBezTo>
                        <a:pt x="266" y="1185"/>
                        <a:pt x="0" y="920"/>
                        <a:pt x="0" y="5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1CB8AA8F-D303-49A4-B53C-933BDF055A8B}"/>
                  </a:ext>
                </a:extLst>
              </p:cNvPr>
              <p:cNvSpPr/>
              <p:nvPr/>
            </p:nvSpPr>
            <p:spPr>
              <a:xfrm>
                <a:off x="4944083" y="1234401"/>
                <a:ext cx="2303835" cy="4087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AE17E19-E85D-418C-A3A7-F7D2CA6770B3}"/>
                </a:ext>
              </a:extLst>
            </p:cNvPr>
            <p:cNvSpPr/>
            <p:nvPr/>
          </p:nvSpPr>
          <p:spPr bwMode="auto">
            <a:xfrm>
              <a:off x="5349724" y="2338088"/>
              <a:ext cx="1492559" cy="2656278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miter lim="800000"/>
            </a:ln>
            <a:effectLst>
              <a:outerShdw sx="51000" sy="51000" algn="ctr" rotWithShape="0">
                <a:schemeClr val="tx1">
                  <a:alpha val="3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289061-E3F2-4CAA-AF0B-A47FE4EC7447}"/>
              </a:ext>
            </a:extLst>
          </p:cNvPr>
          <p:cNvGrpSpPr/>
          <p:nvPr/>
        </p:nvGrpSpPr>
        <p:grpSpPr>
          <a:xfrm>
            <a:off x="588896" y="1318093"/>
            <a:ext cx="2358365" cy="627084"/>
            <a:chOff x="1323524" y="1489861"/>
            <a:chExt cx="3144487" cy="836112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8C6F3FA-CE0D-4B59-8F04-B5C55DA54D2F}"/>
                </a:ext>
              </a:extLst>
            </p:cNvPr>
            <p:cNvGrpSpPr/>
            <p:nvPr/>
          </p:nvGrpSpPr>
          <p:grpSpPr>
            <a:xfrm>
              <a:off x="1323524" y="1513469"/>
              <a:ext cx="533804" cy="533804"/>
              <a:chOff x="1323524" y="1558987"/>
              <a:chExt cx="533804" cy="533804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501A5813-C2E0-4638-A88C-48F7152BE269}"/>
                  </a:ext>
                </a:extLst>
              </p:cNvPr>
              <p:cNvSpPr/>
              <p:nvPr/>
            </p:nvSpPr>
            <p:spPr bwMode="auto">
              <a:xfrm>
                <a:off x="1323524" y="1558987"/>
                <a:ext cx="533804" cy="5338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9B46CE05-4932-4E75-9FEC-72E0753BDF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09369" y="1655176"/>
                <a:ext cx="362114" cy="341426"/>
              </a:xfrm>
              <a:custGeom>
                <a:avLst/>
                <a:gdLst>
                  <a:gd name="connsiteX0" fmla="*/ 333859 w 607109"/>
                  <a:gd name="connsiteY0" fmla="*/ 104155 h 572427"/>
                  <a:gd name="connsiteX1" fmla="*/ 417370 w 607109"/>
                  <a:gd name="connsiteY1" fmla="*/ 104155 h 572427"/>
                  <a:gd name="connsiteX2" fmla="*/ 438505 w 607109"/>
                  <a:gd name="connsiteY2" fmla="*/ 116950 h 572427"/>
                  <a:gd name="connsiteX3" fmla="*/ 472265 w 607109"/>
                  <a:gd name="connsiteY3" fmla="*/ 181298 h 572427"/>
                  <a:gd name="connsiteX4" fmla="*/ 462165 w 607109"/>
                  <a:gd name="connsiteY4" fmla="*/ 213518 h 572427"/>
                  <a:gd name="connsiteX5" fmla="*/ 451130 w 607109"/>
                  <a:gd name="connsiteY5" fmla="*/ 216226 h 572427"/>
                  <a:gd name="connsiteX6" fmla="*/ 429995 w 607109"/>
                  <a:gd name="connsiteY6" fmla="*/ 203432 h 572427"/>
                  <a:gd name="connsiteX7" fmla="*/ 402875 w 607109"/>
                  <a:gd name="connsiteY7" fmla="*/ 151785 h 572427"/>
                  <a:gd name="connsiteX8" fmla="*/ 356023 w 607109"/>
                  <a:gd name="connsiteY8" fmla="*/ 151785 h 572427"/>
                  <a:gd name="connsiteX9" fmla="*/ 424384 w 607109"/>
                  <a:gd name="connsiteY9" fmla="*/ 256572 h 572427"/>
                  <a:gd name="connsiteX10" fmla="*/ 440282 w 607109"/>
                  <a:gd name="connsiteY10" fmla="*/ 251342 h 572427"/>
                  <a:gd name="connsiteX11" fmla="*/ 453749 w 607109"/>
                  <a:gd name="connsiteY11" fmla="*/ 262176 h 572427"/>
                  <a:gd name="connsiteX12" fmla="*/ 467870 w 607109"/>
                  <a:gd name="connsiteY12" fmla="*/ 296358 h 572427"/>
                  <a:gd name="connsiteX13" fmla="*/ 468244 w 607109"/>
                  <a:gd name="connsiteY13" fmla="*/ 296731 h 572427"/>
                  <a:gd name="connsiteX14" fmla="*/ 537821 w 607109"/>
                  <a:gd name="connsiteY14" fmla="*/ 386855 h 572427"/>
                  <a:gd name="connsiteX15" fmla="*/ 573639 w 607109"/>
                  <a:gd name="connsiteY15" fmla="*/ 371165 h 572427"/>
                  <a:gd name="connsiteX16" fmla="*/ 605061 w 607109"/>
                  <a:gd name="connsiteY16" fmla="*/ 383306 h 572427"/>
                  <a:gd name="connsiteX17" fmla="*/ 592903 w 607109"/>
                  <a:gd name="connsiteY17" fmla="*/ 414780 h 572427"/>
                  <a:gd name="connsiteX18" fmla="*/ 250348 w 607109"/>
                  <a:gd name="connsiteY18" fmla="*/ 557484 h 572427"/>
                  <a:gd name="connsiteX19" fmla="*/ 171231 w 607109"/>
                  <a:gd name="connsiteY19" fmla="*/ 572427 h 572427"/>
                  <a:gd name="connsiteX20" fmla="*/ 103431 w 607109"/>
                  <a:gd name="connsiteY20" fmla="*/ 552815 h 572427"/>
                  <a:gd name="connsiteX21" fmla="*/ 101374 w 607109"/>
                  <a:gd name="connsiteY21" fmla="*/ 519193 h 572427"/>
                  <a:gd name="connsiteX22" fmla="*/ 134479 w 607109"/>
                  <a:gd name="connsiteY22" fmla="*/ 516578 h 572427"/>
                  <a:gd name="connsiteX23" fmla="*/ 234637 w 607109"/>
                  <a:gd name="connsiteY23" fmla="*/ 512469 h 572427"/>
                  <a:gd name="connsiteX24" fmla="*/ 437757 w 607109"/>
                  <a:gd name="connsiteY24" fmla="*/ 430003 h 572427"/>
                  <a:gd name="connsiteX25" fmla="*/ 394365 w 607109"/>
                  <a:gd name="connsiteY25" fmla="*/ 374621 h 572427"/>
                  <a:gd name="connsiteX26" fmla="*/ 219206 w 607109"/>
                  <a:gd name="connsiteY26" fmla="*/ 444292 h 572427"/>
                  <a:gd name="connsiteX27" fmla="*/ 217242 w 607109"/>
                  <a:gd name="connsiteY27" fmla="*/ 444946 h 572427"/>
                  <a:gd name="connsiteX28" fmla="*/ 197790 w 607109"/>
                  <a:gd name="connsiteY28" fmla="*/ 446907 h 572427"/>
                  <a:gd name="connsiteX29" fmla="*/ 101093 w 607109"/>
                  <a:gd name="connsiteY29" fmla="*/ 423465 h 572427"/>
                  <a:gd name="connsiteX30" fmla="*/ 90245 w 607109"/>
                  <a:gd name="connsiteY30" fmla="*/ 405907 h 572427"/>
                  <a:gd name="connsiteX31" fmla="*/ 103150 w 607109"/>
                  <a:gd name="connsiteY31" fmla="*/ 389844 h 572427"/>
                  <a:gd name="connsiteX32" fmla="*/ 292056 w 607109"/>
                  <a:gd name="connsiteY32" fmla="*/ 326337 h 572427"/>
                  <a:gd name="connsiteX33" fmla="*/ 236039 w 607109"/>
                  <a:gd name="connsiteY33" fmla="*/ 222484 h 572427"/>
                  <a:gd name="connsiteX34" fmla="*/ 202466 w 607109"/>
                  <a:gd name="connsiteY34" fmla="*/ 322508 h 572427"/>
                  <a:gd name="connsiteX35" fmla="*/ 97913 w 607109"/>
                  <a:gd name="connsiteY35" fmla="*/ 351833 h 572427"/>
                  <a:gd name="connsiteX36" fmla="*/ 91461 w 607109"/>
                  <a:gd name="connsiteY36" fmla="*/ 352674 h 572427"/>
                  <a:gd name="connsiteX37" fmla="*/ 82483 w 607109"/>
                  <a:gd name="connsiteY37" fmla="*/ 350712 h 572427"/>
                  <a:gd name="connsiteX38" fmla="*/ 73505 w 607109"/>
                  <a:gd name="connsiteY38" fmla="*/ 458861 h 572427"/>
                  <a:gd name="connsiteX39" fmla="*/ 108013 w 607109"/>
                  <a:gd name="connsiteY39" fmla="*/ 458861 h 572427"/>
                  <a:gd name="connsiteX40" fmla="*/ 119984 w 607109"/>
                  <a:gd name="connsiteY40" fmla="*/ 470816 h 572427"/>
                  <a:gd name="connsiteX41" fmla="*/ 108013 w 607109"/>
                  <a:gd name="connsiteY41" fmla="*/ 482676 h 572427"/>
                  <a:gd name="connsiteX42" fmla="*/ 11877 w 607109"/>
                  <a:gd name="connsiteY42" fmla="*/ 482676 h 572427"/>
                  <a:gd name="connsiteX43" fmla="*/ 0 w 607109"/>
                  <a:gd name="connsiteY43" fmla="*/ 470816 h 572427"/>
                  <a:gd name="connsiteX44" fmla="*/ 11877 w 607109"/>
                  <a:gd name="connsiteY44" fmla="*/ 458861 h 572427"/>
                  <a:gd name="connsiteX45" fmla="*/ 49658 w 607109"/>
                  <a:gd name="connsiteY45" fmla="*/ 458861 h 572427"/>
                  <a:gd name="connsiteX46" fmla="*/ 71635 w 607109"/>
                  <a:gd name="connsiteY46" fmla="*/ 191384 h 572427"/>
                  <a:gd name="connsiteX47" fmla="*/ 84447 w 607109"/>
                  <a:gd name="connsiteY47" fmla="*/ 180457 h 572427"/>
                  <a:gd name="connsiteX48" fmla="*/ 95388 w 607109"/>
                  <a:gd name="connsiteY48" fmla="*/ 193345 h 572427"/>
                  <a:gd name="connsiteX49" fmla="*/ 86130 w 607109"/>
                  <a:gd name="connsiteY49" fmla="*/ 305604 h 572427"/>
                  <a:gd name="connsiteX50" fmla="*/ 165246 w 607109"/>
                  <a:gd name="connsiteY50" fmla="*/ 283376 h 572427"/>
                  <a:gd name="connsiteX51" fmla="*/ 200690 w 607109"/>
                  <a:gd name="connsiteY51" fmla="*/ 177749 h 572427"/>
                  <a:gd name="connsiteX52" fmla="*/ 221731 w 607109"/>
                  <a:gd name="connsiteY52" fmla="*/ 161592 h 572427"/>
                  <a:gd name="connsiteX53" fmla="*/ 317213 w 607109"/>
                  <a:gd name="connsiteY53" fmla="*/ 110973 h 572427"/>
                  <a:gd name="connsiteX54" fmla="*/ 333859 w 607109"/>
                  <a:gd name="connsiteY54" fmla="*/ 104155 h 572427"/>
                  <a:gd name="connsiteX55" fmla="*/ 223375 w 607109"/>
                  <a:gd name="connsiteY55" fmla="*/ 0 h 572427"/>
                  <a:gd name="connsiteX56" fmla="*/ 282968 w 607109"/>
                  <a:gd name="connsiteY56" fmla="*/ 59522 h 572427"/>
                  <a:gd name="connsiteX57" fmla="*/ 223375 w 607109"/>
                  <a:gd name="connsiteY57" fmla="*/ 119044 h 572427"/>
                  <a:gd name="connsiteX58" fmla="*/ 163782 w 607109"/>
                  <a:gd name="connsiteY58" fmla="*/ 59522 h 572427"/>
                  <a:gd name="connsiteX59" fmla="*/ 223375 w 607109"/>
                  <a:gd name="connsiteY59" fmla="*/ 0 h 57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109" h="572427">
                    <a:moveTo>
                      <a:pt x="333859" y="104155"/>
                    </a:moveTo>
                    <a:lnTo>
                      <a:pt x="417370" y="104155"/>
                    </a:lnTo>
                    <a:cubicBezTo>
                      <a:pt x="426161" y="104155"/>
                      <a:pt x="434391" y="109105"/>
                      <a:pt x="438505" y="116950"/>
                    </a:cubicBezTo>
                    <a:lnTo>
                      <a:pt x="472265" y="181298"/>
                    </a:lnTo>
                    <a:cubicBezTo>
                      <a:pt x="478344" y="192972"/>
                      <a:pt x="473855" y="207354"/>
                      <a:pt x="462165" y="213518"/>
                    </a:cubicBezTo>
                    <a:cubicBezTo>
                      <a:pt x="458612" y="215293"/>
                      <a:pt x="454871" y="216226"/>
                      <a:pt x="451130" y="216226"/>
                    </a:cubicBezTo>
                    <a:cubicBezTo>
                      <a:pt x="442527" y="216226"/>
                      <a:pt x="434297" y="211557"/>
                      <a:pt x="429995" y="203432"/>
                    </a:cubicBezTo>
                    <a:lnTo>
                      <a:pt x="402875" y="151785"/>
                    </a:lnTo>
                    <a:lnTo>
                      <a:pt x="356023" y="151785"/>
                    </a:lnTo>
                    <a:lnTo>
                      <a:pt x="424384" y="256572"/>
                    </a:lnTo>
                    <a:cubicBezTo>
                      <a:pt x="428499" y="252276"/>
                      <a:pt x="434391" y="250315"/>
                      <a:pt x="440282" y="251342"/>
                    </a:cubicBezTo>
                    <a:cubicBezTo>
                      <a:pt x="446361" y="252463"/>
                      <a:pt x="451411" y="256479"/>
                      <a:pt x="453749" y="262176"/>
                    </a:cubicBezTo>
                    <a:lnTo>
                      <a:pt x="467870" y="296358"/>
                    </a:lnTo>
                    <a:cubicBezTo>
                      <a:pt x="467964" y="296544"/>
                      <a:pt x="468151" y="296638"/>
                      <a:pt x="468244" y="296731"/>
                    </a:cubicBezTo>
                    <a:lnTo>
                      <a:pt x="537821" y="386855"/>
                    </a:lnTo>
                    <a:cubicBezTo>
                      <a:pt x="559424" y="377423"/>
                      <a:pt x="573078" y="371445"/>
                      <a:pt x="573639" y="371165"/>
                    </a:cubicBezTo>
                    <a:cubicBezTo>
                      <a:pt x="585703" y="365842"/>
                      <a:pt x="599730" y="371352"/>
                      <a:pt x="605061" y="383306"/>
                    </a:cubicBezTo>
                    <a:cubicBezTo>
                      <a:pt x="610391" y="395354"/>
                      <a:pt x="604967" y="409456"/>
                      <a:pt x="592903" y="414780"/>
                    </a:cubicBezTo>
                    <a:cubicBezTo>
                      <a:pt x="582523" y="419263"/>
                      <a:pt x="338628" y="526665"/>
                      <a:pt x="250348" y="557484"/>
                    </a:cubicBezTo>
                    <a:cubicBezTo>
                      <a:pt x="218364" y="568598"/>
                      <a:pt x="192179" y="572427"/>
                      <a:pt x="171231" y="572427"/>
                    </a:cubicBezTo>
                    <a:cubicBezTo>
                      <a:pt x="127465" y="572427"/>
                      <a:pt x="106517" y="555523"/>
                      <a:pt x="103431" y="552815"/>
                    </a:cubicBezTo>
                    <a:cubicBezTo>
                      <a:pt x="93518" y="544036"/>
                      <a:pt x="92676" y="528999"/>
                      <a:pt x="101374" y="519193"/>
                    </a:cubicBezTo>
                    <a:cubicBezTo>
                      <a:pt x="109977" y="509480"/>
                      <a:pt x="124566" y="508453"/>
                      <a:pt x="134479" y="516578"/>
                    </a:cubicBezTo>
                    <a:cubicBezTo>
                      <a:pt x="136069" y="517792"/>
                      <a:pt x="164872" y="536751"/>
                      <a:pt x="234637" y="512469"/>
                    </a:cubicBezTo>
                    <a:cubicBezTo>
                      <a:pt x="278309" y="497246"/>
                      <a:pt x="363598" y="461663"/>
                      <a:pt x="437757" y="430003"/>
                    </a:cubicBezTo>
                    <a:lnTo>
                      <a:pt x="394365" y="374621"/>
                    </a:lnTo>
                    <a:lnTo>
                      <a:pt x="219206" y="444292"/>
                    </a:lnTo>
                    <a:cubicBezTo>
                      <a:pt x="218551" y="444572"/>
                      <a:pt x="217897" y="444759"/>
                      <a:pt x="217242" y="444946"/>
                    </a:cubicBezTo>
                    <a:cubicBezTo>
                      <a:pt x="215559" y="445413"/>
                      <a:pt x="209200" y="446907"/>
                      <a:pt x="197790" y="446907"/>
                    </a:cubicBezTo>
                    <a:cubicBezTo>
                      <a:pt x="178993" y="446907"/>
                      <a:pt x="146917" y="442798"/>
                      <a:pt x="101093" y="423465"/>
                    </a:cubicBezTo>
                    <a:cubicBezTo>
                      <a:pt x="94079" y="420570"/>
                      <a:pt x="89777" y="413472"/>
                      <a:pt x="90245" y="405907"/>
                    </a:cubicBezTo>
                    <a:cubicBezTo>
                      <a:pt x="90619" y="398343"/>
                      <a:pt x="95856" y="391899"/>
                      <a:pt x="103150" y="389844"/>
                    </a:cubicBezTo>
                    <a:cubicBezTo>
                      <a:pt x="143737" y="378263"/>
                      <a:pt x="222012" y="353701"/>
                      <a:pt x="292056" y="326337"/>
                    </a:cubicBezTo>
                    <a:lnTo>
                      <a:pt x="236039" y="222484"/>
                    </a:lnTo>
                    <a:lnTo>
                      <a:pt x="202466" y="322508"/>
                    </a:lnTo>
                    <a:lnTo>
                      <a:pt x="97913" y="351833"/>
                    </a:lnTo>
                    <a:cubicBezTo>
                      <a:pt x="95763" y="352393"/>
                      <a:pt x="93612" y="352674"/>
                      <a:pt x="91461" y="352674"/>
                    </a:cubicBezTo>
                    <a:cubicBezTo>
                      <a:pt x="88281" y="352674"/>
                      <a:pt x="85289" y="351833"/>
                      <a:pt x="82483" y="350712"/>
                    </a:cubicBezTo>
                    <a:lnTo>
                      <a:pt x="73505" y="458861"/>
                    </a:lnTo>
                    <a:lnTo>
                      <a:pt x="108013" y="458861"/>
                    </a:lnTo>
                    <a:cubicBezTo>
                      <a:pt x="114653" y="458861"/>
                      <a:pt x="119984" y="464185"/>
                      <a:pt x="119984" y="470816"/>
                    </a:cubicBezTo>
                    <a:cubicBezTo>
                      <a:pt x="119984" y="477353"/>
                      <a:pt x="114653" y="482676"/>
                      <a:pt x="108013" y="482676"/>
                    </a:cubicBezTo>
                    <a:lnTo>
                      <a:pt x="11877" y="482676"/>
                    </a:lnTo>
                    <a:cubicBezTo>
                      <a:pt x="5331" y="482676"/>
                      <a:pt x="0" y="477353"/>
                      <a:pt x="0" y="470816"/>
                    </a:cubicBezTo>
                    <a:cubicBezTo>
                      <a:pt x="0" y="464185"/>
                      <a:pt x="5331" y="458861"/>
                      <a:pt x="11877" y="458861"/>
                    </a:cubicBezTo>
                    <a:lnTo>
                      <a:pt x="49658" y="458861"/>
                    </a:lnTo>
                    <a:lnTo>
                      <a:pt x="71635" y="191384"/>
                    </a:lnTo>
                    <a:cubicBezTo>
                      <a:pt x="72196" y="184846"/>
                      <a:pt x="77901" y="179897"/>
                      <a:pt x="84447" y="180457"/>
                    </a:cubicBezTo>
                    <a:cubicBezTo>
                      <a:pt x="90993" y="181017"/>
                      <a:pt x="95950" y="186808"/>
                      <a:pt x="95388" y="193345"/>
                    </a:cubicBezTo>
                    <a:lnTo>
                      <a:pt x="86130" y="305604"/>
                    </a:lnTo>
                    <a:lnTo>
                      <a:pt x="165246" y="283376"/>
                    </a:lnTo>
                    <a:lnTo>
                      <a:pt x="200690" y="177749"/>
                    </a:lnTo>
                    <a:cubicBezTo>
                      <a:pt x="203869" y="168409"/>
                      <a:pt x="212379" y="162245"/>
                      <a:pt x="221731" y="161592"/>
                    </a:cubicBezTo>
                    <a:lnTo>
                      <a:pt x="317213" y="110973"/>
                    </a:lnTo>
                    <a:cubicBezTo>
                      <a:pt x="321515" y="106770"/>
                      <a:pt x="327406" y="104155"/>
                      <a:pt x="333859" y="104155"/>
                    </a:cubicBezTo>
                    <a:close/>
                    <a:moveTo>
                      <a:pt x="223375" y="0"/>
                    </a:moveTo>
                    <a:cubicBezTo>
                      <a:pt x="256287" y="0"/>
                      <a:pt x="282968" y="26649"/>
                      <a:pt x="282968" y="59522"/>
                    </a:cubicBezTo>
                    <a:cubicBezTo>
                      <a:pt x="282968" y="92395"/>
                      <a:pt x="256287" y="119044"/>
                      <a:pt x="223375" y="119044"/>
                    </a:cubicBezTo>
                    <a:cubicBezTo>
                      <a:pt x="190463" y="119044"/>
                      <a:pt x="163782" y="92395"/>
                      <a:pt x="163782" y="59522"/>
                    </a:cubicBezTo>
                    <a:cubicBezTo>
                      <a:pt x="163782" y="26649"/>
                      <a:pt x="190463" y="0"/>
                      <a:pt x="223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EC2BA6BD-B841-4804-8A68-A41E7CB9CC50}"/>
                </a:ext>
              </a:extLst>
            </p:cNvPr>
            <p:cNvGrpSpPr/>
            <p:nvPr/>
          </p:nvGrpSpPr>
          <p:grpSpPr>
            <a:xfrm>
              <a:off x="1825915" y="1489861"/>
              <a:ext cx="2642096" cy="836112"/>
              <a:chOff x="2591258" y="2102656"/>
              <a:chExt cx="2642096" cy="836112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BA400475-514E-415F-ABD4-F450DC3A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 （建议使用主题字体）</a:t>
                </a:r>
              </a:p>
            </p:txBody>
          </p:sp>
          <p:sp>
            <p:nvSpPr>
              <p:cNvPr id="58" name="文本框 27">
                <a:extLst>
                  <a:ext uri="{FF2B5EF4-FFF2-40B4-BE49-F238E27FC236}">
                    <a16:creationId xmlns:a16="http://schemas.microsoft.com/office/drawing/2014/main" id="{0710DDCD-E1D6-4408-B8F2-B6A8EC86B1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2334065-A709-4B8A-8C6A-20BAF2713C5D}"/>
              </a:ext>
            </a:extLst>
          </p:cNvPr>
          <p:cNvGrpSpPr/>
          <p:nvPr/>
        </p:nvGrpSpPr>
        <p:grpSpPr>
          <a:xfrm>
            <a:off x="588896" y="2320064"/>
            <a:ext cx="2358365" cy="627084"/>
            <a:chOff x="1323524" y="1489861"/>
            <a:chExt cx="3144487" cy="83611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7EA3801-096A-4486-AEFE-44B346B3227C}"/>
                </a:ext>
              </a:extLst>
            </p:cNvPr>
            <p:cNvGrpSpPr/>
            <p:nvPr/>
          </p:nvGrpSpPr>
          <p:grpSpPr>
            <a:xfrm>
              <a:off x="1323524" y="1513469"/>
              <a:ext cx="533804" cy="533804"/>
              <a:chOff x="1323524" y="1558987"/>
              <a:chExt cx="533804" cy="533804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840140-54A0-4119-91BA-A5A240157B8E}"/>
                  </a:ext>
                </a:extLst>
              </p:cNvPr>
              <p:cNvSpPr/>
              <p:nvPr/>
            </p:nvSpPr>
            <p:spPr bwMode="auto">
              <a:xfrm>
                <a:off x="1323524" y="1558987"/>
                <a:ext cx="533804" cy="5338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C4B02E6F-63E2-4F98-B863-F86F3CA5B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13896" y="1644832"/>
                <a:ext cx="153059" cy="362114"/>
              </a:xfrm>
              <a:custGeom>
                <a:avLst/>
                <a:gdLst>
                  <a:gd name="T0" fmla="*/ 296 w 357"/>
                  <a:gd name="T1" fmla="*/ 359 h 846"/>
                  <a:gd name="T2" fmla="*/ 293 w 357"/>
                  <a:gd name="T3" fmla="*/ 354 h 846"/>
                  <a:gd name="T4" fmla="*/ 273 w 357"/>
                  <a:gd name="T5" fmla="*/ 340 h 846"/>
                  <a:gd name="T6" fmla="*/ 263 w 357"/>
                  <a:gd name="T7" fmla="*/ 336 h 846"/>
                  <a:gd name="T8" fmla="*/ 263 w 357"/>
                  <a:gd name="T9" fmla="*/ 367 h 846"/>
                  <a:gd name="T10" fmla="*/ 260 w 357"/>
                  <a:gd name="T11" fmla="*/ 368 h 846"/>
                  <a:gd name="T12" fmla="*/ 185 w 357"/>
                  <a:gd name="T13" fmla="*/ 399 h 846"/>
                  <a:gd name="T14" fmla="*/ 155 w 357"/>
                  <a:gd name="T15" fmla="*/ 451 h 846"/>
                  <a:gd name="T16" fmla="*/ 196 w 357"/>
                  <a:gd name="T17" fmla="*/ 489 h 846"/>
                  <a:gd name="T18" fmla="*/ 211 w 357"/>
                  <a:gd name="T19" fmla="*/ 486 h 846"/>
                  <a:gd name="T20" fmla="*/ 221 w 357"/>
                  <a:gd name="T21" fmla="*/ 483 h 846"/>
                  <a:gd name="T22" fmla="*/ 263 w 357"/>
                  <a:gd name="T23" fmla="*/ 468 h 846"/>
                  <a:gd name="T24" fmla="*/ 263 w 357"/>
                  <a:gd name="T25" fmla="*/ 496 h 846"/>
                  <a:gd name="T26" fmla="*/ 263 w 357"/>
                  <a:gd name="T27" fmla="*/ 501 h 846"/>
                  <a:gd name="T28" fmla="*/ 263 w 357"/>
                  <a:gd name="T29" fmla="*/ 501 h 846"/>
                  <a:gd name="T30" fmla="*/ 263 w 357"/>
                  <a:gd name="T31" fmla="*/ 595 h 846"/>
                  <a:gd name="T32" fmla="*/ 255 w 357"/>
                  <a:gd name="T33" fmla="*/ 595 h 846"/>
                  <a:gd name="T34" fmla="*/ 194 w 357"/>
                  <a:gd name="T35" fmla="*/ 595 h 846"/>
                  <a:gd name="T36" fmla="*/ 194 w 357"/>
                  <a:gd name="T37" fmla="*/ 566 h 846"/>
                  <a:gd name="T38" fmla="*/ 157 w 357"/>
                  <a:gd name="T39" fmla="*/ 559 h 846"/>
                  <a:gd name="T40" fmla="*/ 112 w 357"/>
                  <a:gd name="T41" fmla="*/ 610 h 846"/>
                  <a:gd name="T42" fmla="*/ 255 w 357"/>
                  <a:gd name="T43" fmla="*/ 610 h 846"/>
                  <a:gd name="T44" fmla="*/ 255 w 357"/>
                  <a:gd name="T45" fmla="*/ 610 h 846"/>
                  <a:gd name="T46" fmla="*/ 289 w 357"/>
                  <a:gd name="T47" fmla="*/ 644 h 846"/>
                  <a:gd name="T48" fmla="*/ 255 w 357"/>
                  <a:gd name="T49" fmla="*/ 678 h 846"/>
                  <a:gd name="T50" fmla="*/ 36 w 357"/>
                  <a:gd name="T51" fmla="*/ 678 h 846"/>
                  <a:gd name="T52" fmla="*/ 36 w 357"/>
                  <a:gd name="T53" fmla="*/ 678 h 846"/>
                  <a:gd name="T54" fmla="*/ 6 w 357"/>
                  <a:gd name="T55" fmla="*/ 658 h 846"/>
                  <a:gd name="T56" fmla="*/ 11 w 357"/>
                  <a:gd name="T57" fmla="*/ 622 h 846"/>
                  <a:gd name="T58" fmla="*/ 117 w 357"/>
                  <a:gd name="T59" fmla="*/ 502 h 846"/>
                  <a:gd name="T60" fmla="*/ 117 w 357"/>
                  <a:gd name="T61" fmla="*/ 502 h 846"/>
                  <a:gd name="T62" fmla="*/ 116 w 357"/>
                  <a:gd name="T63" fmla="*/ 495 h 846"/>
                  <a:gd name="T64" fmla="*/ 116 w 357"/>
                  <a:gd name="T65" fmla="*/ 319 h 846"/>
                  <a:gd name="T66" fmla="*/ 117 w 357"/>
                  <a:gd name="T67" fmla="*/ 313 h 846"/>
                  <a:gd name="T68" fmla="*/ 107 w 357"/>
                  <a:gd name="T69" fmla="*/ 307 h 846"/>
                  <a:gd name="T70" fmla="*/ 72 w 357"/>
                  <a:gd name="T71" fmla="*/ 34 h 846"/>
                  <a:gd name="T72" fmla="*/ 124 w 357"/>
                  <a:gd name="T73" fmla="*/ 64 h 846"/>
                  <a:gd name="T74" fmla="*/ 146 w 357"/>
                  <a:gd name="T75" fmla="*/ 261 h 846"/>
                  <a:gd name="T76" fmla="*/ 221 w 357"/>
                  <a:gd name="T77" fmla="*/ 255 h 846"/>
                  <a:gd name="T78" fmla="*/ 357 w 357"/>
                  <a:gd name="T79" fmla="*/ 360 h 846"/>
                  <a:gd name="T80" fmla="*/ 206 w 357"/>
                  <a:gd name="T81" fmla="*/ 471 h 846"/>
                  <a:gd name="T82" fmla="*/ 190 w 357"/>
                  <a:gd name="T83" fmla="*/ 413 h 846"/>
                  <a:gd name="T84" fmla="*/ 268 w 357"/>
                  <a:gd name="T85" fmla="*/ 381 h 846"/>
                  <a:gd name="T86" fmla="*/ 296 w 357"/>
                  <a:gd name="T87" fmla="*/ 359 h 846"/>
                  <a:gd name="T88" fmla="*/ 255 w 357"/>
                  <a:gd name="T89" fmla="*/ 692 h 846"/>
                  <a:gd name="T90" fmla="*/ 195 w 357"/>
                  <a:gd name="T91" fmla="*/ 693 h 846"/>
                  <a:gd name="T92" fmla="*/ 198 w 357"/>
                  <a:gd name="T93" fmla="*/ 801 h 846"/>
                  <a:gd name="T94" fmla="*/ 267 w 357"/>
                  <a:gd name="T95" fmla="*/ 801 h 846"/>
                  <a:gd name="T96" fmla="*/ 264 w 357"/>
                  <a:gd name="T97" fmla="*/ 692 h 846"/>
                  <a:gd name="T98" fmla="*/ 255 w 357"/>
                  <a:gd name="T99" fmla="*/ 692 h 846"/>
                  <a:gd name="T100" fmla="*/ 190 w 357"/>
                  <a:gd name="T101" fmla="*/ 238 h 846"/>
                  <a:gd name="T102" fmla="*/ 250 w 357"/>
                  <a:gd name="T103" fmla="*/ 178 h 846"/>
                  <a:gd name="T104" fmla="*/ 190 w 357"/>
                  <a:gd name="T105" fmla="*/ 118 h 846"/>
                  <a:gd name="T106" fmla="*/ 129 w 357"/>
                  <a:gd name="T107" fmla="*/ 178 h 846"/>
                  <a:gd name="T108" fmla="*/ 190 w 357"/>
                  <a:gd name="T109" fmla="*/ 238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7" h="846">
                    <a:moveTo>
                      <a:pt x="296" y="359"/>
                    </a:moveTo>
                    <a:cubicBezTo>
                      <a:pt x="296" y="358"/>
                      <a:pt x="295" y="356"/>
                      <a:pt x="293" y="354"/>
                    </a:cubicBezTo>
                    <a:cubicBezTo>
                      <a:pt x="287" y="349"/>
                      <a:pt x="280" y="344"/>
                      <a:pt x="273" y="340"/>
                    </a:cubicBezTo>
                    <a:cubicBezTo>
                      <a:pt x="270" y="339"/>
                      <a:pt x="266" y="337"/>
                      <a:pt x="263" y="336"/>
                    </a:cubicBezTo>
                    <a:lnTo>
                      <a:pt x="263" y="367"/>
                    </a:lnTo>
                    <a:cubicBezTo>
                      <a:pt x="262" y="367"/>
                      <a:pt x="261" y="368"/>
                      <a:pt x="260" y="368"/>
                    </a:cubicBezTo>
                    <a:cubicBezTo>
                      <a:pt x="237" y="382"/>
                      <a:pt x="210" y="391"/>
                      <a:pt x="185" y="399"/>
                    </a:cubicBezTo>
                    <a:cubicBezTo>
                      <a:pt x="160" y="408"/>
                      <a:pt x="151" y="432"/>
                      <a:pt x="155" y="451"/>
                    </a:cubicBezTo>
                    <a:cubicBezTo>
                      <a:pt x="158" y="473"/>
                      <a:pt x="175" y="489"/>
                      <a:pt x="196" y="489"/>
                    </a:cubicBezTo>
                    <a:cubicBezTo>
                      <a:pt x="201" y="489"/>
                      <a:pt x="206" y="488"/>
                      <a:pt x="211" y="486"/>
                    </a:cubicBezTo>
                    <a:cubicBezTo>
                      <a:pt x="214" y="485"/>
                      <a:pt x="218" y="484"/>
                      <a:pt x="221" y="483"/>
                    </a:cubicBezTo>
                    <a:cubicBezTo>
                      <a:pt x="233" y="479"/>
                      <a:pt x="248" y="474"/>
                      <a:pt x="263" y="468"/>
                    </a:cubicBezTo>
                    <a:lnTo>
                      <a:pt x="263" y="496"/>
                    </a:lnTo>
                    <a:cubicBezTo>
                      <a:pt x="263" y="497"/>
                      <a:pt x="263" y="499"/>
                      <a:pt x="263" y="501"/>
                    </a:cubicBezTo>
                    <a:cubicBezTo>
                      <a:pt x="263" y="501"/>
                      <a:pt x="263" y="501"/>
                      <a:pt x="263" y="501"/>
                    </a:cubicBezTo>
                    <a:cubicBezTo>
                      <a:pt x="263" y="501"/>
                      <a:pt x="263" y="541"/>
                      <a:pt x="263" y="595"/>
                    </a:cubicBezTo>
                    <a:cubicBezTo>
                      <a:pt x="260" y="595"/>
                      <a:pt x="258" y="595"/>
                      <a:pt x="255" y="595"/>
                    </a:cubicBezTo>
                    <a:lnTo>
                      <a:pt x="194" y="595"/>
                    </a:lnTo>
                    <a:cubicBezTo>
                      <a:pt x="194" y="584"/>
                      <a:pt x="194" y="575"/>
                      <a:pt x="194" y="566"/>
                    </a:cubicBezTo>
                    <a:cubicBezTo>
                      <a:pt x="181" y="566"/>
                      <a:pt x="168" y="564"/>
                      <a:pt x="157" y="559"/>
                    </a:cubicBezTo>
                    <a:lnTo>
                      <a:pt x="112" y="610"/>
                    </a:lnTo>
                    <a:lnTo>
                      <a:pt x="255" y="610"/>
                    </a:lnTo>
                    <a:lnTo>
                      <a:pt x="255" y="610"/>
                    </a:lnTo>
                    <a:cubicBezTo>
                      <a:pt x="274" y="610"/>
                      <a:pt x="289" y="625"/>
                      <a:pt x="289" y="644"/>
                    </a:cubicBezTo>
                    <a:cubicBezTo>
                      <a:pt x="289" y="662"/>
                      <a:pt x="274" y="678"/>
                      <a:pt x="255" y="678"/>
                    </a:cubicBezTo>
                    <a:lnTo>
                      <a:pt x="36" y="678"/>
                    </a:lnTo>
                    <a:lnTo>
                      <a:pt x="36" y="678"/>
                    </a:lnTo>
                    <a:cubicBezTo>
                      <a:pt x="23" y="678"/>
                      <a:pt x="11" y="670"/>
                      <a:pt x="6" y="658"/>
                    </a:cubicBezTo>
                    <a:cubicBezTo>
                      <a:pt x="0" y="646"/>
                      <a:pt x="2" y="632"/>
                      <a:pt x="11" y="622"/>
                    </a:cubicBezTo>
                    <a:lnTo>
                      <a:pt x="117" y="502"/>
                    </a:lnTo>
                    <a:cubicBezTo>
                      <a:pt x="117" y="502"/>
                      <a:pt x="117" y="502"/>
                      <a:pt x="117" y="502"/>
                    </a:cubicBezTo>
                    <a:cubicBezTo>
                      <a:pt x="117" y="500"/>
                      <a:pt x="116" y="497"/>
                      <a:pt x="116" y="495"/>
                    </a:cubicBezTo>
                    <a:lnTo>
                      <a:pt x="116" y="319"/>
                    </a:lnTo>
                    <a:cubicBezTo>
                      <a:pt x="116" y="317"/>
                      <a:pt x="117" y="315"/>
                      <a:pt x="117" y="313"/>
                    </a:cubicBezTo>
                    <a:cubicBezTo>
                      <a:pt x="113" y="312"/>
                      <a:pt x="110" y="310"/>
                      <a:pt x="107" y="307"/>
                    </a:cubicBezTo>
                    <a:cubicBezTo>
                      <a:pt x="28" y="230"/>
                      <a:pt x="19" y="128"/>
                      <a:pt x="72" y="34"/>
                    </a:cubicBezTo>
                    <a:cubicBezTo>
                      <a:pt x="91" y="0"/>
                      <a:pt x="143" y="30"/>
                      <a:pt x="124" y="64"/>
                    </a:cubicBezTo>
                    <a:cubicBezTo>
                      <a:pt x="85" y="134"/>
                      <a:pt x="90" y="204"/>
                      <a:pt x="146" y="261"/>
                    </a:cubicBezTo>
                    <a:cubicBezTo>
                      <a:pt x="168" y="247"/>
                      <a:pt x="197" y="245"/>
                      <a:pt x="221" y="255"/>
                    </a:cubicBezTo>
                    <a:cubicBezTo>
                      <a:pt x="272" y="271"/>
                      <a:pt x="357" y="297"/>
                      <a:pt x="357" y="360"/>
                    </a:cubicBezTo>
                    <a:cubicBezTo>
                      <a:pt x="357" y="425"/>
                      <a:pt x="253" y="455"/>
                      <a:pt x="206" y="471"/>
                    </a:cubicBezTo>
                    <a:cubicBezTo>
                      <a:pt x="169" y="484"/>
                      <a:pt x="153" y="426"/>
                      <a:pt x="190" y="413"/>
                    </a:cubicBezTo>
                    <a:cubicBezTo>
                      <a:pt x="216" y="404"/>
                      <a:pt x="243" y="395"/>
                      <a:pt x="268" y="381"/>
                    </a:cubicBezTo>
                    <a:cubicBezTo>
                      <a:pt x="275" y="376"/>
                      <a:pt x="292" y="368"/>
                      <a:pt x="296" y="359"/>
                    </a:cubicBezTo>
                    <a:close/>
                    <a:moveTo>
                      <a:pt x="255" y="692"/>
                    </a:moveTo>
                    <a:lnTo>
                      <a:pt x="195" y="693"/>
                    </a:lnTo>
                    <a:cubicBezTo>
                      <a:pt x="196" y="731"/>
                      <a:pt x="197" y="770"/>
                      <a:pt x="198" y="801"/>
                    </a:cubicBezTo>
                    <a:cubicBezTo>
                      <a:pt x="200" y="845"/>
                      <a:pt x="269" y="846"/>
                      <a:pt x="267" y="801"/>
                    </a:cubicBezTo>
                    <a:cubicBezTo>
                      <a:pt x="266" y="771"/>
                      <a:pt x="265" y="732"/>
                      <a:pt x="264" y="692"/>
                    </a:cubicBezTo>
                    <a:cubicBezTo>
                      <a:pt x="261" y="692"/>
                      <a:pt x="258" y="692"/>
                      <a:pt x="255" y="692"/>
                    </a:cubicBezTo>
                    <a:close/>
                    <a:moveTo>
                      <a:pt x="190" y="238"/>
                    </a:moveTo>
                    <a:cubicBezTo>
                      <a:pt x="223" y="238"/>
                      <a:pt x="250" y="211"/>
                      <a:pt x="250" y="178"/>
                    </a:cubicBezTo>
                    <a:cubicBezTo>
                      <a:pt x="250" y="145"/>
                      <a:pt x="223" y="118"/>
                      <a:pt x="190" y="118"/>
                    </a:cubicBezTo>
                    <a:cubicBezTo>
                      <a:pt x="156" y="118"/>
                      <a:pt x="129" y="145"/>
                      <a:pt x="129" y="178"/>
                    </a:cubicBezTo>
                    <a:cubicBezTo>
                      <a:pt x="129" y="211"/>
                      <a:pt x="156" y="238"/>
                      <a:pt x="190" y="2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2618BA5-53E0-4396-B7A6-2DB8E0D4DDFA}"/>
                </a:ext>
              </a:extLst>
            </p:cNvPr>
            <p:cNvGrpSpPr/>
            <p:nvPr/>
          </p:nvGrpSpPr>
          <p:grpSpPr>
            <a:xfrm>
              <a:off x="1825915" y="1489861"/>
              <a:ext cx="2642096" cy="836112"/>
              <a:chOff x="2591258" y="2102656"/>
              <a:chExt cx="2642096" cy="836112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BF9D64D-82C9-4A9E-985B-0AC3B05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52" name="文本框 34">
                <a:extLst>
                  <a:ext uri="{FF2B5EF4-FFF2-40B4-BE49-F238E27FC236}">
                    <a16:creationId xmlns:a16="http://schemas.microsoft.com/office/drawing/2014/main" id="{0459D6B6-C96C-42D3-8A1A-0F7CFF7494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A484896-88F8-494E-8076-02B3947B2714}"/>
              </a:ext>
            </a:extLst>
          </p:cNvPr>
          <p:cNvGrpSpPr/>
          <p:nvPr/>
        </p:nvGrpSpPr>
        <p:grpSpPr>
          <a:xfrm>
            <a:off x="588896" y="3322034"/>
            <a:ext cx="2358365" cy="627084"/>
            <a:chOff x="1323524" y="1489861"/>
            <a:chExt cx="3144487" cy="83611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743F890C-6ED1-4E1F-900B-A1225A3194BE}"/>
                </a:ext>
              </a:extLst>
            </p:cNvPr>
            <p:cNvGrpSpPr/>
            <p:nvPr/>
          </p:nvGrpSpPr>
          <p:grpSpPr>
            <a:xfrm>
              <a:off x="1323524" y="1513469"/>
              <a:ext cx="533804" cy="533804"/>
              <a:chOff x="1323524" y="1558987"/>
              <a:chExt cx="533804" cy="533804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FE3AF1BF-968D-427C-8E97-769F0A940959}"/>
                  </a:ext>
                </a:extLst>
              </p:cNvPr>
              <p:cNvSpPr/>
              <p:nvPr/>
            </p:nvSpPr>
            <p:spPr bwMode="auto">
              <a:xfrm>
                <a:off x="1323524" y="1558987"/>
                <a:ext cx="533804" cy="5338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6C49762F-3855-4906-BBA4-C057BF2F25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2460" y="1644832"/>
                <a:ext cx="335931" cy="362114"/>
              </a:xfrm>
              <a:custGeom>
                <a:avLst/>
                <a:gdLst>
                  <a:gd name="T0" fmla="*/ 300 w 692"/>
                  <a:gd name="T1" fmla="*/ 130 h 747"/>
                  <a:gd name="T2" fmla="*/ 300 w 692"/>
                  <a:gd name="T3" fmla="*/ 242 h 747"/>
                  <a:gd name="T4" fmla="*/ 327 w 692"/>
                  <a:gd name="T5" fmla="*/ 440 h 747"/>
                  <a:gd name="T6" fmla="*/ 244 w 692"/>
                  <a:gd name="T7" fmla="*/ 723 h 747"/>
                  <a:gd name="T8" fmla="*/ 291 w 692"/>
                  <a:gd name="T9" fmla="*/ 723 h 747"/>
                  <a:gd name="T10" fmla="*/ 302 w 692"/>
                  <a:gd name="T11" fmla="*/ 504 h 747"/>
                  <a:gd name="T12" fmla="*/ 312 w 692"/>
                  <a:gd name="T13" fmla="*/ 641 h 747"/>
                  <a:gd name="T14" fmla="*/ 360 w 692"/>
                  <a:gd name="T15" fmla="*/ 641 h 747"/>
                  <a:gd name="T16" fmla="*/ 359 w 692"/>
                  <a:gd name="T17" fmla="*/ 455 h 747"/>
                  <a:gd name="T18" fmla="*/ 360 w 692"/>
                  <a:gd name="T19" fmla="*/ 426 h 747"/>
                  <a:gd name="T20" fmla="*/ 327 w 692"/>
                  <a:gd name="T21" fmla="*/ 440 h 747"/>
                  <a:gd name="T22" fmla="*/ 244 w 692"/>
                  <a:gd name="T23" fmla="*/ 310 h 747"/>
                  <a:gd name="T24" fmla="*/ 294 w 692"/>
                  <a:gd name="T25" fmla="*/ 365 h 747"/>
                  <a:gd name="T26" fmla="*/ 360 w 692"/>
                  <a:gd name="T27" fmla="*/ 309 h 747"/>
                  <a:gd name="T28" fmla="*/ 482 w 692"/>
                  <a:gd name="T29" fmla="*/ 180 h 747"/>
                  <a:gd name="T30" fmla="*/ 448 w 692"/>
                  <a:gd name="T31" fmla="*/ 146 h 747"/>
                  <a:gd name="T32" fmla="*/ 302 w 692"/>
                  <a:gd name="T33" fmla="*/ 251 h 747"/>
                  <a:gd name="T34" fmla="*/ 145 w 692"/>
                  <a:gd name="T35" fmla="*/ 146 h 747"/>
                  <a:gd name="T36" fmla="*/ 111 w 692"/>
                  <a:gd name="T37" fmla="*/ 180 h 747"/>
                  <a:gd name="T38" fmla="*/ 509 w 692"/>
                  <a:gd name="T39" fmla="*/ 311 h 747"/>
                  <a:gd name="T40" fmla="*/ 175 w 692"/>
                  <a:gd name="T41" fmla="*/ 393 h 747"/>
                  <a:gd name="T42" fmla="*/ 66 w 692"/>
                  <a:gd name="T43" fmla="*/ 327 h 747"/>
                  <a:gd name="T44" fmla="*/ 65 w 692"/>
                  <a:gd name="T45" fmla="*/ 394 h 747"/>
                  <a:gd name="T46" fmla="*/ 222 w 692"/>
                  <a:gd name="T47" fmla="*/ 449 h 747"/>
                  <a:gd name="T48" fmla="*/ 344 w 692"/>
                  <a:gd name="T49" fmla="*/ 416 h 747"/>
                  <a:gd name="T50" fmla="*/ 604 w 692"/>
                  <a:gd name="T51" fmla="*/ 394 h 747"/>
                  <a:gd name="T52" fmla="*/ 643 w 692"/>
                  <a:gd name="T53" fmla="*/ 353 h 747"/>
                  <a:gd name="T54" fmla="*/ 509 w 692"/>
                  <a:gd name="T55" fmla="*/ 311 h 747"/>
                  <a:gd name="T56" fmla="*/ 594 w 692"/>
                  <a:gd name="T57" fmla="*/ 113 h 747"/>
                  <a:gd name="T58" fmla="*/ 594 w 692"/>
                  <a:gd name="T59" fmla="*/ 144 h 747"/>
                  <a:gd name="T60" fmla="*/ 594 w 692"/>
                  <a:gd name="T61" fmla="*/ 197 h 747"/>
                  <a:gd name="T62" fmla="*/ 583 w 692"/>
                  <a:gd name="T63" fmla="*/ 186 h 747"/>
                  <a:gd name="T64" fmla="*/ 594 w 692"/>
                  <a:gd name="T65" fmla="*/ 197 h 747"/>
                  <a:gd name="T66" fmla="*/ 515 w 692"/>
                  <a:gd name="T67" fmla="*/ 229 h 747"/>
                  <a:gd name="T68" fmla="*/ 488 w 692"/>
                  <a:gd name="T69" fmla="*/ 229 h 747"/>
                  <a:gd name="T70" fmla="*/ 0 w 692"/>
                  <a:gd name="T71" fmla="*/ 99 h 747"/>
                  <a:gd name="T72" fmla="*/ 26 w 692"/>
                  <a:gd name="T73" fmla="*/ 86 h 747"/>
                  <a:gd name="T74" fmla="*/ 0 w 692"/>
                  <a:gd name="T75" fmla="*/ 99 h 747"/>
                  <a:gd name="T76" fmla="*/ 53 w 692"/>
                  <a:gd name="T77" fmla="*/ 125 h 747"/>
                  <a:gd name="T78" fmla="*/ 44 w 692"/>
                  <a:gd name="T79" fmla="*/ 160 h 747"/>
                  <a:gd name="T80" fmla="*/ 106 w 692"/>
                  <a:gd name="T81" fmla="*/ 239 h 747"/>
                  <a:gd name="T82" fmla="*/ 79 w 692"/>
                  <a:gd name="T83" fmla="*/ 226 h 747"/>
                  <a:gd name="T84" fmla="*/ 106 w 692"/>
                  <a:gd name="T85" fmla="*/ 239 h 747"/>
                  <a:gd name="T86" fmla="*/ 202 w 692"/>
                  <a:gd name="T87" fmla="*/ 105 h 747"/>
                  <a:gd name="T88" fmla="*/ 200 w 692"/>
                  <a:gd name="T89" fmla="*/ 90 h 747"/>
                  <a:gd name="T90" fmla="*/ 331 w 692"/>
                  <a:gd name="T91" fmla="*/ 67 h 747"/>
                  <a:gd name="T92" fmla="*/ 317 w 692"/>
                  <a:gd name="T93" fmla="*/ 73 h 747"/>
                  <a:gd name="T94" fmla="*/ 331 w 692"/>
                  <a:gd name="T95" fmla="*/ 67 h 747"/>
                  <a:gd name="T96" fmla="*/ 379 w 692"/>
                  <a:gd name="T97" fmla="*/ 104 h 747"/>
                  <a:gd name="T98" fmla="*/ 423 w 692"/>
                  <a:gd name="T99" fmla="*/ 52 h 747"/>
                  <a:gd name="T100" fmla="*/ 417 w 692"/>
                  <a:gd name="T101" fmla="*/ 43 h 747"/>
                  <a:gd name="T102" fmla="*/ 410 w 692"/>
                  <a:gd name="T103" fmla="*/ 0 h 747"/>
                  <a:gd name="T104" fmla="*/ 418 w 692"/>
                  <a:gd name="T105" fmla="*/ 56 h 747"/>
                  <a:gd name="T106" fmla="*/ 378 w 692"/>
                  <a:gd name="T107" fmla="*/ 98 h 747"/>
                  <a:gd name="T108" fmla="*/ 218 w 692"/>
                  <a:gd name="T109" fmla="*/ 72 h 747"/>
                  <a:gd name="T110" fmla="*/ 200 w 692"/>
                  <a:gd name="T111" fmla="*/ 29 h 747"/>
                  <a:gd name="T112" fmla="*/ 176 w 692"/>
                  <a:gd name="T113" fmla="*/ 14 h 747"/>
                  <a:gd name="T114" fmla="*/ 660 w 692"/>
                  <a:gd name="T115" fmla="*/ 197 h 747"/>
                  <a:gd name="T116" fmla="*/ 667 w 692"/>
                  <a:gd name="T117" fmla="*/ 198 h 747"/>
                  <a:gd name="T118" fmla="*/ 692 w 692"/>
                  <a:gd name="T119" fmla="*/ 157 h 747"/>
                  <a:gd name="T120" fmla="*/ 660 w 692"/>
                  <a:gd name="T121" fmla="*/ 19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2" h="747">
                    <a:moveTo>
                      <a:pt x="244" y="186"/>
                    </a:moveTo>
                    <a:cubicBezTo>
                      <a:pt x="244" y="155"/>
                      <a:pt x="269" y="130"/>
                      <a:pt x="300" y="130"/>
                    </a:cubicBezTo>
                    <a:cubicBezTo>
                      <a:pt x="331" y="130"/>
                      <a:pt x="356" y="155"/>
                      <a:pt x="356" y="186"/>
                    </a:cubicBezTo>
                    <a:cubicBezTo>
                      <a:pt x="356" y="217"/>
                      <a:pt x="331" y="242"/>
                      <a:pt x="300" y="242"/>
                    </a:cubicBezTo>
                    <a:cubicBezTo>
                      <a:pt x="269" y="242"/>
                      <a:pt x="244" y="217"/>
                      <a:pt x="244" y="186"/>
                    </a:cubicBezTo>
                    <a:close/>
                    <a:moveTo>
                      <a:pt x="327" y="440"/>
                    </a:moveTo>
                    <a:cubicBezTo>
                      <a:pt x="301" y="452"/>
                      <a:pt x="272" y="459"/>
                      <a:pt x="244" y="464"/>
                    </a:cubicBezTo>
                    <a:lnTo>
                      <a:pt x="244" y="723"/>
                    </a:lnTo>
                    <a:cubicBezTo>
                      <a:pt x="244" y="736"/>
                      <a:pt x="254" y="747"/>
                      <a:pt x="267" y="747"/>
                    </a:cubicBezTo>
                    <a:cubicBezTo>
                      <a:pt x="281" y="747"/>
                      <a:pt x="291" y="736"/>
                      <a:pt x="291" y="723"/>
                    </a:cubicBezTo>
                    <a:lnTo>
                      <a:pt x="291" y="503"/>
                    </a:lnTo>
                    <a:cubicBezTo>
                      <a:pt x="295" y="504"/>
                      <a:pt x="298" y="504"/>
                      <a:pt x="302" y="504"/>
                    </a:cubicBezTo>
                    <a:cubicBezTo>
                      <a:pt x="305" y="504"/>
                      <a:pt x="308" y="504"/>
                      <a:pt x="312" y="503"/>
                    </a:cubicBezTo>
                    <a:lnTo>
                      <a:pt x="312" y="641"/>
                    </a:lnTo>
                    <a:cubicBezTo>
                      <a:pt x="312" y="654"/>
                      <a:pt x="323" y="665"/>
                      <a:pt x="336" y="665"/>
                    </a:cubicBezTo>
                    <a:cubicBezTo>
                      <a:pt x="349" y="665"/>
                      <a:pt x="360" y="654"/>
                      <a:pt x="360" y="641"/>
                    </a:cubicBezTo>
                    <a:lnTo>
                      <a:pt x="360" y="460"/>
                    </a:lnTo>
                    <a:cubicBezTo>
                      <a:pt x="360" y="458"/>
                      <a:pt x="359" y="456"/>
                      <a:pt x="359" y="455"/>
                    </a:cubicBezTo>
                    <a:cubicBezTo>
                      <a:pt x="359" y="452"/>
                      <a:pt x="360" y="449"/>
                      <a:pt x="360" y="446"/>
                    </a:cubicBezTo>
                    <a:lnTo>
                      <a:pt x="360" y="426"/>
                    </a:lnTo>
                    <a:cubicBezTo>
                      <a:pt x="349" y="430"/>
                      <a:pt x="339" y="435"/>
                      <a:pt x="327" y="440"/>
                    </a:cubicBezTo>
                    <a:lnTo>
                      <a:pt x="327" y="440"/>
                    </a:lnTo>
                    <a:close/>
                    <a:moveTo>
                      <a:pt x="237" y="306"/>
                    </a:moveTo>
                    <a:cubicBezTo>
                      <a:pt x="239" y="308"/>
                      <a:pt x="241" y="309"/>
                      <a:pt x="244" y="310"/>
                    </a:cubicBezTo>
                    <a:lnTo>
                      <a:pt x="244" y="380"/>
                    </a:lnTo>
                    <a:cubicBezTo>
                      <a:pt x="261" y="377"/>
                      <a:pt x="278" y="372"/>
                      <a:pt x="294" y="365"/>
                    </a:cubicBezTo>
                    <a:cubicBezTo>
                      <a:pt x="317" y="355"/>
                      <a:pt x="338" y="346"/>
                      <a:pt x="360" y="339"/>
                    </a:cubicBezTo>
                    <a:lnTo>
                      <a:pt x="360" y="309"/>
                    </a:lnTo>
                    <a:cubicBezTo>
                      <a:pt x="360" y="307"/>
                      <a:pt x="359" y="305"/>
                      <a:pt x="359" y="302"/>
                    </a:cubicBezTo>
                    <a:lnTo>
                      <a:pt x="482" y="180"/>
                    </a:lnTo>
                    <a:cubicBezTo>
                      <a:pt x="491" y="171"/>
                      <a:pt x="491" y="156"/>
                      <a:pt x="482" y="146"/>
                    </a:cubicBezTo>
                    <a:cubicBezTo>
                      <a:pt x="472" y="137"/>
                      <a:pt x="457" y="137"/>
                      <a:pt x="448" y="146"/>
                    </a:cubicBezTo>
                    <a:lnTo>
                      <a:pt x="333" y="261"/>
                    </a:lnTo>
                    <a:cubicBezTo>
                      <a:pt x="324" y="255"/>
                      <a:pt x="313" y="251"/>
                      <a:pt x="302" y="251"/>
                    </a:cubicBezTo>
                    <a:cubicBezTo>
                      <a:pt x="287" y="251"/>
                      <a:pt x="274" y="257"/>
                      <a:pt x="264" y="265"/>
                    </a:cubicBezTo>
                    <a:lnTo>
                      <a:pt x="145" y="146"/>
                    </a:lnTo>
                    <a:cubicBezTo>
                      <a:pt x="136" y="137"/>
                      <a:pt x="120" y="137"/>
                      <a:pt x="111" y="146"/>
                    </a:cubicBezTo>
                    <a:cubicBezTo>
                      <a:pt x="102" y="156"/>
                      <a:pt x="102" y="171"/>
                      <a:pt x="111" y="180"/>
                    </a:cubicBezTo>
                    <a:lnTo>
                      <a:pt x="237" y="306"/>
                    </a:lnTo>
                    <a:close/>
                    <a:moveTo>
                      <a:pt x="509" y="311"/>
                    </a:moveTo>
                    <a:cubicBezTo>
                      <a:pt x="443" y="315"/>
                      <a:pt x="386" y="332"/>
                      <a:pt x="319" y="368"/>
                    </a:cubicBezTo>
                    <a:cubicBezTo>
                      <a:pt x="274" y="390"/>
                      <a:pt x="219" y="400"/>
                      <a:pt x="175" y="393"/>
                    </a:cubicBezTo>
                    <a:cubicBezTo>
                      <a:pt x="149" y="389"/>
                      <a:pt x="124" y="370"/>
                      <a:pt x="98" y="351"/>
                    </a:cubicBezTo>
                    <a:cubicBezTo>
                      <a:pt x="88" y="343"/>
                      <a:pt x="77" y="334"/>
                      <a:pt x="66" y="327"/>
                    </a:cubicBezTo>
                    <a:lnTo>
                      <a:pt x="36" y="372"/>
                    </a:lnTo>
                    <a:cubicBezTo>
                      <a:pt x="45" y="379"/>
                      <a:pt x="55" y="386"/>
                      <a:pt x="65" y="394"/>
                    </a:cubicBezTo>
                    <a:cubicBezTo>
                      <a:pt x="94" y="416"/>
                      <a:pt x="127" y="441"/>
                      <a:pt x="167" y="447"/>
                    </a:cubicBezTo>
                    <a:cubicBezTo>
                      <a:pt x="185" y="450"/>
                      <a:pt x="203" y="450"/>
                      <a:pt x="222" y="449"/>
                    </a:cubicBezTo>
                    <a:cubicBezTo>
                      <a:pt x="263" y="447"/>
                      <a:pt x="306" y="435"/>
                      <a:pt x="344" y="416"/>
                    </a:cubicBezTo>
                    <a:lnTo>
                      <a:pt x="344" y="416"/>
                    </a:lnTo>
                    <a:cubicBezTo>
                      <a:pt x="405" y="384"/>
                      <a:pt x="454" y="369"/>
                      <a:pt x="512" y="365"/>
                    </a:cubicBezTo>
                    <a:cubicBezTo>
                      <a:pt x="554" y="363"/>
                      <a:pt x="568" y="371"/>
                      <a:pt x="604" y="394"/>
                    </a:cubicBezTo>
                    <a:lnTo>
                      <a:pt x="615" y="400"/>
                    </a:lnTo>
                    <a:lnTo>
                      <a:pt x="643" y="353"/>
                    </a:lnTo>
                    <a:lnTo>
                      <a:pt x="633" y="347"/>
                    </a:lnTo>
                    <a:cubicBezTo>
                      <a:pt x="593" y="323"/>
                      <a:pt x="568" y="307"/>
                      <a:pt x="509" y="311"/>
                    </a:cubicBezTo>
                    <a:close/>
                    <a:moveTo>
                      <a:pt x="609" y="128"/>
                    </a:moveTo>
                    <a:lnTo>
                      <a:pt x="594" y="113"/>
                    </a:lnTo>
                    <a:lnTo>
                      <a:pt x="579" y="129"/>
                    </a:lnTo>
                    <a:lnTo>
                      <a:pt x="594" y="144"/>
                    </a:lnTo>
                    <a:lnTo>
                      <a:pt x="609" y="128"/>
                    </a:lnTo>
                    <a:close/>
                    <a:moveTo>
                      <a:pt x="594" y="197"/>
                    </a:moveTo>
                    <a:lnTo>
                      <a:pt x="594" y="186"/>
                    </a:lnTo>
                    <a:lnTo>
                      <a:pt x="583" y="186"/>
                    </a:lnTo>
                    <a:lnTo>
                      <a:pt x="583" y="197"/>
                    </a:lnTo>
                    <a:lnTo>
                      <a:pt x="594" y="197"/>
                    </a:lnTo>
                    <a:close/>
                    <a:moveTo>
                      <a:pt x="502" y="242"/>
                    </a:moveTo>
                    <a:lnTo>
                      <a:pt x="515" y="229"/>
                    </a:lnTo>
                    <a:lnTo>
                      <a:pt x="502" y="216"/>
                    </a:lnTo>
                    <a:lnTo>
                      <a:pt x="488" y="229"/>
                    </a:lnTo>
                    <a:lnTo>
                      <a:pt x="502" y="242"/>
                    </a:lnTo>
                    <a:close/>
                    <a:moveTo>
                      <a:pt x="0" y="99"/>
                    </a:moveTo>
                    <a:lnTo>
                      <a:pt x="20" y="105"/>
                    </a:lnTo>
                    <a:lnTo>
                      <a:pt x="26" y="86"/>
                    </a:lnTo>
                    <a:lnTo>
                      <a:pt x="7" y="79"/>
                    </a:lnTo>
                    <a:lnTo>
                      <a:pt x="0" y="99"/>
                    </a:lnTo>
                    <a:close/>
                    <a:moveTo>
                      <a:pt x="66" y="147"/>
                    </a:moveTo>
                    <a:lnTo>
                      <a:pt x="53" y="125"/>
                    </a:lnTo>
                    <a:lnTo>
                      <a:pt x="31" y="138"/>
                    </a:lnTo>
                    <a:lnTo>
                      <a:pt x="44" y="160"/>
                    </a:lnTo>
                    <a:lnTo>
                      <a:pt x="66" y="147"/>
                    </a:lnTo>
                    <a:close/>
                    <a:moveTo>
                      <a:pt x="106" y="239"/>
                    </a:moveTo>
                    <a:lnTo>
                      <a:pt x="99" y="219"/>
                    </a:lnTo>
                    <a:lnTo>
                      <a:pt x="79" y="226"/>
                    </a:lnTo>
                    <a:lnTo>
                      <a:pt x="86" y="246"/>
                    </a:lnTo>
                    <a:lnTo>
                      <a:pt x="106" y="239"/>
                    </a:lnTo>
                    <a:close/>
                    <a:moveTo>
                      <a:pt x="194" y="99"/>
                    </a:moveTo>
                    <a:lnTo>
                      <a:pt x="202" y="105"/>
                    </a:lnTo>
                    <a:lnTo>
                      <a:pt x="208" y="96"/>
                    </a:lnTo>
                    <a:lnTo>
                      <a:pt x="200" y="90"/>
                    </a:lnTo>
                    <a:lnTo>
                      <a:pt x="194" y="99"/>
                    </a:lnTo>
                    <a:close/>
                    <a:moveTo>
                      <a:pt x="331" y="67"/>
                    </a:moveTo>
                    <a:lnTo>
                      <a:pt x="321" y="63"/>
                    </a:lnTo>
                    <a:lnTo>
                      <a:pt x="317" y="73"/>
                    </a:lnTo>
                    <a:lnTo>
                      <a:pt x="327" y="77"/>
                    </a:lnTo>
                    <a:lnTo>
                      <a:pt x="331" y="67"/>
                    </a:lnTo>
                    <a:close/>
                    <a:moveTo>
                      <a:pt x="378" y="98"/>
                    </a:moveTo>
                    <a:lnTo>
                      <a:pt x="379" y="104"/>
                    </a:lnTo>
                    <a:cubicBezTo>
                      <a:pt x="409" y="97"/>
                      <a:pt x="425" y="87"/>
                      <a:pt x="430" y="74"/>
                    </a:cubicBezTo>
                    <a:cubicBezTo>
                      <a:pt x="432" y="63"/>
                      <a:pt x="427" y="57"/>
                      <a:pt x="423" y="52"/>
                    </a:cubicBezTo>
                    <a:cubicBezTo>
                      <a:pt x="421" y="49"/>
                      <a:pt x="419" y="47"/>
                      <a:pt x="418" y="43"/>
                    </a:cubicBezTo>
                    <a:lnTo>
                      <a:pt x="417" y="43"/>
                    </a:lnTo>
                    <a:cubicBezTo>
                      <a:pt x="412" y="31"/>
                      <a:pt x="406" y="17"/>
                      <a:pt x="415" y="4"/>
                    </a:cubicBezTo>
                    <a:lnTo>
                      <a:pt x="410" y="0"/>
                    </a:lnTo>
                    <a:cubicBezTo>
                      <a:pt x="399" y="17"/>
                      <a:pt x="406" y="33"/>
                      <a:pt x="411" y="46"/>
                    </a:cubicBezTo>
                    <a:cubicBezTo>
                      <a:pt x="413" y="50"/>
                      <a:pt x="415" y="53"/>
                      <a:pt x="418" y="56"/>
                    </a:cubicBezTo>
                    <a:cubicBezTo>
                      <a:pt x="422" y="61"/>
                      <a:pt x="425" y="65"/>
                      <a:pt x="423" y="72"/>
                    </a:cubicBezTo>
                    <a:cubicBezTo>
                      <a:pt x="420" y="82"/>
                      <a:pt x="404" y="91"/>
                      <a:pt x="378" y="98"/>
                    </a:cubicBezTo>
                    <a:close/>
                    <a:moveTo>
                      <a:pt x="196" y="34"/>
                    </a:moveTo>
                    <a:cubicBezTo>
                      <a:pt x="210" y="47"/>
                      <a:pt x="224" y="60"/>
                      <a:pt x="218" y="72"/>
                    </a:cubicBezTo>
                    <a:lnTo>
                      <a:pt x="225" y="75"/>
                    </a:lnTo>
                    <a:cubicBezTo>
                      <a:pt x="232" y="58"/>
                      <a:pt x="215" y="43"/>
                      <a:pt x="200" y="29"/>
                    </a:cubicBezTo>
                    <a:cubicBezTo>
                      <a:pt x="193" y="23"/>
                      <a:pt x="186" y="16"/>
                      <a:pt x="182" y="10"/>
                    </a:cubicBezTo>
                    <a:lnTo>
                      <a:pt x="176" y="14"/>
                    </a:lnTo>
                    <a:cubicBezTo>
                      <a:pt x="180" y="21"/>
                      <a:pt x="188" y="27"/>
                      <a:pt x="196" y="34"/>
                    </a:cubicBezTo>
                    <a:close/>
                    <a:moveTo>
                      <a:pt x="660" y="197"/>
                    </a:moveTo>
                    <a:lnTo>
                      <a:pt x="660" y="198"/>
                    </a:lnTo>
                    <a:lnTo>
                      <a:pt x="667" y="198"/>
                    </a:lnTo>
                    <a:lnTo>
                      <a:pt x="667" y="197"/>
                    </a:lnTo>
                    <a:cubicBezTo>
                      <a:pt x="669" y="174"/>
                      <a:pt x="672" y="157"/>
                      <a:pt x="692" y="157"/>
                    </a:cubicBezTo>
                    <a:lnTo>
                      <a:pt x="692" y="150"/>
                    </a:lnTo>
                    <a:cubicBezTo>
                      <a:pt x="664" y="150"/>
                      <a:pt x="662" y="178"/>
                      <a:pt x="660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301D0F78-C74B-4187-B9FD-BCD2903F5A77}"/>
                </a:ext>
              </a:extLst>
            </p:cNvPr>
            <p:cNvGrpSpPr/>
            <p:nvPr/>
          </p:nvGrpSpPr>
          <p:grpSpPr>
            <a:xfrm>
              <a:off x="1825915" y="1489861"/>
              <a:ext cx="2642096" cy="836112"/>
              <a:chOff x="2591258" y="2102656"/>
              <a:chExt cx="2642096" cy="836112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985AA7D-495E-456B-B69B-6512CBB73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46" name="文本框 41">
                <a:extLst>
                  <a:ext uri="{FF2B5EF4-FFF2-40B4-BE49-F238E27FC236}">
                    <a16:creationId xmlns:a16="http://schemas.microsoft.com/office/drawing/2014/main" id="{9E659CEE-96FE-4955-9EF7-D34D911C62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801F3A5-28F2-4DE1-8879-25A6FE2F1617}"/>
              </a:ext>
            </a:extLst>
          </p:cNvPr>
          <p:cNvGrpSpPr/>
          <p:nvPr/>
        </p:nvGrpSpPr>
        <p:grpSpPr>
          <a:xfrm>
            <a:off x="6196739" y="1335799"/>
            <a:ext cx="2358365" cy="627084"/>
            <a:chOff x="8262319" y="1781065"/>
            <a:chExt cx="3144487" cy="836112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CAE3B71-6D4A-4A9F-BB42-646813B2BDF7}"/>
                </a:ext>
              </a:extLst>
            </p:cNvPr>
            <p:cNvSpPr/>
            <p:nvPr/>
          </p:nvSpPr>
          <p:spPr bwMode="auto">
            <a:xfrm>
              <a:off x="8262319" y="1804673"/>
              <a:ext cx="533804" cy="5338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C588ADC-3156-42A3-99F9-EFC10C2EE4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48164" y="1893198"/>
              <a:ext cx="362114" cy="356753"/>
            </a:xfrm>
            <a:custGeom>
              <a:avLst/>
              <a:gdLst>
                <a:gd name="connsiteX0" fmla="*/ 403916 w 605239"/>
                <a:gd name="connsiteY0" fmla="*/ 554715 h 596279"/>
                <a:gd name="connsiteX1" fmla="*/ 424733 w 605239"/>
                <a:gd name="connsiteY1" fmla="*/ 575497 h 596279"/>
                <a:gd name="connsiteX2" fmla="*/ 403916 w 605239"/>
                <a:gd name="connsiteY2" fmla="*/ 596279 h 596279"/>
                <a:gd name="connsiteX3" fmla="*/ 383099 w 605239"/>
                <a:gd name="connsiteY3" fmla="*/ 575497 h 596279"/>
                <a:gd name="connsiteX4" fmla="*/ 403916 w 605239"/>
                <a:gd name="connsiteY4" fmla="*/ 554715 h 596279"/>
                <a:gd name="connsiteX5" fmla="*/ 213037 w 605239"/>
                <a:gd name="connsiteY5" fmla="*/ 554715 h 596279"/>
                <a:gd name="connsiteX6" fmla="*/ 233854 w 605239"/>
                <a:gd name="connsiteY6" fmla="*/ 575497 h 596279"/>
                <a:gd name="connsiteX7" fmla="*/ 213037 w 605239"/>
                <a:gd name="connsiteY7" fmla="*/ 596279 h 596279"/>
                <a:gd name="connsiteX8" fmla="*/ 192220 w 605239"/>
                <a:gd name="connsiteY8" fmla="*/ 575497 h 596279"/>
                <a:gd name="connsiteX9" fmla="*/ 213037 w 605239"/>
                <a:gd name="connsiteY9" fmla="*/ 554715 h 596279"/>
                <a:gd name="connsiteX10" fmla="*/ 499391 w 605239"/>
                <a:gd name="connsiteY10" fmla="*/ 456488 h 596279"/>
                <a:gd name="connsiteX11" fmla="*/ 520208 w 605239"/>
                <a:gd name="connsiteY11" fmla="*/ 477270 h 596279"/>
                <a:gd name="connsiteX12" fmla="*/ 499391 w 605239"/>
                <a:gd name="connsiteY12" fmla="*/ 498052 h 596279"/>
                <a:gd name="connsiteX13" fmla="*/ 478574 w 605239"/>
                <a:gd name="connsiteY13" fmla="*/ 477270 h 596279"/>
                <a:gd name="connsiteX14" fmla="*/ 499391 w 605239"/>
                <a:gd name="connsiteY14" fmla="*/ 456488 h 596279"/>
                <a:gd name="connsiteX15" fmla="*/ 308512 w 605239"/>
                <a:gd name="connsiteY15" fmla="*/ 456488 h 596279"/>
                <a:gd name="connsiteX16" fmla="*/ 329329 w 605239"/>
                <a:gd name="connsiteY16" fmla="*/ 477270 h 596279"/>
                <a:gd name="connsiteX17" fmla="*/ 308512 w 605239"/>
                <a:gd name="connsiteY17" fmla="*/ 498052 h 596279"/>
                <a:gd name="connsiteX18" fmla="*/ 287695 w 605239"/>
                <a:gd name="connsiteY18" fmla="*/ 477270 h 596279"/>
                <a:gd name="connsiteX19" fmla="*/ 308512 w 605239"/>
                <a:gd name="connsiteY19" fmla="*/ 456488 h 596279"/>
                <a:gd name="connsiteX20" fmla="*/ 117703 w 605239"/>
                <a:gd name="connsiteY20" fmla="*/ 456488 h 596279"/>
                <a:gd name="connsiteX21" fmla="*/ 138520 w 605239"/>
                <a:gd name="connsiteY21" fmla="*/ 477270 h 596279"/>
                <a:gd name="connsiteX22" fmla="*/ 117703 w 605239"/>
                <a:gd name="connsiteY22" fmla="*/ 498052 h 596279"/>
                <a:gd name="connsiteX23" fmla="*/ 96886 w 605239"/>
                <a:gd name="connsiteY23" fmla="*/ 477270 h 596279"/>
                <a:gd name="connsiteX24" fmla="*/ 117703 w 605239"/>
                <a:gd name="connsiteY24" fmla="*/ 456488 h 596279"/>
                <a:gd name="connsiteX25" fmla="*/ 302672 w 605239"/>
                <a:gd name="connsiteY25" fmla="*/ 0 h 596279"/>
                <a:gd name="connsiteX26" fmla="*/ 486169 w 605239"/>
                <a:gd name="connsiteY26" fmla="*/ 162761 h 596279"/>
                <a:gd name="connsiteX27" fmla="*/ 605239 w 605239"/>
                <a:gd name="connsiteY27" fmla="*/ 281558 h 596279"/>
                <a:gd name="connsiteX28" fmla="*/ 486273 w 605239"/>
                <a:gd name="connsiteY28" fmla="*/ 400459 h 596279"/>
                <a:gd name="connsiteX29" fmla="*/ 119070 w 605239"/>
                <a:gd name="connsiteY29" fmla="*/ 400459 h 596279"/>
                <a:gd name="connsiteX30" fmla="*/ 0 w 605239"/>
                <a:gd name="connsiteY30" fmla="*/ 281558 h 596279"/>
                <a:gd name="connsiteX31" fmla="*/ 119070 w 605239"/>
                <a:gd name="connsiteY31" fmla="*/ 162761 h 596279"/>
                <a:gd name="connsiteX32" fmla="*/ 302672 w 605239"/>
                <a:gd name="connsiteY32" fmla="*/ 0 h 59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239" h="596279">
                  <a:moveTo>
                    <a:pt x="403916" y="554715"/>
                  </a:moveTo>
                  <a:cubicBezTo>
                    <a:pt x="415413" y="554715"/>
                    <a:pt x="424733" y="564019"/>
                    <a:pt x="424733" y="575497"/>
                  </a:cubicBezTo>
                  <a:cubicBezTo>
                    <a:pt x="424733" y="586975"/>
                    <a:pt x="415413" y="596279"/>
                    <a:pt x="403916" y="596279"/>
                  </a:cubicBezTo>
                  <a:cubicBezTo>
                    <a:pt x="392419" y="596279"/>
                    <a:pt x="383099" y="586975"/>
                    <a:pt x="383099" y="575497"/>
                  </a:cubicBezTo>
                  <a:cubicBezTo>
                    <a:pt x="383099" y="564019"/>
                    <a:pt x="392419" y="554715"/>
                    <a:pt x="403916" y="554715"/>
                  </a:cubicBezTo>
                  <a:close/>
                  <a:moveTo>
                    <a:pt x="213037" y="554715"/>
                  </a:moveTo>
                  <a:cubicBezTo>
                    <a:pt x="224534" y="554715"/>
                    <a:pt x="233854" y="564019"/>
                    <a:pt x="233854" y="575497"/>
                  </a:cubicBezTo>
                  <a:cubicBezTo>
                    <a:pt x="233854" y="586975"/>
                    <a:pt x="224534" y="596279"/>
                    <a:pt x="213037" y="596279"/>
                  </a:cubicBezTo>
                  <a:cubicBezTo>
                    <a:pt x="201540" y="596279"/>
                    <a:pt x="192220" y="586975"/>
                    <a:pt x="192220" y="575497"/>
                  </a:cubicBezTo>
                  <a:cubicBezTo>
                    <a:pt x="192220" y="564019"/>
                    <a:pt x="201540" y="554715"/>
                    <a:pt x="213037" y="554715"/>
                  </a:cubicBezTo>
                  <a:close/>
                  <a:moveTo>
                    <a:pt x="499391" y="456488"/>
                  </a:moveTo>
                  <a:cubicBezTo>
                    <a:pt x="510888" y="456488"/>
                    <a:pt x="520208" y="465792"/>
                    <a:pt x="520208" y="477270"/>
                  </a:cubicBezTo>
                  <a:cubicBezTo>
                    <a:pt x="520208" y="488748"/>
                    <a:pt x="510888" y="498052"/>
                    <a:pt x="499391" y="498052"/>
                  </a:cubicBezTo>
                  <a:cubicBezTo>
                    <a:pt x="487894" y="498052"/>
                    <a:pt x="478574" y="488748"/>
                    <a:pt x="478574" y="477270"/>
                  </a:cubicBezTo>
                  <a:cubicBezTo>
                    <a:pt x="478574" y="465792"/>
                    <a:pt x="487894" y="456488"/>
                    <a:pt x="499391" y="456488"/>
                  </a:cubicBezTo>
                  <a:close/>
                  <a:moveTo>
                    <a:pt x="308512" y="456488"/>
                  </a:moveTo>
                  <a:cubicBezTo>
                    <a:pt x="320009" y="456488"/>
                    <a:pt x="329329" y="465792"/>
                    <a:pt x="329329" y="477270"/>
                  </a:cubicBezTo>
                  <a:cubicBezTo>
                    <a:pt x="329329" y="488748"/>
                    <a:pt x="320009" y="498052"/>
                    <a:pt x="308512" y="498052"/>
                  </a:cubicBezTo>
                  <a:cubicBezTo>
                    <a:pt x="297015" y="498052"/>
                    <a:pt x="287695" y="488748"/>
                    <a:pt x="287695" y="477270"/>
                  </a:cubicBezTo>
                  <a:cubicBezTo>
                    <a:pt x="287695" y="465792"/>
                    <a:pt x="297015" y="456488"/>
                    <a:pt x="308512" y="456488"/>
                  </a:cubicBezTo>
                  <a:close/>
                  <a:moveTo>
                    <a:pt x="117703" y="456488"/>
                  </a:moveTo>
                  <a:cubicBezTo>
                    <a:pt x="129200" y="456488"/>
                    <a:pt x="138520" y="465792"/>
                    <a:pt x="138520" y="477270"/>
                  </a:cubicBezTo>
                  <a:cubicBezTo>
                    <a:pt x="138520" y="488748"/>
                    <a:pt x="129200" y="498052"/>
                    <a:pt x="117703" y="498052"/>
                  </a:cubicBezTo>
                  <a:cubicBezTo>
                    <a:pt x="106206" y="498052"/>
                    <a:pt x="96886" y="488748"/>
                    <a:pt x="96886" y="477270"/>
                  </a:cubicBezTo>
                  <a:cubicBezTo>
                    <a:pt x="96886" y="465792"/>
                    <a:pt x="106206" y="456488"/>
                    <a:pt x="117703" y="456488"/>
                  </a:cubicBezTo>
                  <a:close/>
                  <a:moveTo>
                    <a:pt x="302672" y="0"/>
                  </a:moveTo>
                  <a:cubicBezTo>
                    <a:pt x="397282" y="0"/>
                    <a:pt x="475344" y="71091"/>
                    <a:pt x="486169" y="162761"/>
                  </a:cubicBezTo>
                  <a:cubicBezTo>
                    <a:pt x="551949" y="162761"/>
                    <a:pt x="605239" y="215976"/>
                    <a:pt x="605239" y="281558"/>
                  </a:cubicBezTo>
                  <a:cubicBezTo>
                    <a:pt x="605239" y="347245"/>
                    <a:pt x="551949" y="400459"/>
                    <a:pt x="486273" y="400459"/>
                  </a:cubicBezTo>
                  <a:lnTo>
                    <a:pt x="119070" y="400459"/>
                  </a:lnTo>
                  <a:cubicBezTo>
                    <a:pt x="53290" y="400459"/>
                    <a:pt x="0" y="347245"/>
                    <a:pt x="0" y="281558"/>
                  </a:cubicBezTo>
                  <a:cubicBezTo>
                    <a:pt x="0" y="215976"/>
                    <a:pt x="53290" y="162761"/>
                    <a:pt x="119070" y="162761"/>
                  </a:cubicBezTo>
                  <a:cubicBezTo>
                    <a:pt x="129895" y="71091"/>
                    <a:pt x="207957" y="0"/>
                    <a:pt x="3026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44B846C-8151-4FF8-B0F0-64D5673C6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710" y="2059778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fontScale="775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 （建议使用主题字体）</a:t>
              </a:r>
              <a:endParaRPr lang="zh-CN" altLang="en-US" sz="1000" dirty="0"/>
            </a:p>
          </p:txBody>
        </p:sp>
        <p:sp>
          <p:nvSpPr>
            <p:cNvPr id="42" name="文本框 92">
              <a:extLst>
                <a:ext uri="{FF2B5EF4-FFF2-40B4-BE49-F238E27FC236}">
                  <a16:creationId xmlns:a16="http://schemas.microsoft.com/office/drawing/2014/main" id="{7E35878B-4458-4F2D-9529-6659C0C40B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64710" y="1781065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400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3155F4B1-B636-4EFF-B94F-7BCE9BE90730}"/>
              </a:ext>
            </a:extLst>
          </p:cNvPr>
          <p:cNvSpPr/>
          <p:nvPr/>
        </p:nvSpPr>
        <p:spPr bwMode="auto">
          <a:xfrm>
            <a:off x="6196739" y="2355476"/>
            <a:ext cx="400353" cy="400353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95F2777-B8B9-4A05-A9D2-B4302B319507}"/>
              </a:ext>
            </a:extLst>
          </p:cNvPr>
          <p:cNvGrpSpPr/>
          <p:nvPr/>
        </p:nvGrpSpPr>
        <p:grpSpPr>
          <a:xfrm>
            <a:off x="6261123" y="2337770"/>
            <a:ext cx="2293981" cy="627084"/>
            <a:chOff x="8348164" y="3117027"/>
            <a:chExt cx="3058642" cy="836112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F2FEEA4-9E78-49CC-986F-CFD534AD28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48164" y="3261352"/>
              <a:ext cx="362114" cy="292370"/>
            </a:xfrm>
            <a:custGeom>
              <a:avLst/>
              <a:gdLst>
                <a:gd name="connsiteX0" fmla="*/ 340704 w 606977"/>
                <a:gd name="connsiteY0" fmla="*/ 203387 h 490073"/>
                <a:gd name="connsiteX1" fmla="*/ 425157 w 606977"/>
                <a:gd name="connsiteY1" fmla="*/ 265883 h 490073"/>
                <a:gd name="connsiteX2" fmla="*/ 431118 w 606977"/>
                <a:gd name="connsiteY2" fmla="*/ 272827 h 490073"/>
                <a:gd name="connsiteX3" fmla="*/ 435092 w 606977"/>
                <a:gd name="connsiteY3" fmla="*/ 273819 h 490073"/>
                <a:gd name="connsiteX4" fmla="*/ 441053 w 606977"/>
                <a:gd name="connsiteY4" fmla="*/ 272827 h 490073"/>
                <a:gd name="connsiteX5" fmla="*/ 495699 w 606977"/>
                <a:gd name="connsiteY5" fmla="*/ 257947 h 490073"/>
                <a:gd name="connsiteX6" fmla="*/ 606977 w 606977"/>
                <a:gd name="connsiteY6" fmla="*/ 370042 h 490073"/>
                <a:gd name="connsiteX7" fmla="*/ 487750 w 606977"/>
                <a:gd name="connsiteY7" fmla="*/ 490073 h 490073"/>
                <a:gd name="connsiteX8" fmla="*/ 248304 w 606977"/>
                <a:gd name="connsiteY8" fmla="*/ 490073 h 490073"/>
                <a:gd name="connsiteX9" fmla="*/ 123116 w 606977"/>
                <a:gd name="connsiteY9" fmla="*/ 364090 h 490073"/>
                <a:gd name="connsiteX10" fmla="*/ 212536 w 606977"/>
                <a:gd name="connsiteY10" fmla="*/ 275802 h 490073"/>
                <a:gd name="connsiteX11" fmla="*/ 241349 w 606977"/>
                <a:gd name="connsiteY11" fmla="*/ 280762 h 490073"/>
                <a:gd name="connsiteX12" fmla="*/ 245323 w 606977"/>
                <a:gd name="connsiteY12" fmla="*/ 280762 h 490073"/>
                <a:gd name="connsiteX13" fmla="*/ 250291 w 606977"/>
                <a:gd name="connsiteY13" fmla="*/ 279770 h 490073"/>
                <a:gd name="connsiteX14" fmla="*/ 256252 w 606977"/>
                <a:gd name="connsiteY14" fmla="*/ 272827 h 490073"/>
                <a:gd name="connsiteX15" fmla="*/ 340704 w 606977"/>
                <a:gd name="connsiteY15" fmla="*/ 203387 h 490073"/>
                <a:gd name="connsiteX16" fmla="*/ 19875 w 606977"/>
                <a:gd name="connsiteY16" fmla="*/ 179656 h 490073"/>
                <a:gd name="connsiteX17" fmla="*/ 50681 w 606977"/>
                <a:gd name="connsiteY17" fmla="*/ 179656 h 490073"/>
                <a:gd name="connsiteX18" fmla="*/ 70556 w 606977"/>
                <a:gd name="connsiteY18" fmla="*/ 199504 h 490073"/>
                <a:gd name="connsiteX19" fmla="*/ 50681 w 606977"/>
                <a:gd name="connsiteY19" fmla="*/ 218359 h 490073"/>
                <a:gd name="connsiteX20" fmla="*/ 19875 w 606977"/>
                <a:gd name="connsiteY20" fmla="*/ 218359 h 490073"/>
                <a:gd name="connsiteX21" fmla="*/ 0 w 606977"/>
                <a:gd name="connsiteY21" fmla="*/ 199504 h 490073"/>
                <a:gd name="connsiteX22" fmla="*/ 19875 w 606977"/>
                <a:gd name="connsiteY22" fmla="*/ 179656 h 490073"/>
                <a:gd name="connsiteX23" fmla="*/ 200676 w 606977"/>
                <a:gd name="connsiteY23" fmla="*/ 99225 h 490073"/>
                <a:gd name="connsiteX24" fmla="*/ 297038 w 606977"/>
                <a:gd name="connsiteY24" fmla="*/ 171653 h 490073"/>
                <a:gd name="connsiteX25" fmla="*/ 225511 w 606977"/>
                <a:gd name="connsiteY25" fmla="*/ 236143 h 490073"/>
                <a:gd name="connsiteX26" fmla="*/ 212597 w 606977"/>
                <a:gd name="connsiteY26" fmla="*/ 235151 h 490073"/>
                <a:gd name="connsiteX27" fmla="*/ 127162 w 606977"/>
                <a:gd name="connsiteY27" fmla="*/ 267892 h 490073"/>
                <a:gd name="connsiteX28" fmla="*/ 100340 w 606977"/>
                <a:gd name="connsiteY28" fmla="*/ 199433 h 490073"/>
                <a:gd name="connsiteX29" fmla="*/ 200676 w 606977"/>
                <a:gd name="connsiteY29" fmla="*/ 99225 h 490073"/>
                <a:gd name="connsiteX30" fmla="*/ 328256 w 606977"/>
                <a:gd name="connsiteY30" fmla="*/ 52633 h 490073"/>
                <a:gd name="connsiteX31" fmla="*/ 341802 w 606977"/>
                <a:gd name="connsiteY31" fmla="*/ 58587 h 490073"/>
                <a:gd name="connsiteX32" fmla="*/ 341802 w 606977"/>
                <a:gd name="connsiteY32" fmla="*/ 85381 h 490073"/>
                <a:gd name="connsiteX33" fmla="*/ 319929 w 606977"/>
                <a:gd name="connsiteY33" fmla="*/ 108205 h 490073"/>
                <a:gd name="connsiteX34" fmla="*/ 292091 w 606977"/>
                <a:gd name="connsiteY34" fmla="*/ 108205 h 490073"/>
                <a:gd name="connsiteX35" fmla="*/ 292091 w 606977"/>
                <a:gd name="connsiteY35" fmla="*/ 80419 h 490073"/>
                <a:gd name="connsiteX36" fmla="*/ 313964 w 606977"/>
                <a:gd name="connsiteY36" fmla="*/ 58587 h 490073"/>
                <a:gd name="connsiteX37" fmla="*/ 328256 w 606977"/>
                <a:gd name="connsiteY37" fmla="*/ 52633 h 490073"/>
                <a:gd name="connsiteX38" fmla="*/ 72521 w 606977"/>
                <a:gd name="connsiteY38" fmla="*/ 52633 h 490073"/>
                <a:gd name="connsiteX39" fmla="*/ 86440 w 606977"/>
                <a:gd name="connsiteY39" fmla="*/ 58587 h 490073"/>
                <a:gd name="connsiteX40" fmla="*/ 108313 w 606977"/>
                <a:gd name="connsiteY40" fmla="*/ 80419 h 490073"/>
                <a:gd name="connsiteX41" fmla="*/ 108313 w 606977"/>
                <a:gd name="connsiteY41" fmla="*/ 108205 h 490073"/>
                <a:gd name="connsiteX42" fmla="*/ 80475 w 606977"/>
                <a:gd name="connsiteY42" fmla="*/ 108205 h 490073"/>
                <a:gd name="connsiteX43" fmla="*/ 58602 w 606977"/>
                <a:gd name="connsiteY43" fmla="*/ 85381 h 490073"/>
                <a:gd name="connsiteX44" fmla="*/ 58602 w 606977"/>
                <a:gd name="connsiteY44" fmla="*/ 58587 h 490073"/>
                <a:gd name="connsiteX45" fmla="*/ 72521 w 606977"/>
                <a:gd name="connsiteY45" fmla="*/ 52633 h 490073"/>
                <a:gd name="connsiteX46" fmla="*/ 200619 w 606977"/>
                <a:gd name="connsiteY46" fmla="*/ 0 h 490073"/>
                <a:gd name="connsiteX47" fmla="*/ 219474 w 606977"/>
                <a:gd name="connsiteY47" fmla="*/ 18849 h 490073"/>
                <a:gd name="connsiteX48" fmla="*/ 219474 w 606977"/>
                <a:gd name="connsiteY48" fmla="*/ 50593 h 490073"/>
                <a:gd name="connsiteX49" fmla="*/ 200619 w 606977"/>
                <a:gd name="connsiteY49" fmla="*/ 69442 h 490073"/>
                <a:gd name="connsiteX50" fmla="*/ 180771 w 606977"/>
                <a:gd name="connsiteY50" fmla="*/ 50593 h 490073"/>
                <a:gd name="connsiteX51" fmla="*/ 180771 w 606977"/>
                <a:gd name="connsiteY51" fmla="*/ 18849 h 490073"/>
                <a:gd name="connsiteX52" fmla="*/ 200619 w 606977"/>
                <a:gd name="connsiteY52" fmla="*/ 0 h 49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6977" h="490073">
                  <a:moveTo>
                    <a:pt x="340704" y="203387"/>
                  </a:moveTo>
                  <a:cubicBezTo>
                    <a:pt x="380447" y="203387"/>
                    <a:pt x="414227" y="230171"/>
                    <a:pt x="425157" y="265883"/>
                  </a:cubicBezTo>
                  <a:cubicBezTo>
                    <a:pt x="426150" y="268859"/>
                    <a:pt x="428137" y="271835"/>
                    <a:pt x="431118" y="272827"/>
                  </a:cubicBezTo>
                  <a:cubicBezTo>
                    <a:pt x="432111" y="273819"/>
                    <a:pt x="434099" y="273819"/>
                    <a:pt x="435092" y="273819"/>
                  </a:cubicBezTo>
                  <a:cubicBezTo>
                    <a:pt x="437079" y="273819"/>
                    <a:pt x="439066" y="273819"/>
                    <a:pt x="441053" y="272827"/>
                  </a:cubicBezTo>
                  <a:cubicBezTo>
                    <a:pt x="456950" y="262907"/>
                    <a:pt x="475828" y="257947"/>
                    <a:pt x="495699" y="257947"/>
                  </a:cubicBezTo>
                  <a:cubicBezTo>
                    <a:pt x="557299" y="257947"/>
                    <a:pt x="606977" y="308538"/>
                    <a:pt x="606977" y="370042"/>
                  </a:cubicBezTo>
                  <a:cubicBezTo>
                    <a:pt x="606977" y="436505"/>
                    <a:pt x="553325" y="490073"/>
                    <a:pt x="487750" y="490073"/>
                  </a:cubicBezTo>
                  <a:lnTo>
                    <a:pt x="248304" y="490073"/>
                  </a:lnTo>
                  <a:cubicBezTo>
                    <a:pt x="191671" y="490073"/>
                    <a:pt x="123116" y="461305"/>
                    <a:pt x="123116" y="364090"/>
                  </a:cubicBezTo>
                  <a:cubicBezTo>
                    <a:pt x="123116" y="315482"/>
                    <a:pt x="162858" y="275802"/>
                    <a:pt x="212536" y="275802"/>
                  </a:cubicBezTo>
                  <a:cubicBezTo>
                    <a:pt x="222471" y="275802"/>
                    <a:pt x="232407" y="277786"/>
                    <a:pt x="241349" y="280762"/>
                  </a:cubicBezTo>
                  <a:cubicBezTo>
                    <a:pt x="242343" y="280762"/>
                    <a:pt x="243336" y="280762"/>
                    <a:pt x="245323" y="280762"/>
                  </a:cubicBezTo>
                  <a:cubicBezTo>
                    <a:pt x="246317" y="280762"/>
                    <a:pt x="248304" y="280762"/>
                    <a:pt x="250291" y="279770"/>
                  </a:cubicBezTo>
                  <a:cubicBezTo>
                    <a:pt x="253272" y="277786"/>
                    <a:pt x="255259" y="275802"/>
                    <a:pt x="256252" y="272827"/>
                  </a:cubicBezTo>
                  <a:cubicBezTo>
                    <a:pt x="264201" y="233147"/>
                    <a:pt x="298975" y="203387"/>
                    <a:pt x="340704" y="203387"/>
                  </a:cubicBezTo>
                  <a:close/>
                  <a:moveTo>
                    <a:pt x="19875" y="179656"/>
                  </a:moveTo>
                  <a:lnTo>
                    <a:pt x="50681" y="179656"/>
                  </a:lnTo>
                  <a:cubicBezTo>
                    <a:pt x="61612" y="179656"/>
                    <a:pt x="70556" y="188587"/>
                    <a:pt x="70556" y="199504"/>
                  </a:cubicBezTo>
                  <a:cubicBezTo>
                    <a:pt x="70556" y="210420"/>
                    <a:pt x="61612" y="218359"/>
                    <a:pt x="50681" y="218359"/>
                  </a:cubicBezTo>
                  <a:lnTo>
                    <a:pt x="19875" y="218359"/>
                  </a:lnTo>
                  <a:cubicBezTo>
                    <a:pt x="8944" y="218359"/>
                    <a:pt x="0" y="210420"/>
                    <a:pt x="0" y="199504"/>
                  </a:cubicBezTo>
                  <a:cubicBezTo>
                    <a:pt x="0" y="188587"/>
                    <a:pt x="8944" y="179656"/>
                    <a:pt x="19875" y="179656"/>
                  </a:cubicBezTo>
                  <a:close/>
                  <a:moveTo>
                    <a:pt x="200676" y="99225"/>
                  </a:moveTo>
                  <a:cubicBezTo>
                    <a:pt x="246373" y="99225"/>
                    <a:pt x="284123" y="129982"/>
                    <a:pt x="297038" y="171653"/>
                  </a:cubicBezTo>
                  <a:cubicBezTo>
                    <a:pt x="266242" y="183559"/>
                    <a:pt x="240413" y="206378"/>
                    <a:pt x="225511" y="236143"/>
                  </a:cubicBezTo>
                  <a:cubicBezTo>
                    <a:pt x="221538" y="236143"/>
                    <a:pt x="216571" y="235151"/>
                    <a:pt x="212597" y="235151"/>
                  </a:cubicBezTo>
                  <a:cubicBezTo>
                    <a:pt x="179814" y="235151"/>
                    <a:pt x="150011" y="248049"/>
                    <a:pt x="127162" y="267892"/>
                  </a:cubicBezTo>
                  <a:cubicBezTo>
                    <a:pt x="110274" y="250033"/>
                    <a:pt x="100340" y="226221"/>
                    <a:pt x="100340" y="199433"/>
                  </a:cubicBezTo>
                  <a:cubicBezTo>
                    <a:pt x="100340" y="143872"/>
                    <a:pt x="145044" y="99225"/>
                    <a:pt x="200676" y="99225"/>
                  </a:cubicBezTo>
                  <a:close/>
                  <a:moveTo>
                    <a:pt x="328256" y="52633"/>
                  </a:moveTo>
                  <a:cubicBezTo>
                    <a:pt x="333352" y="52633"/>
                    <a:pt x="338323" y="54618"/>
                    <a:pt x="341802" y="58587"/>
                  </a:cubicBezTo>
                  <a:cubicBezTo>
                    <a:pt x="349756" y="65534"/>
                    <a:pt x="349756" y="78434"/>
                    <a:pt x="341802" y="85381"/>
                  </a:cubicBezTo>
                  <a:lnTo>
                    <a:pt x="319929" y="108205"/>
                  </a:lnTo>
                  <a:cubicBezTo>
                    <a:pt x="311975" y="115152"/>
                    <a:pt x="300045" y="115152"/>
                    <a:pt x="292091" y="108205"/>
                  </a:cubicBezTo>
                  <a:cubicBezTo>
                    <a:pt x="284137" y="100266"/>
                    <a:pt x="284137" y="88358"/>
                    <a:pt x="292091" y="80419"/>
                  </a:cubicBezTo>
                  <a:lnTo>
                    <a:pt x="313964" y="58587"/>
                  </a:lnTo>
                  <a:cubicBezTo>
                    <a:pt x="317941" y="54618"/>
                    <a:pt x="323161" y="52633"/>
                    <a:pt x="328256" y="52633"/>
                  </a:cubicBezTo>
                  <a:close/>
                  <a:moveTo>
                    <a:pt x="72521" y="52633"/>
                  </a:moveTo>
                  <a:cubicBezTo>
                    <a:pt x="77492" y="52633"/>
                    <a:pt x="82463" y="54618"/>
                    <a:pt x="86440" y="58587"/>
                  </a:cubicBezTo>
                  <a:lnTo>
                    <a:pt x="108313" y="80419"/>
                  </a:lnTo>
                  <a:cubicBezTo>
                    <a:pt x="116267" y="88358"/>
                    <a:pt x="116267" y="100266"/>
                    <a:pt x="108313" y="108205"/>
                  </a:cubicBezTo>
                  <a:cubicBezTo>
                    <a:pt x="101354" y="115152"/>
                    <a:pt x="88429" y="115152"/>
                    <a:pt x="80475" y="108205"/>
                  </a:cubicBezTo>
                  <a:lnTo>
                    <a:pt x="58602" y="85381"/>
                  </a:lnTo>
                  <a:cubicBezTo>
                    <a:pt x="50648" y="78434"/>
                    <a:pt x="50648" y="65534"/>
                    <a:pt x="58602" y="58587"/>
                  </a:cubicBezTo>
                  <a:cubicBezTo>
                    <a:pt x="62579" y="54618"/>
                    <a:pt x="67550" y="52633"/>
                    <a:pt x="72521" y="52633"/>
                  </a:cubicBezTo>
                  <a:close/>
                  <a:moveTo>
                    <a:pt x="200619" y="0"/>
                  </a:moveTo>
                  <a:cubicBezTo>
                    <a:pt x="211535" y="0"/>
                    <a:pt x="219474" y="7936"/>
                    <a:pt x="219474" y="18849"/>
                  </a:cubicBezTo>
                  <a:lnTo>
                    <a:pt x="219474" y="50593"/>
                  </a:lnTo>
                  <a:cubicBezTo>
                    <a:pt x="219474" y="61506"/>
                    <a:pt x="211535" y="69442"/>
                    <a:pt x="200619" y="69442"/>
                  </a:cubicBezTo>
                  <a:cubicBezTo>
                    <a:pt x="189702" y="69442"/>
                    <a:pt x="180771" y="61506"/>
                    <a:pt x="180771" y="50593"/>
                  </a:cubicBezTo>
                  <a:lnTo>
                    <a:pt x="180771" y="18849"/>
                  </a:lnTo>
                  <a:cubicBezTo>
                    <a:pt x="180771" y="7936"/>
                    <a:pt x="189702" y="0"/>
                    <a:pt x="2006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0A4B7A2-E7AC-4C29-81FE-8659A7EB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710" y="3395740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fontScale="775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 （建议使用主题字体）</a:t>
              </a:r>
              <a:endParaRPr lang="zh-CN" altLang="en-US" sz="1000" dirty="0"/>
            </a:p>
          </p:txBody>
        </p:sp>
        <p:sp>
          <p:nvSpPr>
            <p:cNvPr id="38" name="文本框 106">
              <a:extLst>
                <a:ext uri="{FF2B5EF4-FFF2-40B4-BE49-F238E27FC236}">
                  <a16:creationId xmlns:a16="http://schemas.microsoft.com/office/drawing/2014/main" id="{FD5F6E42-8E53-4606-B03B-20641CBE33B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64710" y="311702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400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39F4EF6-BE59-4CAD-8F00-ACD8CADFEA6D}"/>
              </a:ext>
            </a:extLst>
          </p:cNvPr>
          <p:cNvGrpSpPr/>
          <p:nvPr/>
        </p:nvGrpSpPr>
        <p:grpSpPr>
          <a:xfrm>
            <a:off x="6196739" y="3339740"/>
            <a:ext cx="2358365" cy="627084"/>
            <a:chOff x="8262319" y="4452987"/>
            <a:chExt cx="3144487" cy="836112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DE1752-8EA4-470C-A881-2D08D4561481}"/>
                </a:ext>
              </a:extLst>
            </p:cNvPr>
            <p:cNvSpPr/>
            <p:nvPr/>
          </p:nvSpPr>
          <p:spPr bwMode="auto">
            <a:xfrm>
              <a:off x="8262319" y="4476595"/>
              <a:ext cx="533804" cy="5338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CCA6DA0-84D7-4A4B-87B4-46A169A92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48164" y="4564609"/>
              <a:ext cx="362114" cy="357776"/>
            </a:xfrm>
            <a:custGeom>
              <a:avLst/>
              <a:gdLst>
                <a:gd name="connsiteX0" fmla="*/ 336877 w 606721"/>
                <a:gd name="connsiteY0" fmla="*/ 403846 h 599453"/>
                <a:gd name="connsiteX1" fmla="*/ 307268 w 606721"/>
                <a:gd name="connsiteY1" fmla="*/ 490262 h 599453"/>
                <a:gd name="connsiteX2" fmla="*/ 355790 w 606721"/>
                <a:gd name="connsiteY2" fmla="*/ 506921 h 599453"/>
                <a:gd name="connsiteX3" fmla="*/ 269833 w 606721"/>
                <a:gd name="connsiteY3" fmla="*/ 599453 h 599453"/>
                <a:gd name="connsiteX4" fmla="*/ 299442 w 606721"/>
                <a:gd name="connsiteY4" fmla="*/ 513037 h 599453"/>
                <a:gd name="connsiteX5" fmla="*/ 250789 w 606721"/>
                <a:gd name="connsiteY5" fmla="*/ 496379 h 599453"/>
                <a:gd name="connsiteX6" fmla="*/ 241437 w 606721"/>
                <a:gd name="connsiteY6" fmla="*/ 0 h 599453"/>
                <a:gd name="connsiteX7" fmla="*/ 338038 w 606721"/>
                <a:gd name="connsiteY7" fmla="*/ 42309 h 599453"/>
                <a:gd name="connsiteX8" fmla="*/ 353812 w 606721"/>
                <a:gd name="connsiteY8" fmla="*/ 41268 h 599453"/>
                <a:gd name="connsiteX9" fmla="*/ 476356 w 606721"/>
                <a:gd name="connsiteY9" fmla="*/ 125106 h 599453"/>
                <a:gd name="connsiteX10" fmla="*/ 606721 w 606721"/>
                <a:gd name="connsiteY10" fmla="*/ 256461 h 599453"/>
                <a:gd name="connsiteX11" fmla="*/ 475182 w 606721"/>
                <a:gd name="connsiteY11" fmla="*/ 387686 h 599453"/>
                <a:gd name="connsiteX12" fmla="*/ 131539 w 606721"/>
                <a:gd name="connsiteY12" fmla="*/ 387686 h 599453"/>
                <a:gd name="connsiteX13" fmla="*/ 0 w 606721"/>
                <a:gd name="connsiteY13" fmla="*/ 256461 h 599453"/>
                <a:gd name="connsiteX14" fmla="*/ 110028 w 606721"/>
                <a:gd name="connsiteY14" fmla="*/ 126798 h 599453"/>
                <a:gd name="connsiteX15" fmla="*/ 241437 w 606721"/>
                <a:gd name="connsiteY15" fmla="*/ 0 h 59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6721" h="599453">
                  <a:moveTo>
                    <a:pt x="336877" y="403846"/>
                  </a:moveTo>
                  <a:lnTo>
                    <a:pt x="307268" y="490262"/>
                  </a:lnTo>
                  <a:lnTo>
                    <a:pt x="355790" y="506921"/>
                  </a:lnTo>
                  <a:lnTo>
                    <a:pt x="269833" y="599453"/>
                  </a:lnTo>
                  <a:lnTo>
                    <a:pt x="299442" y="513037"/>
                  </a:lnTo>
                  <a:lnTo>
                    <a:pt x="250789" y="496379"/>
                  </a:lnTo>
                  <a:close/>
                  <a:moveTo>
                    <a:pt x="241437" y="0"/>
                  </a:moveTo>
                  <a:cubicBezTo>
                    <a:pt x="279634" y="0"/>
                    <a:pt x="313920" y="16273"/>
                    <a:pt x="338038" y="42309"/>
                  </a:cubicBezTo>
                  <a:cubicBezTo>
                    <a:pt x="343122" y="41658"/>
                    <a:pt x="348467" y="41268"/>
                    <a:pt x="353812" y="41268"/>
                  </a:cubicBezTo>
                  <a:cubicBezTo>
                    <a:pt x="409608" y="41268"/>
                    <a:pt x="457322" y="76027"/>
                    <a:pt x="476356" y="125106"/>
                  </a:cubicBezTo>
                  <a:cubicBezTo>
                    <a:pt x="548448" y="125757"/>
                    <a:pt x="606721" y="184339"/>
                    <a:pt x="606721" y="256461"/>
                  </a:cubicBezTo>
                  <a:cubicBezTo>
                    <a:pt x="606721" y="328973"/>
                    <a:pt x="547796" y="387686"/>
                    <a:pt x="475182" y="387686"/>
                  </a:cubicBezTo>
                  <a:lnTo>
                    <a:pt x="131539" y="387686"/>
                  </a:lnTo>
                  <a:cubicBezTo>
                    <a:pt x="58925" y="387686"/>
                    <a:pt x="0" y="328973"/>
                    <a:pt x="0" y="256461"/>
                  </a:cubicBezTo>
                  <a:cubicBezTo>
                    <a:pt x="0" y="191109"/>
                    <a:pt x="47583" y="137083"/>
                    <a:pt x="110028" y="126798"/>
                  </a:cubicBezTo>
                  <a:cubicBezTo>
                    <a:pt x="112505" y="56369"/>
                    <a:pt x="170388" y="0"/>
                    <a:pt x="2414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9C889B3-CF2E-43C2-B227-B4D7ADEC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710" y="4731700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fontScale="775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 （建议使用主题字体）</a:t>
              </a:r>
              <a:endParaRPr lang="zh-CN" altLang="en-US" sz="1000" dirty="0"/>
            </a:p>
          </p:txBody>
        </p:sp>
        <p:sp>
          <p:nvSpPr>
            <p:cNvPr id="35" name="文本框 113">
              <a:extLst>
                <a:ext uri="{FF2B5EF4-FFF2-40B4-BE49-F238E27FC236}">
                  <a16:creationId xmlns:a16="http://schemas.microsoft.com/office/drawing/2014/main" id="{39B93855-C36E-4AD8-AF9B-212A1C1C36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64710" y="445298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40000" lnSpcReduction="2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D9F7185-7A71-4F0F-8B7C-9BB9998A8666}"/>
              </a:ext>
            </a:extLst>
          </p:cNvPr>
          <p:cNvCxnSpPr/>
          <p:nvPr/>
        </p:nvCxnSpPr>
        <p:spPr>
          <a:xfrm>
            <a:off x="588896" y="2132621"/>
            <a:ext cx="21211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7EC74BB-FB0D-4A78-BF75-64F7725DE841}"/>
              </a:ext>
            </a:extLst>
          </p:cNvPr>
          <p:cNvCxnSpPr/>
          <p:nvPr/>
        </p:nvCxnSpPr>
        <p:spPr>
          <a:xfrm>
            <a:off x="588896" y="3134592"/>
            <a:ext cx="21211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FA4775E-3545-400F-BF90-782A415857D4}"/>
              </a:ext>
            </a:extLst>
          </p:cNvPr>
          <p:cNvCxnSpPr/>
          <p:nvPr/>
        </p:nvCxnSpPr>
        <p:spPr>
          <a:xfrm>
            <a:off x="6115785" y="3152298"/>
            <a:ext cx="21211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52F81D7-8D85-41DA-B51D-C7A53EA82393}"/>
              </a:ext>
            </a:extLst>
          </p:cNvPr>
          <p:cNvCxnSpPr/>
          <p:nvPr/>
        </p:nvCxnSpPr>
        <p:spPr>
          <a:xfrm>
            <a:off x="6115785" y="2150327"/>
            <a:ext cx="212119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1849DC5-4E1D-446E-8BDE-3321FBAC204A}"/>
              </a:ext>
            </a:extLst>
          </p:cNvPr>
          <p:cNvGrpSpPr/>
          <p:nvPr/>
        </p:nvGrpSpPr>
        <p:grpSpPr>
          <a:xfrm>
            <a:off x="3364288" y="1581140"/>
            <a:ext cx="973101" cy="1960123"/>
            <a:chOff x="5270882" y="2061548"/>
            <a:chExt cx="1650236" cy="3324083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6FFC85D-9EFE-4DA0-837B-B672566B68F7}"/>
                </a:ext>
              </a:extLst>
            </p:cNvPr>
            <p:cNvGrpSpPr/>
            <p:nvPr/>
          </p:nvGrpSpPr>
          <p:grpSpPr>
            <a:xfrm>
              <a:off x="5270882" y="2061548"/>
              <a:ext cx="1650236" cy="3324083"/>
              <a:chOff x="4822387" y="794461"/>
              <a:chExt cx="2547217" cy="5130884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58627E7-0FDC-4B7B-BE0C-7BF84C07B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2387" y="794461"/>
                <a:ext cx="2547217" cy="5130884"/>
                <a:chOff x="8853485" y="3998913"/>
                <a:chExt cx="3106735" cy="6257925"/>
              </a:xfrm>
              <a:effectLst/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E7C35351-7401-4C11-99DD-F739F89DAA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3485" y="3998913"/>
                  <a:ext cx="3106735" cy="6257925"/>
                </a:xfrm>
                <a:custGeom>
                  <a:avLst/>
                  <a:gdLst>
                    <a:gd name="T0" fmla="*/ 8594 w 8630"/>
                    <a:gd name="T1" fmla="*/ 3320 h 17382"/>
                    <a:gd name="T2" fmla="*/ 8596 w 8630"/>
                    <a:gd name="T3" fmla="*/ 3320 h 17382"/>
                    <a:gd name="T4" fmla="*/ 8629 w 8630"/>
                    <a:gd name="T5" fmla="*/ 3353 h 17382"/>
                    <a:gd name="T6" fmla="*/ 8629 w 8630"/>
                    <a:gd name="T7" fmla="*/ 4419 h 17382"/>
                    <a:gd name="T8" fmla="*/ 8596 w 8630"/>
                    <a:gd name="T9" fmla="*/ 4452 h 17382"/>
                    <a:gd name="T10" fmla="*/ 8594 w 8630"/>
                    <a:gd name="T11" fmla="*/ 4452 h 17382"/>
                    <a:gd name="T12" fmla="*/ 8594 w 8630"/>
                    <a:gd name="T13" fmla="*/ 16371 h 17382"/>
                    <a:gd name="T14" fmla="*/ 7584 w 8630"/>
                    <a:gd name="T15" fmla="*/ 17381 h 17382"/>
                    <a:gd name="T16" fmla="*/ 1043 w 8630"/>
                    <a:gd name="T17" fmla="*/ 17381 h 17382"/>
                    <a:gd name="T18" fmla="*/ 33 w 8630"/>
                    <a:gd name="T19" fmla="*/ 16371 h 17382"/>
                    <a:gd name="T20" fmla="*/ 33 w 8630"/>
                    <a:gd name="T21" fmla="*/ 5859 h 17382"/>
                    <a:gd name="T22" fmla="*/ 33 w 8630"/>
                    <a:gd name="T23" fmla="*/ 5859 h 17382"/>
                    <a:gd name="T24" fmla="*/ 0 w 8630"/>
                    <a:gd name="T25" fmla="*/ 5826 h 17382"/>
                    <a:gd name="T26" fmla="*/ 0 w 8630"/>
                    <a:gd name="T27" fmla="*/ 4760 h 17382"/>
                    <a:gd name="T28" fmla="*/ 33 w 8630"/>
                    <a:gd name="T29" fmla="*/ 4727 h 17382"/>
                    <a:gd name="T30" fmla="*/ 33 w 8630"/>
                    <a:gd name="T31" fmla="*/ 4727 h 17382"/>
                    <a:gd name="T32" fmla="*/ 33 w 8630"/>
                    <a:gd name="T33" fmla="*/ 4452 h 17382"/>
                    <a:gd name="T34" fmla="*/ 33 w 8630"/>
                    <a:gd name="T35" fmla="*/ 4452 h 17382"/>
                    <a:gd name="T36" fmla="*/ 0 w 8630"/>
                    <a:gd name="T37" fmla="*/ 4419 h 17382"/>
                    <a:gd name="T38" fmla="*/ 0 w 8630"/>
                    <a:gd name="T39" fmla="*/ 3353 h 17382"/>
                    <a:gd name="T40" fmla="*/ 33 w 8630"/>
                    <a:gd name="T41" fmla="*/ 3320 h 17382"/>
                    <a:gd name="T42" fmla="*/ 33 w 8630"/>
                    <a:gd name="T43" fmla="*/ 3320 h 17382"/>
                    <a:gd name="T44" fmla="*/ 33 w 8630"/>
                    <a:gd name="T45" fmla="*/ 2704 h 17382"/>
                    <a:gd name="T46" fmla="*/ 33 w 8630"/>
                    <a:gd name="T47" fmla="*/ 2704 h 17382"/>
                    <a:gd name="T48" fmla="*/ 0 w 8630"/>
                    <a:gd name="T49" fmla="*/ 2672 h 17382"/>
                    <a:gd name="T50" fmla="*/ 0 w 8630"/>
                    <a:gd name="T51" fmla="*/ 2075 h 17382"/>
                    <a:gd name="T52" fmla="*/ 33 w 8630"/>
                    <a:gd name="T53" fmla="*/ 2042 h 17382"/>
                    <a:gd name="T54" fmla="*/ 33 w 8630"/>
                    <a:gd name="T55" fmla="*/ 2042 h 17382"/>
                    <a:gd name="T56" fmla="*/ 33 w 8630"/>
                    <a:gd name="T57" fmla="*/ 1010 h 17382"/>
                    <a:gd name="T58" fmla="*/ 1043 w 8630"/>
                    <a:gd name="T59" fmla="*/ 0 h 17382"/>
                    <a:gd name="T60" fmla="*/ 7584 w 8630"/>
                    <a:gd name="T61" fmla="*/ 0 h 17382"/>
                    <a:gd name="T62" fmla="*/ 8594 w 8630"/>
                    <a:gd name="T63" fmla="*/ 1010 h 17382"/>
                    <a:gd name="T64" fmla="*/ 8594 w 8630"/>
                    <a:gd name="T65" fmla="*/ 3320 h 173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630"/>
                    <a:gd name="T100" fmla="*/ 0 h 17382"/>
                    <a:gd name="T101" fmla="*/ 8630 w 8630"/>
                    <a:gd name="T102" fmla="*/ 17382 h 173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630" h="17382">
                      <a:moveTo>
                        <a:pt x="8594" y="3320"/>
                      </a:moveTo>
                      <a:lnTo>
                        <a:pt x="8596" y="3320"/>
                      </a:lnTo>
                      <a:cubicBezTo>
                        <a:pt x="8614" y="3320"/>
                        <a:pt x="8629" y="3335"/>
                        <a:pt x="8629" y="3353"/>
                      </a:cubicBezTo>
                      <a:lnTo>
                        <a:pt x="8629" y="4419"/>
                      </a:lnTo>
                      <a:cubicBezTo>
                        <a:pt x="8629" y="4438"/>
                        <a:pt x="8614" y="4452"/>
                        <a:pt x="8596" y="4452"/>
                      </a:cubicBezTo>
                      <a:lnTo>
                        <a:pt x="8594" y="4452"/>
                      </a:lnTo>
                      <a:lnTo>
                        <a:pt x="8594" y="16371"/>
                      </a:lnTo>
                      <a:cubicBezTo>
                        <a:pt x="8594" y="16928"/>
                        <a:pt x="8141" y="17381"/>
                        <a:pt x="7584" y="17381"/>
                      </a:cubicBezTo>
                      <a:lnTo>
                        <a:pt x="1043" y="17381"/>
                      </a:lnTo>
                      <a:cubicBezTo>
                        <a:pt x="487" y="17381"/>
                        <a:pt x="33" y="16928"/>
                        <a:pt x="33" y="16371"/>
                      </a:cubicBezTo>
                      <a:lnTo>
                        <a:pt x="33" y="5859"/>
                      </a:lnTo>
                      <a:cubicBezTo>
                        <a:pt x="15" y="5859"/>
                        <a:pt x="0" y="5844"/>
                        <a:pt x="0" y="5826"/>
                      </a:cubicBezTo>
                      <a:lnTo>
                        <a:pt x="0" y="4760"/>
                      </a:lnTo>
                      <a:cubicBezTo>
                        <a:pt x="0" y="4741"/>
                        <a:pt x="15" y="4727"/>
                        <a:pt x="33" y="4727"/>
                      </a:cubicBezTo>
                      <a:lnTo>
                        <a:pt x="33" y="4452"/>
                      </a:lnTo>
                      <a:cubicBezTo>
                        <a:pt x="15" y="4452"/>
                        <a:pt x="0" y="4438"/>
                        <a:pt x="0" y="4419"/>
                      </a:cubicBezTo>
                      <a:lnTo>
                        <a:pt x="0" y="3353"/>
                      </a:lnTo>
                      <a:cubicBezTo>
                        <a:pt x="0" y="3335"/>
                        <a:pt x="15" y="3320"/>
                        <a:pt x="33" y="3320"/>
                      </a:cubicBezTo>
                      <a:lnTo>
                        <a:pt x="33" y="2704"/>
                      </a:lnTo>
                      <a:cubicBezTo>
                        <a:pt x="15" y="2704"/>
                        <a:pt x="0" y="2690"/>
                        <a:pt x="0" y="2672"/>
                      </a:cubicBezTo>
                      <a:lnTo>
                        <a:pt x="0" y="2075"/>
                      </a:lnTo>
                      <a:cubicBezTo>
                        <a:pt x="0" y="2057"/>
                        <a:pt x="15" y="2042"/>
                        <a:pt x="33" y="2042"/>
                      </a:cubicBezTo>
                      <a:lnTo>
                        <a:pt x="33" y="1010"/>
                      </a:lnTo>
                      <a:cubicBezTo>
                        <a:pt x="33" y="453"/>
                        <a:pt x="487" y="0"/>
                        <a:pt x="1043" y="0"/>
                      </a:cubicBezTo>
                      <a:lnTo>
                        <a:pt x="7584" y="0"/>
                      </a:lnTo>
                      <a:cubicBezTo>
                        <a:pt x="8141" y="0"/>
                        <a:pt x="8594" y="453"/>
                        <a:pt x="8594" y="1010"/>
                      </a:cubicBezTo>
                      <a:lnTo>
                        <a:pt x="8594" y="332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F60E27CD-4380-41E8-AB98-9EE293AE0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8413" y="4021138"/>
                  <a:ext cx="3036887" cy="6211887"/>
                </a:xfrm>
                <a:custGeom>
                  <a:avLst/>
                  <a:gdLst>
                    <a:gd name="T0" fmla="*/ 947 w 8436"/>
                    <a:gd name="T1" fmla="*/ 17255 h 17256"/>
                    <a:gd name="T2" fmla="*/ 0 w 8436"/>
                    <a:gd name="T3" fmla="*/ 16308 h 17256"/>
                    <a:gd name="T4" fmla="*/ 0 w 8436"/>
                    <a:gd name="T5" fmla="*/ 947 h 17256"/>
                    <a:gd name="T6" fmla="*/ 947 w 8436"/>
                    <a:gd name="T7" fmla="*/ 0 h 17256"/>
                    <a:gd name="T8" fmla="*/ 7488 w 8436"/>
                    <a:gd name="T9" fmla="*/ 0 h 17256"/>
                    <a:gd name="T10" fmla="*/ 8435 w 8436"/>
                    <a:gd name="T11" fmla="*/ 947 h 17256"/>
                    <a:gd name="T12" fmla="*/ 8435 w 8436"/>
                    <a:gd name="T13" fmla="*/ 16308 h 17256"/>
                    <a:gd name="T14" fmla="*/ 7488 w 8436"/>
                    <a:gd name="T15" fmla="*/ 17255 h 17256"/>
                    <a:gd name="T16" fmla="*/ 947 w 8436"/>
                    <a:gd name="T17" fmla="*/ 17255 h 17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36"/>
                    <a:gd name="T28" fmla="*/ 0 h 17256"/>
                    <a:gd name="T29" fmla="*/ 8436 w 8436"/>
                    <a:gd name="T30" fmla="*/ 17256 h 17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36" h="17256">
                      <a:moveTo>
                        <a:pt x="947" y="17255"/>
                      </a:moveTo>
                      <a:cubicBezTo>
                        <a:pt x="425" y="17255"/>
                        <a:pt x="0" y="16831"/>
                        <a:pt x="0" y="16308"/>
                      </a:cubicBezTo>
                      <a:lnTo>
                        <a:pt x="0" y="947"/>
                      </a:lnTo>
                      <a:cubicBezTo>
                        <a:pt x="0" y="425"/>
                        <a:pt x="425" y="0"/>
                        <a:pt x="947" y="0"/>
                      </a:cubicBezTo>
                      <a:lnTo>
                        <a:pt x="7488" y="0"/>
                      </a:lnTo>
                      <a:cubicBezTo>
                        <a:pt x="8010" y="0"/>
                        <a:pt x="8435" y="425"/>
                        <a:pt x="8435" y="947"/>
                      </a:cubicBezTo>
                      <a:lnTo>
                        <a:pt x="8435" y="16308"/>
                      </a:lnTo>
                      <a:cubicBezTo>
                        <a:pt x="8435" y="16831"/>
                        <a:pt x="8010" y="17255"/>
                        <a:pt x="7488" y="17255"/>
                      </a:cubicBezTo>
                      <a:lnTo>
                        <a:pt x="947" y="17255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F9E2F11A-B872-49F8-A1E6-D5C3971DA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25050" y="4337050"/>
                  <a:ext cx="93663" cy="93663"/>
                </a:xfrm>
                <a:custGeom>
                  <a:avLst/>
                  <a:gdLst>
                    <a:gd name="T0" fmla="*/ 130 w 260"/>
                    <a:gd name="T1" fmla="*/ 260 h 261"/>
                    <a:gd name="T2" fmla="*/ 0 w 260"/>
                    <a:gd name="T3" fmla="*/ 130 h 261"/>
                    <a:gd name="T4" fmla="*/ 130 w 260"/>
                    <a:gd name="T5" fmla="*/ 0 h 261"/>
                    <a:gd name="T6" fmla="*/ 259 w 260"/>
                    <a:gd name="T7" fmla="*/ 130 h 261"/>
                    <a:gd name="T8" fmla="*/ 130 w 260"/>
                    <a:gd name="T9" fmla="*/ 26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61"/>
                    <a:gd name="T17" fmla="*/ 260 w 260"/>
                    <a:gd name="T18" fmla="*/ 261 h 2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61">
                      <a:moveTo>
                        <a:pt x="130" y="260"/>
                      </a:moveTo>
                      <a:cubicBezTo>
                        <a:pt x="58" y="260"/>
                        <a:pt x="0" y="202"/>
                        <a:pt x="0" y="130"/>
                      </a:cubicBezTo>
                      <a:cubicBezTo>
                        <a:pt x="0" y="58"/>
                        <a:pt x="58" y="0"/>
                        <a:pt x="130" y="0"/>
                      </a:cubicBezTo>
                      <a:cubicBezTo>
                        <a:pt x="201" y="0"/>
                        <a:pt x="259" y="58"/>
                        <a:pt x="259" y="130"/>
                      </a:cubicBezTo>
                      <a:cubicBezTo>
                        <a:pt x="259" y="202"/>
                        <a:pt x="201" y="260"/>
                        <a:pt x="130" y="26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08A4D863-0BF5-48F3-81CC-2409E424F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9550" y="4167188"/>
                  <a:ext cx="68263" cy="68262"/>
                </a:xfrm>
                <a:custGeom>
                  <a:avLst/>
                  <a:gdLst>
                    <a:gd name="T0" fmla="*/ 95 w 191"/>
                    <a:gd name="T1" fmla="*/ 190 h 191"/>
                    <a:gd name="T2" fmla="*/ 0 w 191"/>
                    <a:gd name="T3" fmla="*/ 95 h 191"/>
                    <a:gd name="T4" fmla="*/ 95 w 191"/>
                    <a:gd name="T5" fmla="*/ 0 h 191"/>
                    <a:gd name="T6" fmla="*/ 190 w 191"/>
                    <a:gd name="T7" fmla="*/ 95 h 191"/>
                    <a:gd name="T8" fmla="*/ 95 w 191"/>
                    <a:gd name="T9" fmla="*/ 19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"/>
                    <a:gd name="T16" fmla="*/ 0 h 191"/>
                    <a:gd name="T17" fmla="*/ 191 w 191"/>
                    <a:gd name="T18" fmla="*/ 191 h 1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" h="191">
                      <a:moveTo>
                        <a:pt x="95" y="190"/>
                      </a:moveTo>
                      <a:cubicBezTo>
                        <a:pt x="42" y="190"/>
                        <a:pt x="0" y="147"/>
                        <a:pt x="0" y="95"/>
                      </a:cubicBezTo>
                      <a:cubicBezTo>
                        <a:pt x="0" y="43"/>
                        <a:pt x="42" y="0"/>
                        <a:pt x="95" y="0"/>
                      </a:cubicBezTo>
                      <a:cubicBezTo>
                        <a:pt x="147" y="0"/>
                        <a:pt x="190" y="43"/>
                        <a:pt x="190" y="95"/>
                      </a:cubicBezTo>
                      <a:cubicBezTo>
                        <a:pt x="190" y="147"/>
                        <a:pt x="147" y="190"/>
                        <a:pt x="95" y="19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AC6331DC-0292-498D-834F-3B4FF25C0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5400" y="4362450"/>
                  <a:ext cx="434975" cy="46038"/>
                </a:xfrm>
                <a:custGeom>
                  <a:avLst/>
                  <a:gdLst>
                    <a:gd name="T0" fmla="*/ 1143 w 1209"/>
                    <a:gd name="T1" fmla="*/ 129 h 130"/>
                    <a:gd name="T2" fmla="*/ 64 w 1209"/>
                    <a:gd name="T3" fmla="*/ 129 h 130"/>
                    <a:gd name="T4" fmla="*/ 0 w 1209"/>
                    <a:gd name="T5" fmla="*/ 65 h 130"/>
                    <a:gd name="T6" fmla="*/ 64 w 1209"/>
                    <a:gd name="T7" fmla="*/ 0 h 130"/>
                    <a:gd name="T8" fmla="*/ 1143 w 1209"/>
                    <a:gd name="T9" fmla="*/ 0 h 130"/>
                    <a:gd name="T10" fmla="*/ 1208 w 1209"/>
                    <a:gd name="T11" fmla="*/ 65 h 130"/>
                    <a:gd name="T12" fmla="*/ 1143 w 1209"/>
                    <a:gd name="T13" fmla="*/ 129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9"/>
                    <a:gd name="T22" fmla="*/ 0 h 130"/>
                    <a:gd name="T23" fmla="*/ 1209 w 1209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9" h="130">
                      <a:moveTo>
                        <a:pt x="1143" y="129"/>
                      </a:moveTo>
                      <a:lnTo>
                        <a:pt x="64" y="129"/>
                      </a:lnTo>
                      <a:cubicBezTo>
                        <a:pt x="29" y="129"/>
                        <a:pt x="0" y="100"/>
                        <a:pt x="0" y="65"/>
                      </a:cubicBezTo>
                      <a:cubicBezTo>
                        <a:pt x="0" y="29"/>
                        <a:pt x="29" y="0"/>
                        <a:pt x="64" y="0"/>
                      </a:cubicBezTo>
                      <a:lnTo>
                        <a:pt x="1143" y="0"/>
                      </a:lnTo>
                      <a:cubicBezTo>
                        <a:pt x="1179" y="0"/>
                        <a:pt x="1208" y="29"/>
                        <a:pt x="1208" y="65"/>
                      </a:cubicBezTo>
                      <a:cubicBezTo>
                        <a:pt x="1208" y="100"/>
                        <a:pt x="1179" y="129"/>
                        <a:pt x="1143" y="12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6125D203-7721-496A-8783-E5E2DB766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0163" y="9671050"/>
                  <a:ext cx="427037" cy="427038"/>
                </a:xfrm>
                <a:custGeom>
                  <a:avLst/>
                  <a:gdLst>
                    <a:gd name="T0" fmla="*/ 84 w 1187"/>
                    <a:gd name="T1" fmla="*/ 593 h 1186"/>
                    <a:gd name="T2" fmla="*/ 593 w 1187"/>
                    <a:gd name="T3" fmla="*/ 1102 h 1186"/>
                    <a:gd name="T4" fmla="*/ 1102 w 1187"/>
                    <a:gd name="T5" fmla="*/ 593 h 1186"/>
                    <a:gd name="T6" fmla="*/ 593 w 1187"/>
                    <a:gd name="T7" fmla="*/ 83 h 1186"/>
                    <a:gd name="T8" fmla="*/ 84 w 1187"/>
                    <a:gd name="T9" fmla="*/ 593 h 1186"/>
                    <a:gd name="T10" fmla="*/ 0 w 1187"/>
                    <a:gd name="T11" fmla="*/ 593 h 1186"/>
                    <a:gd name="T12" fmla="*/ 593 w 1187"/>
                    <a:gd name="T13" fmla="*/ 0 h 1186"/>
                    <a:gd name="T14" fmla="*/ 1186 w 1187"/>
                    <a:gd name="T15" fmla="*/ 593 h 1186"/>
                    <a:gd name="T16" fmla="*/ 593 w 1187"/>
                    <a:gd name="T17" fmla="*/ 1185 h 1186"/>
                    <a:gd name="T18" fmla="*/ 0 w 1187"/>
                    <a:gd name="T19" fmla="*/ 593 h 1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7"/>
                    <a:gd name="T31" fmla="*/ 0 h 1186"/>
                    <a:gd name="T32" fmla="*/ 1187 w 1187"/>
                    <a:gd name="T33" fmla="*/ 1186 h 1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7" h="1186">
                      <a:moveTo>
                        <a:pt x="84" y="593"/>
                      </a:moveTo>
                      <a:cubicBezTo>
                        <a:pt x="84" y="874"/>
                        <a:pt x="312" y="1102"/>
                        <a:pt x="593" y="1102"/>
                      </a:cubicBezTo>
                      <a:cubicBezTo>
                        <a:pt x="874" y="1102"/>
                        <a:pt x="1102" y="874"/>
                        <a:pt x="1102" y="593"/>
                      </a:cubicBezTo>
                      <a:cubicBezTo>
                        <a:pt x="1102" y="312"/>
                        <a:pt x="874" y="83"/>
                        <a:pt x="593" y="83"/>
                      </a:cubicBezTo>
                      <a:cubicBezTo>
                        <a:pt x="312" y="83"/>
                        <a:pt x="84" y="312"/>
                        <a:pt x="84" y="593"/>
                      </a:cubicBezTo>
                      <a:close/>
                      <a:moveTo>
                        <a:pt x="0" y="593"/>
                      </a:moveTo>
                      <a:cubicBezTo>
                        <a:pt x="0" y="266"/>
                        <a:pt x="266" y="0"/>
                        <a:pt x="593" y="0"/>
                      </a:cubicBezTo>
                      <a:cubicBezTo>
                        <a:pt x="920" y="0"/>
                        <a:pt x="1186" y="266"/>
                        <a:pt x="1186" y="593"/>
                      </a:cubicBezTo>
                      <a:cubicBezTo>
                        <a:pt x="1186" y="920"/>
                        <a:pt x="920" y="1185"/>
                        <a:pt x="593" y="1185"/>
                      </a:cubicBezTo>
                      <a:cubicBezTo>
                        <a:pt x="266" y="1185"/>
                        <a:pt x="0" y="920"/>
                        <a:pt x="0" y="5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7D7946F-E6CA-4D9D-819C-D7258E19670E}"/>
                  </a:ext>
                </a:extLst>
              </p:cNvPr>
              <p:cNvSpPr/>
              <p:nvPr/>
            </p:nvSpPr>
            <p:spPr>
              <a:xfrm>
                <a:off x="4944083" y="1234401"/>
                <a:ext cx="2303835" cy="4087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1042CDC-6F9B-4DE0-B68C-E3A17C340865}"/>
                </a:ext>
              </a:extLst>
            </p:cNvPr>
            <p:cNvSpPr/>
            <p:nvPr/>
          </p:nvSpPr>
          <p:spPr bwMode="auto">
            <a:xfrm>
              <a:off x="5349724" y="2338088"/>
              <a:ext cx="1492559" cy="2656278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>
              <a:outerShdw sx="51000" sy="51000" algn="ctr" rotWithShape="0">
                <a:schemeClr val="tx1">
                  <a:alpha val="3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62927" y="2121346"/>
            <a:ext cx="957900" cy="710980"/>
            <a:chOff x="3362927" y="2121346"/>
            <a:chExt cx="957900" cy="710980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290D5B5D-AE2D-41CA-B33C-23EA026943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46841" y="2121346"/>
              <a:ext cx="207994" cy="338841"/>
            </a:xfrm>
            <a:custGeom>
              <a:avLst/>
              <a:gdLst>
                <a:gd name="connsiteX0" fmla="*/ 216354 w 373644"/>
                <a:gd name="connsiteY0" fmla="*/ 245497 h 608697"/>
                <a:gd name="connsiteX1" fmla="*/ 235971 w 373644"/>
                <a:gd name="connsiteY1" fmla="*/ 245497 h 608697"/>
                <a:gd name="connsiteX2" fmla="*/ 235971 w 373644"/>
                <a:gd name="connsiteY2" fmla="*/ 265114 h 608697"/>
                <a:gd name="connsiteX3" fmla="*/ 216354 w 373644"/>
                <a:gd name="connsiteY3" fmla="*/ 265114 h 608697"/>
                <a:gd name="connsiteX4" fmla="*/ 176978 w 373644"/>
                <a:gd name="connsiteY4" fmla="*/ 245497 h 608697"/>
                <a:gd name="connsiteX5" fmla="*/ 196666 w 373644"/>
                <a:gd name="connsiteY5" fmla="*/ 245497 h 608697"/>
                <a:gd name="connsiteX6" fmla="*/ 196666 w 373644"/>
                <a:gd name="connsiteY6" fmla="*/ 265114 h 608697"/>
                <a:gd name="connsiteX7" fmla="*/ 176978 w 373644"/>
                <a:gd name="connsiteY7" fmla="*/ 265114 h 608697"/>
                <a:gd name="connsiteX8" fmla="*/ 137603 w 373644"/>
                <a:gd name="connsiteY8" fmla="*/ 245497 h 608697"/>
                <a:gd name="connsiteX9" fmla="*/ 157361 w 373644"/>
                <a:gd name="connsiteY9" fmla="*/ 245497 h 608697"/>
                <a:gd name="connsiteX10" fmla="*/ 157361 w 373644"/>
                <a:gd name="connsiteY10" fmla="*/ 265114 h 608697"/>
                <a:gd name="connsiteX11" fmla="*/ 137603 w 373644"/>
                <a:gd name="connsiteY11" fmla="*/ 265114 h 608697"/>
                <a:gd name="connsiteX12" fmla="*/ 334372 w 373644"/>
                <a:gd name="connsiteY12" fmla="*/ 198082 h 608697"/>
                <a:gd name="connsiteX13" fmla="*/ 334372 w 373644"/>
                <a:gd name="connsiteY13" fmla="*/ 290496 h 608697"/>
                <a:gd name="connsiteX14" fmla="*/ 354008 w 373644"/>
                <a:gd name="connsiteY14" fmla="*/ 310101 h 608697"/>
                <a:gd name="connsiteX15" fmla="*/ 354008 w 373644"/>
                <a:gd name="connsiteY15" fmla="*/ 212073 h 608697"/>
                <a:gd name="connsiteX16" fmla="*/ 334372 w 373644"/>
                <a:gd name="connsiteY16" fmla="*/ 198082 h 608697"/>
                <a:gd name="connsiteX17" fmla="*/ 39365 w 373644"/>
                <a:gd name="connsiteY17" fmla="*/ 198082 h 608697"/>
                <a:gd name="connsiteX18" fmla="*/ 19637 w 373644"/>
                <a:gd name="connsiteY18" fmla="*/ 212073 h 608697"/>
                <a:gd name="connsiteX19" fmla="*/ 19637 w 373644"/>
                <a:gd name="connsiteY19" fmla="*/ 308905 h 608697"/>
                <a:gd name="connsiteX20" fmla="*/ 39365 w 373644"/>
                <a:gd name="connsiteY20" fmla="*/ 290312 h 608697"/>
                <a:gd name="connsiteX21" fmla="*/ 78638 w 373644"/>
                <a:gd name="connsiteY21" fmla="*/ 19606 h 608697"/>
                <a:gd name="connsiteX22" fmla="*/ 78638 w 373644"/>
                <a:gd name="connsiteY22" fmla="*/ 110823 h 608697"/>
                <a:gd name="connsiteX23" fmla="*/ 59002 w 373644"/>
                <a:gd name="connsiteY23" fmla="*/ 175715 h 608697"/>
                <a:gd name="connsiteX24" fmla="*/ 59002 w 373644"/>
                <a:gd name="connsiteY24" fmla="*/ 298780 h 608697"/>
                <a:gd name="connsiteX25" fmla="*/ 19637 w 373644"/>
                <a:gd name="connsiteY25" fmla="*/ 335966 h 608697"/>
                <a:gd name="connsiteX26" fmla="*/ 19637 w 373644"/>
                <a:gd name="connsiteY26" fmla="*/ 589091 h 608697"/>
                <a:gd name="connsiteX27" fmla="*/ 354008 w 373644"/>
                <a:gd name="connsiteY27" fmla="*/ 589091 h 608697"/>
                <a:gd name="connsiteX28" fmla="*/ 354008 w 373644"/>
                <a:gd name="connsiteY28" fmla="*/ 337899 h 608697"/>
                <a:gd name="connsiteX29" fmla="*/ 314643 w 373644"/>
                <a:gd name="connsiteY29" fmla="*/ 298596 h 608697"/>
                <a:gd name="connsiteX30" fmla="*/ 314643 w 373644"/>
                <a:gd name="connsiteY30" fmla="*/ 175715 h 608697"/>
                <a:gd name="connsiteX31" fmla="*/ 295007 w 373644"/>
                <a:gd name="connsiteY31" fmla="*/ 110823 h 608697"/>
                <a:gd name="connsiteX32" fmla="*/ 295007 w 373644"/>
                <a:gd name="connsiteY32" fmla="*/ 19606 h 608697"/>
                <a:gd name="connsiteX33" fmla="*/ 265506 w 373644"/>
                <a:gd name="connsiteY33" fmla="*/ 19606 h 608697"/>
                <a:gd name="connsiteX34" fmla="*/ 265506 w 373644"/>
                <a:gd name="connsiteY34" fmla="*/ 78515 h 608697"/>
                <a:gd name="connsiteX35" fmla="*/ 186868 w 373644"/>
                <a:gd name="connsiteY35" fmla="*/ 157122 h 608697"/>
                <a:gd name="connsiteX36" fmla="*/ 108139 w 373644"/>
                <a:gd name="connsiteY36" fmla="*/ 78515 h 608697"/>
                <a:gd name="connsiteX37" fmla="*/ 108139 w 373644"/>
                <a:gd name="connsiteY37" fmla="*/ 19606 h 608697"/>
                <a:gd name="connsiteX38" fmla="*/ 59002 w 373644"/>
                <a:gd name="connsiteY38" fmla="*/ 0 h 608697"/>
                <a:gd name="connsiteX39" fmla="*/ 127867 w 373644"/>
                <a:gd name="connsiteY39" fmla="*/ 0 h 608697"/>
                <a:gd name="connsiteX40" fmla="*/ 127867 w 373644"/>
                <a:gd name="connsiteY40" fmla="*/ 78515 h 608697"/>
                <a:gd name="connsiteX41" fmla="*/ 186868 w 373644"/>
                <a:gd name="connsiteY41" fmla="*/ 137424 h 608697"/>
                <a:gd name="connsiteX42" fmla="*/ 245870 w 373644"/>
                <a:gd name="connsiteY42" fmla="*/ 78515 h 608697"/>
                <a:gd name="connsiteX43" fmla="*/ 245870 w 373644"/>
                <a:gd name="connsiteY43" fmla="*/ 0 h 608697"/>
                <a:gd name="connsiteX44" fmla="*/ 314643 w 373644"/>
                <a:gd name="connsiteY44" fmla="*/ 0 h 608697"/>
                <a:gd name="connsiteX45" fmla="*/ 314643 w 373644"/>
                <a:gd name="connsiteY45" fmla="*/ 110823 h 608697"/>
                <a:gd name="connsiteX46" fmla="*/ 368205 w 373644"/>
                <a:gd name="connsiteY46" fmla="*/ 197438 h 608697"/>
                <a:gd name="connsiteX47" fmla="*/ 373644 w 373644"/>
                <a:gd name="connsiteY47" fmla="*/ 200107 h 608697"/>
                <a:gd name="connsiteX48" fmla="*/ 373644 w 373644"/>
                <a:gd name="connsiteY48" fmla="*/ 608697 h 608697"/>
                <a:gd name="connsiteX49" fmla="*/ 0 w 373644"/>
                <a:gd name="connsiteY49" fmla="*/ 608697 h 608697"/>
                <a:gd name="connsiteX50" fmla="*/ 0 w 373644"/>
                <a:gd name="connsiteY50" fmla="*/ 200107 h 608697"/>
                <a:gd name="connsiteX51" fmla="*/ 5439 w 373644"/>
                <a:gd name="connsiteY51" fmla="*/ 197438 h 608697"/>
                <a:gd name="connsiteX52" fmla="*/ 39365 w 373644"/>
                <a:gd name="connsiteY52" fmla="*/ 169456 h 608697"/>
                <a:gd name="connsiteX53" fmla="*/ 39365 w 373644"/>
                <a:gd name="connsiteY53" fmla="*/ 166879 h 608697"/>
                <a:gd name="connsiteX54" fmla="*/ 41209 w 373644"/>
                <a:gd name="connsiteY54" fmla="*/ 166879 h 608697"/>
                <a:gd name="connsiteX55" fmla="*/ 59002 w 373644"/>
                <a:gd name="connsiteY55" fmla="*/ 110823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73644" h="608697">
                  <a:moveTo>
                    <a:pt x="216354" y="245497"/>
                  </a:moveTo>
                  <a:lnTo>
                    <a:pt x="235971" y="245497"/>
                  </a:lnTo>
                  <a:lnTo>
                    <a:pt x="235971" y="265114"/>
                  </a:lnTo>
                  <a:lnTo>
                    <a:pt x="216354" y="265114"/>
                  </a:lnTo>
                  <a:close/>
                  <a:moveTo>
                    <a:pt x="176978" y="245497"/>
                  </a:moveTo>
                  <a:lnTo>
                    <a:pt x="196666" y="245497"/>
                  </a:lnTo>
                  <a:lnTo>
                    <a:pt x="196666" y="265114"/>
                  </a:lnTo>
                  <a:lnTo>
                    <a:pt x="176978" y="265114"/>
                  </a:lnTo>
                  <a:close/>
                  <a:moveTo>
                    <a:pt x="137603" y="245497"/>
                  </a:moveTo>
                  <a:lnTo>
                    <a:pt x="157361" y="245497"/>
                  </a:lnTo>
                  <a:lnTo>
                    <a:pt x="157361" y="265114"/>
                  </a:lnTo>
                  <a:lnTo>
                    <a:pt x="137603" y="265114"/>
                  </a:lnTo>
                  <a:close/>
                  <a:moveTo>
                    <a:pt x="334372" y="198082"/>
                  </a:moveTo>
                  <a:lnTo>
                    <a:pt x="334372" y="290496"/>
                  </a:lnTo>
                  <a:lnTo>
                    <a:pt x="354008" y="310101"/>
                  </a:lnTo>
                  <a:lnTo>
                    <a:pt x="354008" y="212073"/>
                  </a:lnTo>
                  <a:cubicBezTo>
                    <a:pt x="346909" y="208023"/>
                    <a:pt x="340364" y="203329"/>
                    <a:pt x="334372" y="198082"/>
                  </a:cubicBezTo>
                  <a:close/>
                  <a:moveTo>
                    <a:pt x="39365" y="198082"/>
                  </a:moveTo>
                  <a:cubicBezTo>
                    <a:pt x="33373" y="203329"/>
                    <a:pt x="26735" y="208023"/>
                    <a:pt x="19637" y="212073"/>
                  </a:cubicBezTo>
                  <a:lnTo>
                    <a:pt x="19637" y="308905"/>
                  </a:lnTo>
                  <a:lnTo>
                    <a:pt x="39365" y="290312"/>
                  </a:lnTo>
                  <a:close/>
                  <a:moveTo>
                    <a:pt x="78638" y="19606"/>
                  </a:moveTo>
                  <a:lnTo>
                    <a:pt x="78638" y="110823"/>
                  </a:lnTo>
                  <a:cubicBezTo>
                    <a:pt x="78638" y="134571"/>
                    <a:pt x="71631" y="156938"/>
                    <a:pt x="59002" y="175715"/>
                  </a:cubicBezTo>
                  <a:lnTo>
                    <a:pt x="59002" y="298780"/>
                  </a:lnTo>
                  <a:lnTo>
                    <a:pt x="19637" y="335966"/>
                  </a:lnTo>
                  <a:lnTo>
                    <a:pt x="19637" y="589091"/>
                  </a:lnTo>
                  <a:lnTo>
                    <a:pt x="354008" y="589091"/>
                  </a:lnTo>
                  <a:lnTo>
                    <a:pt x="354008" y="337899"/>
                  </a:lnTo>
                  <a:lnTo>
                    <a:pt x="314643" y="298596"/>
                  </a:lnTo>
                  <a:lnTo>
                    <a:pt x="314643" y="175715"/>
                  </a:lnTo>
                  <a:cubicBezTo>
                    <a:pt x="302013" y="156938"/>
                    <a:pt x="295007" y="134571"/>
                    <a:pt x="295007" y="110823"/>
                  </a:cubicBezTo>
                  <a:lnTo>
                    <a:pt x="295007" y="19606"/>
                  </a:lnTo>
                  <a:lnTo>
                    <a:pt x="265506" y="19606"/>
                  </a:lnTo>
                  <a:lnTo>
                    <a:pt x="265506" y="78515"/>
                  </a:lnTo>
                  <a:cubicBezTo>
                    <a:pt x="265506" y="121868"/>
                    <a:pt x="230197" y="157122"/>
                    <a:pt x="186868" y="157122"/>
                  </a:cubicBezTo>
                  <a:cubicBezTo>
                    <a:pt x="143447" y="157122"/>
                    <a:pt x="108139" y="121868"/>
                    <a:pt x="108139" y="78515"/>
                  </a:cubicBezTo>
                  <a:lnTo>
                    <a:pt x="108139" y="19606"/>
                  </a:lnTo>
                  <a:close/>
                  <a:moveTo>
                    <a:pt x="59002" y="0"/>
                  </a:moveTo>
                  <a:lnTo>
                    <a:pt x="127867" y="0"/>
                  </a:lnTo>
                  <a:lnTo>
                    <a:pt x="127867" y="78515"/>
                  </a:lnTo>
                  <a:cubicBezTo>
                    <a:pt x="127867" y="111007"/>
                    <a:pt x="154325" y="137424"/>
                    <a:pt x="186868" y="137424"/>
                  </a:cubicBezTo>
                  <a:cubicBezTo>
                    <a:pt x="219411" y="137424"/>
                    <a:pt x="245870" y="111007"/>
                    <a:pt x="245870" y="78515"/>
                  </a:cubicBezTo>
                  <a:lnTo>
                    <a:pt x="245870" y="0"/>
                  </a:lnTo>
                  <a:lnTo>
                    <a:pt x="314643" y="0"/>
                  </a:lnTo>
                  <a:lnTo>
                    <a:pt x="314643" y="110823"/>
                  </a:lnTo>
                  <a:cubicBezTo>
                    <a:pt x="314643" y="147733"/>
                    <a:pt x="335201" y="180869"/>
                    <a:pt x="368205" y="197438"/>
                  </a:cubicBezTo>
                  <a:lnTo>
                    <a:pt x="373644" y="200107"/>
                  </a:lnTo>
                  <a:lnTo>
                    <a:pt x="373644" y="608697"/>
                  </a:lnTo>
                  <a:lnTo>
                    <a:pt x="0" y="608697"/>
                  </a:lnTo>
                  <a:lnTo>
                    <a:pt x="0" y="200107"/>
                  </a:lnTo>
                  <a:lnTo>
                    <a:pt x="5439" y="197438"/>
                  </a:lnTo>
                  <a:cubicBezTo>
                    <a:pt x="19083" y="190626"/>
                    <a:pt x="30515" y="180961"/>
                    <a:pt x="39365" y="169456"/>
                  </a:cubicBezTo>
                  <a:lnTo>
                    <a:pt x="39365" y="166879"/>
                  </a:lnTo>
                  <a:lnTo>
                    <a:pt x="41209" y="166879"/>
                  </a:lnTo>
                  <a:cubicBezTo>
                    <a:pt x="52640" y="150863"/>
                    <a:pt x="59002" y="131441"/>
                    <a:pt x="59002" y="1108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CF86D41-A652-4B53-A5F6-1C46A887798A}"/>
                </a:ext>
              </a:extLst>
            </p:cNvPr>
            <p:cNvSpPr/>
            <p:nvPr/>
          </p:nvSpPr>
          <p:spPr>
            <a:xfrm>
              <a:off x="3362927" y="2549318"/>
              <a:ext cx="957900" cy="283008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pPr algn="ctr" defTabSz="914400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95674" y="2121346"/>
            <a:ext cx="957900" cy="710980"/>
            <a:chOff x="4795674" y="2121346"/>
            <a:chExt cx="957900" cy="710980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A505651-4B61-4BCF-B3E3-0B06E1BCA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4204" y="2121346"/>
              <a:ext cx="94548" cy="338841"/>
            </a:xfrm>
            <a:custGeom>
              <a:avLst/>
              <a:gdLst>
                <a:gd name="T0" fmla="*/ 129 w 180"/>
                <a:gd name="T1" fmla="*/ 475 h 646"/>
                <a:gd name="T2" fmla="*/ 129 w 180"/>
                <a:gd name="T3" fmla="*/ 39 h 646"/>
                <a:gd name="T4" fmla="*/ 90 w 180"/>
                <a:gd name="T5" fmla="*/ 0 h 646"/>
                <a:gd name="T6" fmla="*/ 51 w 180"/>
                <a:gd name="T7" fmla="*/ 39 h 646"/>
                <a:gd name="T8" fmla="*/ 51 w 180"/>
                <a:gd name="T9" fmla="*/ 475 h 646"/>
                <a:gd name="T10" fmla="*/ 0 w 180"/>
                <a:gd name="T11" fmla="*/ 556 h 646"/>
                <a:gd name="T12" fmla="*/ 90 w 180"/>
                <a:gd name="T13" fmla="*/ 646 h 646"/>
                <a:gd name="T14" fmla="*/ 180 w 180"/>
                <a:gd name="T15" fmla="*/ 556 h 646"/>
                <a:gd name="T16" fmla="*/ 129 w 180"/>
                <a:gd name="T17" fmla="*/ 47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646">
                  <a:moveTo>
                    <a:pt x="129" y="475"/>
                  </a:moveTo>
                  <a:lnTo>
                    <a:pt x="129" y="39"/>
                  </a:lnTo>
                  <a:cubicBezTo>
                    <a:pt x="129" y="18"/>
                    <a:pt x="112" y="0"/>
                    <a:pt x="90" y="0"/>
                  </a:cubicBezTo>
                  <a:cubicBezTo>
                    <a:pt x="68" y="0"/>
                    <a:pt x="51" y="18"/>
                    <a:pt x="51" y="39"/>
                  </a:cubicBezTo>
                  <a:lnTo>
                    <a:pt x="51" y="475"/>
                  </a:lnTo>
                  <a:cubicBezTo>
                    <a:pt x="21" y="490"/>
                    <a:pt x="0" y="520"/>
                    <a:pt x="0" y="556"/>
                  </a:cubicBezTo>
                  <a:cubicBezTo>
                    <a:pt x="0" y="606"/>
                    <a:pt x="40" y="646"/>
                    <a:pt x="90" y="646"/>
                  </a:cubicBezTo>
                  <a:cubicBezTo>
                    <a:pt x="140" y="646"/>
                    <a:pt x="180" y="606"/>
                    <a:pt x="180" y="556"/>
                  </a:cubicBezTo>
                  <a:cubicBezTo>
                    <a:pt x="180" y="520"/>
                    <a:pt x="159" y="490"/>
                    <a:pt x="129" y="4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7D7DA7F-25D3-42E9-B3AA-AEC6F01D59E7}"/>
                </a:ext>
              </a:extLst>
            </p:cNvPr>
            <p:cNvSpPr/>
            <p:nvPr/>
          </p:nvSpPr>
          <p:spPr>
            <a:xfrm>
              <a:off x="4795674" y="2549318"/>
              <a:ext cx="957900" cy="283008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pPr algn="ctr" defTabSz="914400"/>
              <a:r>
                <a:rPr lang="zh-CN" altLang="en-US" sz="1600" b="1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pic>
        <p:nvPicPr>
          <p:cNvPr id="73" name="图片 72">
            <a:extLst>
              <a:ext uri="{FF2B5EF4-FFF2-40B4-BE49-F238E27FC236}">
                <a16:creationId xmlns:a16="http://schemas.microsoft.com/office/drawing/2014/main" id="{033AB171-DC01-4C40-845B-BD79BA57B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F2F650A-A2F3-49A9-8575-4F60C9026162}"/>
              </a:ext>
            </a:extLst>
          </p:cNvPr>
          <p:cNvCxnSpPr>
            <a:cxnSpLocks/>
          </p:cNvCxnSpPr>
          <p:nvPr/>
        </p:nvCxnSpPr>
        <p:spPr>
          <a:xfrm flipH="1">
            <a:off x="3886125" y="2416053"/>
            <a:ext cx="694282" cy="851251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D691DF-9332-49B0-9D1C-B31EA3A2ADC8}"/>
              </a:ext>
            </a:extLst>
          </p:cNvPr>
          <p:cNvCxnSpPr>
            <a:cxnSpLocks/>
          </p:cNvCxnSpPr>
          <p:nvPr/>
        </p:nvCxnSpPr>
        <p:spPr>
          <a:xfrm>
            <a:off x="3862778" y="3395095"/>
            <a:ext cx="1829362" cy="0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F3EF6A-4A0D-48E7-9D86-D444C1A3AF5D}"/>
              </a:ext>
            </a:extLst>
          </p:cNvPr>
          <p:cNvCxnSpPr>
            <a:cxnSpLocks/>
          </p:cNvCxnSpPr>
          <p:nvPr/>
        </p:nvCxnSpPr>
        <p:spPr>
          <a:xfrm>
            <a:off x="4798231" y="2416053"/>
            <a:ext cx="838817" cy="827666"/>
          </a:xfrm>
          <a:prstGeom prst="line">
            <a:avLst/>
          </a:prstGeom>
          <a:ln w="9525" cap="rnd">
            <a:solidFill>
              <a:schemeClr val="bg1">
                <a:lumMod val="65000"/>
              </a:schemeClr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2581578" y="2801029"/>
            <a:ext cx="1218010" cy="1215629"/>
            <a:chOff x="3451629" y="3933056"/>
            <a:chExt cx="1624013" cy="162083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不完整圆 42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629" y="3933056"/>
              <a:ext cx="1624013" cy="1620838"/>
            </a:xfrm>
            <a:prstGeom prst="pi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81459" h="580542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/>
                  <a:t>关键词</a:t>
                </a:r>
                <a:endParaRPr lang="zh-CN" altLang="en-US" sz="2400" b="1" dirty="0"/>
              </a:p>
            </p:txBody>
          </p:sp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A3ABFFDE-6F08-4A3A-8EA5-23B50E4133F0}"/>
              </a:ext>
            </a:extLst>
          </p:cNvPr>
          <p:cNvSpPr/>
          <p:nvPr/>
        </p:nvSpPr>
        <p:spPr>
          <a:xfrm>
            <a:off x="807966" y="3707393"/>
            <a:ext cx="1664038" cy="392978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50"/>
              <a:t>此部分内容作为文字排版占位显示（建议使用主题字体）。</a:t>
            </a:r>
            <a:endParaRPr lang="zh-CN" altLang="en-US" sz="105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468E70-7779-45B7-A4A0-6B987595F268}"/>
              </a:ext>
            </a:extLst>
          </p:cNvPr>
          <p:cNvSpPr/>
          <p:nvPr/>
        </p:nvSpPr>
        <p:spPr>
          <a:xfrm>
            <a:off x="1467925" y="3395095"/>
            <a:ext cx="1004079" cy="294426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 fontScale="92500" lnSpcReduction="20000"/>
          </a:bodyPr>
          <a:lstStyle/>
          <a:p>
            <a:pPr algn="r">
              <a:buSzPct val="25000"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8C69AC-B654-4C55-B2DF-DCE174830F8F}"/>
              </a:ext>
            </a:extLst>
          </p:cNvPr>
          <p:cNvGrpSpPr/>
          <p:nvPr/>
        </p:nvGrpSpPr>
        <p:grpSpPr>
          <a:xfrm>
            <a:off x="2160678" y="2967898"/>
            <a:ext cx="311326" cy="311327"/>
            <a:chOff x="2427497" y="5247104"/>
            <a:chExt cx="415102" cy="415102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9DBC032-3DFB-4173-8FB2-7D80FB7960F1}"/>
                </a:ext>
              </a:extLst>
            </p:cNvPr>
            <p:cNvSpPr/>
            <p:nvPr/>
          </p:nvSpPr>
          <p:spPr>
            <a:xfrm>
              <a:off x="2427497" y="524710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3DF844C0-90AB-47D1-81FF-0EE84F47C09F}"/>
                </a:ext>
              </a:extLst>
            </p:cNvPr>
            <p:cNvSpPr/>
            <p:nvPr/>
          </p:nvSpPr>
          <p:spPr>
            <a:xfrm>
              <a:off x="2548723" y="5368465"/>
              <a:ext cx="172652" cy="172379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EF03A8-F697-49E4-A3AC-F43317FA71E6}"/>
              </a:ext>
            </a:extLst>
          </p:cNvPr>
          <p:cNvGrpSpPr/>
          <p:nvPr/>
        </p:nvGrpSpPr>
        <p:grpSpPr>
          <a:xfrm>
            <a:off x="5487255" y="1138326"/>
            <a:ext cx="1664038" cy="1132473"/>
            <a:chOff x="9336360" y="1613330"/>
            <a:chExt cx="2218718" cy="150996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6E88059-7D7D-4AFF-97CB-A302B19162D3}"/>
                </a:ext>
              </a:extLst>
            </p:cNvPr>
            <p:cNvSpPr/>
            <p:nvPr/>
          </p:nvSpPr>
          <p:spPr>
            <a:xfrm>
              <a:off x="9336360" y="2599323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50"/>
                <a:t>此部分内容作为文字排版占位显示（建议使用主题字体）。</a:t>
              </a:r>
              <a:endParaRPr lang="zh-CN" altLang="en-US" sz="1050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CF1D5EE-4DC5-4E83-9ABA-B79DDCA49AB7}"/>
                </a:ext>
              </a:extLst>
            </p:cNvPr>
            <p:cNvSpPr/>
            <p:nvPr/>
          </p:nvSpPr>
          <p:spPr>
            <a:xfrm>
              <a:off x="9336360" y="2182926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 fontScale="92500" lnSpcReduction="20000"/>
            </a:bodyPr>
            <a:lstStyle/>
            <a:p>
              <a:pPr>
                <a:buSzPct val="25000"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AF434B9-63B1-485F-907D-FB60F47D596C}"/>
                </a:ext>
              </a:extLst>
            </p:cNvPr>
            <p:cNvGrpSpPr/>
            <p:nvPr/>
          </p:nvGrpSpPr>
          <p:grpSpPr>
            <a:xfrm>
              <a:off x="9398366" y="1613330"/>
              <a:ext cx="415102" cy="415102"/>
              <a:chOff x="790456" y="5247104"/>
              <a:chExt cx="415102" cy="415102"/>
            </a:xfrm>
            <a:solidFill>
              <a:schemeClr val="accent1"/>
            </a:solidFill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1CEFB1D-17B1-40E1-A7ED-C01089D119E2}"/>
                  </a:ext>
                </a:extLst>
              </p:cNvPr>
              <p:cNvSpPr/>
              <p:nvPr/>
            </p:nvSpPr>
            <p:spPr>
              <a:xfrm>
                <a:off x="790456" y="5247104"/>
                <a:ext cx="415102" cy="4151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F9CEA2BA-EABA-4B2D-8C40-E2C1C7C923AB}"/>
                  </a:ext>
                </a:extLst>
              </p:cNvPr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1DFF379-23C2-4E78-90B7-F9A11C500FE2}"/>
              </a:ext>
            </a:extLst>
          </p:cNvPr>
          <p:cNvGrpSpPr/>
          <p:nvPr/>
        </p:nvGrpSpPr>
        <p:grpSpPr>
          <a:xfrm>
            <a:off x="7002270" y="2701067"/>
            <a:ext cx="1664038" cy="1132473"/>
            <a:chOff x="9336360" y="1613330"/>
            <a:chExt cx="2218718" cy="150996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153B516-85AA-499E-ACBA-DDAD221D795A}"/>
                </a:ext>
              </a:extLst>
            </p:cNvPr>
            <p:cNvSpPr/>
            <p:nvPr/>
          </p:nvSpPr>
          <p:spPr>
            <a:xfrm>
              <a:off x="9336360" y="2599323"/>
              <a:ext cx="2218718" cy="523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12" tIns="45700" rIns="91412" bIns="4570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zh-CN" altLang="en-US" sz="1050"/>
                <a:t>此部分内容作为文字排版占位显示（建议使用主题字体）。</a:t>
              </a:r>
              <a:endParaRPr lang="zh-CN" altLang="en-US" sz="1050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1B35C1D-F6E0-4AC5-BDEF-6B13C9E98580}"/>
                </a:ext>
              </a:extLst>
            </p:cNvPr>
            <p:cNvSpPr/>
            <p:nvPr/>
          </p:nvSpPr>
          <p:spPr>
            <a:xfrm>
              <a:off x="9336360" y="2182926"/>
              <a:ext cx="1338772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12" tIns="45700" rIns="91412" bIns="45700" anchor="t" anchorCtr="0">
              <a:normAutofit fontScale="92500" lnSpcReduction="20000"/>
            </a:bodyPr>
            <a:lstStyle/>
            <a:p>
              <a:pPr>
                <a:buSzPct val="25000"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6196247-7D10-41DF-BE9B-265CB61177BB}"/>
                </a:ext>
              </a:extLst>
            </p:cNvPr>
            <p:cNvGrpSpPr/>
            <p:nvPr/>
          </p:nvGrpSpPr>
          <p:grpSpPr>
            <a:xfrm>
              <a:off x="9451213" y="1613330"/>
              <a:ext cx="415102" cy="415102"/>
              <a:chOff x="843303" y="5247104"/>
              <a:chExt cx="415102" cy="415102"/>
            </a:xfrm>
            <a:solidFill>
              <a:schemeClr val="accent1"/>
            </a:solidFill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0AA0BE59-BFAA-46C8-B7AA-C75B7513A432}"/>
                  </a:ext>
                </a:extLst>
              </p:cNvPr>
              <p:cNvSpPr/>
              <p:nvPr/>
            </p:nvSpPr>
            <p:spPr>
              <a:xfrm>
                <a:off x="843303" y="5247104"/>
                <a:ext cx="415102" cy="4151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D227469-6E61-4382-BA81-15B718477870}"/>
                  </a:ext>
                </a:extLst>
              </p:cNvPr>
              <p:cNvSpPr/>
              <p:nvPr/>
            </p:nvSpPr>
            <p:spPr>
              <a:xfrm>
                <a:off x="974717" y="5368329"/>
                <a:ext cx="152276" cy="172652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159EE8-20EA-40D8-950A-78F0CD712832}"/>
              </a:ext>
            </a:extLst>
          </p:cNvPr>
          <p:cNvGrpSpPr/>
          <p:nvPr/>
        </p:nvGrpSpPr>
        <p:grpSpPr>
          <a:xfrm>
            <a:off x="464595" y="836683"/>
            <a:ext cx="3132381" cy="1069671"/>
            <a:chOff x="651104" y="1115577"/>
            <a:chExt cx="4176508" cy="1426228"/>
          </a:xfrm>
        </p:grpSpPr>
        <p:sp>
          <p:nvSpPr>
            <p:cNvPr id="28" name="文本框 62">
              <a:extLst>
                <a:ext uri="{FF2B5EF4-FFF2-40B4-BE49-F238E27FC236}">
                  <a16:creationId xmlns:a16="http://schemas.microsoft.com/office/drawing/2014/main" id="{4E966091-4462-4353-9E8F-66C2C2ACE8EA}"/>
                </a:ext>
              </a:extLst>
            </p:cNvPr>
            <p:cNvSpPr txBox="1"/>
            <p:nvPr/>
          </p:nvSpPr>
          <p:spPr>
            <a:xfrm>
              <a:off x="651104" y="1115577"/>
              <a:ext cx="3356664" cy="728231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b="1" dirty="0">
                  <a:solidFill>
                    <a:srgbClr val="333639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77CAEFF-150A-4EBA-AEA8-B75EFB3F8E2D}"/>
                </a:ext>
              </a:extLst>
            </p:cNvPr>
            <p:cNvSpPr/>
            <p:nvPr/>
          </p:nvSpPr>
          <p:spPr>
            <a:xfrm>
              <a:off x="651104" y="1843808"/>
              <a:ext cx="4176508" cy="69799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通常规则为在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PPT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文档下中英文各使用一种字体以保持全文档统一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4053475" y="1029381"/>
            <a:ext cx="1218010" cy="1215629"/>
            <a:chOff x="3451629" y="3933056"/>
            <a:chExt cx="1624013" cy="162083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不完整圆 22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629" y="3933056"/>
              <a:ext cx="1624013" cy="1620838"/>
            </a:xfrm>
            <a:prstGeom prst="pie">
              <a:avLst>
                <a:gd name="adj1" fmla="val 846714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81459" h="580542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/>
                  <a:t>关键词</a:t>
                </a:r>
                <a:endParaRPr lang="zh-CN" altLang="en-US" sz="2400" b="1" dirty="0"/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B6D220-BC3A-4F4A-8B8C-F9886AF8AE92}"/>
              </a:ext>
            </a:extLst>
          </p:cNvPr>
          <p:cNvGrpSpPr/>
          <p:nvPr/>
        </p:nvGrpSpPr>
        <p:grpSpPr>
          <a:xfrm>
            <a:off x="5805028" y="2801029"/>
            <a:ext cx="1218010" cy="1215629"/>
            <a:chOff x="3451629" y="3933056"/>
            <a:chExt cx="1624013" cy="162083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507" y="4013778"/>
              <a:ext cx="1462256" cy="1459394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不完整圆 16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629" y="3933056"/>
              <a:ext cx="1624013" cy="1620838"/>
            </a:xfrm>
            <a:prstGeom prst="pie">
              <a:avLst>
                <a:gd name="adj1" fmla="val 4799475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ACA0C55-D5D0-4D29-BA69-EE1A0DC6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176" y="4158163"/>
              <a:ext cx="1172918" cy="1170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FDDDA2A-1A8B-49F8-9DCC-4F538A44A35C}"/>
                </a:ext>
              </a:extLst>
            </p:cNvPr>
            <p:cNvGrpSpPr/>
            <p:nvPr/>
          </p:nvGrpSpPr>
          <p:grpSpPr>
            <a:xfrm>
              <a:off x="3625035" y="4327844"/>
              <a:ext cx="1277200" cy="794600"/>
              <a:chOff x="5396161" y="2890877"/>
              <a:chExt cx="1713142" cy="1065817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B1AC353-EB52-483F-8833-A96BF7AC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47890" y="2890877"/>
                <a:ext cx="609685" cy="60872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81459" h="580542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116C115-C3EF-4BC2-94A8-5698290FCFE9}"/>
                  </a:ext>
                </a:extLst>
              </p:cNvPr>
              <p:cNvSpPr/>
              <p:nvPr/>
            </p:nvSpPr>
            <p:spPr>
              <a:xfrm>
                <a:off x="5396161" y="3587361"/>
                <a:ext cx="1713142" cy="369333"/>
              </a:xfrm>
              <a:prstGeom prst="rect">
                <a:avLst/>
              </a:prstGeom>
            </p:spPr>
            <p:txBody>
              <a:bodyPr wrap="none">
                <a:normAutofit fontScale="250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/>
                  <a:t>关键词</a:t>
                </a:r>
                <a:endParaRPr lang="zh-CN" altLang="en-US" sz="2400" b="1" dirty="0"/>
              </a:p>
            </p:txBody>
          </p:sp>
        </p:grp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4D1B1BE6-42DD-434D-B3C2-BAA923B9A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D07A464-182A-4FC6-AA9C-4F3AC69F0216}"/>
              </a:ext>
            </a:extLst>
          </p:cNvPr>
          <p:cNvGrpSpPr/>
          <p:nvPr/>
        </p:nvGrpSpPr>
        <p:grpSpPr>
          <a:xfrm>
            <a:off x="2315984" y="609271"/>
            <a:ext cx="4632280" cy="3696662"/>
            <a:chOff x="4625221" y="785593"/>
            <a:chExt cx="4872533" cy="388838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EA5B5D9-A8E5-4E3B-ACC3-E0A46A6A8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21" y="785593"/>
              <a:ext cx="4872533" cy="3888389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B79B132-93CC-40DA-B789-2FC7CECE507D}"/>
                </a:ext>
              </a:extLst>
            </p:cNvPr>
            <p:cNvSpPr/>
            <p:nvPr/>
          </p:nvSpPr>
          <p:spPr>
            <a:xfrm>
              <a:off x="5478754" y="1996270"/>
              <a:ext cx="3122999" cy="1512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FA43336-EBB8-40EE-8F8D-B3B4771B74D4}"/>
                </a:ext>
              </a:extLst>
            </p:cNvPr>
            <p:cNvSpPr/>
            <p:nvPr/>
          </p:nvSpPr>
          <p:spPr>
            <a:xfrm>
              <a:off x="5375016" y="1864717"/>
              <a:ext cx="3344064" cy="17759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71">
            <a:extLst>
              <a:ext uri="{FF2B5EF4-FFF2-40B4-BE49-F238E27FC236}">
                <a16:creationId xmlns:a16="http://schemas.microsoft.com/office/drawing/2014/main" id="{64CBB566-EF6A-4EDD-9370-7BE227620AB1}"/>
              </a:ext>
            </a:extLst>
          </p:cNvPr>
          <p:cNvSpPr txBox="1"/>
          <p:nvPr/>
        </p:nvSpPr>
        <p:spPr>
          <a:xfrm>
            <a:off x="3556337" y="24574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E805EB6-63E9-45F9-99FA-4DB83586A67A}"/>
              </a:ext>
            </a:extLst>
          </p:cNvPr>
          <p:cNvSpPr/>
          <p:nvPr/>
        </p:nvSpPr>
        <p:spPr>
          <a:xfrm>
            <a:off x="3810796" y="1977888"/>
            <a:ext cx="2767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—02—</a:t>
            </a:r>
            <a:endParaRPr lang="zh-CN" altLang="en-US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01684ED-0AEF-4424-A056-00C12BEAB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677"/>
            <a:ext cx="9144000" cy="21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41B7D0"/>
    </a:accent1>
    <a:accent2>
      <a:srgbClr val="0187AC"/>
    </a:accent2>
    <a:accent3>
      <a:srgbClr val="1AA4BE"/>
    </a:accent3>
    <a:accent4>
      <a:srgbClr val="52C3CB"/>
    </a:accent4>
    <a:accent5>
      <a:srgbClr val="42BDC6"/>
    </a:accent5>
    <a:accent6>
      <a:srgbClr val="168EA6"/>
    </a:accent6>
    <a:hlink>
      <a:srgbClr val="41B7D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8894</TotalTime>
  <Words>1777</Words>
  <Application>Microsoft Office PowerPoint</Application>
  <PresentationFormat>全屏显示(16:9)</PresentationFormat>
  <Paragraphs>311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微软雅黑</vt:lpstr>
      <vt:lpstr>Adobe Arabic</vt:lpstr>
      <vt:lpstr>Arial</vt:lpstr>
      <vt:lpstr>Bradley Hand ITC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967</cp:revision>
  <dcterms:created xsi:type="dcterms:W3CDTF">2015-04-24T01:01:13Z</dcterms:created>
  <dcterms:modified xsi:type="dcterms:W3CDTF">2017-07-11T06:55:57Z</dcterms:modified>
</cp:coreProperties>
</file>