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7" r:id="rId2"/>
    <p:sldId id="444" r:id="rId3"/>
    <p:sldId id="395" r:id="rId4"/>
    <p:sldId id="446" r:id="rId5"/>
    <p:sldId id="445" r:id="rId6"/>
    <p:sldId id="447" r:id="rId7"/>
    <p:sldId id="430" r:id="rId8"/>
    <p:sldId id="396" r:id="rId9"/>
    <p:sldId id="432" r:id="rId10"/>
    <p:sldId id="433" r:id="rId11"/>
    <p:sldId id="434" r:id="rId12"/>
    <p:sldId id="435" r:id="rId13"/>
    <p:sldId id="429" r:id="rId14"/>
    <p:sldId id="397" r:id="rId15"/>
    <p:sldId id="436" r:id="rId16"/>
    <p:sldId id="437" r:id="rId17"/>
    <p:sldId id="438" r:id="rId18"/>
    <p:sldId id="431" r:id="rId19"/>
    <p:sldId id="398" r:id="rId20"/>
    <p:sldId id="439" r:id="rId21"/>
    <p:sldId id="440" r:id="rId22"/>
    <p:sldId id="441" r:id="rId23"/>
    <p:sldId id="442" r:id="rId24"/>
    <p:sldId id="443" r:id="rId25"/>
    <p:sldId id="341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B5B2"/>
    <a:srgbClr val="FFFFFF"/>
    <a:srgbClr val="6B93B3"/>
    <a:srgbClr val="595959"/>
    <a:srgbClr val="3C6FA2"/>
    <a:srgbClr val="13436C"/>
    <a:srgbClr val="F1F1F1"/>
    <a:srgbClr val="A90202"/>
    <a:srgbClr val="1A2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38" d="100"/>
          <a:sy n="138" d="100"/>
        </p:scale>
        <p:origin x="1044" y="126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26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1402-DBD2-4631-B330-74752352E03D}" type="datetimeFigureOut">
              <a:rPr lang="zh-CN" altLang="en-US" smtClean="0"/>
              <a:t>2017/12/21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CFAA5-A4C6-4CDD-93C5-4754678CBD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507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2017/12/21 Thursday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904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5C50F8-9B79-4809-B7AE-3C5D0421158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3FC7E1-A15B-417D-9974-923CD27A53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98"/>
            <a:ext cx="9144000" cy="517599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25250A1-D8DD-46ED-A981-BFA8B0D0ADA7}"/>
              </a:ext>
            </a:extLst>
          </p:cNvPr>
          <p:cNvSpPr/>
          <p:nvPr userDrawn="1"/>
        </p:nvSpPr>
        <p:spPr>
          <a:xfrm>
            <a:off x="215515" y="144561"/>
            <a:ext cx="8712968" cy="4821880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876395B-3398-4340-83CC-7AAAEE720F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98"/>
            <a:ext cx="9144000" cy="5175998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881B5E0-71B9-45FC-B3DF-CAAB760223EF}"/>
              </a:ext>
            </a:extLst>
          </p:cNvPr>
          <p:cNvSpPr/>
          <p:nvPr/>
        </p:nvSpPr>
        <p:spPr>
          <a:xfrm>
            <a:off x="2880436" y="767017"/>
            <a:ext cx="3312368" cy="3312368"/>
          </a:xfrm>
          <a:prstGeom prst="ellipse">
            <a:avLst/>
          </a:prstGeom>
          <a:solidFill>
            <a:srgbClr val="FFB5B2"/>
          </a:solidFill>
          <a:ln>
            <a:noFill/>
          </a:ln>
          <a:effectLst>
            <a:outerShdw blurRad="127000" dist="76200" dir="5400000" algn="t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F934E8F-1213-451E-9237-B578E61E8707}"/>
              </a:ext>
            </a:extLst>
          </p:cNvPr>
          <p:cNvSpPr/>
          <p:nvPr/>
        </p:nvSpPr>
        <p:spPr>
          <a:xfrm>
            <a:off x="3018128" y="904709"/>
            <a:ext cx="3036984" cy="3036984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E48D4D3-85C5-43C8-A3BB-E10EC81B5789}"/>
              </a:ext>
            </a:extLst>
          </p:cNvPr>
          <p:cNvSpPr/>
          <p:nvPr/>
        </p:nvSpPr>
        <p:spPr>
          <a:xfrm>
            <a:off x="3476334" y="1530257"/>
            <a:ext cx="33096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水彩风</a:t>
            </a:r>
          </a:p>
        </p:txBody>
      </p:sp>
      <p:sp>
        <p:nvSpPr>
          <p:cNvPr id="32" name="TextBox 71">
            <a:extLst>
              <a:ext uri="{FF2B5EF4-FFF2-40B4-BE49-F238E27FC236}">
                <a16:creationId xmlns:a16="http://schemas.microsoft.com/office/drawing/2014/main" id="{17789F32-D160-4499-94DE-332374E4A9B6}"/>
              </a:ext>
            </a:extLst>
          </p:cNvPr>
          <p:cNvSpPr txBox="1"/>
          <p:nvPr/>
        </p:nvSpPr>
        <p:spPr>
          <a:xfrm>
            <a:off x="3349226" y="2539583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猪七爷工作室通 用 模 板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07BD9DD-AD98-40FD-AF44-C9B6F54B2AB2}"/>
              </a:ext>
            </a:extLst>
          </p:cNvPr>
          <p:cNvSpPr/>
          <p:nvPr/>
        </p:nvSpPr>
        <p:spPr>
          <a:xfrm>
            <a:off x="3030706" y="2061733"/>
            <a:ext cx="3082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latin typeface="DFPPOP1W7-B5" panose="040B0700000000000000" pitchFamily="82" charset="-12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2800" b="1" spc="300" dirty="0">
              <a:solidFill>
                <a:schemeClr val="bg1"/>
              </a:solidFill>
              <a:latin typeface="DFPPOP1W7-B5" panose="040B0700000000000000" pitchFamily="82" charset="-12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EE03678-7FC3-402C-A628-4224BECE9E5A}"/>
              </a:ext>
            </a:extLst>
          </p:cNvPr>
          <p:cNvSpPr/>
          <p:nvPr/>
        </p:nvSpPr>
        <p:spPr>
          <a:xfrm>
            <a:off x="3406933" y="2770550"/>
            <a:ext cx="2923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pc="300" dirty="0">
                <a:solidFill>
                  <a:srgbClr val="404040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Adobe Arabic" panose="02040503050201020203" pitchFamily="18" charset="-78"/>
                <a:sym typeface="微软雅黑" pitchFamily="34" charset="-122"/>
              </a:rPr>
              <a:t>PATTERNS</a:t>
            </a:r>
            <a:endParaRPr lang="zh-CN" altLang="en-US" sz="3200" spc="300" dirty="0">
              <a:solidFill>
                <a:srgbClr val="404040"/>
              </a:solidFill>
              <a:latin typeface="迷你简启体" panose="03000509000000000000" pitchFamily="65" charset="-122"/>
              <a:ea typeface="迷你简启体" panose="03000509000000000000" pitchFamily="65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37" name="Paula DeAnda - Why Would I Ever">
            <a:hlinkClick r:id="" action="ppaction://media"/>
            <a:extLst>
              <a:ext uri="{FF2B5EF4-FFF2-40B4-BE49-F238E27FC236}">
                <a16:creationId xmlns:a16="http://schemas.microsoft.com/office/drawing/2014/main" id="{B396B7EB-0D96-4EF5-BD19-42948D5A5B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4797" y="-1532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5" grpId="0" animBg="1"/>
      <p:bldP spid="30" grpId="0" animBg="1"/>
      <p:bldP spid="31" grpId="0"/>
      <p:bldP spid="32" grpId="0"/>
      <p:bldP spid="34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7ba213c-5644-4961-86a1-f64d5fddce15"/>
          <p:cNvGrpSpPr>
            <a:grpSpLocks noChangeAspect="1"/>
          </p:cNvGrpSpPr>
          <p:nvPr/>
        </p:nvGrpSpPr>
        <p:grpSpPr>
          <a:xfrm>
            <a:off x="791580" y="1653649"/>
            <a:ext cx="7749862" cy="2025306"/>
            <a:chOff x="1055440" y="2204865"/>
            <a:chExt cx="10333149" cy="2700408"/>
          </a:xfrm>
        </p:grpSpPr>
        <p:sp>
          <p:nvSpPr>
            <p:cNvPr id="4" name="Freeform: Shape 17"/>
            <p:cNvSpPr>
              <a:spLocks/>
            </p:cNvSpPr>
            <p:nvPr/>
          </p:nvSpPr>
          <p:spPr bwMode="auto">
            <a:xfrm>
              <a:off x="1055440" y="2908713"/>
              <a:ext cx="3658811" cy="590547"/>
            </a:xfrm>
            <a:custGeom>
              <a:avLst/>
              <a:gdLst>
                <a:gd name="connsiteX0" fmla="*/ 4083050 w 4083050"/>
                <a:gd name="connsiteY0" fmla="*/ 0 h 635000"/>
                <a:gd name="connsiteX1" fmla="*/ 4083050 w 4083050"/>
                <a:gd name="connsiteY1" fmla="*/ 162530 h 635000"/>
                <a:gd name="connsiteX2" fmla="*/ 1600200 w 4083050"/>
                <a:gd name="connsiteY2" fmla="*/ 635000 h 635000"/>
                <a:gd name="connsiteX3" fmla="*/ 0 w 4083050"/>
                <a:gd name="connsiteY3" fmla="*/ 635000 h 635000"/>
                <a:gd name="connsiteX4" fmla="*/ 0 w 4083050"/>
                <a:gd name="connsiteY4" fmla="*/ 504031 h 635000"/>
                <a:gd name="connsiteX5" fmla="*/ 1600200 w 4083050"/>
                <a:gd name="connsiteY5" fmla="*/ 504031 h 635000"/>
                <a:gd name="connsiteX6" fmla="*/ 1600200 w 4083050"/>
                <a:gd name="connsiteY6" fmla="*/ 502708 h 635000"/>
                <a:gd name="connsiteX7" fmla="*/ 4083050 w 4083050"/>
                <a:gd name="connsiteY7" fmla="*/ 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3050" h="635000">
                  <a:moveTo>
                    <a:pt x="4083050" y="0"/>
                  </a:moveTo>
                  <a:cubicBezTo>
                    <a:pt x="4083050" y="162530"/>
                    <a:pt x="4083050" y="162530"/>
                    <a:pt x="4083050" y="162530"/>
                  </a:cubicBezTo>
                  <a:cubicBezTo>
                    <a:pt x="4083050" y="162530"/>
                    <a:pt x="3269248" y="608542"/>
                    <a:pt x="1600200" y="635000"/>
                  </a:cubicBezTo>
                  <a:lnTo>
                    <a:pt x="0" y="635000"/>
                  </a:lnTo>
                  <a:lnTo>
                    <a:pt x="0" y="504031"/>
                  </a:lnTo>
                  <a:lnTo>
                    <a:pt x="1600200" y="504031"/>
                  </a:lnTo>
                  <a:lnTo>
                    <a:pt x="1600200" y="502708"/>
                  </a:lnTo>
                  <a:cubicBezTo>
                    <a:pt x="1600200" y="502708"/>
                    <a:pt x="3152452" y="517828"/>
                    <a:pt x="4083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20"/>
            <p:cNvSpPr>
              <a:spLocks/>
            </p:cNvSpPr>
            <p:nvPr/>
          </p:nvSpPr>
          <p:spPr bwMode="auto">
            <a:xfrm flipV="1">
              <a:off x="1055440" y="3745562"/>
              <a:ext cx="3658811" cy="1026073"/>
            </a:xfrm>
            <a:custGeom>
              <a:avLst/>
              <a:gdLst>
                <a:gd name="connsiteX0" fmla="*/ 0 w 4083050"/>
                <a:gd name="connsiteY0" fmla="*/ 1103313 h 1103313"/>
                <a:gd name="connsiteX1" fmla="*/ 1600200 w 4083050"/>
                <a:gd name="connsiteY1" fmla="*/ 1103313 h 1103313"/>
                <a:gd name="connsiteX2" fmla="*/ 4083050 w 4083050"/>
                <a:gd name="connsiteY2" fmla="*/ 162474 h 1103313"/>
                <a:gd name="connsiteX3" fmla="*/ 4083050 w 4083050"/>
                <a:gd name="connsiteY3" fmla="*/ 0 h 1103313"/>
                <a:gd name="connsiteX4" fmla="*/ 1600200 w 4083050"/>
                <a:gd name="connsiteY4" fmla="*/ 971067 h 1103313"/>
                <a:gd name="connsiteX5" fmla="*/ 1600200 w 4083050"/>
                <a:gd name="connsiteY5" fmla="*/ 972344 h 1103313"/>
                <a:gd name="connsiteX6" fmla="*/ 0 w 4083050"/>
                <a:gd name="connsiteY6" fmla="*/ 972344 h 110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3050" h="1103313">
                  <a:moveTo>
                    <a:pt x="0" y="1103313"/>
                  </a:moveTo>
                  <a:lnTo>
                    <a:pt x="1600200" y="1103313"/>
                  </a:lnTo>
                  <a:cubicBezTo>
                    <a:pt x="3077100" y="937061"/>
                    <a:pt x="4083050" y="162474"/>
                    <a:pt x="4083050" y="162474"/>
                  </a:cubicBezTo>
                  <a:cubicBezTo>
                    <a:pt x="4083050" y="162474"/>
                    <a:pt x="4083050" y="162474"/>
                    <a:pt x="4083050" y="0"/>
                  </a:cubicBezTo>
                  <a:cubicBezTo>
                    <a:pt x="2753087" y="914390"/>
                    <a:pt x="1600200" y="971067"/>
                    <a:pt x="1600200" y="971067"/>
                  </a:cubicBezTo>
                  <a:lnTo>
                    <a:pt x="1600200" y="972344"/>
                  </a:lnTo>
                  <a:lnTo>
                    <a:pt x="0" y="9723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9"/>
            <p:cNvSpPr>
              <a:spLocks/>
            </p:cNvSpPr>
            <p:nvPr/>
          </p:nvSpPr>
          <p:spPr bwMode="auto">
            <a:xfrm flipV="1">
              <a:off x="1055440" y="3625977"/>
              <a:ext cx="3658811" cy="590547"/>
            </a:xfrm>
            <a:custGeom>
              <a:avLst/>
              <a:gdLst>
                <a:gd name="connsiteX0" fmla="*/ 0 w 4083050"/>
                <a:gd name="connsiteY0" fmla="*/ 635000 h 635000"/>
                <a:gd name="connsiteX1" fmla="*/ 1600200 w 4083050"/>
                <a:gd name="connsiteY1" fmla="*/ 635000 h 635000"/>
                <a:gd name="connsiteX2" fmla="*/ 4083050 w 4083050"/>
                <a:gd name="connsiteY2" fmla="*/ 162530 h 635000"/>
                <a:gd name="connsiteX3" fmla="*/ 4083050 w 4083050"/>
                <a:gd name="connsiteY3" fmla="*/ 0 h 635000"/>
                <a:gd name="connsiteX4" fmla="*/ 1600200 w 4083050"/>
                <a:gd name="connsiteY4" fmla="*/ 502708 h 635000"/>
                <a:gd name="connsiteX5" fmla="*/ 1600200 w 4083050"/>
                <a:gd name="connsiteY5" fmla="*/ 504031 h 635000"/>
                <a:gd name="connsiteX6" fmla="*/ 0 w 4083050"/>
                <a:gd name="connsiteY6" fmla="*/ 504031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3050" h="635000">
                  <a:moveTo>
                    <a:pt x="0" y="635000"/>
                  </a:moveTo>
                  <a:lnTo>
                    <a:pt x="1600200" y="635000"/>
                  </a:lnTo>
                  <a:cubicBezTo>
                    <a:pt x="3269248" y="608542"/>
                    <a:pt x="4083050" y="162530"/>
                    <a:pt x="4083050" y="162530"/>
                  </a:cubicBezTo>
                  <a:cubicBezTo>
                    <a:pt x="4083050" y="162530"/>
                    <a:pt x="4083050" y="162530"/>
                    <a:pt x="4083050" y="0"/>
                  </a:cubicBezTo>
                  <a:cubicBezTo>
                    <a:pt x="3152452" y="517828"/>
                    <a:pt x="1600200" y="502708"/>
                    <a:pt x="1600200" y="502708"/>
                  </a:cubicBezTo>
                  <a:lnTo>
                    <a:pt x="1600200" y="504031"/>
                  </a:lnTo>
                  <a:lnTo>
                    <a:pt x="0" y="5040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6"/>
            <p:cNvSpPr/>
            <p:nvPr/>
          </p:nvSpPr>
          <p:spPr>
            <a:xfrm>
              <a:off x="1055440" y="2347697"/>
              <a:ext cx="3658811" cy="1026073"/>
            </a:xfrm>
            <a:custGeom>
              <a:avLst/>
              <a:gdLst>
                <a:gd name="connsiteX0" fmla="*/ 4083050 w 4083050"/>
                <a:gd name="connsiteY0" fmla="*/ 0 h 1103313"/>
                <a:gd name="connsiteX1" fmla="*/ 4083050 w 4083050"/>
                <a:gd name="connsiteY1" fmla="*/ 162474 h 1103313"/>
                <a:gd name="connsiteX2" fmla="*/ 1600200 w 4083050"/>
                <a:gd name="connsiteY2" fmla="*/ 1103313 h 1103313"/>
                <a:gd name="connsiteX3" fmla="*/ 1600200 w 4083050"/>
                <a:gd name="connsiteY3" fmla="*/ 1103312 h 1103313"/>
                <a:gd name="connsiteX4" fmla="*/ 0 w 4083050"/>
                <a:gd name="connsiteY4" fmla="*/ 1103312 h 1103313"/>
                <a:gd name="connsiteX5" fmla="*/ 0 w 4083050"/>
                <a:gd name="connsiteY5" fmla="*/ 972343 h 1103313"/>
                <a:gd name="connsiteX6" fmla="*/ 1600200 w 4083050"/>
                <a:gd name="connsiteY6" fmla="*/ 972343 h 1103313"/>
                <a:gd name="connsiteX7" fmla="*/ 1600200 w 4083050"/>
                <a:gd name="connsiteY7" fmla="*/ 971066 h 1103313"/>
                <a:gd name="connsiteX8" fmla="*/ 4083050 w 4083050"/>
                <a:gd name="connsiteY8" fmla="*/ 0 h 110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3050" h="1103313">
                  <a:moveTo>
                    <a:pt x="4083050" y="0"/>
                  </a:moveTo>
                  <a:cubicBezTo>
                    <a:pt x="4083050" y="162474"/>
                    <a:pt x="4083050" y="162474"/>
                    <a:pt x="4083050" y="162474"/>
                  </a:cubicBezTo>
                  <a:cubicBezTo>
                    <a:pt x="4083050" y="162474"/>
                    <a:pt x="3077100" y="937060"/>
                    <a:pt x="1600200" y="1103313"/>
                  </a:cubicBezTo>
                  <a:lnTo>
                    <a:pt x="1600200" y="1103312"/>
                  </a:lnTo>
                  <a:lnTo>
                    <a:pt x="0" y="1103312"/>
                  </a:lnTo>
                  <a:lnTo>
                    <a:pt x="0" y="972343"/>
                  </a:lnTo>
                  <a:lnTo>
                    <a:pt x="1600200" y="972343"/>
                  </a:lnTo>
                  <a:lnTo>
                    <a:pt x="1600200" y="971066"/>
                  </a:lnTo>
                  <a:cubicBezTo>
                    <a:pt x="1600200" y="971066"/>
                    <a:pt x="2753087" y="914389"/>
                    <a:pt x="40830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12"/>
            <p:cNvSpPr/>
            <p:nvPr/>
          </p:nvSpPr>
          <p:spPr>
            <a:xfrm>
              <a:off x="1055440" y="3502456"/>
              <a:ext cx="3658811" cy="12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 9"/>
            <p:cNvSpPr/>
            <p:nvPr/>
          </p:nvSpPr>
          <p:spPr>
            <a:xfrm>
              <a:off x="4715509" y="2204865"/>
              <a:ext cx="1661825" cy="4188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anchor="ctr">
              <a:normAutofit/>
            </a:bodyPr>
            <a:lstStyle/>
            <a:p>
              <a:pPr algn="ctr"/>
              <a:r>
                <a:rPr lang="zh-CN" altLang="en-US" sz="1200" b="1"/>
                <a:t>标题文本预设</a:t>
              </a: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4715509" y="2759229"/>
              <a:ext cx="1661825" cy="4188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anchor="ctr">
              <a:normAutofit/>
            </a:bodyPr>
            <a:lstStyle/>
            <a:p>
              <a:pPr algn="ctr"/>
              <a:r>
                <a:rPr lang="zh-CN" altLang="en-US" sz="1200" b="1"/>
                <a:t>标题文本预设</a:t>
              </a: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4715509" y="3356765"/>
              <a:ext cx="1661825" cy="4188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anchor="ctr">
              <a:normAutofit/>
            </a:bodyPr>
            <a:lstStyle/>
            <a:p>
              <a:pPr algn="ctr"/>
              <a:r>
                <a:rPr lang="zh-CN" altLang="en-US" sz="1200" b="1"/>
                <a:t>标题文本预设</a:t>
              </a:r>
            </a:p>
          </p:txBody>
        </p:sp>
        <p:sp>
          <p:nvSpPr>
            <p:cNvPr id="12" name="Rectangle 13"/>
            <p:cNvSpPr/>
            <p:nvPr/>
          </p:nvSpPr>
          <p:spPr>
            <a:xfrm>
              <a:off x="4715509" y="3929702"/>
              <a:ext cx="1661825" cy="4188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anchor="ctr">
              <a:normAutofit/>
            </a:bodyPr>
            <a:lstStyle/>
            <a:p>
              <a:pPr algn="ctr"/>
              <a:r>
                <a:rPr lang="zh-CN" altLang="en-US" sz="1200" b="1"/>
                <a:t>标题文本预设</a:t>
              </a:r>
            </a:p>
          </p:txBody>
        </p:sp>
        <p:sp>
          <p:nvSpPr>
            <p:cNvPr id="13" name="Rectangle 14"/>
            <p:cNvSpPr/>
            <p:nvPr/>
          </p:nvSpPr>
          <p:spPr>
            <a:xfrm>
              <a:off x="4715509" y="4486426"/>
              <a:ext cx="1661825" cy="4188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anchor="ctr">
              <a:normAutofit/>
            </a:bodyPr>
            <a:lstStyle/>
            <a:p>
              <a:pPr algn="ctr"/>
              <a:r>
                <a:rPr lang="zh-CN" altLang="en-US" sz="1200" b="1"/>
                <a:t>标题文本预设</a:t>
              </a:r>
            </a:p>
          </p:txBody>
        </p:sp>
        <p:sp>
          <p:nvSpPr>
            <p:cNvPr id="14" name="Right Bracket 6"/>
            <p:cNvSpPr/>
            <p:nvPr/>
          </p:nvSpPr>
          <p:spPr>
            <a:xfrm>
              <a:off x="6377335" y="2414290"/>
              <a:ext cx="488632" cy="2281559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osceles Triangle 7"/>
            <p:cNvSpPr/>
            <p:nvPr/>
          </p:nvSpPr>
          <p:spPr>
            <a:xfrm rot="5400000">
              <a:off x="6367546" y="3151743"/>
              <a:ext cx="2281559" cy="82323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8013164" y="3084280"/>
              <a:ext cx="958155" cy="9581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400" b="1"/>
                <a:t>标题文本预设</a:t>
              </a:r>
            </a:p>
          </p:txBody>
        </p:sp>
        <p:sp>
          <p:nvSpPr>
            <p:cNvPr id="17" name="TextBox 21"/>
            <p:cNvSpPr txBox="1">
              <a:spLocks/>
            </p:cNvSpPr>
            <p:nvPr/>
          </p:nvSpPr>
          <p:spPr bwMode="auto">
            <a:xfrm>
              <a:off x="8971318" y="3274272"/>
              <a:ext cx="2417271" cy="602345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2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00200" y="900113"/>
            <a:ext cx="3439239" cy="1433274"/>
            <a:chOff x="1600200" y="900113"/>
            <a:chExt cx="3439239" cy="1433274"/>
          </a:xfrm>
        </p:grpSpPr>
        <p:sp>
          <p:nvSpPr>
            <p:cNvPr id="23" name="矩形 22"/>
            <p:cNvSpPr/>
            <p:nvPr/>
          </p:nvSpPr>
          <p:spPr>
            <a:xfrm>
              <a:off x="1600200" y="2213818"/>
              <a:ext cx="2971800" cy="119569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4323647" y="1148466"/>
              <a:ext cx="616276" cy="119569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572000" y="1398508"/>
              <a:ext cx="467439" cy="934878"/>
            </a:xfrm>
            <a:custGeom>
              <a:avLst/>
              <a:gdLst>
                <a:gd name="connsiteX0" fmla="*/ 0 w 958850"/>
                <a:gd name="connsiteY0" fmla="*/ 0 h 1917700"/>
                <a:gd name="connsiteX1" fmla="*/ 958850 w 958850"/>
                <a:gd name="connsiteY1" fmla="*/ 958850 h 1917700"/>
                <a:gd name="connsiteX2" fmla="*/ 0 w 958850"/>
                <a:gd name="connsiteY2" fmla="*/ 1917700 h 1917700"/>
                <a:gd name="connsiteX3" fmla="*/ 0 w 958850"/>
                <a:gd name="connsiteY3" fmla="*/ 1672656 h 1917700"/>
                <a:gd name="connsiteX4" fmla="*/ 713806 w 958850"/>
                <a:gd name="connsiteY4" fmla="*/ 958850 h 1917700"/>
                <a:gd name="connsiteX5" fmla="*/ 0 w 958850"/>
                <a:gd name="connsiteY5" fmla="*/ 245044 h 1917700"/>
                <a:gd name="connsiteX6" fmla="*/ 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0" y="0"/>
                  </a:moveTo>
                  <a:cubicBezTo>
                    <a:pt x="529558" y="0"/>
                    <a:pt x="958850" y="429292"/>
                    <a:pt x="958850" y="958850"/>
                  </a:cubicBezTo>
                  <a:cubicBezTo>
                    <a:pt x="958850" y="1488408"/>
                    <a:pt x="529558" y="1917700"/>
                    <a:pt x="0" y="1917700"/>
                  </a:cubicBezTo>
                  <a:lnTo>
                    <a:pt x="0" y="1672656"/>
                  </a:lnTo>
                  <a:cubicBezTo>
                    <a:pt x="394224" y="1672656"/>
                    <a:pt x="713806" y="1353074"/>
                    <a:pt x="713806" y="958850"/>
                  </a:cubicBezTo>
                  <a:cubicBezTo>
                    <a:pt x="713806" y="564626"/>
                    <a:pt x="394224" y="245044"/>
                    <a:pt x="0" y="2450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椭圆 4"/>
            <p:cNvSpPr/>
            <p:nvPr/>
          </p:nvSpPr>
          <p:spPr>
            <a:xfrm>
              <a:off x="4272497" y="1566445"/>
              <a:ext cx="599005" cy="599005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546775" y="1658421"/>
              <a:ext cx="1557786" cy="551592"/>
              <a:chOff x="-178244" y="3139323"/>
              <a:chExt cx="3195458" cy="1131471"/>
            </a:xfrm>
          </p:grpSpPr>
          <p:sp>
            <p:nvSpPr>
              <p:cNvPr id="18" name="文本框 19"/>
              <p:cNvSpPr txBox="1"/>
              <p:nvPr/>
            </p:nvSpPr>
            <p:spPr>
              <a:xfrm>
                <a:off x="-178244" y="3385545"/>
                <a:ext cx="3195458" cy="885249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550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4399344" y="1695120"/>
              <a:ext cx="345312" cy="344948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338506" y="3029515"/>
            <a:ext cx="2700933" cy="1213872"/>
            <a:chOff x="2338506" y="3029515"/>
            <a:chExt cx="2700933" cy="1213872"/>
          </a:xfrm>
        </p:grpSpPr>
        <p:sp>
          <p:nvSpPr>
            <p:cNvPr id="21" name="任意多边形: 形状 20"/>
            <p:cNvSpPr/>
            <p:nvPr/>
          </p:nvSpPr>
          <p:spPr>
            <a:xfrm>
              <a:off x="4572000" y="3029515"/>
              <a:ext cx="467439" cy="934878"/>
            </a:xfrm>
            <a:custGeom>
              <a:avLst/>
              <a:gdLst>
                <a:gd name="connsiteX0" fmla="*/ 0 w 958850"/>
                <a:gd name="connsiteY0" fmla="*/ 0 h 1917700"/>
                <a:gd name="connsiteX1" fmla="*/ 958850 w 958850"/>
                <a:gd name="connsiteY1" fmla="*/ 958850 h 1917700"/>
                <a:gd name="connsiteX2" fmla="*/ 0 w 958850"/>
                <a:gd name="connsiteY2" fmla="*/ 1917700 h 1917700"/>
                <a:gd name="connsiteX3" fmla="*/ 0 w 958850"/>
                <a:gd name="connsiteY3" fmla="*/ 1672656 h 1917700"/>
                <a:gd name="connsiteX4" fmla="*/ 713806 w 958850"/>
                <a:gd name="connsiteY4" fmla="*/ 958850 h 1917700"/>
                <a:gd name="connsiteX5" fmla="*/ 0 w 958850"/>
                <a:gd name="connsiteY5" fmla="*/ 245044 h 1917700"/>
                <a:gd name="connsiteX6" fmla="*/ 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0" y="0"/>
                  </a:moveTo>
                  <a:cubicBezTo>
                    <a:pt x="529558" y="0"/>
                    <a:pt x="958850" y="429292"/>
                    <a:pt x="958850" y="958850"/>
                  </a:cubicBezTo>
                  <a:cubicBezTo>
                    <a:pt x="958850" y="1488408"/>
                    <a:pt x="529558" y="1917700"/>
                    <a:pt x="0" y="1917700"/>
                  </a:cubicBezTo>
                  <a:lnTo>
                    <a:pt x="0" y="1672656"/>
                  </a:lnTo>
                  <a:cubicBezTo>
                    <a:pt x="394224" y="1672656"/>
                    <a:pt x="713806" y="1353074"/>
                    <a:pt x="713806" y="958850"/>
                  </a:cubicBezTo>
                  <a:cubicBezTo>
                    <a:pt x="713806" y="564626"/>
                    <a:pt x="394224" y="245044"/>
                    <a:pt x="0" y="2450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矩形 23"/>
            <p:cNvSpPr/>
            <p:nvPr/>
          </p:nvSpPr>
          <p:spPr>
            <a:xfrm>
              <a:off x="2338507" y="3844438"/>
              <a:ext cx="2233494" cy="119569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 rot="16200000">
              <a:off x="2198816" y="3984128"/>
              <a:ext cx="398949" cy="119569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椭圆 6"/>
            <p:cNvSpPr/>
            <p:nvPr/>
          </p:nvSpPr>
          <p:spPr>
            <a:xfrm>
              <a:off x="4272497" y="3197452"/>
              <a:ext cx="599005" cy="599005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546775" y="3292847"/>
              <a:ext cx="1557786" cy="551592"/>
              <a:chOff x="-178244" y="3139323"/>
              <a:chExt cx="3195458" cy="1131471"/>
            </a:xfrm>
          </p:grpSpPr>
          <p:sp>
            <p:nvSpPr>
              <p:cNvPr id="14" name="文本框 25"/>
              <p:cNvSpPr txBox="1"/>
              <p:nvPr/>
            </p:nvSpPr>
            <p:spPr>
              <a:xfrm>
                <a:off x="-178244" y="3385545"/>
                <a:ext cx="3195458" cy="885249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550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4404064" y="3324663"/>
              <a:ext cx="344060" cy="34342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04561" y="2213818"/>
            <a:ext cx="3439239" cy="935266"/>
            <a:chOff x="4104561" y="2213818"/>
            <a:chExt cx="3439239" cy="935266"/>
          </a:xfrm>
        </p:grpSpPr>
        <p:sp>
          <p:nvSpPr>
            <p:cNvPr id="20" name="任意多边形: 形状 19"/>
            <p:cNvSpPr/>
            <p:nvPr/>
          </p:nvSpPr>
          <p:spPr>
            <a:xfrm>
              <a:off x="4104561" y="2213818"/>
              <a:ext cx="467439" cy="934878"/>
            </a:xfrm>
            <a:custGeom>
              <a:avLst/>
              <a:gdLst>
                <a:gd name="connsiteX0" fmla="*/ 958850 w 958850"/>
                <a:gd name="connsiteY0" fmla="*/ 0 h 1917700"/>
                <a:gd name="connsiteX1" fmla="*/ 958850 w 958850"/>
                <a:gd name="connsiteY1" fmla="*/ 245044 h 1917700"/>
                <a:gd name="connsiteX2" fmla="*/ 245044 w 958850"/>
                <a:gd name="connsiteY2" fmla="*/ 958850 h 1917700"/>
                <a:gd name="connsiteX3" fmla="*/ 958850 w 958850"/>
                <a:gd name="connsiteY3" fmla="*/ 1672656 h 1917700"/>
                <a:gd name="connsiteX4" fmla="*/ 958850 w 958850"/>
                <a:gd name="connsiteY4" fmla="*/ 1917700 h 1917700"/>
                <a:gd name="connsiteX5" fmla="*/ 0 w 958850"/>
                <a:gd name="connsiteY5" fmla="*/ 958850 h 1917700"/>
                <a:gd name="connsiteX6" fmla="*/ 95885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958850" y="0"/>
                  </a:moveTo>
                  <a:lnTo>
                    <a:pt x="958850" y="245044"/>
                  </a:lnTo>
                  <a:cubicBezTo>
                    <a:pt x="564626" y="245044"/>
                    <a:pt x="245044" y="564626"/>
                    <a:pt x="245044" y="958850"/>
                  </a:cubicBezTo>
                  <a:cubicBezTo>
                    <a:pt x="245044" y="1353074"/>
                    <a:pt x="564626" y="1672656"/>
                    <a:pt x="958850" y="1672656"/>
                  </a:cubicBezTo>
                  <a:lnTo>
                    <a:pt x="958850" y="1917700"/>
                  </a:lnTo>
                  <a:cubicBezTo>
                    <a:pt x="429292" y="1917700"/>
                    <a:pt x="0" y="1488408"/>
                    <a:pt x="0" y="958850"/>
                  </a:cubicBezTo>
                  <a:cubicBezTo>
                    <a:pt x="0" y="429292"/>
                    <a:pt x="429292" y="0"/>
                    <a:pt x="958850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 21"/>
            <p:cNvSpPr/>
            <p:nvPr/>
          </p:nvSpPr>
          <p:spPr>
            <a:xfrm>
              <a:off x="4572000" y="3029515"/>
              <a:ext cx="2971800" cy="119569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椭圆 5"/>
            <p:cNvSpPr/>
            <p:nvPr/>
          </p:nvSpPr>
          <p:spPr>
            <a:xfrm>
              <a:off x="4272497" y="2381298"/>
              <a:ext cx="599005" cy="59900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092542" y="2477080"/>
              <a:ext cx="1639697" cy="407441"/>
              <a:chOff x="9029819" y="3139323"/>
              <a:chExt cx="3363481" cy="835777"/>
            </a:xfrm>
          </p:grpSpPr>
          <p:sp>
            <p:nvSpPr>
              <p:cNvPr id="16" name="文本框 22"/>
              <p:cNvSpPr txBox="1"/>
              <p:nvPr/>
            </p:nvSpPr>
            <p:spPr>
              <a:xfrm>
                <a:off x="9029819" y="3385545"/>
                <a:ext cx="3363481" cy="589555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0000" lnSpcReduction="2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550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4399344" y="2537096"/>
              <a:ext cx="347360" cy="28550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89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8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30"/>
          <p:cNvGrpSpPr/>
          <p:nvPr/>
        </p:nvGrpSpPr>
        <p:grpSpPr>
          <a:xfrm>
            <a:off x="3167844" y="1221600"/>
            <a:ext cx="2753143" cy="2753142"/>
            <a:chOff x="2025650" y="1773238"/>
            <a:chExt cx="4551363" cy="4551362"/>
          </a:xfrm>
        </p:grpSpPr>
        <p:sp>
          <p:nvSpPr>
            <p:cNvPr id="18" name="Freeform: Shape 131"/>
            <p:cNvSpPr>
              <a:spLocks/>
            </p:cNvSpPr>
            <p:nvPr/>
          </p:nvSpPr>
          <p:spPr bwMode="auto">
            <a:xfrm>
              <a:off x="2025650" y="2903538"/>
              <a:ext cx="1563688" cy="1150937"/>
            </a:xfrm>
            <a:custGeom>
              <a:avLst/>
              <a:gdLst>
                <a:gd name="T0" fmla="*/ 705 w 985"/>
                <a:gd name="T1" fmla="*/ 613 h 725"/>
                <a:gd name="T2" fmla="*/ 712 w 985"/>
                <a:gd name="T3" fmla="*/ 480 h 725"/>
                <a:gd name="T4" fmla="*/ 731 w 985"/>
                <a:gd name="T5" fmla="*/ 434 h 725"/>
                <a:gd name="T6" fmla="*/ 748 w 985"/>
                <a:gd name="T7" fmla="*/ 429 h 725"/>
                <a:gd name="T8" fmla="*/ 802 w 985"/>
                <a:gd name="T9" fmla="*/ 459 h 725"/>
                <a:gd name="T10" fmla="*/ 847 w 985"/>
                <a:gd name="T11" fmla="*/ 482 h 725"/>
                <a:gd name="T12" fmla="*/ 886 w 985"/>
                <a:gd name="T13" fmla="*/ 485 h 725"/>
                <a:gd name="T14" fmla="*/ 928 w 985"/>
                <a:gd name="T15" fmla="*/ 473 h 725"/>
                <a:gd name="T16" fmla="*/ 959 w 985"/>
                <a:gd name="T17" fmla="*/ 445 h 725"/>
                <a:gd name="T18" fmla="*/ 978 w 985"/>
                <a:gd name="T19" fmla="*/ 409 h 725"/>
                <a:gd name="T20" fmla="*/ 983 w 985"/>
                <a:gd name="T21" fmla="*/ 335 h 725"/>
                <a:gd name="T22" fmla="*/ 969 w 985"/>
                <a:gd name="T23" fmla="*/ 297 h 725"/>
                <a:gd name="T24" fmla="*/ 939 w 985"/>
                <a:gd name="T25" fmla="*/ 268 h 725"/>
                <a:gd name="T26" fmla="*/ 896 w 985"/>
                <a:gd name="T27" fmla="*/ 253 h 725"/>
                <a:gd name="T28" fmla="*/ 858 w 985"/>
                <a:gd name="T29" fmla="*/ 255 h 725"/>
                <a:gd name="T30" fmla="*/ 790 w 985"/>
                <a:gd name="T31" fmla="*/ 286 h 725"/>
                <a:gd name="T32" fmla="*/ 745 w 985"/>
                <a:gd name="T33" fmla="*/ 299 h 725"/>
                <a:gd name="T34" fmla="*/ 727 w 985"/>
                <a:gd name="T35" fmla="*/ 282 h 725"/>
                <a:gd name="T36" fmla="*/ 718 w 985"/>
                <a:gd name="T37" fmla="*/ 183 h 725"/>
                <a:gd name="T38" fmla="*/ 614 w 985"/>
                <a:gd name="T39" fmla="*/ 1 h 725"/>
                <a:gd name="T40" fmla="*/ 484 w 985"/>
                <a:gd name="T41" fmla="*/ 5 h 725"/>
                <a:gd name="T42" fmla="*/ 436 w 985"/>
                <a:gd name="T43" fmla="*/ 26 h 725"/>
                <a:gd name="T44" fmla="*/ 431 w 985"/>
                <a:gd name="T45" fmla="*/ 44 h 725"/>
                <a:gd name="T46" fmla="*/ 439 w 985"/>
                <a:gd name="T47" fmla="*/ 65 h 725"/>
                <a:gd name="T48" fmla="*/ 475 w 985"/>
                <a:gd name="T49" fmla="*/ 125 h 725"/>
                <a:gd name="T50" fmla="*/ 484 w 985"/>
                <a:gd name="T51" fmla="*/ 180 h 725"/>
                <a:gd name="T52" fmla="*/ 479 w 985"/>
                <a:gd name="T53" fmla="*/ 213 h 725"/>
                <a:gd name="T54" fmla="*/ 458 w 985"/>
                <a:gd name="T55" fmla="*/ 247 h 725"/>
                <a:gd name="T56" fmla="*/ 425 w 985"/>
                <a:gd name="T57" fmla="*/ 269 h 725"/>
                <a:gd name="T58" fmla="*/ 376 w 985"/>
                <a:gd name="T59" fmla="*/ 279 h 725"/>
                <a:gd name="T60" fmla="*/ 337 w 985"/>
                <a:gd name="T61" fmla="*/ 271 h 725"/>
                <a:gd name="T62" fmla="*/ 302 w 985"/>
                <a:gd name="T63" fmla="*/ 250 h 725"/>
                <a:gd name="T64" fmla="*/ 277 w 985"/>
                <a:gd name="T65" fmla="*/ 215 h 725"/>
                <a:gd name="T66" fmla="*/ 268 w 985"/>
                <a:gd name="T67" fmla="*/ 166 h 725"/>
                <a:gd name="T68" fmla="*/ 274 w 985"/>
                <a:gd name="T69" fmla="*/ 120 h 725"/>
                <a:gd name="T70" fmla="*/ 296 w 985"/>
                <a:gd name="T71" fmla="*/ 74 h 725"/>
                <a:gd name="T72" fmla="*/ 319 w 985"/>
                <a:gd name="T73" fmla="*/ 43 h 725"/>
                <a:gd name="T74" fmla="*/ 315 w 985"/>
                <a:gd name="T75" fmla="*/ 30 h 725"/>
                <a:gd name="T76" fmla="*/ 270 w 985"/>
                <a:gd name="T77" fmla="*/ 11 h 725"/>
                <a:gd name="T78" fmla="*/ 176 w 985"/>
                <a:gd name="T79" fmla="*/ 2 h 725"/>
                <a:gd name="T80" fmla="*/ 0 w 985"/>
                <a:gd name="T81" fmla="*/ 721 h 725"/>
                <a:gd name="T82" fmla="*/ 130 w 985"/>
                <a:gd name="T83" fmla="*/ 724 h 725"/>
                <a:gd name="T84" fmla="*/ 275 w 985"/>
                <a:gd name="T85" fmla="*/ 715 h 725"/>
                <a:gd name="T86" fmla="*/ 338 w 985"/>
                <a:gd name="T87" fmla="*/ 697 h 725"/>
                <a:gd name="T88" fmla="*/ 345 w 985"/>
                <a:gd name="T89" fmla="*/ 684 h 725"/>
                <a:gd name="T90" fmla="*/ 322 w 985"/>
                <a:gd name="T91" fmla="*/ 650 h 725"/>
                <a:gd name="T92" fmla="*/ 288 w 985"/>
                <a:gd name="T93" fmla="*/ 592 h 725"/>
                <a:gd name="T94" fmla="*/ 278 w 985"/>
                <a:gd name="T95" fmla="*/ 533 h 725"/>
                <a:gd name="T96" fmla="*/ 284 w 985"/>
                <a:gd name="T97" fmla="*/ 506 h 725"/>
                <a:gd name="T98" fmla="*/ 303 w 985"/>
                <a:gd name="T99" fmla="*/ 478 h 725"/>
                <a:gd name="T100" fmla="*/ 358 w 985"/>
                <a:gd name="T101" fmla="*/ 451 h 725"/>
                <a:gd name="T102" fmla="*/ 414 w 985"/>
                <a:gd name="T103" fmla="*/ 452 h 725"/>
                <a:gd name="T104" fmla="*/ 468 w 985"/>
                <a:gd name="T105" fmla="*/ 482 h 725"/>
                <a:gd name="T106" fmla="*/ 488 w 985"/>
                <a:gd name="T107" fmla="*/ 510 h 725"/>
                <a:gd name="T108" fmla="*/ 493 w 985"/>
                <a:gd name="T109" fmla="*/ 556 h 725"/>
                <a:gd name="T110" fmla="*/ 478 w 985"/>
                <a:gd name="T111" fmla="*/ 619 h 725"/>
                <a:gd name="T112" fmla="*/ 460 w 985"/>
                <a:gd name="T113" fmla="*/ 677 h 725"/>
                <a:gd name="T114" fmla="*/ 478 w 985"/>
                <a:gd name="T115" fmla="*/ 703 h 725"/>
                <a:gd name="T116" fmla="*/ 526 w 985"/>
                <a:gd name="T117" fmla="*/ 719 h 725"/>
                <a:gd name="T118" fmla="*/ 706 w 985"/>
                <a:gd name="T119" fmla="*/ 7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5" h="725">
                  <a:moveTo>
                    <a:pt x="706" y="724"/>
                  </a:moveTo>
                  <a:lnTo>
                    <a:pt x="706" y="724"/>
                  </a:lnTo>
                  <a:lnTo>
                    <a:pt x="705" y="668"/>
                  </a:lnTo>
                  <a:lnTo>
                    <a:pt x="705" y="613"/>
                  </a:lnTo>
                  <a:lnTo>
                    <a:pt x="705" y="564"/>
                  </a:lnTo>
                  <a:lnTo>
                    <a:pt x="707" y="518"/>
                  </a:lnTo>
                  <a:lnTo>
                    <a:pt x="709" y="499"/>
                  </a:lnTo>
                  <a:lnTo>
                    <a:pt x="712" y="480"/>
                  </a:lnTo>
                  <a:lnTo>
                    <a:pt x="716" y="465"/>
                  </a:lnTo>
                  <a:lnTo>
                    <a:pt x="720" y="452"/>
                  </a:lnTo>
                  <a:lnTo>
                    <a:pt x="725" y="441"/>
                  </a:lnTo>
                  <a:lnTo>
                    <a:pt x="731" y="434"/>
                  </a:lnTo>
                  <a:lnTo>
                    <a:pt x="739" y="430"/>
                  </a:lnTo>
                  <a:lnTo>
                    <a:pt x="742" y="429"/>
                  </a:lnTo>
                  <a:lnTo>
                    <a:pt x="748" y="429"/>
                  </a:lnTo>
                  <a:lnTo>
                    <a:pt x="748" y="429"/>
                  </a:lnTo>
                  <a:lnTo>
                    <a:pt x="755" y="430"/>
                  </a:lnTo>
                  <a:lnTo>
                    <a:pt x="760" y="431"/>
                  </a:lnTo>
                  <a:lnTo>
                    <a:pt x="774" y="438"/>
                  </a:lnTo>
                  <a:lnTo>
                    <a:pt x="802" y="459"/>
                  </a:lnTo>
                  <a:lnTo>
                    <a:pt x="818" y="469"/>
                  </a:lnTo>
                  <a:lnTo>
                    <a:pt x="828" y="475"/>
                  </a:lnTo>
                  <a:lnTo>
                    <a:pt x="837" y="478"/>
                  </a:lnTo>
                  <a:lnTo>
                    <a:pt x="847" y="482"/>
                  </a:lnTo>
                  <a:lnTo>
                    <a:pt x="860" y="483"/>
                  </a:lnTo>
                  <a:lnTo>
                    <a:pt x="872" y="485"/>
                  </a:lnTo>
                  <a:lnTo>
                    <a:pt x="886" y="485"/>
                  </a:lnTo>
                  <a:lnTo>
                    <a:pt x="886" y="485"/>
                  </a:lnTo>
                  <a:lnTo>
                    <a:pt x="897" y="483"/>
                  </a:lnTo>
                  <a:lnTo>
                    <a:pt x="909" y="480"/>
                  </a:lnTo>
                  <a:lnTo>
                    <a:pt x="918" y="478"/>
                  </a:lnTo>
                  <a:lnTo>
                    <a:pt x="928" y="473"/>
                  </a:lnTo>
                  <a:lnTo>
                    <a:pt x="937" y="468"/>
                  </a:lnTo>
                  <a:lnTo>
                    <a:pt x="945" y="461"/>
                  </a:lnTo>
                  <a:lnTo>
                    <a:pt x="952" y="454"/>
                  </a:lnTo>
                  <a:lnTo>
                    <a:pt x="959" y="445"/>
                  </a:lnTo>
                  <a:lnTo>
                    <a:pt x="965" y="437"/>
                  </a:lnTo>
                  <a:lnTo>
                    <a:pt x="970" y="429"/>
                  </a:lnTo>
                  <a:lnTo>
                    <a:pt x="974" y="419"/>
                  </a:lnTo>
                  <a:lnTo>
                    <a:pt x="978" y="409"/>
                  </a:lnTo>
                  <a:lnTo>
                    <a:pt x="984" y="388"/>
                  </a:lnTo>
                  <a:lnTo>
                    <a:pt x="985" y="367"/>
                  </a:lnTo>
                  <a:lnTo>
                    <a:pt x="985" y="345"/>
                  </a:lnTo>
                  <a:lnTo>
                    <a:pt x="983" y="335"/>
                  </a:lnTo>
                  <a:lnTo>
                    <a:pt x="981" y="325"/>
                  </a:lnTo>
                  <a:lnTo>
                    <a:pt x="977" y="315"/>
                  </a:lnTo>
                  <a:lnTo>
                    <a:pt x="973" y="306"/>
                  </a:lnTo>
                  <a:lnTo>
                    <a:pt x="969" y="297"/>
                  </a:lnTo>
                  <a:lnTo>
                    <a:pt x="962" y="289"/>
                  </a:lnTo>
                  <a:lnTo>
                    <a:pt x="955" y="280"/>
                  </a:lnTo>
                  <a:lnTo>
                    <a:pt x="948" y="273"/>
                  </a:lnTo>
                  <a:lnTo>
                    <a:pt x="939" y="268"/>
                  </a:lnTo>
                  <a:lnTo>
                    <a:pt x="930" y="262"/>
                  </a:lnTo>
                  <a:lnTo>
                    <a:pt x="920" y="258"/>
                  </a:lnTo>
                  <a:lnTo>
                    <a:pt x="909" y="255"/>
                  </a:lnTo>
                  <a:lnTo>
                    <a:pt x="896" y="253"/>
                  </a:lnTo>
                  <a:lnTo>
                    <a:pt x="883" y="253"/>
                  </a:lnTo>
                  <a:lnTo>
                    <a:pt x="883" y="253"/>
                  </a:lnTo>
                  <a:lnTo>
                    <a:pt x="871" y="253"/>
                  </a:lnTo>
                  <a:lnTo>
                    <a:pt x="858" y="255"/>
                  </a:lnTo>
                  <a:lnTo>
                    <a:pt x="846" y="258"/>
                  </a:lnTo>
                  <a:lnTo>
                    <a:pt x="835" y="264"/>
                  </a:lnTo>
                  <a:lnTo>
                    <a:pt x="811" y="275"/>
                  </a:lnTo>
                  <a:lnTo>
                    <a:pt x="790" y="286"/>
                  </a:lnTo>
                  <a:lnTo>
                    <a:pt x="769" y="294"/>
                  </a:lnTo>
                  <a:lnTo>
                    <a:pt x="760" y="299"/>
                  </a:lnTo>
                  <a:lnTo>
                    <a:pt x="752" y="299"/>
                  </a:lnTo>
                  <a:lnTo>
                    <a:pt x="745" y="299"/>
                  </a:lnTo>
                  <a:lnTo>
                    <a:pt x="738" y="296"/>
                  </a:lnTo>
                  <a:lnTo>
                    <a:pt x="732" y="290"/>
                  </a:lnTo>
                  <a:lnTo>
                    <a:pt x="727" y="282"/>
                  </a:lnTo>
                  <a:lnTo>
                    <a:pt x="727" y="282"/>
                  </a:lnTo>
                  <a:lnTo>
                    <a:pt x="724" y="269"/>
                  </a:lnTo>
                  <a:lnTo>
                    <a:pt x="721" y="247"/>
                  </a:lnTo>
                  <a:lnTo>
                    <a:pt x="720" y="219"/>
                  </a:lnTo>
                  <a:lnTo>
                    <a:pt x="718" y="183"/>
                  </a:lnTo>
                  <a:lnTo>
                    <a:pt x="717" y="99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614" y="1"/>
                  </a:lnTo>
                  <a:lnTo>
                    <a:pt x="565" y="0"/>
                  </a:lnTo>
                  <a:lnTo>
                    <a:pt x="521" y="1"/>
                  </a:lnTo>
                  <a:lnTo>
                    <a:pt x="502" y="2"/>
                  </a:lnTo>
                  <a:lnTo>
                    <a:pt x="484" y="5"/>
                  </a:lnTo>
                  <a:lnTo>
                    <a:pt x="468" y="9"/>
                  </a:lnTo>
                  <a:lnTo>
                    <a:pt x="454" y="13"/>
                  </a:lnTo>
                  <a:lnTo>
                    <a:pt x="445" y="19"/>
                  </a:lnTo>
                  <a:lnTo>
                    <a:pt x="436" y="26"/>
                  </a:lnTo>
                  <a:lnTo>
                    <a:pt x="433" y="30"/>
                  </a:lnTo>
                  <a:lnTo>
                    <a:pt x="432" y="34"/>
                  </a:lnTo>
                  <a:lnTo>
                    <a:pt x="431" y="39"/>
                  </a:lnTo>
                  <a:lnTo>
                    <a:pt x="431" y="44"/>
                  </a:lnTo>
                  <a:lnTo>
                    <a:pt x="431" y="44"/>
                  </a:lnTo>
                  <a:lnTo>
                    <a:pt x="431" y="50"/>
                  </a:lnTo>
                  <a:lnTo>
                    <a:pt x="433" y="55"/>
                  </a:lnTo>
                  <a:lnTo>
                    <a:pt x="439" y="65"/>
                  </a:lnTo>
                  <a:lnTo>
                    <a:pt x="457" y="90"/>
                  </a:lnTo>
                  <a:lnTo>
                    <a:pt x="467" y="106"/>
                  </a:lnTo>
                  <a:lnTo>
                    <a:pt x="471" y="116"/>
                  </a:lnTo>
                  <a:lnTo>
                    <a:pt x="475" y="125"/>
                  </a:lnTo>
                  <a:lnTo>
                    <a:pt x="479" y="138"/>
                  </a:lnTo>
                  <a:lnTo>
                    <a:pt x="482" y="150"/>
                  </a:lnTo>
                  <a:lnTo>
                    <a:pt x="484" y="164"/>
                  </a:lnTo>
                  <a:lnTo>
                    <a:pt x="484" y="180"/>
                  </a:lnTo>
                  <a:lnTo>
                    <a:pt x="484" y="180"/>
                  </a:lnTo>
                  <a:lnTo>
                    <a:pt x="484" y="192"/>
                  </a:lnTo>
                  <a:lnTo>
                    <a:pt x="482" y="204"/>
                  </a:lnTo>
                  <a:lnTo>
                    <a:pt x="479" y="213"/>
                  </a:lnTo>
                  <a:lnTo>
                    <a:pt x="475" y="223"/>
                  </a:lnTo>
                  <a:lnTo>
                    <a:pt x="470" y="232"/>
                  </a:lnTo>
                  <a:lnTo>
                    <a:pt x="464" y="240"/>
                  </a:lnTo>
                  <a:lnTo>
                    <a:pt x="458" y="247"/>
                  </a:lnTo>
                  <a:lnTo>
                    <a:pt x="450" y="254"/>
                  </a:lnTo>
                  <a:lnTo>
                    <a:pt x="443" y="260"/>
                  </a:lnTo>
                  <a:lnTo>
                    <a:pt x="435" y="265"/>
                  </a:lnTo>
                  <a:lnTo>
                    <a:pt x="425" y="269"/>
                  </a:lnTo>
                  <a:lnTo>
                    <a:pt x="417" y="272"/>
                  </a:lnTo>
                  <a:lnTo>
                    <a:pt x="407" y="275"/>
                  </a:lnTo>
                  <a:lnTo>
                    <a:pt x="397" y="278"/>
                  </a:lnTo>
                  <a:lnTo>
                    <a:pt x="376" y="279"/>
                  </a:lnTo>
                  <a:lnTo>
                    <a:pt x="366" y="278"/>
                  </a:lnTo>
                  <a:lnTo>
                    <a:pt x="356" y="276"/>
                  </a:lnTo>
                  <a:lnTo>
                    <a:pt x="347" y="275"/>
                  </a:lnTo>
                  <a:lnTo>
                    <a:pt x="337" y="271"/>
                  </a:lnTo>
                  <a:lnTo>
                    <a:pt x="327" y="268"/>
                  </a:lnTo>
                  <a:lnTo>
                    <a:pt x="319" y="262"/>
                  </a:lnTo>
                  <a:lnTo>
                    <a:pt x="310" y="257"/>
                  </a:lnTo>
                  <a:lnTo>
                    <a:pt x="302" y="250"/>
                  </a:lnTo>
                  <a:lnTo>
                    <a:pt x="295" y="243"/>
                  </a:lnTo>
                  <a:lnTo>
                    <a:pt x="288" y="234"/>
                  </a:lnTo>
                  <a:lnTo>
                    <a:pt x="282" y="226"/>
                  </a:lnTo>
                  <a:lnTo>
                    <a:pt x="277" y="215"/>
                  </a:lnTo>
                  <a:lnTo>
                    <a:pt x="274" y="205"/>
                  </a:lnTo>
                  <a:lnTo>
                    <a:pt x="271" y="192"/>
                  </a:lnTo>
                  <a:lnTo>
                    <a:pt x="268" y="180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49"/>
                  </a:lnTo>
                  <a:lnTo>
                    <a:pt x="271" y="132"/>
                  </a:lnTo>
                  <a:lnTo>
                    <a:pt x="274" y="120"/>
                  </a:lnTo>
                  <a:lnTo>
                    <a:pt x="277" y="107"/>
                  </a:lnTo>
                  <a:lnTo>
                    <a:pt x="282" y="97"/>
                  </a:lnTo>
                  <a:lnTo>
                    <a:pt x="287" y="88"/>
                  </a:lnTo>
                  <a:lnTo>
                    <a:pt x="296" y="74"/>
                  </a:lnTo>
                  <a:lnTo>
                    <a:pt x="306" y="62"/>
                  </a:lnTo>
                  <a:lnTo>
                    <a:pt x="315" y="53"/>
                  </a:lnTo>
                  <a:lnTo>
                    <a:pt x="317" y="48"/>
                  </a:lnTo>
                  <a:lnTo>
                    <a:pt x="319" y="43"/>
                  </a:lnTo>
                  <a:lnTo>
                    <a:pt x="319" y="39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5" y="30"/>
                  </a:lnTo>
                  <a:lnTo>
                    <a:pt x="312" y="26"/>
                  </a:lnTo>
                  <a:lnTo>
                    <a:pt x="302" y="20"/>
                  </a:lnTo>
                  <a:lnTo>
                    <a:pt x="287" y="15"/>
                  </a:lnTo>
                  <a:lnTo>
                    <a:pt x="270" y="11"/>
                  </a:lnTo>
                  <a:lnTo>
                    <a:pt x="249" y="8"/>
                  </a:lnTo>
                  <a:lnTo>
                    <a:pt x="226" y="5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23" y="1"/>
                  </a:lnTo>
                  <a:lnTo>
                    <a:pt x="74" y="2"/>
                  </a:lnTo>
                  <a:lnTo>
                    <a:pt x="0" y="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74" y="724"/>
                  </a:lnTo>
                  <a:lnTo>
                    <a:pt x="130" y="724"/>
                  </a:lnTo>
                  <a:lnTo>
                    <a:pt x="192" y="722"/>
                  </a:lnTo>
                  <a:lnTo>
                    <a:pt x="221" y="721"/>
                  </a:lnTo>
                  <a:lnTo>
                    <a:pt x="249" y="718"/>
                  </a:lnTo>
                  <a:lnTo>
                    <a:pt x="275" y="715"/>
                  </a:lnTo>
                  <a:lnTo>
                    <a:pt x="299" y="711"/>
                  </a:lnTo>
                  <a:lnTo>
                    <a:pt x="319" y="707"/>
                  </a:lnTo>
                  <a:lnTo>
                    <a:pt x="333" y="700"/>
                  </a:lnTo>
                  <a:lnTo>
                    <a:pt x="338" y="697"/>
                  </a:lnTo>
                  <a:lnTo>
                    <a:pt x="342" y="693"/>
                  </a:lnTo>
                  <a:lnTo>
                    <a:pt x="344" y="689"/>
                  </a:lnTo>
                  <a:lnTo>
                    <a:pt x="345" y="684"/>
                  </a:lnTo>
                  <a:lnTo>
                    <a:pt x="345" y="684"/>
                  </a:lnTo>
                  <a:lnTo>
                    <a:pt x="344" y="679"/>
                  </a:lnTo>
                  <a:lnTo>
                    <a:pt x="341" y="675"/>
                  </a:lnTo>
                  <a:lnTo>
                    <a:pt x="333" y="663"/>
                  </a:lnTo>
                  <a:lnTo>
                    <a:pt x="322" y="650"/>
                  </a:lnTo>
                  <a:lnTo>
                    <a:pt x="310" y="634"/>
                  </a:lnTo>
                  <a:lnTo>
                    <a:pt x="298" y="615"/>
                  </a:lnTo>
                  <a:lnTo>
                    <a:pt x="292" y="605"/>
                  </a:lnTo>
                  <a:lnTo>
                    <a:pt x="288" y="592"/>
                  </a:lnTo>
                  <a:lnTo>
                    <a:pt x="284" y="580"/>
                  </a:lnTo>
                  <a:lnTo>
                    <a:pt x="281" y="566"/>
                  </a:lnTo>
                  <a:lnTo>
                    <a:pt x="278" y="550"/>
                  </a:lnTo>
                  <a:lnTo>
                    <a:pt x="278" y="533"/>
                  </a:lnTo>
                  <a:lnTo>
                    <a:pt x="278" y="533"/>
                  </a:lnTo>
                  <a:lnTo>
                    <a:pt x="280" y="524"/>
                  </a:lnTo>
                  <a:lnTo>
                    <a:pt x="281" y="514"/>
                  </a:lnTo>
                  <a:lnTo>
                    <a:pt x="284" y="506"/>
                  </a:lnTo>
                  <a:lnTo>
                    <a:pt x="288" y="497"/>
                  </a:lnTo>
                  <a:lnTo>
                    <a:pt x="292" y="490"/>
                  </a:lnTo>
                  <a:lnTo>
                    <a:pt x="298" y="483"/>
                  </a:lnTo>
                  <a:lnTo>
                    <a:pt x="303" y="478"/>
                  </a:lnTo>
                  <a:lnTo>
                    <a:pt x="309" y="472"/>
                  </a:lnTo>
                  <a:lnTo>
                    <a:pt x="324" y="462"/>
                  </a:lnTo>
                  <a:lnTo>
                    <a:pt x="341" y="457"/>
                  </a:lnTo>
                  <a:lnTo>
                    <a:pt x="358" y="451"/>
                  </a:lnTo>
                  <a:lnTo>
                    <a:pt x="376" y="450"/>
                  </a:lnTo>
                  <a:lnTo>
                    <a:pt x="376" y="450"/>
                  </a:lnTo>
                  <a:lnTo>
                    <a:pt x="396" y="450"/>
                  </a:lnTo>
                  <a:lnTo>
                    <a:pt x="414" y="452"/>
                  </a:lnTo>
                  <a:lnTo>
                    <a:pt x="431" y="458"/>
                  </a:lnTo>
                  <a:lnTo>
                    <a:pt x="447" y="465"/>
                  </a:lnTo>
                  <a:lnTo>
                    <a:pt x="461" y="476"/>
                  </a:lnTo>
                  <a:lnTo>
                    <a:pt x="468" y="482"/>
                  </a:lnTo>
                  <a:lnTo>
                    <a:pt x="474" y="487"/>
                  </a:lnTo>
                  <a:lnTo>
                    <a:pt x="479" y="494"/>
                  </a:lnTo>
                  <a:lnTo>
                    <a:pt x="484" y="503"/>
                  </a:lnTo>
                  <a:lnTo>
                    <a:pt x="488" y="510"/>
                  </a:lnTo>
                  <a:lnTo>
                    <a:pt x="489" y="520"/>
                  </a:lnTo>
                  <a:lnTo>
                    <a:pt x="489" y="520"/>
                  </a:lnTo>
                  <a:lnTo>
                    <a:pt x="493" y="538"/>
                  </a:lnTo>
                  <a:lnTo>
                    <a:pt x="493" y="556"/>
                  </a:lnTo>
                  <a:lnTo>
                    <a:pt x="492" y="573"/>
                  </a:lnTo>
                  <a:lnTo>
                    <a:pt x="488" y="589"/>
                  </a:lnTo>
                  <a:lnTo>
                    <a:pt x="482" y="605"/>
                  </a:lnTo>
                  <a:lnTo>
                    <a:pt x="478" y="619"/>
                  </a:lnTo>
                  <a:lnTo>
                    <a:pt x="467" y="645"/>
                  </a:lnTo>
                  <a:lnTo>
                    <a:pt x="463" y="656"/>
                  </a:lnTo>
                  <a:lnTo>
                    <a:pt x="460" y="668"/>
                  </a:lnTo>
                  <a:lnTo>
                    <a:pt x="460" y="677"/>
                  </a:lnTo>
                  <a:lnTo>
                    <a:pt x="463" y="687"/>
                  </a:lnTo>
                  <a:lnTo>
                    <a:pt x="465" y="691"/>
                  </a:lnTo>
                  <a:lnTo>
                    <a:pt x="468" y="696"/>
                  </a:lnTo>
                  <a:lnTo>
                    <a:pt x="478" y="703"/>
                  </a:lnTo>
                  <a:lnTo>
                    <a:pt x="492" y="710"/>
                  </a:lnTo>
                  <a:lnTo>
                    <a:pt x="510" y="715"/>
                  </a:lnTo>
                  <a:lnTo>
                    <a:pt x="510" y="715"/>
                  </a:lnTo>
                  <a:lnTo>
                    <a:pt x="526" y="719"/>
                  </a:lnTo>
                  <a:lnTo>
                    <a:pt x="545" y="721"/>
                  </a:lnTo>
                  <a:lnTo>
                    <a:pt x="591" y="724"/>
                  </a:lnTo>
                  <a:lnTo>
                    <a:pt x="646" y="725"/>
                  </a:lnTo>
                  <a:lnTo>
                    <a:pt x="706" y="724"/>
                  </a:lnTo>
                  <a:lnTo>
                    <a:pt x="706" y="724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2"/>
            <p:cNvSpPr>
              <a:spLocks/>
            </p:cNvSpPr>
            <p:nvPr/>
          </p:nvSpPr>
          <p:spPr bwMode="auto">
            <a:xfrm>
              <a:off x="5013325" y="1773238"/>
              <a:ext cx="1563688" cy="1149350"/>
            </a:xfrm>
            <a:custGeom>
              <a:avLst/>
              <a:gdLst>
                <a:gd name="T0" fmla="*/ 985 w 985"/>
                <a:gd name="T1" fmla="*/ 74 h 724"/>
                <a:gd name="T2" fmla="*/ 978 w 985"/>
                <a:gd name="T3" fmla="*/ 45 h 724"/>
                <a:gd name="T4" fmla="*/ 949 w 985"/>
                <a:gd name="T5" fmla="*/ 13 h 724"/>
                <a:gd name="T6" fmla="*/ 901 w 985"/>
                <a:gd name="T7" fmla="*/ 0 h 724"/>
                <a:gd name="T8" fmla="*/ 269 w 985"/>
                <a:gd name="T9" fmla="*/ 32 h 724"/>
                <a:gd name="T10" fmla="*/ 267 w 985"/>
                <a:gd name="T11" fmla="*/ 189 h 724"/>
                <a:gd name="T12" fmla="*/ 260 w 985"/>
                <a:gd name="T13" fmla="*/ 270 h 724"/>
                <a:gd name="T14" fmla="*/ 246 w 985"/>
                <a:gd name="T15" fmla="*/ 327 h 724"/>
                <a:gd name="T16" fmla="*/ 232 w 985"/>
                <a:gd name="T17" fmla="*/ 344 h 724"/>
                <a:gd name="T18" fmla="*/ 222 w 985"/>
                <a:gd name="T19" fmla="*/ 345 h 724"/>
                <a:gd name="T20" fmla="*/ 202 w 985"/>
                <a:gd name="T21" fmla="*/ 328 h 724"/>
                <a:gd name="T22" fmla="*/ 164 w 985"/>
                <a:gd name="T23" fmla="*/ 295 h 724"/>
                <a:gd name="T24" fmla="*/ 127 w 985"/>
                <a:gd name="T25" fmla="*/ 280 h 724"/>
                <a:gd name="T26" fmla="*/ 93 w 985"/>
                <a:gd name="T27" fmla="*/ 275 h 724"/>
                <a:gd name="T28" fmla="*/ 61 w 985"/>
                <a:gd name="T29" fmla="*/ 281 h 724"/>
                <a:gd name="T30" fmla="*/ 34 w 985"/>
                <a:gd name="T31" fmla="*/ 294 h 724"/>
                <a:gd name="T32" fmla="*/ 16 w 985"/>
                <a:gd name="T33" fmla="*/ 313 h 724"/>
                <a:gd name="T34" fmla="*/ 5 w 985"/>
                <a:gd name="T35" fmla="*/ 338 h 724"/>
                <a:gd name="T36" fmla="*/ 1 w 985"/>
                <a:gd name="T37" fmla="*/ 396 h 724"/>
                <a:gd name="T38" fmla="*/ 19 w 985"/>
                <a:gd name="T39" fmla="*/ 449 h 724"/>
                <a:gd name="T40" fmla="*/ 41 w 985"/>
                <a:gd name="T41" fmla="*/ 477 h 724"/>
                <a:gd name="T42" fmla="*/ 64 w 985"/>
                <a:gd name="T43" fmla="*/ 489 h 724"/>
                <a:gd name="T44" fmla="*/ 92 w 985"/>
                <a:gd name="T45" fmla="*/ 493 h 724"/>
                <a:gd name="T46" fmla="*/ 143 w 985"/>
                <a:gd name="T47" fmla="*/ 488 h 724"/>
                <a:gd name="T48" fmla="*/ 197 w 985"/>
                <a:gd name="T49" fmla="*/ 465 h 724"/>
                <a:gd name="T50" fmla="*/ 227 w 985"/>
                <a:gd name="T51" fmla="*/ 460 h 724"/>
                <a:gd name="T52" fmla="*/ 251 w 985"/>
                <a:gd name="T53" fmla="*/ 477 h 724"/>
                <a:gd name="T54" fmla="*/ 262 w 985"/>
                <a:gd name="T55" fmla="*/ 510 h 724"/>
                <a:gd name="T56" fmla="*/ 271 w 985"/>
                <a:gd name="T57" fmla="*/ 570 h 724"/>
                <a:gd name="T58" fmla="*/ 271 w 985"/>
                <a:gd name="T59" fmla="*/ 718 h 724"/>
                <a:gd name="T60" fmla="*/ 517 w 985"/>
                <a:gd name="T61" fmla="*/ 724 h 724"/>
                <a:gd name="T62" fmla="*/ 546 w 985"/>
                <a:gd name="T63" fmla="*/ 720 h 724"/>
                <a:gd name="T64" fmla="*/ 570 w 985"/>
                <a:gd name="T65" fmla="*/ 700 h 724"/>
                <a:gd name="T66" fmla="*/ 575 w 985"/>
                <a:gd name="T67" fmla="*/ 678 h 724"/>
                <a:gd name="T68" fmla="*/ 566 w 985"/>
                <a:gd name="T69" fmla="*/ 657 h 724"/>
                <a:gd name="T70" fmla="*/ 522 w 985"/>
                <a:gd name="T71" fmla="*/ 577 h 724"/>
                <a:gd name="T72" fmla="*/ 510 w 985"/>
                <a:gd name="T73" fmla="*/ 533 h 724"/>
                <a:gd name="T74" fmla="*/ 511 w 985"/>
                <a:gd name="T75" fmla="*/ 509 h 724"/>
                <a:gd name="T76" fmla="*/ 521 w 985"/>
                <a:gd name="T77" fmla="*/ 477 h 724"/>
                <a:gd name="T78" fmla="*/ 542 w 985"/>
                <a:gd name="T79" fmla="*/ 450 h 724"/>
                <a:gd name="T80" fmla="*/ 568 w 985"/>
                <a:gd name="T81" fmla="*/ 431 h 724"/>
                <a:gd name="T82" fmla="*/ 601 w 985"/>
                <a:gd name="T83" fmla="*/ 418 h 724"/>
                <a:gd name="T84" fmla="*/ 624 w 985"/>
                <a:gd name="T85" fmla="*/ 414 h 724"/>
                <a:gd name="T86" fmla="*/ 658 w 985"/>
                <a:gd name="T87" fmla="*/ 414 h 724"/>
                <a:gd name="T88" fmla="*/ 690 w 985"/>
                <a:gd name="T89" fmla="*/ 424 h 724"/>
                <a:gd name="T90" fmla="*/ 719 w 985"/>
                <a:gd name="T91" fmla="*/ 442 h 724"/>
                <a:gd name="T92" fmla="*/ 740 w 985"/>
                <a:gd name="T93" fmla="*/ 472 h 724"/>
                <a:gd name="T94" fmla="*/ 752 w 985"/>
                <a:gd name="T95" fmla="*/ 512 h 724"/>
                <a:gd name="T96" fmla="*/ 753 w 985"/>
                <a:gd name="T97" fmla="*/ 544 h 724"/>
                <a:gd name="T98" fmla="*/ 746 w 985"/>
                <a:gd name="T99" fmla="*/ 580 h 724"/>
                <a:gd name="T100" fmla="*/ 728 w 985"/>
                <a:gd name="T101" fmla="*/ 619 h 724"/>
                <a:gd name="T102" fmla="*/ 704 w 985"/>
                <a:gd name="T103" fmla="*/ 660 h 724"/>
                <a:gd name="T104" fmla="*/ 696 w 985"/>
                <a:gd name="T105" fmla="*/ 686 h 724"/>
                <a:gd name="T106" fmla="*/ 697 w 985"/>
                <a:gd name="T107" fmla="*/ 695 h 724"/>
                <a:gd name="T108" fmla="*/ 714 w 985"/>
                <a:gd name="T109" fmla="*/ 706 h 724"/>
                <a:gd name="T110" fmla="*/ 763 w 985"/>
                <a:gd name="T111" fmla="*/ 716 h 724"/>
                <a:gd name="T112" fmla="*/ 905 w 985"/>
                <a:gd name="T113" fmla="*/ 717 h 724"/>
                <a:gd name="T114" fmla="*/ 985 w 985"/>
                <a:gd name="T115" fmla="*/ 71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724">
                  <a:moveTo>
                    <a:pt x="985" y="716"/>
                  </a:moveTo>
                  <a:lnTo>
                    <a:pt x="985" y="74"/>
                  </a:lnTo>
                  <a:lnTo>
                    <a:pt x="985" y="74"/>
                  </a:lnTo>
                  <a:lnTo>
                    <a:pt x="985" y="67"/>
                  </a:lnTo>
                  <a:lnTo>
                    <a:pt x="984" y="59"/>
                  </a:lnTo>
                  <a:lnTo>
                    <a:pt x="978" y="45"/>
                  </a:lnTo>
                  <a:lnTo>
                    <a:pt x="971" y="32"/>
                  </a:lnTo>
                  <a:lnTo>
                    <a:pt x="960" y="21"/>
                  </a:lnTo>
                  <a:lnTo>
                    <a:pt x="949" y="13"/>
                  </a:lnTo>
                  <a:lnTo>
                    <a:pt x="933" y="6"/>
                  </a:lnTo>
                  <a:lnTo>
                    <a:pt x="918" y="1"/>
                  </a:lnTo>
                  <a:lnTo>
                    <a:pt x="90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9" y="32"/>
                  </a:lnTo>
                  <a:lnTo>
                    <a:pt x="269" y="77"/>
                  </a:lnTo>
                  <a:lnTo>
                    <a:pt x="269" y="131"/>
                  </a:lnTo>
                  <a:lnTo>
                    <a:pt x="267" y="189"/>
                  </a:lnTo>
                  <a:lnTo>
                    <a:pt x="267" y="189"/>
                  </a:lnTo>
                  <a:lnTo>
                    <a:pt x="262" y="245"/>
                  </a:lnTo>
                  <a:lnTo>
                    <a:pt x="260" y="270"/>
                  </a:lnTo>
                  <a:lnTo>
                    <a:pt x="255" y="292"/>
                  </a:lnTo>
                  <a:lnTo>
                    <a:pt x="251" y="312"/>
                  </a:lnTo>
                  <a:lnTo>
                    <a:pt x="246" y="327"/>
                  </a:lnTo>
                  <a:lnTo>
                    <a:pt x="239" y="338"/>
                  </a:lnTo>
                  <a:lnTo>
                    <a:pt x="236" y="342"/>
                  </a:lnTo>
                  <a:lnTo>
                    <a:pt x="232" y="344"/>
                  </a:lnTo>
                  <a:lnTo>
                    <a:pt x="232" y="344"/>
                  </a:lnTo>
                  <a:lnTo>
                    <a:pt x="226" y="345"/>
                  </a:lnTo>
                  <a:lnTo>
                    <a:pt x="222" y="345"/>
                  </a:lnTo>
                  <a:lnTo>
                    <a:pt x="216" y="342"/>
                  </a:lnTo>
                  <a:lnTo>
                    <a:pt x="212" y="338"/>
                  </a:lnTo>
                  <a:lnTo>
                    <a:pt x="202" y="328"/>
                  </a:lnTo>
                  <a:lnTo>
                    <a:pt x="190" y="315"/>
                  </a:lnTo>
                  <a:lnTo>
                    <a:pt x="174" y="301"/>
                  </a:lnTo>
                  <a:lnTo>
                    <a:pt x="164" y="295"/>
                  </a:lnTo>
                  <a:lnTo>
                    <a:pt x="153" y="289"/>
                  </a:lnTo>
                  <a:lnTo>
                    <a:pt x="141" y="284"/>
                  </a:lnTo>
                  <a:lnTo>
                    <a:pt x="127" y="280"/>
                  </a:lnTo>
                  <a:lnTo>
                    <a:pt x="111" y="277"/>
                  </a:lnTo>
                  <a:lnTo>
                    <a:pt x="93" y="275"/>
                  </a:lnTo>
                  <a:lnTo>
                    <a:pt x="93" y="275"/>
                  </a:lnTo>
                  <a:lnTo>
                    <a:pt x="82" y="277"/>
                  </a:lnTo>
                  <a:lnTo>
                    <a:pt x="71" y="278"/>
                  </a:lnTo>
                  <a:lnTo>
                    <a:pt x="61" y="281"/>
                  </a:lnTo>
                  <a:lnTo>
                    <a:pt x="51" y="284"/>
                  </a:lnTo>
                  <a:lnTo>
                    <a:pt x="43" y="288"/>
                  </a:lnTo>
                  <a:lnTo>
                    <a:pt x="34" y="294"/>
                  </a:lnTo>
                  <a:lnTo>
                    <a:pt x="27" y="299"/>
                  </a:lnTo>
                  <a:lnTo>
                    <a:pt x="22" y="306"/>
                  </a:lnTo>
                  <a:lnTo>
                    <a:pt x="16" y="313"/>
                  </a:lnTo>
                  <a:lnTo>
                    <a:pt x="12" y="322"/>
                  </a:lnTo>
                  <a:lnTo>
                    <a:pt x="8" y="330"/>
                  </a:lnTo>
                  <a:lnTo>
                    <a:pt x="5" y="338"/>
                  </a:lnTo>
                  <a:lnTo>
                    <a:pt x="1" y="356"/>
                  </a:lnTo>
                  <a:lnTo>
                    <a:pt x="0" y="376"/>
                  </a:lnTo>
                  <a:lnTo>
                    <a:pt x="1" y="396"/>
                  </a:lnTo>
                  <a:lnTo>
                    <a:pt x="4" y="414"/>
                  </a:lnTo>
                  <a:lnTo>
                    <a:pt x="11" y="432"/>
                  </a:lnTo>
                  <a:lnTo>
                    <a:pt x="19" y="449"/>
                  </a:lnTo>
                  <a:lnTo>
                    <a:pt x="29" y="464"/>
                  </a:lnTo>
                  <a:lnTo>
                    <a:pt x="36" y="471"/>
                  </a:lnTo>
                  <a:lnTo>
                    <a:pt x="41" y="477"/>
                  </a:lnTo>
                  <a:lnTo>
                    <a:pt x="48" y="481"/>
                  </a:lnTo>
                  <a:lnTo>
                    <a:pt x="57" y="485"/>
                  </a:lnTo>
                  <a:lnTo>
                    <a:pt x="64" y="489"/>
                  </a:lnTo>
                  <a:lnTo>
                    <a:pt x="72" y="491"/>
                  </a:lnTo>
                  <a:lnTo>
                    <a:pt x="72" y="491"/>
                  </a:lnTo>
                  <a:lnTo>
                    <a:pt x="92" y="493"/>
                  </a:lnTo>
                  <a:lnTo>
                    <a:pt x="110" y="493"/>
                  </a:lnTo>
                  <a:lnTo>
                    <a:pt x="128" y="491"/>
                  </a:lnTo>
                  <a:lnTo>
                    <a:pt x="143" y="488"/>
                  </a:lnTo>
                  <a:lnTo>
                    <a:pt x="159" y="482"/>
                  </a:lnTo>
                  <a:lnTo>
                    <a:pt x="171" y="477"/>
                  </a:lnTo>
                  <a:lnTo>
                    <a:pt x="197" y="465"/>
                  </a:lnTo>
                  <a:lnTo>
                    <a:pt x="208" y="463"/>
                  </a:lnTo>
                  <a:lnTo>
                    <a:pt x="218" y="460"/>
                  </a:lnTo>
                  <a:lnTo>
                    <a:pt x="227" y="460"/>
                  </a:lnTo>
                  <a:lnTo>
                    <a:pt x="236" y="461"/>
                  </a:lnTo>
                  <a:lnTo>
                    <a:pt x="244" y="468"/>
                  </a:lnTo>
                  <a:lnTo>
                    <a:pt x="251" y="477"/>
                  </a:lnTo>
                  <a:lnTo>
                    <a:pt x="257" y="491"/>
                  </a:lnTo>
                  <a:lnTo>
                    <a:pt x="262" y="510"/>
                  </a:lnTo>
                  <a:lnTo>
                    <a:pt x="262" y="510"/>
                  </a:lnTo>
                  <a:lnTo>
                    <a:pt x="267" y="526"/>
                  </a:lnTo>
                  <a:lnTo>
                    <a:pt x="269" y="547"/>
                  </a:lnTo>
                  <a:lnTo>
                    <a:pt x="271" y="570"/>
                  </a:lnTo>
                  <a:lnTo>
                    <a:pt x="272" y="595"/>
                  </a:lnTo>
                  <a:lnTo>
                    <a:pt x="272" y="656"/>
                  </a:lnTo>
                  <a:lnTo>
                    <a:pt x="271" y="718"/>
                  </a:lnTo>
                  <a:lnTo>
                    <a:pt x="271" y="718"/>
                  </a:lnTo>
                  <a:lnTo>
                    <a:pt x="419" y="721"/>
                  </a:lnTo>
                  <a:lnTo>
                    <a:pt x="517" y="724"/>
                  </a:lnTo>
                  <a:lnTo>
                    <a:pt x="517" y="724"/>
                  </a:lnTo>
                  <a:lnTo>
                    <a:pt x="533" y="723"/>
                  </a:lnTo>
                  <a:lnTo>
                    <a:pt x="546" y="720"/>
                  </a:lnTo>
                  <a:lnTo>
                    <a:pt x="556" y="714"/>
                  </a:lnTo>
                  <a:lnTo>
                    <a:pt x="564" y="709"/>
                  </a:lnTo>
                  <a:lnTo>
                    <a:pt x="570" y="700"/>
                  </a:lnTo>
                  <a:lnTo>
                    <a:pt x="573" y="693"/>
                  </a:lnTo>
                  <a:lnTo>
                    <a:pt x="575" y="685"/>
                  </a:lnTo>
                  <a:lnTo>
                    <a:pt x="575" y="678"/>
                  </a:lnTo>
                  <a:lnTo>
                    <a:pt x="575" y="678"/>
                  </a:lnTo>
                  <a:lnTo>
                    <a:pt x="573" y="670"/>
                  </a:lnTo>
                  <a:lnTo>
                    <a:pt x="566" y="657"/>
                  </a:lnTo>
                  <a:lnTo>
                    <a:pt x="545" y="621"/>
                  </a:lnTo>
                  <a:lnTo>
                    <a:pt x="533" y="600"/>
                  </a:lnTo>
                  <a:lnTo>
                    <a:pt x="522" y="577"/>
                  </a:lnTo>
                  <a:lnTo>
                    <a:pt x="515" y="555"/>
                  </a:lnTo>
                  <a:lnTo>
                    <a:pt x="513" y="544"/>
                  </a:lnTo>
                  <a:lnTo>
                    <a:pt x="510" y="533"/>
                  </a:lnTo>
                  <a:lnTo>
                    <a:pt x="510" y="533"/>
                  </a:lnTo>
                  <a:lnTo>
                    <a:pt x="510" y="520"/>
                  </a:lnTo>
                  <a:lnTo>
                    <a:pt x="511" y="509"/>
                  </a:lnTo>
                  <a:lnTo>
                    <a:pt x="513" y="498"/>
                  </a:lnTo>
                  <a:lnTo>
                    <a:pt x="517" y="486"/>
                  </a:lnTo>
                  <a:lnTo>
                    <a:pt x="521" y="477"/>
                  </a:lnTo>
                  <a:lnTo>
                    <a:pt x="527" y="467"/>
                  </a:lnTo>
                  <a:lnTo>
                    <a:pt x="533" y="458"/>
                  </a:lnTo>
                  <a:lnTo>
                    <a:pt x="542" y="450"/>
                  </a:lnTo>
                  <a:lnTo>
                    <a:pt x="550" y="443"/>
                  </a:lnTo>
                  <a:lnTo>
                    <a:pt x="559" y="436"/>
                  </a:lnTo>
                  <a:lnTo>
                    <a:pt x="568" y="431"/>
                  </a:lnTo>
                  <a:lnTo>
                    <a:pt x="580" y="425"/>
                  </a:lnTo>
                  <a:lnTo>
                    <a:pt x="589" y="421"/>
                  </a:lnTo>
                  <a:lnTo>
                    <a:pt x="601" y="418"/>
                  </a:lnTo>
                  <a:lnTo>
                    <a:pt x="612" y="415"/>
                  </a:lnTo>
                  <a:lnTo>
                    <a:pt x="624" y="414"/>
                  </a:lnTo>
                  <a:lnTo>
                    <a:pt x="624" y="414"/>
                  </a:lnTo>
                  <a:lnTo>
                    <a:pt x="636" y="412"/>
                  </a:lnTo>
                  <a:lnTo>
                    <a:pt x="647" y="412"/>
                  </a:lnTo>
                  <a:lnTo>
                    <a:pt x="658" y="414"/>
                  </a:lnTo>
                  <a:lnTo>
                    <a:pt x="669" y="415"/>
                  </a:lnTo>
                  <a:lnTo>
                    <a:pt x="680" y="419"/>
                  </a:lnTo>
                  <a:lnTo>
                    <a:pt x="690" y="424"/>
                  </a:lnTo>
                  <a:lnTo>
                    <a:pt x="701" y="429"/>
                  </a:lnTo>
                  <a:lnTo>
                    <a:pt x="710" y="435"/>
                  </a:lnTo>
                  <a:lnTo>
                    <a:pt x="719" y="442"/>
                  </a:lnTo>
                  <a:lnTo>
                    <a:pt x="726" y="452"/>
                  </a:lnTo>
                  <a:lnTo>
                    <a:pt x="733" y="461"/>
                  </a:lnTo>
                  <a:lnTo>
                    <a:pt x="740" y="472"/>
                  </a:lnTo>
                  <a:lnTo>
                    <a:pt x="745" y="484"/>
                  </a:lnTo>
                  <a:lnTo>
                    <a:pt x="749" y="498"/>
                  </a:lnTo>
                  <a:lnTo>
                    <a:pt x="752" y="512"/>
                  </a:lnTo>
                  <a:lnTo>
                    <a:pt x="753" y="528"/>
                  </a:lnTo>
                  <a:lnTo>
                    <a:pt x="753" y="528"/>
                  </a:lnTo>
                  <a:lnTo>
                    <a:pt x="753" y="544"/>
                  </a:lnTo>
                  <a:lnTo>
                    <a:pt x="752" y="556"/>
                  </a:lnTo>
                  <a:lnTo>
                    <a:pt x="750" y="569"/>
                  </a:lnTo>
                  <a:lnTo>
                    <a:pt x="746" y="580"/>
                  </a:lnTo>
                  <a:lnTo>
                    <a:pt x="742" y="591"/>
                  </a:lnTo>
                  <a:lnTo>
                    <a:pt x="738" y="601"/>
                  </a:lnTo>
                  <a:lnTo>
                    <a:pt x="728" y="619"/>
                  </a:lnTo>
                  <a:lnTo>
                    <a:pt x="717" y="635"/>
                  </a:lnTo>
                  <a:lnTo>
                    <a:pt x="707" y="651"/>
                  </a:lnTo>
                  <a:lnTo>
                    <a:pt x="704" y="660"/>
                  </a:lnTo>
                  <a:lnTo>
                    <a:pt x="700" y="668"/>
                  </a:lnTo>
                  <a:lnTo>
                    <a:pt x="697" y="677"/>
                  </a:lnTo>
                  <a:lnTo>
                    <a:pt x="696" y="686"/>
                  </a:lnTo>
                  <a:lnTo>
                    <a:pt x="696" y="686"/>
                  </a:lnTo>
                  <a:lnTo>
                    <a:pt x="696" y="691"/>
                  </a:lnTo>
                  <a:lnTo>
                    <a:pt x="697" y="695"/>
                  </a:lnTo>
                  <a:lnTo>
                    <a:pt x="700" y="698"/>
                  </a:lnTo>
                  <a:lnTo>
                    <a:pt x="703" y="700"/>
                  </a:lnTo>
                  <a:lnTo>
                    <a:pt x="714" y="706"/>
                  </a:lnTo>
                  <a:lnTo>
                    <a:pt x="726" y="710"/>
                  </a:lnTo>
                  <a:lnTo>
                    <a:pt x="743" y="713"/>
                  </a:lnTo>
                  <a:lnTo>
                    <a:pt x="763" y="716"/>
                  </a:lnTo>
                  <a:lnTo>
                    <a:pt x="807" y="718"/>
                  </a:lnTo>
                  <a:lnTo>
                    <a:pt x="856" y="718"/>
                  </a:lnTo>
                  <a:lnTo>
                    <a:pt x="905" y="717"/>
                  </a:lnTo>
                  <a:lnTo>
                    <a:pt x="950" y="716"/>
                  </a:lnTo>
                  <a:lnTo>
                    <a:pt x="985" y="716"/>
                  </a:lnTo>
                  <a:lnTo>
                    <a:pt x="985" y="716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33"/>
            <p:cNvSpPr>
              <a:spLocks/>
            </p:cNvSpPr>
            <p:nvPr/>
          </p:nvSpPr>
          <p:spPr bwMode="auto">
            <a:xfrm>
              <a:off x="4295775" y="1773238"/>
              <a:ext cx="1149350" cy="1563687"/>
            </a:xfrm>
            <a:custGeom>
              <a:avLst/>
              <a:gdLst>
                <a:gd name="T0" fmla="*/ 0 w 724"/>
                <a:gd name="T1" fmla="*/ 598 h 985"/>
                <a:gd name="T2" fmla="*/ 8 w 724"/>
                <a:gd name="T3" fmla="*/ 510 h 985"/>
                <a:gd name="T4" fmla="*/ 29 w 724"/>
                <a:gd name="T5" fmla="*/ 468 h 985"/>
                <a:gd name="T6" fmla="*/ 57 w 724"/>
                <a:gd name="T7" fmla="*/ 460 h 985"/>
                <a:gd name="T8" fmla="*/ 120 w 724"/>
                <a:gd name="T9" fmla="*/ 482 h 985"/>
                <a:gd name="T10" fmla="*/ 186 w 724"/>
                <a:gd name="T11" fmla="*/ 492 h 985"/>
                <a:gd name="T12" fmla="*/ 222 w 724"/>
                <a:gd name="T13" fmla="*/ 484 h 985"/>
                <a:gd name="T14" fmla="*/ 249 w 724"/>
                <a:gd name="T15" fmla="*/ 461 h 985"/>
                <a:gd name="T16" fmla="*/ 274 w 724"/>
                <a:gd name="T17" fmla="*/ 394 h 985"/>
                <a:gd name="T18" fmla="*/ 268 w 724"/>
                <a:gd name="T19" fmla="*/ 340 h 985"/>
                <a:gd name="T20" fmla="*/ 240 w 724"/>
                <a:gd name="T21" fmla="*/ 296 h 985"/>
                <a:gd name="T22" fmla="*/ 211 w 724"/>
                <a:gd name="T23" fmla="*/ 281 h 985"/>
                <a:gd name="T24" fmla="*/ 175 w 724"/>
                <a:gd name="T25" fmla="*/ 278 h 985"/>
                <a:gd name="T26" fmla="*/ 120 w 724"/>
                <a:gd name="T27" fmla="*/ 292 h 985"/>
                <a:gd name="T28" fmla="*/ 62 w 724"/>
                <a:gd name="T29" fmla="*/ 333 h 985"/>
                <a:gd name="T30" fmla="*/ 41 w 724"/>
                <a:gd name="T31" fmla="*/ 344 h 985"/>
                <a:gd name="T32" fmla="*/ 24 w 724"/>
                <a:gd name="T33" fmla="*/ 333 h 985"/>
                <a:gd name="T34" fmla="*/ 6 w 724"/>
                <a:gd name="T35" fmla="*/ 249 h 985"/>
                <a:gd name="T36" fmla="*/ 1 w 724"/>
                <a:gd name="T37" fmla="*/ 73 h 985"/>
                <a:gd name="T38" fmla="*/ 721 w 724"/>
                <a:gd name="T39" fmla="*/ 32 h 985"/>
                <a:gd name="T40" fmla="*/ 719 w 724"/>
                <a:gd name="T41" fmla="*/ 189 h 985"/>
                <a:gd name="T42" fmla="*/ 703 w 724"/>
                <a:gd name="T43" fmla="*/ 312 h 985"/>
                <a:gd name="T44" fmla="*/ 684 w 724"/>
                <a:gd name="T45" fmla="*/ 344 h 985"/>
                <a:gd name="T46" fmla="*/ 668 w 724"/>
                <a:gd name="T47" fmla="*/ 342 h 985"/>
                <a:gd name="T48" fmla="*/ 626 w 724"/>
                <a:gd name="T49" fmla="*/ 301 h 985"/>
                <a:gd name="T50" fmla="*/ 579 w 724"/>
                <a:gd name="T51" fmla="*/ 280 h 985"/>
                <a:gd name="T52" fmla="*/ 534 w 724"/>
                <a:gd name="T53" fmla="*/ 277 h 985"/>
                <a:gd name="T54" fmla="*/ 495 w 724"/>
                <a:gd name="T55" fmla="*/ 288 h 985"/>
                <a:gd name="T56" fmla="*/ 468 w 724"/>
                <a:gd name="T57" fmla="*/ 313 h 985"/>
                <a:gd name="T58" fmla="*/ 453 w 724"/>
                <a:gd name="T59" fmla="*/ 356 h 985"/>
                <a:gd name="T60" fmla="*/ 463 w 724"/>
                <a:gd name="T61" fmla="*/ 432 h 985"/>
                <a:gd name="T62" fmla="*/ 493 w 724"/>
                <a:gd name="T63" fmla="*/ 477 h 985"/>
                <a:gd name="T64" fmla="*/ 524 w 724"/>
                <a:gd name="T65" fmla="*/ 491 h 985"/>
                <a:gd name="T66" fmla="*/ 580 w 724"/>
                <a:gd name="T67" fmla="*/ 491 h 985"/>
                <a:gd name="T68" fmla="*/ 649 w 724"/>
                <a:gd name="T69" fmla="*/ 465 h 985"/>
                <a:gd name="T70" fmla="*/ 688 w 724"/>
                <a:gd name="T71" fmla="*/ 461 h 985"/>
                <a:gd name="T72" fmla="*/ 714 w 724"/>
                <a:gd name="T73" fmla="*/ 510 h 985"/>
                <a:gd name="T74" fmla="*/ 723 w 724"/>
                <a:gd name="T75" fmla="*/ 570 h 985"/>
                <a:gd name="T76" fmla="*/ 723 w 724"/>
                <a:gd name="T77" fmla="*/ 718 h 985"/>
                <a:gd name="T78" fmla="*/ 478 w 724"/>
                <a:gd name="T79" fmla="*/ 721 h 985"/>
                <a:gd name="T80" fmla="*/ 433 w 724"/>
                <a:gd name="T81" fmla="*/ 731 h 985"/>
                <a:gd name="T82" fmla="*/ 426 w 724"/>
                <a:gd name="T83" fmla="*/ 760 h 985"/>
                <a:gd name="T84" fmla="*/ 461 w 724"/>
                <a:gd name="T85" fmla="*/ 833 h 985"/>
                <a:gd name="T86" fmla="*/ 472 w 724"/>
                <a:gd name="T87" fmla="*/ 882 h 985"/>
                <a:gd name="T88" fmla="*/ 467 w 724"/>
                <a:gd name="T89" fmla="*/ 920 h 985"/>
                <a:gd name="T90" fmla="*/ 445 w 724"/>
                <a:gd name="T91" fmla="*/ 955 h 985"/>
                <a:gd name="T92" fmla="*/ 410 w 724"/>
                <a:gd name="T93" fmla="*/ 977 h 985"/>
                <a:gd name="T94" fmla="*/ 358 w 724"/>
                <a:gd name="T95" fmla="*/ 985 h 985"/>
                <a:gd name="T96" fmla="*/ 296 w 724"/>
                <a:gd name="T97" fmla="*/ 970 h 985"/>
                <a:gd name="T98" fmla="*/ 264 w 724"/>
                <a:gd name="T99" fmla="*/ 945 h 985"/>
                <a:gd name="T100" fmla="*/ 243 w 724"/>
                <a:gd name="T101" fmla="*/ 909 h 985"/>
                <a:gd name="T102" fmla="*/ 239 w 724"/>
                <a:gd name="T103" fmla="*/ 872 h 985"/>
                <a:gd name="T104" fmla="*/ 250 w 724"/>
                <a:gd name="T105" fmla="*/ 826 h 985"/>
                <a:gd name="T106" fmla="*/ 294 w 724"/>
                <a:gd name="T107" fmla="*/ 760 h 985"/>
                <a:gd name="T108" fmla="*/ 296 w 724"/>
                <a:gd name="T109" fmla="*/ 742 h 985"/>
                <a:gd name="T110" fmla="*/ 282 w 724"/>
                <a:gd name="T111" fmla="*/ 727 h 985"/>
                <a:gd name="T112" fmla="*/ 225 w 724"/>
                <a:gd name="T113" fmla="*/ 714 h 985"/>
                <a:gd name="T114" fmla="*/ 1 w 724"/>
                <a:gd name="T115" fmla="*/ 723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4" h="985">
                  <a:moveTo>
                    <a:pt x="1" y="723"/>
                  </a:moveTo>
                  <a:lnTo>
                    <a:pt x="1" y="723"/>
                  </a:lnTo>
                  <a:lnTo>
                    <a:pt x="0" y="657"/>
                  </a:lnTo>
                  <a:lnTo>
                    <a:pt x="0" y="598"/>
                  </a:lnTo>
                  <a:lnTo>
                    <a:pt x="1" y="572"/>
                  </a:lnTo>
                  <a:lnTo>
                    <a:pt x="3" y="547"/>
                  </a:lnTo>
                  <a:lnTo>
                    <a:pt x="6" y="527"/>
                  </a:lnTo>
                  <a:lnTo>
                    <a:pt x="8" y="510"/>
                  </a:lnTo>
                  <a:lnTo>
                    <a:pt x="8" y="510"/>
                  </a:lnTo>
                  <a:lnTo>
                    <a:pt x="15" y="491"/>
                  </a:lnTo>
                  <a:lnTo>
                    <a:pt x="21" y="477"/>
                  </a:lnTo>
                  <a:lnTo>
                    <a:pt x="29" y="468"/>
                  </a:lnTo>
                  <a:lnTo>
                    <a:pt x="34" y="464"/>
                  </a:lnTo>
                  <a:lnTo>
                    <a:pt x="38" y="463"/>
                  </a:lnTo>
                  <a:lnTo>
                    <a:pt x="48" y="460"/>
                  </a:lnTo>
                  <a:lnTo>
                    <a:pt x="57" y="460"/>
                  </a:lnTo>
                  <a:lnTo>
                    <a:pt x="69" y="463"/>
                  </a:lnTo>
                  <a:lnTo>
                    <a:pt x="80" y="467"/>
                  </a:lnTo>
                  <a:lnTo>
                    <a:pt x="106" y="477"/>
                  </a:lnTo>
                  <a:lnTo>
                    <a:pt x="120" y="482"/>
                  </a:lnTo>
                  <a:lnTo>
                    <a:pt x="136" y="488"/>
                  </a:lnTo>
                  <a:lnTo>
                    <a:pt x="151" y="491"/>
                  </a:lnTo>
                  <a:lnTo>
                    <a:pt x="169" y="493"/>
                  </a:lnTo>
                  <a:lnTo>
                    <a:pt x="186" y="492"/>
                  </a:lnTo>
                  <a:lnTo>
                    <a:pt x="205" y="489"/>
                  </a:lnTo>
                  <a:lnTo>
                    <a:pt x="205" y="489"/>
                  </a:lnTo>
                  <a:lnTo>
                    <a:pt x="214" y="486"/>
                  </a:lnTo>
                  <a:lnTo>
                    <a:pt x="222" y="484"/>
                  </a:lnTo>
                  <a:lnTo>
                    <a:pt x="229" y="479"/>
                  </a:lnTo>
                  <a:lnTo>
                    <a:pt x="236" y="474"/>
                  </a:lnTo>
                  <a:lnTo>
                    <a:pt x="243" y="468"/>
                  </a:lnTo>
                  <a:lnTo>
                    <a:pt x="249" y="461"/>
                  </a:lnTo>
                  <a:lnTo>
                    <a:pt x="259" y="447"/>
                  </a:lnTo>
                  <a:lnTo>
                    <a:pt x="267" y="431"/>
                  </a:lnTo>
                  <a:lnTo>
                    <a:pt x="271" y="414"/>
                  </a:lnTo>
                  <a:lnTo>
                    <a:pt x="274" y="394"/>
                  </a:lnTo>
                  <a:lnTo>
                    <a:pt x="275" y="376"/>
                  </a:lnTo>
                  <a:lnTo>
                    <a:pt x="275" y="376"/>
                  </a:lnTo>
                  <a:lnTo>
                    <a:pt x="273" y="358"/>
                  </a:lnTo>
                  <a:lnTo>
                    <a:pt x="268" y="340"/>
                  </a:lnTo>
                  <a:lnTo>
                    <a:pt x="261" y="324"/>
                  </a:lnTo>
                  <a:lnTo>
                    <a:pt x="253" y="309"/>
                  </a:lnTo>
                  <a:lnTo>
                    <a:pt x="247" y="302"/>
                  </a:lnTo>
                  <a:lnTo>
                    <a:pt x="240" y="296"/>
                  </a:lnTo>
                  <a:lnTo>
                    <a:pt x="235" y="292"/>
                  </a:lnTo>
                  <a:lnTo>
                    <a:pt x="226" y="287"/>
                  </a:lnTo>
                  <a:lnTo>
                    <a:pt x="219" y="284"/>
                  </a:lnTo>
                  <a:lnTo>
                    <a:pt x="211" y="281"/>
                  </a:lnTo>
                  <a:lnTo>
                    <a:pt x="201" y="278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75" y="278"/>
                  </a:lnTo>
                  <a:lnTo>
                    <a:pt x="159" y="280"/>
                  </a:lnTo>
                  <a:lnTo>
                    <a:pt x="145" y="282"/>
                  </a:lnTo>
                  <a:lnTo>
                    <a:pt x="133" y="287"/>
                  </a:lnTo>
                  <a:lnTo>
                    <a:pt x="120" y="292"/>
                  </a:lnTo>
                  <a:lnTo>
                    <a:pt x="109" y="298"/>
                  </a:lnTo>
                  <a:lnTo>
                    <a:pt x="91" y="309"/>
                  </a:lnTo>
                  <a:lnTo>
                    <a:pt x="75" y="322"/>
                  </a:lnTo>
                  <a:lnTo>
                    <a:pt x="62" y="333"/>
                  </a:lnTo>
                  <a:lnTo>
                    <a:pt x="50" y="341"/>
                  </a:lnTo>
                  <a:lnTo>
                    <a:pt x="45" y="344"/>
                  </a:lnTo>
                  <a:lnTo>
                    <a:pt x="41" y="344"/>
                  </a:lnTo>
                  <a:lnTo>
                    <a:pt x="41" y="344"/>
                  </a:lnTo>
                  <a:lnTo>
                    <a:pt x="35" y="344"/>
                  </a:lnTo>
                  <a:lnTo>
                    <a:pt x="32" y="341"/>
                  </a:lnTo>
                  <a:lnTo>
                    <a:pt x="28" y="338"/>
                  </a:lnTo>
                  <a:lnTo>
                    <a:pt x="24" y="333"/>
                  </a:lnTo>
                  <a:lnTo>
                    <a:pt x="18" y="317"/>
                  </a:lnTo>
                  <a:lnTo>
                    <a:pt x="13" y="299"/>
                  </a:lnTo>
                  <a:lnTo>
                    <a:pt x="10" y="275"/>
                  </a:lnTo>
                  <a:lnTo>
                    <a:pt x="6" y="249"/>
                  </a:lnTo>
                  <a:lnTo>
                    <a:pt x="4" y="221"/>
                  </a:lnTo>
                  <a:lnTo>
                    <a:pt x="3" y="190"/>
                  </a:lnTo>
                  <a:lnTo>
                    <a:pt x="1" y="130"/>
                  </a:lnTo>
                  <a:lnTo>
                    <a:pt x="1" y="73"/>
                  </a:lnTo>
                  <a:lnTo>
                    <a:pt x="4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1" y="32"/>
                  </a:lnTo>
                  <a:lnTo>
                    <a:pt x="721" y="77"/>
                  </a:lnTo>
                  <a:lnTo>
                    <a:pt x="721" y="131"/>
                  </a:lnTo>
                  <a:lnTo>
                    <a:pt x="719" y="189"/>
                  </a:lnTo>
                  <a:lnTo>
                    <a:pt x="719" y="189"/>
                  </a:lnTo>
                  <a:lnTo>
                    <a:pt x="714" y="245"/>
                  </a:lnTo>
                  <a:lnTo>
                    <a:pt x="712" y="270"/>
                  </a:lnTo>
                  <a:lnTo>
                    <a:pt x="707" y="292"/>
                  </a:lnTo>
                  <a:lnTo>
                    <a:pt x="703" y="312"/>
                  </a:lnTo>
                  <a:lnTo>
                    <a:pt x="698" y="327"/>
                  </a:lnTo>
                  <a:lnTo>
                    <a:pt x="691" y="338"/>
                  </a:lnTo>
                  <a:lnTo>
                    <a:pt x="688" y="342"/>
                  </a:lnTo>
                  <a:lnTo>
                    <a:pt x="684" y="344"/>
                  </a:lnTo>
                  <a:lnTo>
                    <a:pt x="684" y="344"/>
                  </a:lnTo>
                  <a:lnTo>
                    <a:pt x="678" y="345"/>
                  </a:lnTo>
                  <a:lnTo>
                    <a:pt x="674" y="345"/>
                  </a:lnTo>
                  <a:lnTo>
                    <a:pt x="668" y="342"/>
                  </a:lnTo>
                  <a:lnTo>
                    <a:pt x="664" y="338"/>
                  </a:lnTo>
                  <a:lnTo>
                    <a:pt x="654" y="328"/>
                  </a:lnTo>
                  <a:lnTo>
                    <a:pt x="642" y="315"/>
                  </a:lnTo>
                  <a:lnTo>
                    <a:pt x="626" y="301"/>
                  </a:lnTo>
                  <a:lnTo>
                    <a:pt x="616" y="295"/>
                  </a:lnTo>
                  <a:lnTo>
                    <a:pt x="605" y="289"/>
                  </a:lnTo>
                  <a:lnTo>
                    <a:pt x="593" y="284"/>
                  </a:lnTo>
                  <a:lnTo>
                    <a:pt x="579" y="280"/>
                  </a:lnTo>
                  <a:lnTo>
                    <a:pt x="563" y="277"/>
                  </a:lnTo>
                  <a:lnTo>
                    <a:pt x="545" y="275"/>
                  </a:lnTo>
                  <a:lnTo>
                    <a:pt x="545" y="275"/>
                  </a:lnTo>
                  <a:lnTo>
                    <a:pt x="534" y="277"/>
                  </a:lnTo>
                  <a:lnTo>
                    <a:pt x="523" y="278"/>
                  </a:lnTo>
                  <a:lnTo>
                    <a:pt x="513" y="281"/>
                  </a:lnTo>
                  <a:lnTo>
                    <a:pt x="503" y="284"/>
                  </a:lnTo>
                  <a:lnTo>
                    <a:pt x="495" y="288"/>
                  </a:lnTo>
                  <a:lnTo>
                    <a:pt x="486" y="294"/>
                  </a:lnTo>
                  <a:lnTo>
                    <a:pt x="479" y="299"/>
                  </a:lnTo>
                  <a:lnTo>
                    <a:pt x="474" y="306"/>
                  </a:lnTo>
                  <a:lnTo>
                    <a:pt x="468" y="313"/>
                  </a:lnTo>
                  <a:lnTo>
                    <a:pt x="464" y="322"/>
                  </a:lnTo>
                  <a:lnTo>
                    <a:pt x="460" y="330"/>
                  </a:lnTo>
                  <a:lnTo>
                    <a:pt x="457" y="338"/>
                  </a:lnTo>
                  <a:lnTo>
                    <a:pt x="453" y="356"/>
                  </a:lnTo>
                  <a:lnTo>
                    <a:pt x="452" y="376"/>
                  </a:lnTo>
                  <a:lnTo>
                    <a:pt x="453" y="396"/>
                  </a:lnTo>
                  <a:lnTo>
                    <a:pt x="456" y="414"/>
                  </a:lnTo>
                  <a:lnTo>
                    <a:pt x="463" y="432"/>
                  </a:lnTo>
                  <a:lnTo>
                    <a:pt x="471" y="449"/>
                  </a:lnTo>
                  <a:lnTo>
                    <a:pt x="481" y="464"/>
                  </a:lnTo>
                  <a:lnTo>
                    <a:pt x="488" y="471"/>
                  </a:lnTo>
                  <a:lnTo>
                    <a:pt x="493" y="477"/>
                  </a:lnTo>
                  <a:lnTo>
                    <a:pt x="500" y="481"/>
                  </a:lnTo>
                  <a:lnTo>
                    <a:pt x="509" y="485"/>
                  </a:lnTo>
                  <a:lnTo>
                    <a:pt x="516" y="489"/>
                  </a:lnTo>
                  <a:lnTo>
                    <a:pt x="524" y="491"/>
                  </a:lnTo>
                  <a:lnTo>
                    <a:pt x="524" y="491"/>
                  </a:lnTo>
                  <a:lnTo>
                    <a:pt x="544" y="493"/>
                  </a:lnTo>
                  <a:lnTo>
                    <a:pt x="562" y="493"/>
                  </a:lnTo>
                  <a:lnTo>
                    <a:pt x="580" y="491"/>
                  </a:lnTo>
                  <a:lnTo>
                    <a:pt x="595" y="488"/>
                  </a:lnTo>
                  <a:lnTo>
                    <a:pt x="611" y="482"/>
                  </a:lnTo>
                  <a:lnTo>
                    <a:pt x="623" y="477"/>
                  </a:lnTo>
                  <a:lnTo>
                    <a:pt x="649" y="465"/>
                  </a:lnTo>
                  <a:lnTo>
                    <a:pt x="660" y="463"/>
                  </a:lnTo>
                  <a:lnTo>
                    <a:pt x="670" y="460"/>
                  </a:lnTo>
                  <a:lnTo>
                    <a:pt x="679" y="460"/>
                  </a:lnTo>
                  <a:lnTo>
                    <a:pt x="688" y="461"/>
                  </a:lnTo>
                  <a:lnTo>
                    <a:pt x="696" y="468"/>
                  </a:lnTo>
                  <a:lnTo>
                    <a:pt x="703" y="477"/>
                  </a:lnTo>
                  <a:lnTo>
                    <a:pt x="709" y="491"/>
                  </a:lnTo>
                  <a:lnTo>
                    <a:pt x="714" y="510"/>
                  </a:lnTo>
                  <a:lnTo>
                    <a:pt x="714" y="510"/>
                  </a:lnTo>
                  <a:lnTo>
                    <a:pt x="719" y="526"/>
                  </a:lnTo>
                  <a:lnTo>
                    <a:pt x="721" y="547"/>
                  </a:lnTo>
                  <a:lnTo>
                    <a:pt x="723" y="570"/>
                  </a:lnTo>
                  <a:lnTo>
                    <a:pt x="724" y="595"/>
                  </a:lnTo>
                  <a:lnTo>
                    <a:pt x="724" y="656"/>
                  </a:lnTo>
                  <a:lnTo>
                    <a:pt x="723" y="718"/>
                  </a:lnTo>
                  <a:lnTo>
                    <a:pt x="723" y="718"/>
                  </a:lnTo>
                  <a:lnTo>
                    <a:pt x="629" y="717"/>
                  </a:lnTo>
                  <a:lnTo>
                    <a:pt x="544" y="718"/>
                  </a:lnTo>
                  <a:lnTo>
                    <a:pt x="507" y="718"/>
                  </a:lnTo>
                  <a:lnTo>
                    <a:pt x="478" y="721"/>
                  </a:lnTo>
                  <a:lnTo>
                    <a:pt x="456" y="723"/>
                  </a:lnTo>
                  <a:lnTo>
                    <a:pt x="442" y="727"/>
                  </a:lnTo>
                  <a:lnTo>
                    <a:pt x="442" y="727"/>
                  </a:lnTo>
                  <a:lnTo>
                    <a:pt x="433" y="731"/>
                  </a:lnTo>
                  <a:lnTo>
                    <a:pt x="429" y="738"/>
                  </a:lnTo>
                  <a:lnTo>
                    <a:pt x="426" y="744"/>
                  </a:lnTo>
                  <a:lnTo>
                    <a:pt x="425" y="752"/>
                  </a:lnTo>
                  <a:lnTo>
                    <a:pt x="426" y="760"/>
                  </a:lnTo>
                  <a:lnTo>
                    <a:pt x="429" y="769"/>
                  </a:lnTo>
                  <a:lnTo>
                    <a:pt x="439" y="788"/>
                  </a:lnTo>
                  <a:lnTo>
                    <a:pt x="450" y="811"/>
                  </a:lnTo>
                  <a:lnTo>
                    <a:pt x="461" y="833"/>
                  </a:lnTo>
                  <a:lnTo>
                    <a:pt x="465" y="846"/>
                  </a:lnTo>
                  <a:lnTo>
                    <a:pt x="470" y="858"/>
                  </a:lnTo>
                  <a:lnTo>
                    <a:pt x="472" y="871"/>
                  </a:lnTo>
                  <a:lnTo>
                    <a:pt x="472" y="882"/>
                  </a:lnTo>
                  <a:lnTo>
                    <a:pt x="472" y="882"/>
                  </a:lnTo>
                  <a:lnTo>
                    <a:pt x="472" y="896"/>
                  </a:lnTo>
                  <a:lnTo>
                    <a:pt x="470" y="907"/>
                  </a:lnTo>
                  <a:lnTo>
                    <a:pt x="467" y="920"/>
                  </a:lnTo>
                  <a:lnTo>
                    <a:pt x="463" y="930"/>
                  </a:lnTo>
                  <a:lnTo>
                    <a:pt x="457" y="939"/>
                  </a:lnTo>
                  <a:lnTo>
                    <a:pt x="452" y="948"/>
                  </a:lnTo>
                  <a:lnTo>
                    <a:pt x="445" y="955"/>
                  </a:lnTo>
                  <a:lnTo>
                    <a:pt x="436" y="962"/>
                  </a:lnTo>
                  <a:lnTo>
                    <a:pt x="428" y="967"/>
                  </a:lnTo>
                  <a:lnTo>
                    <a:pt x="419" y="973"/>
                  </a:lnTo>
                  <a:lnTo>
                    <a:pt x="410" y="977"/>
                  </a:lnTo>
                  <a:lnTo>
                    <a:pt x="400" y="980"/>
                  </a:lnTo>
                  <a:lnTo>
                    <a:pt x="390" y="983"/>
                  </a:lnTo>
                  <a:lnTo>
                    <a:pt x="379" y="984"/>
                  </a:lnTo>
                  <a:lnTo>
                    <a:pt x="358" y="985"/>
                  </a:lnTo>
                  <a:lnTo>
                    <a:pt x="337" y="983"/>
                  </a:lnTo>
                  <a:lnTo>
                    <a:pt x="316" y="978"/>
                  </a:lnTo>
                  <a:lnTo>
                    <a:pt x="306" y="974"/>
                  </a:lnTo>
                  <a:lnTo>
                    <a:pt x="296" y="970"/>
                  </a:lnTo>
                  <a:lnTo>
                    <a:pt x="288" y="965"/>
                  </a:lnTo>
                  <a:lnTo>
                    <a:pt x="280" y="959"/>
                  </a:lnTo>
                  <a:lnTo>
                    <a:pt x="271" y="952"/>
                  </a:lnTo>
                  <a:lnTo>
                    <a:pt x="264" y="945"/>
                  </a:lnTo>
                  <a:lnTo>
                    <a:pt x="257" y="937"/>
                  </a:lnTo>
                  <a:lnTo>
                    <a:pt x="252" y="928"/>
                  </a:lnTo>
                  <a:lnTo>
                    <a:pt x="247" y="918"/>
                  </a:lnTo>
                  <a:lnTo>
                    <a:pt x="243" y="909"/>
                  </a:lnTo>
                  <a:lnTo>
                    <a:pt x="240" y="897"/>
                  </a:lnTo>
                  <a:lnTo>
                    <a:pt x="240" y="886"/>
                  </a:lnTo>
                  <a:lnTo>
                    <a:pt x="240" y="886"/>
                  </a:lnTo>
                  <a:lnTo>
                    <a:pt x="239" y="872"/>
                  </a:lnTo>
                  <a:lnTo>
                    <a:pt x="240" y="860"/>
                  </a:lnTo>
                  <a:lnTo>
                    <a:pt x="243" y="847"/>
                  </a:lnTo>
                  <a:lnTo>
                    <a:pt x="246" y="836"/>
                  </a:lnTo>
                  <a:lnTo>
                    <a:pt x="250" y="826"/>
                  </a:lnTo>
                  <a:lnTo>
                    <a:pt x="254" y="818"/>
                  </a:lnTo>
                  <a:lnTo>
                    <a:pt x="266" y="801"/>
                  </a:lnTo>
                  <a:lnTo>
                    <a:pt x="285" y="774"/>
                  </a:lnTo>
                  <a:lnTo>
                    <a:pt x="294" y="760"/>
                  </a:lnTo>
                  <a:lnTo>
                    <a:pt x="295" y="753"/>
                  </a:lnTo>
                  <a:lnTo>
                    <a:pt x="296" y="746"/>
                  </a:lnTo>
                  <a:lnTo>
                    <a:pt x="296" y="746"/>
                  </a:lnTo>
                  <a:lnTo>
                    <a:pt x="296" y="742"/>
                  </a:lnTo>
                  <a:lnTo>
                    <a:pt x="295" y="739"/>
                  </a:lnTo>
                  <a:lnTo>
                    <a:pt x="294" y="735"/>
                  </a:lnTo>
                  <a:lnTo>
                    <a:pt x="291" y="732"/>
                  </a:lnTo>
                  <a:lnTo>
                    <a:pt x="282" y="727"/>
                  </a:lnTo>
                  <a:lnTo>
                    <a:pt x="273" y="723"/>
                  </a:lnTo>
                  <a:lnTo>
                    <a:pt x="259" y="718"/>
                  </a:lnTo>
                  <a:lnTo>
                    <a:pt x="243" y="716"/>
                  </a:lnTo>
                  <a:lnTo>
                    <a:pt x="225" y="714"/>
                  </a:lnTo>
                  <a:lnTo>
                    <a:pt x="205" y="714"/>
                  </a:lnTo>
                  <a:lnTo>
                    <a:pt x="161" y="714"/>
                  </a:lnTo>
                  <a:lnTo>
                    <a:pt x="110" y="716"/>
                  </a:lnTo>
                  <a:lnTo>
                    <a:pt x="1" y="723"/>
                  </a:lnTo>
                  <a:lnTo>
                    <a:pt x="1" y="723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34"/>
            <p:cNvSpPr>
              <a:spLocks/>
            </p:cNvSpPr>
            <p:nvPr/>
          </p:nvSpPr>
          <p:spPr bwMode="auto">
            <a:xfrm>
              <a:off x="2684463" y="1773238"/>
              <a:ext cx="2047875" cy="1155700"/>
            </a:xfrm>
            <a:custGeom>
              <a:avLst/>
              <a:gdLst>
                <a:gd name="T0" fmla="*/ 1015 w 1290"/>
                <a:gd name="T1" fmla="*/ 598 h 728"/>
                <a:gd name="T2" fmla="*/ 1023 w 1290"/>
                <a:gd name="T3" fmla="*/ 510 h 728"/>
                <a:gd name="T4" fmla="*/ 1044 w 1290"/>
                <a:gd name="T5" fmla="*/ 468 h 728"/>
                <a:gd name="T6" fmla="*/ 1072 w 1290"/>
                <a:gd name="T7" fmla="*/ 460 h 728"/>
                <a:gd name="T8" fmla="*/ 1135 w 1290"/>
                <a:gd name="T9" fmla="*/ 482 h 728"/>
                <a:gd name="T10" fmla="*/ 1201 w 1290"/>
                <a:gd name="T11" fmla="*/ 492 h 728"/>
                <a:gd name="T12" fmla="*/ 1237 w 1290"/>
                <a:gd name="T13" fmla="*/ 484 h 728"/>
                <a:gd name="T14" fmla="*/ 1264 w 1290"/>
                <a:gd name="T15" fmla="*/ 461 h 728"/>
                <a:gd name="T16" fmla="*/ 1289 w 1290"/>
                <a:gd name="T17" fmla="*/ 394 h 728"/>
                <a:gd name="T18" fmla="*/ 1283 w 1290"/>
                <a:gd name="T19" fmla="*/ 340 h 728"/>
                <a:gd name="T20" fmla="*/ 1255 w 1290"/>
                <a:gd name="T21" fmla="*/ 296 h 728"/>
                <a:gd name="T22" fmla="*/ 1226 w 1290"/>
                <a:gd name="T23" fmla="*/ 281 h 728"/>
                <a:gd name="T24" fmla="*/ 1190 w 1290"/>
                <a:gd name="T25" fmla="*/ 278 h 728"/>
                <a:gd name="T26" fmla="*/ 1135 w 1290"/>
                <a:gd name="T27" fmla="*/ 292 h 728"/>
                <a:gd name="T28" fmla="*/ 1077 w 1290"/>
                <a:gd name="T29" fmla="*/ 333 h 728"/>
                <a:gd name="T30" fmla="*/ 1056 w 1290"/>
                <a:gd name="T31" fmla="*/ 344 h 728"/>
                <a:gd name="T32" fmla="*/ 1039 w 1290"/>
                <a:gd name="T33" fmla="*/ 333 h 728"/>
                <a:gd name="T34" fmla="*/ 1021 w 1290"/>
                <a:gd name="T35" fmla="*/ 249 h 728"/>
                <a:gd name="T36" fmla="*/ 1016 w 1290"/>
                <a:gd name="T37" fmla="*/ 73 h 728"/>
                <a:gd name="T38" fmla="*/ 302 w 1290"/>
                <a:gd name="T39" fmla="*/ 78 h 728"/>
                <a:gd name="T40" fmla="*/ 295 w 1290"/>
                <a:gd name="T41" fmla="*/ 240 h 728"/>
                <a:gd name="T42" fmla="*/ 281 w 1290"/>
                <a:gd name="T43" fmla="*/ 285 h 728"/>
                <a:gd name="T44" fmla="*/ 271 w 1290"/>
                <a:gd name="T45" fmla="*/ 288 h 728"/>
                <a:gd name="T46" fmla="*/ 207 w 1290"/>
                <a:gd name="T47" fmla="*/ 260 h 728"/>
                <a:gd name="T48" fmla="*/ 141 w 1290"/>
                <a:gd name="T49" fmla="*/ 238 h 728"/>
                <a:gd name="T50" fmla="*/ 101 w 1290"/>
                <a:gd name="T51" fmla="*/ 236 h 728"/>
                <a:gd name="T52" fmla="*/ 53 w 1290"/>
                <a:gd name="T53" fmla="*/ 252 h 728"/>
                <a:gd name="T54" fmla="*/ 21 w 1290"/>
                <a:gd name="T55" fmla="*/ 284 h 728"/>
                <a:gd name="T56" fmla="*/ 4 w 1290"/>
                <a:gd name="T57" fmla="*/ 324 h 728"/>
                <a:gd name="T58" fmla="*/ 0 w 1290"/>
                <a:gd name="T59" fmla="*/ 356 h 728"/>
                <a:gd name="T60" fmla="*/ 7 w 1290"/>
                <a:gd name="T61" fmla="*/ 401 h 728"/>
                <a:gd name="T62" fmla="*/ 30 w 1290"/>
                <a:gd name="T63" fmla="*/ 439 h 728"/>
                <a:gd name="T64" fmla="*/ 64 w 1290"/>
                <a:gd name="T65" fmla="*/ 465 h 728"/>
                <a:gd name="T66" fmla="*/ 113 w 1290"/>
                <a:gd name="T67" fmla="*/ 474 h 728"/>
                <a:gd name="T68" fmla="*/ 150 w 1290"/>
                <a:gd name="T69" fmla="*/ 468 h 728"/>
                <a:gd name="T70" fmla="*/ 224 w 1290"/>
                <a:gd name="T71" fmla="*/ 433 h 728"/>
                <a:gd name="T72" fmla="*/ 263 w 1290"/>
                <a:gd name="T73" fmla="*/ 410 h 728"/>
                <a:gd name="T74" fmla="*/ 292 w 1290"/>
                <a:gd name="T75" fmla="*/ 419 h 728"/>
                <a:gd name="T76" fmla="*/ 309 w 1290"/>
                <a:gd name="T77" fmla="*/ 467 h 728"/>
                <a:gd name="T78" fmla="*/ 303 w 1290"/>
                <a:gd name="T79" fmla="*/ 718 h 728"/>
                <a:gd name="T80" fmla="*/ 488 w 1290"/>
                <a:gd name="T81" fmla="*/ 721 h 728"/>
                <a:gd name="T82" fmla="*/ 547 w 1290"/>
                <a:gd name="T83" fmla="*/ 707 h 728"/>
                <a:gd name="T84" fmla="*/ 570 w 1290"/>
                <a:gd name="T85" fmla="*/ 685 h 728"/>
                <a:gd name="T86" fmla="*/ 572 w 1290"/>
                <a:gd name="T87" fmla="*/ 647 h 728"/>
                <a:gd name="T88" fmla="*/ 536 w 1290"/>
                <a:gd name="T89" fmla="*/ 584 h 728"/>
                <a:gd name="T90" fmla="*/ 522 w 1290"/>
                <a:gd name="T91" fmla="*/ 534 h 728"/>
                <a:gd name="T92" fmla="*/ 527 w 1290"/>
                <a:gd name="T93" fmla="*/ 485 h 728"/>
                <a:gd name="T94" fmla="*/ 554 w 1290"/>
                <a:gd name="T95" fmla="*/ 436 h 728"/>
                <a:gd name="T96" fmla="*/ 593 w 1290"/>
                <a:gd name="T97" fmla="*/ 407 h 728"/>
                <a:gd name="T98" fmla="*/ 640 w 1290"/>
                <a:gd name="T99" fmla="*/ 396 h 728"/>
                <a:gd name="T100" fmla="*/ 677 w 1290"/>
                <a:gd name="T101" fmla="*/ 398 h 728"/>
                <a:gd name="T102" fmla="*/ 723 w 1290"/>
                <a:gd name="T103" fmla="*/ 418 h 728"/>
                <a:gd name="T104" fmla="*/ 759 w 1290"/>
                <a:gd name="T105" fmla="*/ 454 h 728"/>
                <a:gd name="T106" fmla="*/ 780 w 1290"/>
                <a:gd name="T107" fmla="*/ 505 h 728"/>
                <a:gd name="T108" fmla="*/ 782 w 1290"/>
                <a:gd name="T109" fmla="*/ 547 h 728"/>
                <a:gd name="T110" fmla="*/ 755 w 1290"/>
                <a:gd name="T111" fmla="*/ 604 h 728"/>
                <a:gd name="T112" fmla="*/ 721 w 1290"/>
                <a:gd name="T113" fmla="*/ 667 h 728"/>
                <a:gd name="T114" fmla="*/ 733 w 1290"/>
                <a:gd name="T115" fmla="*/ 700 h 728"/>
                <a:gd name="T116" fmla="*/ 762 w 1290"/>
                <a:gd name="T117" fmla="*/ 716 h 728"/>
                <a:gd name="T118" fmla="*/ 842 w 1290"/>
                <a:gd name="T119" fmla="*/ 727 h 728"/>
                <a:gd name="T120" fmla="*/ 1016 w 1290"/>
                <a:gd name="T121" fmla="*/ 723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0" h="728">
                  <a:moveTo>
                    <a:pt x="1016" y="723"/>
                  </a:moveTo>
                  <a:lnTo>
                    <a:pt x="1016" y="723"/>
                  </a:lnTo>
                  <a:lnTo>
                    <a:pt x="1015" y="657"/>
                  </a:lnTo>
                  <a:lnTo>
                    <a:pt x="1015" y="598"/>
                  </a:lnTo>
                  <a:lnTo>
                    <a:pt x="1016" y="572"/>
                  </a:lnTo>
                  <a:lnTo>
                    <a:pt x="1018" y="547"/>
                  </a:lnTo>
                  <a:lnTo>
                    <a:pt x="1021" y="527"/>
                  </a:lnTo>
                  <a:lnTo>
                    <a:pt x="1023" y="510"/>
                  </a:lnTo>
                  <a:lnTo>
                    <a:pt x="1023" y="510"/>
                  </a:lnTo>
                  <a:lnTo>
                    <a:pt x="1030" y="491"/>
                  </a:lnTo>
                  <a:lnTo>
                    <a:pt x="1036" y="477"/>
                  </a:lnTo>
                  <a:lnTo>
                    <a:pt x="1044" y="468"/>
                  </a:lnTo>
                  <a:lnTo>
                    <a:pt x="1049" y="464"/>
                  </a:lnTo>
                  <a:lnTo>
                    <a:pt x="1053" y="463"/>
                  </a:lnTo>
                  <a:lnTo>
                    <a:pt x="1063" y="460"/>
                  </a:lnTo>
                  <a:lnTo>
                    <a:pt x="1072" y="460"/>
                  </a:lnTo>
                  <a:lnTo>
                    <a:pt x="1084" y="463"/>
                  </a:lnTo>
                  <a:lnTo>
                    <a:pt x="1095" y="467"/>
                  </a:lnTo>
                  <a:lnTo>
                    <a:pt x="1121" y="477"/>
                  </a:lnTo>
                  <a:lnTo>
                    <a:pt x="1135" y="482"/>
                  </a:lnTo>
                  <a:lnTo>
                    <a:pt x="1151" y="488"/>
                  </a:lnTo>
                  <a:lnTo>
                    <a:pt x="1166" y="491"/>
                  </a:lnTo>
                  <a:lnTo>
                    <a:pt x="1184" y="493"/>
                  </a:lnTo>
                  <a:lnTo>
                    <a:pt x="1201" y="492"/>
                  </a:lnTo>
                  <a:lnTo>
                    <a:pt x="1220" y="489"/>
                  </a:lnTo>
                  <a:lnTo>
                    <a:pt x="1220" y="489"/>
                  </a:lnTo>
                  <a:lnTo>
                    <a:pt x="1229" y="486"/>
                  </a:lnTo>
                  <a:lnTo>
                    <a:pt x="1237" y="484"/>
                  </a:lnTo>
                  <a:lnTo>
                    <a:pt x="1244" y="479"/>
                  </a:lnTo>
                  <a:lnTo>
                    <a:pt x="1251" y="474"/>
                  </a:lnTo>
                  <a:lnTo>
                    <a:pt x="1258" y="468"/>
                  </a:lnTo>
                  <a:lnTo>
                    <a:pt x="1264" y="461"/>
                  </a:lnTo>
                  <a:lnTo>
                    <a:pt x="1274" y="447"/>
                  </a:lnTo>
                  <a:lnTo>
                    <a:pt x="1282" y="431"/>
                  </a:lnTo>
                  <a:lnTo>
                    <a:pt x="1286" y="414"/>
                  </a:lnTo>
                  <a:lnTo>
                    <a:pt x="1289" y="394"/>
                  </a:lnTo>
                  <a:lnTo>
                    <a:pt x="1290" y="376"/>
                  </a:lnTo>
                  <a:lnTo>
                    <a:pt x="1290" y="376"/>
                  </a:lnTo>
                  <a:lnTo>
                    <a:pt x="1288" y="358"/>
                  </a:lnTo>
                  <a:lnTo>
                    <a:pt x="1283" y="340"/>
                  </a:lnTo>
                  <a:lnTo>
                    <a:pt x="1276" y="324"/>
                  </a:lnTo>
                  <a:lnTo>
                    <a:pt x="1268" y="309"/>
                  </a:lnTo>
                  <a:lnTo>
                    <a:pt x="1262" y="302"/>
                  </a:lnTo>
                  <a:lnTo>
                    <a:pt x="1255" y="296"/>
                  </a:lnTo>
                  <a:lnTo>
                    <a:pt x="1250" y="292"/>
                  </a:lnTo>
                  <a:lnTo>
                    <a:pt x="1241" y="287"/>
                  </a:lnTo>
                  <a:lnTo>
                    <a:pt x="1234" y="284"/>
                  </a:lnTo>
                  <a:lnTo>
                    <a:pt x="1226" y="281"/>
                  </a:lnTo>
                  <a:lnTo>
                    <a:pt x="1216" y="278"/>
                  </a:lnTo>
                  <a:lnTo>
                    <a:pt x="1207" y="278"/>
                  </a:lnTo>
                  <a:lnTo>
                    <a:pt x="1207" y="278"/>
                  </a:lnTo>
                  <a:lnTo>
                    <a:pt x="1190" y="278"/>
                  </a:lnTo>
                  <a:lnTo>
                    <a:pt x="1174" y="280"/>
                  </a:lnTo>
                  <a:lnTo>
                    <a:pt x="1160" y="282"/>
                  </a:lnTo>
                  <a:lnTo>
                    <a:pt x="1148" y="287"/>
                  </a:lnTo>
                  <a:lnTo>
                    <a:pt x="1135" y="292"/>
                  </a:lnTo>
                  <a:lnTo>
                    <a:pt x="1124" y="298"/>
                  </a:lnTo>
                  <a:lnTo>
                    <a:pt x="1106" y="309"/>
                  </a:lnTo>
                  <a:lnTo>
                    <a:pt x="1090" y="322"/>
                  </a:lnTo>
                  <a:lnTo>
                    <a:pt x="1077" y="333"/>
                  </a:lnTo>
                  <a:lnTo>
                    <a:pt x="1065" y="341"/>
                  </a:lnTo>
                  <a:lnTo>
                    <a:pt x="1060" y="344"/>
                  </a:lnTo>
                  <a:lnTo>
                    <a:pt x="1056" y="344"/>
                  </a:lnTo>
                  <a:lnTo>
                    <a:pt x="1056" y="344"/>
                  </a:lnTo>
                  <a:lnTo>
                    <a:pt x="1050" y="344"/>
                  </a:lnTo>
                  <a:lnTo>
                    <a:pt x="1047" y="341"/>
                  </a:lnTo>
                  <a:lnTo>
                    <a:pt x="1043" y="338"/>
                  </a:lnTo>
                  <a:lnTo>
                    <a:pt x="1039" y="333"/>
                  </a:lnTo>
                  <a:lnTo>
                    <a:pt x="1033" y="317"/>
                  </a:lnTo>
                  <a:lnTo>
                    <a:pt x="1028" y="299"/>
                  </a:lnTo>
                  <a:lnTo>
                    <a:pt x="1025" y="275"/>
                  </a:lnTo>
                  <a:lnTo>
                    <a:pt x="1021" y="249"/>
                  </a:lnTo>
                  <a:lnTo>
                    <a:pt x="1019" y="221"/>
                  </a:lnTo>
                  <a:lnTo>
                    <a:pt x="1018" y="190"/>
                  </a:lnTo>
                  <a:lnTo>
                    <a:pt x="1016" y="130"/>
                  </a:lnTo>
                  <a:lnTo>
                    <a:pt x="1016" y="73"/>
                  </a:lnTo>
                  <a:lnTo>
                    <a:pt x="1019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2" y="78"/>
                  </a:lnTo>
                  <a:lnTo>
                    <a:pt x="301" y="126"/>
                  </a:lnTo>
                  <a:lnTo>
                    <a:pt x="301" y="175"/>
                  </a:lnTo>
                  <a:lnTo>
                    <a:pt x="298" y="221"/>
                  </a:lnTo>
                  <a:lnTo>
                    <a:pt x="295" y="240"/>
                  </a:lnTo>
                  <a:lnTo>
                    <a:pt x="292" y="257"/>
                  </a:lnTo>
                  <a:lnTo>
                    <a:pt x="288" y="271"/>
                  </a:lnTo>
                  <a:lnTo>
                    <a:pt x="284" y="281"/>
                  </a:lnTo>
                  <a:lnTo>
                    <a:pt x="281" y="285"/>
                  </a:lnTo>
                  <a:lnTo>
                    <a:pt x="278" y="287"/>
                  </a:lnTo>
                  <a:lnTo>
                    <a:pt x="276" y="288"/>
                  </a:lnTo>
                  <a:lnTo>
                    <a:pt x="271" y="288"/>
                  </a:lnTo>
                  <a:lnTo>
                    <a:pt x="271" y="288"/>
                  </a:lnTo>
                  <a:lnTo>
                    <a:pt x="264" y="287"/>
                  </a:lnTo>
                  <a:lnTo>
                    <a:pt x="259" y="285"/>
                  </a:lnTo>
                  <a:lnTo>
                    <a:pt x="243" y="278"/>
                  </a:lnTo>
                  <a:lnTo>
                    <a:pt x="207" y="260"/>
                  </a:lnTo>
                  <a:lnTo>
                    <a:pt x="187" y="250"/>
                  </a:lnTo>
                  <a:lnTo>
                    <a:pt x="165" y="242"/>
                  </a:lnTo>
                  <a:lnTo>
                    <a:pt x="154" y="239"/>
                  </a:lnTo>
                  <a:lnTo>
                    <a:pt x="141" y="238"/>
                  </a:lnTo>
                  <a:lnTo>
                    <a:pt x="129" y="236"/>
                  </a:lnTo>
                  <a:lnTo>
                    <a:pt x="116" y="235"/>
                  </a:lnTo>
                  <a:lnTo>
                    <a:pt x="116" y="235"/>
                  </a:lnTo>
                  <a:lnTo>
                    <a:pt x="101" y="236"/>
                  </a:lnTo>
                  <a:lnTo>
                    <a:pt x="88" y="239"/>
                  </a:lnTo>
                  <a:lnTo>
                    <a:pt x="76" y="242"/>
                  </a:lnTo>
                  <a:lnTo>
                    <a:pt x="64" y="246"/>
                  </a:lnTo>
                  <a:lnTo>
                    <a:pt x="53" y="252"/>
                  </a:lnTo>
                  <a:lnTo>
                    <a:pt x="45" y="259"/>
                  </a:lnTo>
                  <a:lnTo>
                    <a:pt x="37" y="266"/>
                  </a:lnTo>
                  <a:lnTo>
                    <a:pt x="28" y="274"/>
                  </a:lnTo>
                  <a:lnTo>
                    <a:pt x="21" y="284"/>
                  </a:lnTo>
                  <a:lnTo>
                    <a:pt x="16" y="292"/>
                  </a:lnTo>
                  <a:lnTo>
                    <a:pt x="11" y="302"/>
                  </a:lnTo>
                  <a:lnTo>
                    <a:pt x="7" y="313"/>
                  </a:lnTo>
                  <a:lnTo>
                    <a:pt x="4" y="324"/>
                  </a:lnTo>
                  <a:lnTo>
                    <a:pt x="2" y="334"/>
                  </a:lnTo>
                  <a:lnTo>
                    <a:pt x="0" y="345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69"/>
                  </a:lnTo>
                  <a:lnTo>
                    <a:pt x="2" y="379"/>
                  </a:lnTo>
                  <a:lnTo>
                    <a:pt x="4" y="390"/>
                  </a:lnTo>
                  <a:lnTo>
                    <a:pt x="7" y="401"/>
                  </a:lnTo>
                  <a:lnTo>
                    <a:pt x="11" y="411"/>
                  </a:lnTo>
                  <a:lnTo>
                    <a:pt x="17" y="421"/>
                  </a:lnTo>
                  <a:lnTo>
                    <a:pt x="23" y="431"/>
                  </a:lnTo>
                  <a:lnTo>
                    <a:pt x="30" y="439"/>
                  </a:lnTo>
                  <a:lnTo>
                    <a:pt x="37" y="447"/>
                  </a:lnTo>
                  <a:lnTo>
                    <a:pt x="45" y="454"/>
                  </a:lnTo>
                  <a:lnTo>
                    <a:pt x="55" y="460"/>
                  </a:lnTo>
                  <a:lnTo>
                    <a:pt x="64" y="465"/>
                  </a:lnTo>
                  <a:lnTo>
                    <a:pt x="76" y="470"/>
                  </a:lnTo>
                  <a:lnTo>
                    <a:pt x="88" y="472"/>
                  </a:lnTo>
                  <a:lnTo>
                    <a:pt x="101" y="474"/>
                  </a:lnTo>
                  <a:lnTo>
                    <a:pt x="113" y="474"/>
                  </a:lnTo>
                  <a:lnTo>
                    <a:pt x="113" y="474"/>
                  </a:lnTo>
                  <a:lnTo>
                    <a:pt x="126" y="474"/>
                  </a:lnTo>
                  <a:lnTo>
                    <a:pt x="139" y="471"/>
                  </a:lnTo>
                  <a:lnTo>
                    <a:pt x="150" y="468"/>
                  </a:lnTo>
                  <a:lnTo>
                    <a:pt x="162" y="465"/>
                  </a:lnTo>
                  <a:lnTo>
                    <a:pt x="185" y="456"/>
                  </a:lnTo>
                  <a:lnTo>
                    <a:pt x="206" y="445"/>
                  </a:lnTo>
                  <a:lnTo>
                    <a:pt x="224" y="433"/>
                  </a:lnTo>
                  <a:lnTo>
                    <a:pt x="241" y="422"/>
                  </a:lnTo>
                  <a:lnTo>
                    <a:pt x="253" y="414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70" y="408"/>
                  </a:lnTo>
                  <a:lnTo>
                    <a:pt x="278" y="410"/>
                  </a:lnTo>
                  <a:lnTo>
                    <a:pt x="285" y="412"/>
                  </a:lnTo>
                  <a:lnTo>
                    <a:pt x="292" y="419"/>
                  </a:lnTo>
                  <a:lnTo>
                    <a:pt x="299" y="428"/>
                  </a:lnTo>
                  <a:lnTo>
                    <a:pt x="305" y="438"/>
                  </a:lnTo>
                  <a:lnTo>
                    <a:pt x="308" y="452"/>
                  </a:lnTo>
                  <a:lnTo>
                    <a:pt x="309" y="467"/>
                  </a:lnTo>
                  <a:lnTo>
                    <a:pt x="309" y="467"/>
                  </a:lnTo>
                  <a:lnTo>
                    <a:pt x="308" y="568"/>
                  </a:lnTo>
                  <a:lnTo>
                    <a:pt x="303" y="718"/>
                  </a:lnTo>
                  <a:lnTo>
                    <a:pt x="303" y="718"/>
                  </a:lnTo>
                  <a:lnTo>
                    <a:pt x="385" y="723"/>
                  </a:lnTo>
                  <a:lnTo>
                    <a:pt x="422" y="723"/>
                  </a:lnTo>
                  <a:lnTo>
                    <a:pt x="457" y="723"/>
                  </a:lnTo>
                  <a:lnTo>
                    <a:pt x="488" y="721"/>
                  </a:lnTo>
                  <a:lnTo>
                    <a:pt x="516" y="717"/>
                  </a:lnTo>
                  <a:lnTo>
                    <a:pt x="527" y="716"/>
                  </a:lnTo>
                  <a:lnTo>
                    <a:pt x="538" y="712"/>
                  </a:lnTo>
                  <a:lnTo>
                    <a:pt x="547" y="707"/>
                  </a:lnTo>
                  <a:lnTo>
                    <a:pt x="554" y="703"/>
                  </a:lnTo>
                  <a:lnTo>
                    <a:pt x="554" y="703"/>
                  </a:lnTo>
                  <a:lnTo>
                    <a:pt x="565" y="693"/>
                  </a:lnTo>
                  <a:lnTo>
                    <a:pt x="570" y="685"/>
                  </a:lnTo>
                  <a:lnTo>
                    <a:pt x="575" y="675"/>
                  </a:lnTo>
                  <a:lnTo>
                    <a:pt x="576" y="667"/>
                  </a:lnTo>
                  <a:lnTo>
                    <a:pt x="575" y="657"/>
                  </a:lnTo>
                  <a:lnTo>
                    <a:pt x="572" y="647"/>
                  </a:lnTo>
                  <a:lnTo>
                    <a:pt x="568" y="637"/>
                  </a:lnTo>
                  <a:lnTo>
                    <a:pt x="561" y="628"/>
                  </a:lnTo>
                  <a:lnTo>
                    <a:pt x="548" y="607"/>
                  </a:lnTo>
                  <a:lnTo>
                    <a:pt x="536" y="584"/>
                  </a:lnTo>
                  <a:lnTo>
                    <a:pt x="530" y="573"/>
                  </a:lnTo>
                  <a:lnTo>
                    <a:pt x="524" y="561"/>
                  </a:lnTo>
                  <a:lnTo>
                    <a:pt x="522" y="548"/>
                  </a:lnTo>
                  <a:lnTo>
                    <a:pt x="522" y="534"/>
                  </a:lnTo>
                  <a:lnTo>
                    <a:pt x="522" y="534"/>
                  </a:lnTo>
                  <a:lnTo>
                    <a:pt x="522" y="517"/>
                  </a:lnTo>
                  <a:lnTo>
                    <a:pt x="524" y="500"/>
                  </a:lnTo>
                  <a:lnTo>
                    <a:pt x="527" y="485"/>
                  </a:lnTo>
                  <a:lnTo>
                    <a:pt x="533" y="471"/>
                  </a:lnTo>
                  <a:lnTo>
                    <a:pt x="538" y="457"/>
                  </a:lnTo>
                  <a:lnTo>
                    <a:pt x="545" y="446"/>
                  </a:lnTo>
                  <a:lnTo>
                    <a:pt x="554" y="436"/>
                  </a:lnTo>
                  <a:lnTo>
                    <a:pt x="562" y="426"/>
                  </a:lnTo>
                  <a:lnTo>
                    <a:pt x="572" y="418"/>
                  </a:lnTo>
                  <a:lnTo>
                    <a:pt x="582" y="412"/>
                  </a:lnTo>
                  <a:lnTo>
                    <a:pt x="593" y="407"/>
                  </a:lnTo>
                  <a:lnTo>
                    <a:pt x="604" y="401"/>
                  </a:lnTo>
                  <a:lnTo>
                    <a:pt x="617" y="398"/>
                  </a:lnTo>
                  <a:lnTo>
                    <a:pt x="628" y="396"/>
                  </a:lnTo>
                  <a:lnTo>
                    <a:pt x="640" y="396"/>
                  </a:lnTo>
                  <a:lnTo>
                    <a:pt x="653" y="396"/>
                  </a:lnTo>
                  <a:lnTo>
                    <a:pt x="653" y="396"/>
                  </a:lnTo>
                  <a:lnTo>
                    <a:pt x="664" y="396"/>
                  </a:lnTo>
                  <a:lnTo>
                    <a:pt x="677" y="398"/>
                  </a:lnTo>
                  <a:lnTo>
                    <a:pt x="689" y="401"/>
                  </a:lnTo>
                  <a:lnTo>
                    <a:pt x="700" y="407"/>
                  </a:lnTo>
                  <a:lnTo>
                    <a:pt x="712" y="411"/>
                  </a:lnTo>
                  <a:lnTo>
                    <a:pt x="723" y="418"/>
                  </a:lnTo>
                  <a:lnTo>
                    <a:pt x="733" y="425"/>
                  </a:lnTo>
                  <a:lnTo>
                    <a:pt x="742" y="433"/>
                  </a:lnTo>
                  <a:lnTo>
                    <a:pt x="751" y="443"/>
                  </a:lnTo>
                  <a:lnTo>
                    <a:pt x="759" y="454"/>
                  </a:lnTo>
                  <a:lnTo>
                    <a:pt x="766" y="465"/>
                  </a:lnTo>
                  <a:lnTo>
                    <a:pt x="772" y="478"/>
                  </a:lnTo>
                  <a:lnTo>
                    <a:pt x="776" y="491"/>
                  </a:lnTo>
                  <a:lnTo>
                    <a:pt x="780" y="505"/>
                  </a:lnTo>
                  <a:lnTo>
                    <a:pt x="782" y="520"/>
                  </a:lnTo>
                  <a:lnTo>
                    <a:pt x="782" y="537"/>
                  </a:lnTo>
                  <a:lnTo>
                    <a:pt x="782" y="537"/>
                  </a:lnTo>
                  <a:lnTo>
                    <a:pt x="782" y="547"/>
                  </a:lnTo>
                  <a:lnTo>
                    <a:pt x="779" y="558"/>
                  </a:lnTo>
                  <a:lnTo>
                    <a:pt x="773" y="570"/>
                  </a:lnTo>
                  <a:lnTo>
                    <a:pt x="768" y="582"/>
                  </a:lnTo>
                  <a:lnTo>
                    <a:pt x="755" y="604"/>
                  </a:lnTo>
                  <a:lnTo>
                    <a:pt x="741" y="626"/>
                  </a:lnTo>
                  <a:lnTo>
                    <a:pt x="730" y="647"/>
                  </a:lnTo>
                  <a:lnTo>
                    <a:pt x="724" y="657"/>
                  </a:lnTo>
                  <a:lnTo>
                    <a:pt x="721" y="667"/>
                  </a:lnTo>
                  <a:lnTo>
                    <a:pt x="721" y="677"/>
                  </a:lnTo>
                  <a:lnTo>
                    <a:pt x="723" y="685"/>
                  </a:lnTo>
                  <a:lnTo>
                    <a:pt x="726" y="693"/>
                  </a:lnTo>
                  <a:lnTo>
                    <a:pt x="733" y="700"/>
                  </a:lnTo>
                  <a:lnTo>
                    <a:pt x="733" y="700"/>
                  </a:lnTo>
                  <a:lnTo>
                    <a:pt x="741" y="707"/>
                  </a:lnTo>
                  <a:lnTo>
                    <a:pt x="751" y="712"/>
                  </a:lnTo>
                  <a:lnTo>
                    <a:pt x="762" y="716"/>
                  </a:lnTo>
                  <a:lnTo>
                    <a:pt x="775" y="720"/>
                  </a:lnTo>
                  <a:lnTo>
                    <a:pt x="790" y="723"/>
                  </a:lnTo>
                  <a:lnTo>
                    <a:pt x="807" y="724"/>
                  </a:lnTo>
                  <a:lnTo>
                    <a:pt x="842" y="727"/>
                  </a:lnTo>
                  <a:lnTo>
                    <a:pt x="882" y="728"/>
                  </a:lnTo>
                  <a:lnTo>
                    <a:pt x="926" y="727"/>
                  </a:lnTo>
                  <a:lnTo>
                    <a:pt x="1016" y="723"/>
                  </a:lnTo>
                  <a:lnTo>
                    <a:pt x="1016" y="723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35"/>
            <p:cNvSpPr>
              <a:spLocks/>
            </p:cNvSpPr>
            <p:nvPr/>
          </p:nvSpPr>
          <p:spPr bwMode="auto">
            <a:xfrm>
              <a:off x="2025650" y="1773238"/>
              <a:ext cx="1149350" cy="1573212"/>
            </a:xfrm>
            <a:custGeom>
              <a:avLst/>
              <a:gdLst>
                <a:gd name="T0" fmla="*/ 723 w 724"/>
                <a:gd name="T1" fmla="*/ 568 h 991"/>
                <a:gd name="T2" fmla="*/ 723 w 724"/>
                <a:gd name="T3" fmla="*/ 452 h 991"/>
                <a:gd name="T4" fmla="*/ 707 w 724"/>
                <a:gd name="T5" fmla="*/ 419 h 991"/>
                <a:gd name="T6" fmla="*/ 685 w 724"/>
                <a:gd name="T7" fmla="*/ 408 h 991"/>
                <a:gd name="T8" fmla="*/ 668 w 724"/>
                <a:gd name="T9" fmla="*/ 414 h 991"/>
                <a:gd name="T10" fmla="*/ 621 w 724"/>
                <a:gd name="T11" fmla="*/ 445 h 991"/>
                <a:gd name="T12" fmla="*/ 565 w 724"/>
                <a:gd name="T13" fmla="*/ 468 h 991"/>
                <a:gd name="T14" fmla="*/ 528 w 724"/>
                <a:gd name="T15" fmla="*/ 474 h 991"/>
                <a:gd name="T16" fmla="*/ 503 w 724"/>
                <a:gd name="T17" fmla="*/ 472 h 991"/>
                <a:gd name="T18" fmla="*/ 470 w 724"/>
                <a:gd name="T19" fmla="*/ 460 h 991"/>
                <a:gd name="T20" fmla="*/ 445 w 724"/>
                <a:gd name="T21" fmla="*/ 439 h 991"/>
                <a:gd name="T22" fmla="*/ 426 w 724"/>
                <a:gd name="T23" fmla="*/ 411 h 991"/>
                <a:gd name="T24" fmla="*/ 417 w 724"/>
                <a:gd name="T25" fmla="*/ 379 h 991"/>
                <a:gd name="T26" fmla="*/ 415 w 724"/>
                <a:gd name="T27" fmla="*/ 356 h 991"/>
                <a:gd name="T28" fmla="*/ 419 w 724"/>
                <a:gd name="T29" fmla="*/ 324 h 991"/>
                <a:gd name="T30" fmla="*/ 431 w 724"/>
                <a:gd name="T31" fmla="*/ 292 h 991"/>
                <a:gd name="T32" fmla="*/ 452 w 724"/>
                <a:gd name="T33" fmla="*/ 266 h 991"/>
                <a:gd name="T34" fmla="*/ 479 w 724"/>
                <a:gd name="T35" fmla="*/ 246 h 991"/>
                <a:gd name="T36" fmla="*/ 516 w 724"/>
                <a:gd name="T37" fmla="*/ 236 h 991"/>
                <a:gd name="T38" fmla="*/ 544 w 724"/>
                <a:gd name="T39" fmla="*/ 236 h 991"/>
                <a:gd name="T40" fmla="*/ 580 w 724"/>
                <a:gd name="T41" fmla="*/ 242 h 991"/>
                <a:gd name="T42" fmla="*/ 658 w 724"/>
                <a:gd name="T43" fmla="*/ 278 h 991"/>
                <a:gd name="T44" fmla="*/ 686 w 724"/>
                <a:gd name="T45" fmla="*/ 288 h 991"/>
                <a:gd name="T46" fmla="*/ 693 w 724"/>
                <a:gd name="T47" fmla="*/ 287 h 991"/>
                <a:gd name="T48" fmla="*/ 703 w 724"/>
                <a:gd name="T49" fmla="*/ 271 h 991"/>
                <a:gd name="T50" fmla="*/ 713 w 724"/>
                <a:gd name="T51" fmla="*/ 221 h 991"/>
                <a:gd name="T52" fmla="*/ 717 w 724"/>
                <a:gd name="T53" fmla="*/ 78 h 991"/>
                <a:gd name="T54" fmla="*/ 84 w 724"/>
                <a:gd name="T55" fmla="*/ 0 h 991"/>
                <a:gd name="T56" fmla="*/ 36 w 724"/>
                <a:gd name="T57" fmla="*/ 13 h 991"/>
                <a:gd name="T58" fmla="*/ 7 w 724"/>
                <a:gd name="T59" fmla="*/ 45 h 991"/>
                <a:gd name="T60" fmla="*/ 0 w 724"/>
                <a:gd name="T61" fmla="*/ 74 h 991"/>
                <a:gd name="T62" fmla="*/ 74 w 724"/>
                <a:gd name="T63" fmla="*/ 714 h 991"/>
                <a:gd name="T64" fmla="*/ 176 w 724"/>
                <a:gd name="T65" fmla="*/ 714 h 991"/>
                <a:gd name="T66" fmla="*/ 270 w 724"/>
                <a:gd name="T67" fmla="*/ 723 h 991"/>
                <a:gd name="T68" fmla="*/ 312 w 724"/>
                <a:gd name="T69" fmla="*/ 738 h 991"/>
                <a:gd name="T70" fmla="*/ 317 w 724"/>
                <a:gd name="T71" fmla="*/ 745 h 991"/>
                <a:gd name="T72" fmla="*/ 317 w 724"/>
                <a:gd name="T73" fmla="*/ 760 h 991"/>
                <a:gd name="T74" fmla="*/ 296 w 724"/>
                <a:gd name="T75" fmla="*/ 786 h 991"/>
                <a:gd name="T76" fmla="*/ 277 w 724"/>
                <a:gd name="T77" fmla="*/ 819 h 991"/>
                <a:gd name="T78" fmla="*/ 268 w 724"/>
                <a:gd name="T79" fmla="*/ 861 h 991"/>
                <a:gd name="T80" fmla="*/ 268 w 724"/>
                <a:gd name="T81" fmla="*/ 892 h 991"/>
                <a:gd name="T82" fmla="*/ 277 w 724"/>
                <a:gd name="T83" fmla="*/ 927 h 991"/>
                <a:gd name="T84" fmla="*/ 295 w 724"/>
                <a:gd name="T85" fmla="*/ 955 h 991"/>
                <a:gd name="T86" fmla="*/ 319 w 724"/>
                <a:gd name="T87" fmla="*/ 974 h 991"/>
                <a:gd name="T88" fmla="*/ 347 w 724"/>
                <a:gd name="T89" fmla="*/ 987 h 991"/>
                <a:gd name="T90" fmla="*/ 376 w 724"/>
                <a:gd name="T91" fmla="*/ 991 h 991"/>
                <a:gd name="T92" fmla="*/ 417 w 724"/>
                <a:gd name="T93" fmla="*/ 984 h 991"/>
                <a:gd name="T94" fmla="*/ 443 w 724"/>
                <a:gd name="T95" fmla="*/ 972 h 991"/>
                <a:gd name="T96" fmla="*/ 464 w 724"/>
                <a:gd name="T97" fmla="*/ 952 h 991"/>
                <a:gd name="T98" fmla="*/ 479 w 724"/>
                <a:gd name="T99" fmla="*/ 925 h 991"/>
                <a:gd name="T100" fmla="*/ 484 w 724"/>
                <a:gd name="T101" fmla="*/ 892 h 991"/>
                <a:gd name="T102" fmla="*/ 482 w 724"/>
                <a:gd name="T103" fmla="*/ 862 h 991"/>
                <a:gd name="T104" fmla="*/ 471 w 724"/>
                <a:gd name="T105" fmla="*/ 828 h 991"/>
                <a:gd name="T106" fmla="*/ 439 w 724"/>
                <a:gd name="T107" fmla="*/ 777 h 991"/>
                <a:gd name="T108" fmla="*/ 431 w 724"/>
                <a:gd name="T109" fmla="*/ 756 h 991"/>
                <a:gd name="T110" fmla="*/ 432 w 724"/>
                <a:gd name="T111" fmla="*/ 746 h 991"/>
                <a:gd name="T112" fmla="*/ 445 w 724"/>
                <a:gd name="T113" fmla="*/ 731 h 991"/>
                <a:gd name="T114" fmla="*/ 484 w 724"/>
                <a:gd name="T115" fmla="*/ 717 h 991"/>
                <a:gd name="T116" fmla="*/ 565 w 724"/>
                <a:gd name="T117" fmla="*/ 712 h 991"/>
                <a:gd name="T118" fmla="*/ 718 w 724"/>
                <a:gd name="T119" fmla="*/ 718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4" h="991">
                  <a:moveTo>
                    <a:pt x="718" y="718"/>
                  </a:moveTo>
                  <a:lnTo>
                    <a:pt x="718" y="718"/>
                  </a:lnTo>
                  <a:lnTo>
                    <a:pt x="723" y="568"/>
                  </a:lnTo>
                  <a:lnTo>
                    <a:pt x="724" y="467"/>
                  </a:lnTo>
                  <a:lnTo>
                    <a:pt x="724" y="467"/>
                  </a:lnTo>
                  <a:lnTo>
                    <a:pt x="723" y="452"/>
                  </a:lnTo>
                  <a:lnTo>
                    <a:pt x="720" y="438"/>
                  </a:lnTo>
                  <a:lnTo>
                    <a:pt x="714" y="428"/>
                  </a:lnTo>
                  <a:lnTo>
                    <a:pt x="707" y="419"/>
                  </a:lnTo>
                  <a:lnTo>
                    <a:pt x="700" y="412"/>
                  </a:lnTo>
                  <a:lnTo>
                    <a:pt x="693" y="410"/>
                  </a:lnTo>
                  <a:lnTo>
                    <a:pt x="685" y="408"/>
                  </a:lnTo>
                  <a:lnTo>
                    <a:pt x="678" y="410"/>
                  </a:lnTo>
                  <a:lnTo>
                    <a:pt x="678" y="410"/>
                  </a:lnTo>
                  <a:lnTo>
                    <a:pt x="668" y="414"/>
                  </a:lnTo>
                  <a:lnTo>
                    <a:pt x="656" y="422"/>
                  </a:lnTo>
                  <a:lnTo>
                    <a:pt x="639" y="433"/>
                  </a:lnTo>
                  <a:lnTo>
                    <a:pt x="621" y="445"/>
                  </a:lnTo>
                  <a:lnTo>
                    <a:pt x="600" y="456"/>
                  </a:lnTo>
                  <a:lnTo>
                    <a:pt x="577" y="465"/>
                  </a:lnTo>
                  <a:lnTo>
                    <a:pt x="565" y="468"/>
                  </a:lnTo>
                  <a:lnTo>
                    <a:pt x="554" y="471"/>
                  </a:lnTo>
                  <a:lnTo>
                    <a:pt x="541" y="474"/>
                  </a:lnTo>
                  <a:lnTo>
                    <a:pt x="528" y="474"/>
                  </a:lnTo>
                  <a:lnTo>
                    <a:pt x="528" y="474"/>
                  </a:lnTo>
                  <a:lnTo>
                    <a:pt x="516" y="474"/>
                  </a:lnTo>
                  <a:lnTo>
                    <a:pt x="503" y="472"/>
                  </a:lnTo>
                  <a:lnTo>
                    <a:pt x="491" y="470"/>
                  </a:lnTo>
                  <a:lnTo>
                    <a:pt x="479" y="465"/>
                  </a:lnTo>
                  <a:lnTo>
                    <a:pt x="470" y="460"/>
                  </a:lnTo>
                  <a:lnTo>
                    <a:pt x="460" y="454"/>
                  </a:lnTo>
                  <a:lnTo>
                    <a:pt x="452" y="447"/>
                  </a:lnTo>
                  <a:lnTo>
                    <a:pt x="445" y="439"/>
                  </a:lnTo>
                  <a:lnTo>
                    <a:pt x="438" y="431"/>
                  </a:lnTo>
                  <a:lnTo>
                    <a:pt x="432" y="421"/>
                  </a:lnTo>
                  <a:lnTo>
                    <a:pt x="426" y="411"/>
                  </a:lnTo>
                  <a:lnTo>
                    <a:pt x="422" y="401"/>
                  </a:lnTo>
                  <a:lnTo>
                    <a:pt x="419" y="390"/>
                  </a:lnTo>
                  <a:lnTo>
                    <a:pt x="417" y="379"/>
                  </a:lnTo>
                  <a:lnTo>
                    <a:pt x="415" y="369"/>
                  </a:lnTo>
                  <a:lnTo>
                    <a:pt x="415" y="356"/>
                  </a:lnTo>
                  <a:lnTo>
                    <a:pt x="415" y="356"/>
                  </a:lnTo>
                  <a:lnTo>
                    <a:pt x="415" y="345"/>
                  </a:lnTo>
                  <a:lnTo>
                    <a:pt x="417" y="334"/>
                  </a:lnTo>
                  <a:lnTo>
                    <a:pt x="419" y="324"/>
                  </a:lnTo>
                  <a:lnTo>
                    <a:pt x="422" y="313"/>
                  </a:lnTo>
                  <a:lnTo>
                    <a:pt x="426" y="302"/>
                  </a:lnTo>
                  <a:lnTo>
                    <a:pt x="431" y="292"/>
                  </a:lnTo>
                  <a:lnTo>
                    <a:pt x="436" y="284"/>
                  </a:lnTo>
                  <a:lnTo>
                    <a:pt x="443" y="274"/>
                  </a:lnTo>
                  <a:lnTo>
                    <a:pt x="452" y="266"/>
                  </a:lnTo>
                  <a:lnTo>
                    <a:pt x="460" y="259"/>
                  </a:lnTo>
                  <a:lnTo>
                    <a:pt x="468" y="252"/>
                  </a:lnTo>
                  <a:lnTo>
                    <a:pt x="479" y="246"/>
                  </a:lnTo>
                  <a:lnTo>
                    <a:pt x="491" y="242"/>
                  </a:lnTo>
                  <a:lnTo>
                    <a:pt x="503" y="239"/>
                  </a:lnTo>
                  <a:lnTo>
                    <a:pt x="516" y="236"/>
                  </a:lnTo>
                  <a:lnTo>
                    <a:pt x="531" y="235"/>
                  </a:lnTo>
                  <a:lnTo>
                    <a:pt x="531" y="235"/>
                  </a:lnTo>
                  <a:lnTo>
                    <a:pt x="544" y="236"/>
                  </a:lnTo>
                  <a:lnTo>
                    <a:pt x="556" y="238"/>
                  </a:lnTo>
                  <a:lnTo>
                    <a:pt x="569" y="239"/>
                  </a:lnTo>
                  <a:lnTo>
                    <a:pt x="580" y="242"/>
                  </a:lnTo>
                  <a:lnTo>
                    <a:pt x="602" y="250"/>
                  </a:lnTo>
                  <a:lnTo>
                    <a:pt x="622" y="260"/>
                  </a:lnTo>
                  <a:lnTo>
                    <a:pt x="658" y="278"/>
                  </a:lnTo>
                  <a:lnTo>
                    <a:pt x="674" y="285"/>
                  </a:lnTo>
                  <a:lnTo>
                    <a:pt x="679" y="287"/>
                  </a:lnTo>
                  <a:lnTo>
                    <a:pt x="686" y="288"/>
                  </a:lnTo>
                  <a:lnTo>
                    <a:pt x="686" y="288"/>
                  </a:lnTo>
                  <a:lnTo>
                    <a:pt x="691" y="288"/>
                  </a:lnTo>
                  <a:lnTo>
                    <a:pt x="693" y="287"/>
                  </a:lnTo>
                  <a:lnTo>
                    <a:pt x="696" y="285"/>
                  </a:lnTo>
                  <a:lnTo>
                    <a:pt x="699" y="281"/>
                  </a:lnTo>
                  <a:lnTo>
                    <a:pt x="703" y="271"/>
                  </a:lnTo>
                  <a:lnTo>
                    <a:pt x="707" y="257"/>
                  </a:lnTo>
                  <a:lnTo>
                    <a:pt x="710" y="240"/>
                  </a:lnTo>
                  <a:lnTo>
                    <a:pt x="713" y="221"/>
                  </a:lnTo>
                  <a:lnTo>
                    <a:pt x="716" y="175"/>
                  </a:lnTo>
                  <a:lnTo>
                    <a:pt x="716" y="126"/>
                  </a:lnTo>
                  <a:lnTo>
                    <a:pt x="717" y="78"/>
                  </a:lnTo>
                  <a:lnTo>
                    <a:pt x="717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6" y="13"/>
                  </a:lnTo>
                  <a:lnTo>
                    <a:pt x="25" y="21"/>
                  </a:lnTo>
                  <a:lnTo>
                    <a:pt x="14" y="32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74" y="714"/>
                  </a:lnTo>
                  <a:lnTo>
                    <a:pt x="123" y="713"/>
                  </a:lnTo>
                  <a:lnTo>
                    <a:pt x="176" y="714"/>
                  </a:lnTo>
                  <a:lnTo>
                    <a:pt x="176" y="714"/>
                  </a:lnTo>
                  <a:lnTo>
                    <a:pt x="226" y="717"/>
                  </a:lnTo>
                  <a:lnTo>
                    <a:pt x="249" y="720"/>
                  </a:lnTo>
                  <a:lnTo>
                    <a:pt x="270" y="723"/>
                  </a:lnTo>
                  <a:lnTo>
                    <a:pt x="287" y="727"/>
                  </a:lnTo>
                  <a:lnTo>
                    <a:pt x="302" y="732"/>
                  </a:lnTo>
                  <a:lnTo>
                    <a:pt x="312" y="738"/>
                  </a:lnTo>
                  <a:lnTo>
                    <a:pt x="315" y="742"/>
                  </a:lnTo>
                  <a:lnTo>
                    <a:pt x="317" y="745"/>
                  </a:lnTo>
                  <a:lnTo>
                    <a:pt x="317" y="745"/>
                  </a:lnTo>
                  <a:lnTo>
                    <a:pt x="319" y="751"/>
                  </a:lnTo>
                  <a:lnTo>
                    <a:pt x="319" y="755"/>
                  </a:lnTo>
                  <a:lnTo>
                    <a:pt x="317" y="760"/>
                  </a:lnTo>
                  <a:lnTo>
                    <a:pt x="315" y="765"/>
                  </a:lnTo>
                  <a:lnTo>
                    <a:pt x="306" y="774"/>
                  </a:lnTo>
                  <a:lnTo>
                    <a:pt x="296" y="786"/>
                  </a:lnTo>
                  <a:lnTo>
                    <a:pt x="287" y="800"/>
                  </a:lnTo>
                  <a:lnTo>
                    <a:pt x="282" y="809"/>
                  </a:lnTo>
                  <a:lnTo>
                    <a:pt x="277" y="819"/>
                  </a:lnTo>
                  <a:lnTo>
                    <a:pt x="274" y="832"/>
                  </a:lnTo>
                  <a:lnTo>
                    <a:pt x="271" y="844"/>
                  </a:lnTo>
                  <a:lnTo>
                    <a:pt x="268" y="861"/>
                  </a:lnTo>
                  <a:lnTo>
                    <a:pt x="268" y="878"/>
                  </a:lnTo>
                  <a:lnTo>
                    <a:pt x="268" y="878"/>
                  </a:lnTo>
                  <a:lnTo>
                    <a:pt x="268" y="892"/>
                  </a:lnTo>
                  <a:lnTo>
                    <a:pt x="271" y="904"/>
                  </a:lnTo>
                  <a:lnTo>
                    <a:pt x="274" y="917"/>
                  </a:lnTo>
                  <a:lnTo>
                    <a:pt x="277" y="927"/>
                  </a:lnTo>
                  <a:lnTo>
                    <a:pt x="282" y="938"/>
                  </a:lnTo>
                  <a:lnTo>
                    <a:pt x="288" y="946"/>
                  </a:lnTo>
                  <a:lnTo>
                    <a:pt x="295" y="955"/>
                  </a:lnTo>
                  <a:lnTo>
                    <a:pt x="302" y="962"/>
                  </a:lnTo>
                  <a:lnTo>
                    <a:pt x="310" y="969"/>
                  </a:lnTo>
                  <a:lnTo>
                    <a:pt x="319" y="974"/>
                  </a:lnTo>
                  <a:lnTo>
                    <a:pt x="327" y="980"/>
                  </a:lnTo>
                  <a:lnTo>
                    <a:pt x="337" y="983"/>
                  </a:lnTo>
                  <a:lnTo>
                    <a:pt x="347" y="987"/>
                  </a:lnTo>
                  <a:lnTo>
                    <a:pt x="356" y="988"/>
                  </a:lnTo>
                  <a:lnTo>
                    <a:pt x="366" y="990"/>
                  </a:lnTo>
                  <a:lnTo>
                    <a:pt x="376" y="991"/>
                  </a:lnTo>
                  <a:lnTo>
                    <a:pt x="397" y="990"/>
                  </a:lnTo>
                  <a:lnTo>
                    <a:pt x="407" y="987"/>
                  </a:lnTo>
                  <a:lnTo>
                    <a:pt x="417" y="984"/>
                  </a:lnTo>
                  <a:lnTo>
                    <a:pt x="425" y="981"/>
                  </a:lnTo>
                  <a:lnTo>
                    <a:pt x="435" y="977"/>
                  </a:lnTo>
                  <a:lnTo>
                    <a:pt x="443" y="972"/>
                  </a:lnTo>
                  <a:lnTo>
                    <a:pt x="450" y="966"/>
                  </a:lnTo>
                  <a:lnTo>
                    <a:pt x="458" y="959"/>
                  </a:lnTo>
                  <a:lnTo>
                    <a:pt x="464" y="952"/>
                  </a:lnTo>
                  <a:lnTo>
                    <a:pt x="470" y="944"/>
                  </a:lnTo>
                  <a:lnTo>
                    <a:pt x="475" y="935"/>
                  </a:lnTo>
                  <a:lnTo>
                    <a:pt x="479" y="925"/>
                  </a:lnTo>
                  <a:lnTo>
                    <a:pt x="482" y="914"/>
                  </a:lnTo>
                  <a:lnTo>
                    <a:pt x="484" y="904"/>
                  </a:lnTo>
                  <a:lnTo>
                    <a:pt x="484" y="892"/>
                  </a:lnTo>
                  <a:lnTo>
                    <a:pt x="484" y="892"/>
                  </a:lnTo>
                  <a:lnTo>
                    <a:pt x="484" y="876"/>
                  </a:lnTo>
                  <a:lnTo>
                    <a:pt x="482" y="862"/>
                  </a:lnTo>
                  <a:lnTo>
                    <a:pt x="479" y="850"/>
                  </a:lnTo>
                  <a:lnTo>
                    <a:pt x="475" y="837"/>
                  </a:lnTo>
                  <a:lnTo>
                    <a:pt x="471" y="828"/>
                  </a:lnTo>
                  <a:lnTo>
                    <a:pt x="467" y="818"/>
                  </a:lnTo>
                  <a:lnTo>
                    <a:pt x="457" y="802"/>
                  </a:lnTo>
                  <a:lnTo>
                    <a:pt x="439" y="777"/>
                  </a:lnTo>
                  <a:lnTo>
                    <a:pt x="433" y="767"/>
                  </a:lnTo>
                  <a:lnTo>
                    <a:pt x="431" y="762"/>
                  </a:lnTo>
                  <a:lnTo>
                    <a:pt x="431" y="756"/>
                  </a:lnTo>
                  <a:lnTo>
                    <a:pt x="431" y="756"/>
                  </a:lnTo>
                  <a:lnTo>
                    <a:pt x="431" y="751"/>
                  </a:lnTo>
                  <a:lnTo>
                    <a:pt x="432" y="746"/>
                  </a:lnTo>
                  <a:lnTo>
                    <a:pt x="433" y="742"/>
                  </a:lnTo>
                  <a:lnTo>
                    <a:pt x="436" y="738"/>
                  </a:lnTo>
                  <a:lnTo>
                    <a:pt x="445" y="731"/>
                  </a:lnTo>
                  <a:lnTo>
                    <a:pt x="454" y="725"/>
                  </a:lnTo>
                  <a:lnTo>
                    <a:pt x="468" y="721"/>
                  </a:lnTo>
                  <a:lnTo>
                    <a:pt x="484" y="717"/>
                  </a:lnTo>
                  <a:lnTo>
                    <a:pt x="502" y="714"/>
                  </a:lnTo>
                  <a:lnTo>
                    <a:pt x="521" y="713"/>
                  </a:lnTo>
                  <a:lnTo>
                    <a:pt x="565" y="712"/>
                  </a:lnTo>
                  <a:lnTo>
                    <a:pt x="614" y="713"/>
                  </a:lnTo>
                  <a:lnTo>
                    <a:pt x="718" y="718"/>
                  </a:lnTo>
                  <a:lnTo>
                    <a:pt x="718" y="718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36"/>
            <p:cNvSpPr>
              <a:spLocks/>
            </p:cNvSpPr>
            <p:nvPr/>
          </p:nvSpPr>
          <p:spPr bwMode="auto">
            <a:xfrm>
              <a:off x="2025650" y="5175250"/>
              <a:ext cx="1549400" cy="1149350"/>
            </a:xfrm>
            <a:custGeom>
              <a:avLst/>
              <a:gdLst>
                <a:gd name="T0" fmla="*/ 0 w 976"/>
                <a:gd name="T1" fmla="*/ 649 h 724"/>
                <a:gd name="T2" fmla="*/ 7 w 976"/>
                <a:gd name="T3" fmla="*/ 678 h 724"/>
                <a:gd name="T4" fmla="*/ 38 w 976"/>
                <a:gd name="T5" fmla="*/ 711 h 724"/>
                <a:gd name="T6" fmla="*/ 84 w 976"/>
                <a:gd name="T7" fmla="*/ 724 h 724"/>
                <a:gd name="T8" fmla="*/ 716 w 976"/>
                <a:gd name="T9" fmla="*/ 649 h 724"/>
                <a:gd name="T10" fmla="*/ 713 w 976"/>
                <a:gd name="T11" fmla="*/ 471 h 724"/>
                <a:gd name="T12" fmla="*/ 720 w 976"/>
                <a:gd name="T13" fmla="*/ 414 h 724"/>
                <a:gd name="T14" fmla="*/ 735 w 976"/>
                <a:gd name="T15" fmla="*/ 383 h 724"/>
                <a:gd name="T16" fmla="*/ 748 w 976"/>
                <a:gd name="T17" fmla="*/ 379 h 724"/>
                <a:gd name="T18" fmla="*/ 759 w 976"/>
                <a:gd name="T19" fmla="*/ 380 h 724"/>
                <a:gd name="T20" fmla="*/ 784 w 976"/>
                <a:gd name="T21" fmla="*/ 404 h 724"/>
                <a:gd name="T22" fmla="*/ 814 w 976"/>
                <a:gd name="T23" fmla="*/ 429 h 724"/>
                <a:gd name="T24" fmla="*/ 847 w 976"/>
                <a:gd name="T25" fmla="*/ 443 h 724"/>
                <a:gd name="T26" fmla="*/ 892 w 976"/>
                <a:gd name="T27" fmla="*/ 447 h 724"/>
                <a:gd name="T28" fmla="*/ 909 w 976"/>
                <a:gd name="T29" fmla="*/ 444 h 724"/>
                <a:gd name="T30" fmla="*/ 938 w 976"/>
                <a:gd name="T31" fmla="*/ 430 h 724"/>
                <a:gd name="T32" fmla="*/ 967 w 976"/>
                <a:gd name="T33" fmla="*/ 391 h 724"/>
                <a:gd name="T34" fmla="*/ 976 w 976"/>
                <a:gd name="T35" fmla="*/ 342 h 724"/>
                <a:gd name="T36" fmla="*/ 965 w 976"/>
                <a:gd name="T37" fmla="*/ 293 h 724"/>
                <a:gd name="T38" fmla="*/ 932 w 976"/>
                <a:gd name="T39" fmla="*/ 256 h 724"/>
                <a:gd name="T40" fmla="*/ 918 w 976"/>
                <a:gd name="T41" fmla="*/ 247 h 724"/>
                <a:gd name="T42" fmla="*/ 867 w 976"/>
                <a:gd name="T43" fmla="*/ 239 h 724"/>
                <a:gd name="T44" fmla="*/ 821 w 976"/>
                <a:gd name="T45" fmla="*/ 249 h 724"/>
                <a:gd name="T46" fmla="*/ 772 w 976"/>
                <a:gd name="T47" fmla="*/ 263 h 724"/>
                <a:gd name="T48" fmla="*/ 748 w 976"/>
                <a:gd name="T49" fmla="*/ 259 h 724"/>
                <a:gd name="T50" fmla="*/ 728 w 976"/>
                <a:gd name="T51" fmla="*/ 232 h 724"/>
                <a:gd name="T52" fmla="*/ 718 w 976"/>
                <a:gd name="T53" fmla="*/ 197 h 724"/>
                <a:gd name="T54" fmla="*/ 712 w 976"/>
                <a:gd name="T55" fmla="*/ 68 h 724"/>
                <a:gd name="T56" fmla="*/ 565 w 976"/>
                <a:gd name="T57" fmla="*/ 1 h 724"/>
                <a:gd name="T58" fmla="*/ 452 w 976"/>
                <a:gd name="T59" fmla="*/ 1 h 724"/>
                <a:gd name="T60" fmla="*/ 419 w 976"/>
                <a:gd name="T61" fmla="*/ 15 h 724"/>
                <a:gd name="T62" fmla="*/ 408 w 976"/>
                <a:gd name="T63" fmla="*/ 38 h 724"/>
                <a:gd name="T64" fmla="*/ 415 w 976"/>
                <a:gd name="T65" fmla="*/ 54 h 724"/>
                <a:gd name="T66" fmla="*/ 445 w 976"/>
                <a:gd name="T67" fmla="*/ 103 h 724"/>
                <a:gd name="T68" fmla="*/ 470 w 976"/>
                <a:gd name="T69" fmla="*/ 159 h 724"/>
                <a:gd name="T70" fmla="*/ 475 w 976"/>
                <a:gd name="T71" fmla="*/ 194 h 724"/>
                <a:gd name="T72" fmla="*/ 472 w 976"/>
                <a:gd name="T73" fmla="*/ 221 h 724"/>
                <a:gd name="T74" fmla="*/ 461 w 976"/>
                <a:gd name="T75" fmla="*/ 254 h 724"/>
                <a:gd name="T76" fmla="*/ 439 w 976"/>
                <a:gd name="T77" fmla="*/ 279 h 724"/>
                <a:gd name="T78" fmla="*/ 412 w 976"/>
                <a:gd name="T79" fmla="*/ 296 h 724"/>
                <a:gd name="T80" fmla="*/ 380 w 976"/>
                <a:gd name="T81" fmla="*/ 306 h 724"/>
                <a:gd name="T82" fmla="*/ 358 w 976"/>
                <a:gd name="T83" fmla="*/ 309 h 724"/>
                <a:gd name="T84" fmla="*/ 324 w 976"/>
                <a:gd name="T85" fmla="*/ 305 h 724"/>
                <a:gd name="T86" fmla="*/ 294 w 976"/>
                <a:gd name="T87" fmla="*/ 293 h 724"/>
                <a:gd name="T88" fmla="*/ 267 w 976"/>
                <a:gd name="T89" fmla="*/ 272 h 724"/>
                <a:gd name="T90" fmla="*/ 247 w 976"/>
                <a:gd name="T91" fmla="*/ 245 h 724"/>
                <a:gd name="T92" fmla="*/ 236 w 976"/>
                <a:gd name="T93" fmla="*/ 207 h 724"/>
                <a:gd name="T94" fmla="*/ 236 w 976"/>
                <a:gd name="T95" fmla="*/ 180 h 724"/>
                <a:gd name="T96" fmla="*/ 243 w 976"/>
                <a:gd name="T97" fmla="*/ 144 h 724"/>
                <a:gd name="T98" fmla="*/ 278 w 976"/>
                <a:gd name="T99" fmla="*/ 66 h 724"/>
                <a:gd name="T100" fmla="*/ 289 w 976"/>
                <a:gd name="T101" fmla="*/ 38 h 724"/>
                <a:gd name="T102" fmla="*/ 288 w 976"/>
                <a:gd name="T103" fmla="*/ 31 h 724"/>
                <a:gd name="T104" fmla="*/ 271 w 976"/>
                <a:gd name="T105" fmla="*/ 19 h 724"/>
                <a:gd name="T106" fmla="*/ 221 w 976"/>
                <a:gd name="T107" fmla="*/ 11 h 724"/>
                <a:gd name="T108" fmla="*/ 78 w 976"/>
                <a:gd name="T109" fmla="*/ 7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6" h="724">
                  <a:moveTo>
                    <a:pt x="0" y="7"/>
                  </a:moveTo>
                  <a:lnTo>
                    <a:pt x="0" y="649"/>
                  </a:lnTo>
                  <a:lnTo>
                    <a:pt x="0" y="649"/>
                  </a:lnTo>
                  <a:lnTo>
                    <a:pt x="0" y="657"/>
                  </a:lnTo>
                  <a:lnTo>
                    <a:pt x="1" y="664"/>
                  </a:lnTo>
                  <a:lnTo>
                    <a:pt x="7" y="678"/>
                  </a:lnTo>
                  <a:lnTo>
                    <a:pt x="14" y="690"/>
                  </a:lnTo>
                  <a:lnTo>
                    <a:pt x="25" y="702"/>
                  </a:lnTo>
                  <a:lnTo>
                    <a:pt x="38" y="711"/>
                  </a:lnTo>
                  <a:lnTo>
                    <a:pt x="52" y="717"/>
                  </a:lnTo>
                  <a:lnTo>
                    <a:pt x="67" y="723"/>
                  </a:lnTo>
                  <a:lnTo>
                    <a:pt x="84" y="724"/>
                  </a:lnTo>
                  <a:lnTo>
                    <a:pt x="717" y="724"/>
                  </a:lnTo>
                  <a:lnTo>
                    <a:pt x="717" y="724"/>
                  </a:lnTo>
                  <a:lnTo>
                    <a:pt x="716" y="649"/>
                  </a:lnTo>
                  <a:lnTo>
                    <a:pt x="714" y="580"/>
                  </a:lnTo>
                  <a:lnTo>
                    <a:pt x="713" y="521"/>
                  </a:lnTo>
                  <a:lnTo>
                    <a:pt x="713" y="471"/>
                  </a:lnTo>
                  <a:lnTo>
                    <a:pt x="714" y="449"/>
                  </a:lnTo>
                  <a:lnTo>
                    <a:pt x="716" y="430"/>
                  </a:lnTo>
                  <a:lnTo>
                    <a:pt x="720" y="414"/>
                  </a:lnTo>
                  <a:lnTo>
                    <a:pt x="723" y="401"/>
                  </a:lnTo>
                  <a:lnTo>
                    <a:pt x="728" y="390"/>
                  </a:lnTo>
                  <a:lnTo>
                    <a:pt x="735" y="383"/>
                  </a:lnTo>
                  <a:lnTo>
                    <a:pt x="739" y="382"/>
                  </a:lnTo>
                  <a:lnTo>
                    <a:pt x="744" y="380"/>
                  </a:lnTo>
                  <a:lnTo>
                    <a:pt x="748" y="379"/>
                  </a:lnTo>
                  <a:lnTo>
                    <a:pt x="753" y="379"/>
                  </a:lnTo>
                  <a:lnTo>
                    <a:pt x="753" y="379"/>
                  </a:lnTo>
                  <a:lnTo>
                    <a:pt x="759" y="380"/>
                  </a:lnTo>
                  <a:lnTo>
                    <a:pt x="763" y="383"/>
                  </a:lnTo>
                  <a:lnTo>
                    <a:pt x="773" y="391"/>
                  </a:lnTo>
                  <a:lnTo>
                    <a:pt x="784" y="404"/>
                  </a:lnTo>
                  <a:lnTo>
                    <a:pt x="798" y="416"/>
                  </a:lnTo>
                  <a:lnTo>
                    <a:pt x="805" y="422"/>
                  </a:lnTo>
                  <a:lnTo>
                    <a:pt x="814" y="429"/>
                  </a:lnTo>
                  <a:lnTo>
                    <a:pt x="823" y="435"/>
                  </a:lnTo>
                  <a:lnTo>
                    <a:pt x="835" y="439"/>
                  </a:lnTo>
                  <a:lnTo>
                    <a:pt x="847" y="443"/>
                  </a:lnTo>
                  <a:lnTo>
                    <a:pt x="860" y="446"/>
                  </a:lnTo>
                  <a:lnTo>
                    <a:pt x="875" y="447"/>
                  </a:lnTo>
                  <a:lnTo>
                    <a:pt x="892" y="447"/>
                  </a:lnTo>
                  <a:lnTo>
                    <a:pt x="892" y="447"/>
                  </a:lnTo>
                  <a:lnTo>
                    <a:pt x="900" y="446"/>
                  </a:lnTo>
                  <a:lnTo>
                    <a:pt x="909" y="444"/>
                  </a:lnTo>
                  <a:lnTo>
                    <a:pt x="917" y="442"/>
                  </a:lnTo>
                  <a:lnTo>
                    <a:pt x="925" y="439"/>
                  </a:lnTo>
                  <a:lnTo>
                    <a:pt x="938" y="430"/>
                  </a:lnTo>
                  <a:lnTo>
                    <a:pt x="951" y="419"/>
                  </a:lnTo>
                  <a:lnTo>
                    <a:pt x="959" y="405"/>
                  </a:lnTo>
                  <a:lnTo>
                    <a:pt x="967" y="391"/>
                  </a:lnTo>
                  <a:lnTo>
                    <a:pt x="972" y="376"/>
                  </a:lnTo>
                  <a:lnTo>
                    <a:pt x="974" y="359"/>
                  </a:lnTo>
                  <a:lnTo>
                    <a:pt x="976" y="342"/>
                  </a:lnTo>
                  <a:lnTo>
                    <a:pt x="974" y="326"/>
                  </a:lnTo>
                  <a:lnTo>
                    <a:pt x="970" y="309"/>
                  </a:lnTo>
                  <a:lnTo>
                    <a:pt x="965" y="293"/>
                  </a:lnTo>
                  <a:lnTo>
                    <a:pt x="956" y="279"/>
                  </a:lnTo>
                  <a:lnTo>
                    <a:pt x="946" y="267"/>
                  </a:lnTo>
                  <a:lnTo>
                    <a:pt x="932" y="256"/>
                  </a:lnTo>
                  <a:lnTo>
                    <a:pt x="925" y="252"/>
                  </a:lnTo>
                  <a:lnTo>
                    <a:pt x="918" y="247"/>
                  </a:lnTo>
                  <a:lnTo>
                    <a:pt x="918" y="247"/>
                  </a:lnTo>
                  <a:lnTo>
                    <a:pt x="900" y="242"/>
                  </a:lnTo>
                  <a:lnTo>
                    <a:pt x="882" y="239"/>
                  </a:lnTo>
                  <a:lnTo>
                    <a:pt x="867" y="239"/>
                  </a:lnTo>
                  <a:lnTo>
                    <a:pt x="850" y="240"/>
                  </a:lnTo>
                  <a:lnTo>
                    <a:pt x="835" y="245"/>
                  </a:lnTo>
                  <a:lnTo>
                    <a:pt x="821" y="249"/>
                  </a:lnTo>
                  <a:lnTo>
                    <a:pt x="794" y="257"/>
                  </a:lnTo>
                  <a:lnTo>
                    <a:pt x="783" y="261"/>
                  </a:lnTo>
                  <a:lnTo>
                    <a:pt x="772" y="263"/>
                  </a:lnTo>
                  <a:lnTo>
                    <a:pt x="762" y="264"/>
                  </a:lnTo>
                  <a:lnTo>
                    <a:pt x="752" y="261"/>
                  </a:lnTo>
                  <a:lnTo>
                    <a:pt x="748" y="259"/>
                  </a:lnTo>
                  <a:lnTo>
                    <a:pt x="744" y="256"/>
                  </a:lnTo>
                  <a:lnTo>
                    <a:pt x="735" y="246"/>
                  </a:lnTo>
                  <a:lnTo>
                    <a:pt x="728" y="232"/>
                  </a:lnTo>
                  <a:lnTo>
                    <a:pt x="723" y="214"/>
                  </a:lnTo>
                  <a:lnTo>
                    <a:pt x="723" y="214"/>
                  </a:lnTo>
                  <a:lnTo>
                    <a:pt x="718" y="197"/>
                  </a:lnTo>
                  <a:lnTo>
                    <a:pt x="716" y="177"/>
                  </a:lnTo>
                  <a:lnTo>
                    <a:pt x="713" y="127"/>
                  </a:lnTo>
                  <a:lnTo>
                    <a:pt x="712" y="68"/>
                  </a:lnTo>
                  <a:lnTo>
                    <a:pt x="713" y="4"/>
                  </a:lnTo>
                  <a:lnTo>
                    <a:pt x="713" y="4"/>
                  </a:lnTo>
                  <a:lnTo>
                    <a:pt x="565" y="1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52" y="1"/>
                  </a:lnTo>
                  <a:lnTo>
                    <a:pt x="439" y="4"/>
                  </a:lnTo>
                  <a:lnTo>
                    <a:pt x="428" y="10"/>
                  </a:lnTo>
                  <a:lnTo>
                    <a:pt x="419" y="15"/>
                  </a:lnTo>
                  <a:lnTo>
                    <a:pt x="414" y="22"/>
                  </a:lnTo>
                  <a:lnTo>
                    <a:pt x="410" y="31"/>
                  </a:lnTo>
                  <a:lnTo>
                    <a:pt x="408" y="38"/>
                  </a:lnTo>
                  <a:lnTo>
                    <a:pt x="410" y="46"/>
                  </a:lnTo>
                  <a:lnTo>
                    <a:pt x="410" y="46"/>
                  </a:lnTo>
                  <a:lnTo>
                    <a:pt x="415" y="54"/>
                  </a:lnTo>
                  <a:lnTo>
                    <a:pt x="424" y="68"/>
                  </a:lnTo>
                  <a:lnTo>
                    <a:pt x="433" y="84"/>
                  </a:lnTo>
                  <a:lnTo>
                    <a:pt x="445" y="103"/>
                  </a:lnTo>
                  <a:lnTo>
                    <a:pt x="456" y="124"/>
                  </a:lnTo>
                  <a:lnTo>
                    <a:pt x="465" y="147"/>
                  </a:lnTo>
                  <a:lnTo>
                    <a:pt x="470" y="159"/>
                  </a:lnTo>
                  <a:lnTo>
                    <a:pt x="472" y="170"/>
                  </a:lnTo>
                  <a:lnTo>
                    <a:pt x="474" y="183"/>
                  </a:lnTo>
                  <a:lnTo>
                    <a:pt x="475" y="194"/>
                  </a:lnTo>
                  <a:lnTo>
                    <a:pt x="475" y="194"/>
                  </a:lnTo>
                  <a:lnTo>
                    <a:pt x="475" y="208"/>
                  </a:lnTo>
                  <a:lnTo>
                    <a:pt x="472" y="221"/>
                  </a:lnTo>
                  <a:lnTo>
                    <a:pt x="470" y="233"/>
                  </a:lnTo>
                  <a:lnTo>
                    <a:pt x="465" y="243"/>
                  </a:lnTo>
                  <a:lnTo>
                    <a:pt x="461" y="254"/>
                  </a:lnTo>
                  <a:lnTo>
                    <a:pt x="454" y="263"/>
                  </a:lnTo>
                  <a:lnTo>
                    <a:pt x="447" y="271"/>
                  </a:lnTo>
                  <a:lnTo>
                    <a:pt x="439" y="279"/>
                  </a:lnTo>
                  <a:lnTo>
                    <a:pt x="431" y="286"/>
                  </a:lnTo>
                  <a:lnTo>
                    <a:pt x="422" y="292"/>
                  </a:lnTo>
                  <a:lnTo>
                    <a:pt x="412" y="296"/>
                  </a:lnTo>
                  <a:lnTo>
                    <a:pt x="401" y="300"/>
                  </a:lnTo>
                  <a:lnTo>
                    <a:pt x="391" y="305"/>
                  </a:lnTo>
                  <a:lnTo>
                    <a:pt x="380" y="306"/>
                  </a:lnTo>
                  <a:lnTo>
                    <a:pt x="369" y="307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47" y="307"/>
                  </a:lnTo>
                  <a:lnTo>
                    <a:pt x="335" y="307"/>
                  </a:lnTo>
                  <a:lnTo>
                    <a:pt x="324" y="305"/>
                  </a:lnTo>
                  <a:lnTo>
                    <a:pt x="313" y="302"/>
                  </a:lnTo>
                  <a:lnTo>
                    <a:pt x="303" y="298"/>
                  </a:lnTo>
                  <a:lnTo>
                    <a:pt x="294" y="293"/>
                  </a:lnTo>
                  <a:lnTo>
                    <a:pt x="284" y="286"/>
                  </a:lnTo>
                  <a:lnTo>
                    <a:pt x="275" y="281"/>
                  </a:lnTo>
                  <a:lnTo>
                    <a:pt x="267" y="272"/>
                  </a:lnTo>
                  <a:lnTo>
                    <a:pt x="259" y="264"/>
                  </a:lnTo>
                  <a:lnTo>
                    <a:pt x="253" y="254"/>
                  </a:lnTo>
                  <a:lnTo>
                    <a:pt x="247" y="245"/>
                  </a:lnTo>
                  <a:lnTo>
                    <a:pt x="242" y="233"/>
                  </a:lnTo>
                  <a:lnTo>
                    <a:pt x="239" y="221"/>
                  </a:lnTo>
                  <a:lnTo>
                    <a:pt x="236" y="207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80"/>
                  </a:lnTo>
                  <a:lnTo>
                    <a:pt x="238" y="168"/>
                  </a:lnTo>
                  <a:lnTo>
                    <a:pt x="240" y="155"/>
                  </a:lnTo>
                  <a:lnTo>
                    <a:pt x="243" y="144"/>
                  </a:lnTo>
                  <a:lnTo>
                    <a:pt x="252" y="122"/>
                  </a:lnTo>
                  <a:lnTo>
                    <a:pt x="260" y="101"/>
                  </a:lnTo>
                  <a:lnTo>
                    <a:pt x="278" y="66"/>
                  </a:lnTo>
                  <a:lnTo>
                    <a:pt x="285" y="50"/>
                  </a:lnTo>
                  <a:lnTo>
                    <a:pt x="288" y="43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89" y="33"/>
                  </a:lnTo>
                  <a:lnTo>
                    <a:pt x="288" y="31"/>
                  </a:lnTo>
                  <a:lnTo>
                    <a:pt x="285" y="28"/>
                  </a:lnTo>
                  <a:lnTo>
                    <a:pt x="282" y="25"/>
                  </a:lnTo>
                  <a:lnTo>
                    <a:pt x="271" y="19"/>
                  </a:lnTo>
                  <a:lnTo>
                    <a:pt x="257" y="17"/>
                  </a:lnTo>
                  <a:lnTo>
                    <a:pt x="240" y="14"/>
                  </a:lnTo>
                  <a:lnTo>
                    <a:pt x="221" y="11"/>
                  </a:lnTo>
                  <a:lnTo>
                    <a:pt x="176" y="8"/>
                  </a:lnTo>
                  <a:lnTo>
                    <a:pt x="127" y="7"/>
                  </a:lnTo>
                  <a:lnTo>
                    <a:pt x="7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37"/>
            <p:cNvSpPr>
              <a:spLocks/>
            </p:cNvSpPr>
            <p:nvPr/>
          </p:nvSpPr>
          <p:spPr bwMode="auto">
            <a:xfrm>
              <a:off x="3155950" y="4757738"/>
              <a:ext cx="1157288" cy="1566862"/>
            </a:xfrm>
            <a:custGeom>
              <a:avLst/>
              <a:gdLst>
                <a:gd name="T0" fmla="*/ 615 w 729"/>
                <a:gd name="T1" fmla="*/ 282 h 987"/>
                <a:gd name="T2" fmla="*/ 482 w 729"/>
                <a:gd name="T3" fmla="*/ 274 h 987"/>
                <a:gd name="T4" fmla="*/ 434 w 729"/>
                <a:gd name="T5" fmla="*/ 255 h 987"/>
                <a:gd name="T6" fmla="*/ 429 w 729"/>
                <a:gd name="T7" fmla="*/ 239 h 987"/>
                <a:gd name="T8" fmla="*/ 459 w 729"/>
                <a:gd name="T9" fmla="*/ 185 h 987"/>
                <a:gd name="T10" fmla="*/ 482 w 729"/>
                <a:gd name="T11" fmla="*/ 139 h 987"/>
                <a:gd name="T12" fmla="*/ 486 w 729"/>
                <a:gd name="T13" fmla="*/ 101 h 987"/>
                <a:gd name="T14" fmla="*/ 473 w 729"/>
                <a:gd name="T15" fmla="*/ 59 h 987"/>
                <a:gd name="T16" fmla="*/ 447 w 729"/>
                <a:gd name="T17" fmla="*/ 28 h 987"/>
                <a:gd name="T18" fmla="*/ 409 w 729"/>
                <a:gd name="T19" fmla="*/ 9 h 987"/>
                <a:gd name="T20" fmla="*/ 335 w 729"/>
                <a:gd name="T21" fmla="*/ 3 h 987"/>
                <a:gd name="T22" fmla="*/ 297 w 729"/>
                <a:gd name="T23" fmla="*/ 18 h 987"/>
                <a:gd name="T24" fmla="*/ 268 w 729"/>
                <a:gd name="T25" fmla="*/ 48 h 987"/>
                <a:gd name="T26" fmla="*/ 254 w 729"/>
                <a:gd name="T27" fmla="*/ 91 h 987"/>
                <a:gd name="T28" fmla="*/ 255 w 729"/>
                <a:gd name="T29" fmla="*/ 129 h 987"/>
                <a:gd name="T30" fmla="*/ 286 w 729"/>
                <a:gd name="T31" fmla="*/ 197 h 987"/>
                <a:gd name="T32" fmla="*/ 299 w 729"/>
                <a:gd name="T33" fmla="*/ 242 h 987"/>
                <a:gd name="T34" fmla="*/ 283 w 729"/>
                <a:gd name="T35" fmla="*/ 260 h 987"/>
                <a:gd name="T36" fmla="*/ 218 w 729"/>
                <a:gd name="T37" fmla="*/ 267 h 987"/>
                <a:gd name="T38" fmla="*/ 1 w 729"/>
                <a:gd name="T39" fmla="*/ 267 h 987"/>
                <a:gd name="T40" fmla="*/ 6 w 729"/>
                <a:gd name="T41" fmla="*/ 460 h 987"/>
                <a:gd name="T42" fmla="*/ 23 w 729"/>
                <a:gd name="T43" fmla="*/ 509 h 987"/>
                <a:gd name="T44" fmla="*/ 50 w 729"/>
                <a:gd name="T45" fmla="*/ 527 h 987"/>
                <a:gd name="T46" fmla="*/ 109 w 729"/>
                <a:gd name="T47" fmla="*/ 512 h 987"/>
                <a:gd name="T48" fmla="*/ 170 w 729"/>
                <a:gd name="T49" fmla="*/ 502 h 987"/>
                <a:gd name="T50" fmla="*/ 213 w 729"/>
                <a:gd name="T51" fmla="*/ 515 h 987"/>
                <a:gd name="T52" fmla="*/ 253 w 729"/>
                <a:gd name="T53" fmla="*/ 556 h 987"/>
                <a:gd name="T54" fmla="*/ 262 w 729"/>
                <a:gd name="T55" fmla="*/ 622 h 987"/>
                <a:gd name="T56" fmla="*/ 239 w 729"/>
                <a:gd name="T57" fmla="*/ 682 h 987"/>
                <a:gd name="T58" fmla="*/ 197 w 729"/>
                <a:gd name="T59" fmla="*/ 707 h 987"/>
                <a:gd name="T60" fmla="*/ 163 w 729"/>
                <a:gd name="T61" fmla="*/ 710 h 987"/>
                <a:gd name="T62" fmla="*/ 111 w 729"/>
                <a:gd name="T63" fmla="*/ 698 h 987"/>
                <a:gd name="T64" fmla="*/ 72 w 729"/>
                <a:gd name="T65" fmla="*/ 667 h 987"/>
                <a:gd name="T66" fmla="*/ 41 w 729"/>
                <a:gd name="T67" fmla="*/ 642 h 987"/>
                <a:gd name="T68" fmla="*/ 27 w 729"/>
                <a:gd name="T69" fmla="*/ 645 h 987"/>
                <a:gd name="T70" fmla="*/ 8 w 729"/>
                <a:gd name="T71" fmla="*/ 677 h 987"/>
                <a:gd name="T72" fmla="*/ 1 w 729"/>
                <a:gd name="T73" fmla="*/ 784 h 987"/>
                <a:gd name="T74" fmla="*/ 722 w 729"/>
                <a:gd name="T75" fmla="*/ 987 h 987"/>
                <a:gd name="T76" fmla="*/ 724 w 729"/>
                <a:gd name="T77" fmla="*/ 752 h 987"/>
                <a:gd name="T78" fmla="*/ 714 w 729"/>
                <a:gd name="T79" fmla="*/ 707 h 987"/>
                <a:gd name="T80" fmla="*/ 691 w 729"/>
                <a:gd name="T81" fmla="*/ 698 h 987"/>
                <a:gd name="T82" fmla="*/ 624 w 729"/>
                <a:gd name="T83" fmla="*/ 716 h 987"/>
                <a:gd name="T84" fmla="*/ 545 w 729"/>
                <a:gd name="T85" fmla="*/ 733 h 987"/>
                <a:gd name="T86" fmla="*/ 510 w 729"/>
                <a:gd name="T87" fmla="*/ 727 h 987"/>
                <a:gd name="T88" fmla="*/ 476 w 729"/>
                <a:gd name="T89" fmla="*/ 705 h 987"/>
                <a:gd name="T90" fmla="*/ 454 w 729"/>
                <a:gd name="T91" fmla="*/ 667 h 987"/>
                <a:gd name="T92" fmla="*/ 445 w 729"/>
                <a:gd name="T93" fmla="*/ 590 h 987"/>
                <a:gd name="T94" fmla="*/ 458 w 729"/>
                <a:gd name="T95" fmla="*/ 549 h 987"/>
                <a:gd name="T96" fmla="*/ 485 w 729"/>
                <a:gd name="T97" fmla="*/ 519 h 987"/>
                <a:gd name="T98" fmla="*/ 524 w 729"/>
                <a:gd name="T99" fmla="*/ 503 h 987"/>
                <a:gd name="T100" fmla="*/ 560 w 729"/>
                <a:gd name="T101" fmla="*/ 506 h 987"/>
                <a:gd name="T102" fmla="*/ 612 w 729"/>
                <a:gd name="T103" fmla="*/ 530 h 987"/>
                <a:gd name="T104" fmla="*/ 679 w 729"/>
                <a:gd name="T105" fmla="*/ 576 h 987"/>
                <a:gd name="T106" fmla="*/ 698 w 729"/>
                <a:gd name="T107" fmla="*/ 575 h 987"/>
                <a:gd name="T108" fmla="*/ 719 w 729"/>
                <a:gd name="T109" fmla="*/ 558 h 987"/>
                <a:gd name="T110" fmla="*/ 729 w 729"/>
                <a:gd name="T111" fmla="*/ 51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9" h="987">
                  <a:moveTo>
                    <a:pt x="724" y="280"/>
                  </a:moveTo>
                  <a:lnTo>
                    <a:pt x="724" y="280"/>
                  </a:lnTo>
                  <a:lnTo>
                    <a:pt x="668" y="282"/>
                  </a:lnTo>
                  <a:lnTo>
                    <a:pt x="615" y="282"/>
                  </a:lnTo>
                  <a:lnTo>
                    <a:pt x="564" y="282"/>
                  </a:lnTo>
                  <a:lnTo>
                    <a:pt x="520" y="280"/>
                  </a:lnTo>
                  <a:lnTo>
                    <a:pt x="500" y="277"/>
                  </a:lnTo>
                  <a:lnTo>
                    <a:pt x="482" y="274"/>
                  </a:lnTo>
                  <a:lnTo>
                    <a:pt x="466" y="271"/>
                  </a:lnTo>
                  <a:lnTo>
                    <a:pt x="452" y="267"/>
                  </a:lnTo>
                  <a:lnTo>
                    <a:pt x="443" y="262"/>
                  </a:lnTo>
                  <a:lnTo>
                    <a:pt x="434" y="255"/>
                  </a:lnTo>
                  <a:lnTo>
                    <a:pt x="430" y="248"/>
                  </a:lnTo>
                  <a:lnTo>
                    <a:pt x="429" y="243"/>
                  </a:lnTo>
                  <a:lnTo>
                    <a:pt x="429" y="239"/>
                  </a:lnTo>
                  <a:lnTo>
                    <a:pt x="429" y="239"/>
                  </a:lnTo>
                  <a:lnTo>
                    <a:pt x="430" y="232"/>
                  </a:lnTo>
                  <a:lnTo>
                    <a:pt x="433" y="225"/>
                  </a:lnTo>
                  <a:lnTo>
                    <a:pt x="440" y="213"/>
                  </a:lnTo>
                  <a:lnTo>
                    <a:pt x="459" y="185"/>
                  </a:lnTo>
                  <a:lnTo>
                    <a:pt x="471" y="169"/>
                  </a:lnTo>
                  <a:lnTo>
                    <a:pt x="475" y="159"/>
                  </a:lnTo>
                  <a:lnTo>
                    <a:pt x="479" y="150"/>
                  </a:lnTo>
                  <a:lnTo>
                    <a:pt x="482" y="139"/>
                  </a:lnTo>
                  <a:lnTo>
                    <a:pt x="485" y="127"/>
                  </a:lnTo>
                  <a:lnTo>
                    <a:pt x="486" y="115"/>
                  </a:lnTo>
                  <a:lnTo>
                    <a:pt x="486" y="101"/>
                  </a:lnTo>
                  <a:lnTo>
                    <a:pt x="486" y="101"/>
                  </a:lnTo>
                  <a:lnTo>
                    <a:pt x="485" y="88"/>
                  </a:lnTo>
                  <a:lnTo>
                    <a:pt x="482" y="78"/>
                  </a:lnTo>
                  <a:lnTo>
                    <a:pt x="478" y="67"/>
                  </a:lnTo>
                  <a:lnTo>
                    <a:pt x="473" y="59"/>
                  </a:lnTo>
                  <a:lnTo>
                    <a:pt x="468" y="49"/>
                  </a:lnTo>
                  <a:lnTo>
                    <a:pt x="461" y="42"/>
                  </a:lnTo>
                  <a:lnTo>
                    <a:pt x="454" y="34"/>
                  </a:lnTo>
                  <a:lnTo>
                    <a:pt x="447" y="28"/>
                  </a:lnTo>
                  <a:lnTo>
                    <a:pt x="437" y="21"/>
                  </a:lnTo>
                  <a:lnTo>
                    <a:pt x="429" y="17"/>
                  </a:lnTo>
                  <a:lnTo>
                    <a:pt x="419" y="11"/>
                  </a:lnTo>
                  <a:lnTo>
                    <a:pt x="409" y="9"/>
                  </a:lnTo>
                  <a:lnTo>
                    <a:pt x="388" y="3"/>
                  </a:lnTo>
                  <a:lnTo>
                    <a:pt x="367" y="0"/>
                  </a:lnTo>
                  <a:lnTo>
                    <a:pt x="346" y="2"/>
                  </a:lnTo>
                  <a:lnTo>
                    <a:pt x="335" y="3"/>
                  </a:lnTo>
                  <a:lnTo>
                    <a:pt x="325" y="6"/>
                  </a:lnTo>
                  <a:lnTo>
                    <a:pt x="315" y="10"/>
                  </a:lnTo>
                  <a:lnTo>
                    <a:pt x="306" y="14"/>
                  </a:lnTo>
                  <a:lnTo>
                    <a:pt x="297" y="18"/>
                  </a:lnTo>
                  <a:lnTo>
                    <a:pt x="289" y="24"/>
                  </a:lnTo>
                  <a:lnTo>
                    <a:pt x="282" y="31"/>
                  </a:lnTo>
                  <a:lnTo>
                    <a:pt x="275" y="39"/>
                  </a:lnTo>
                  <a:lnTo>
                    <a:pt x="268" y="48"/>
                  </a:lnTo>
                  <a:lnTo>
                    <a:pt x="262" y="57"/>
                  </a:lnTo>
                  <a:lnTo>
                    <a:pt x="258" y="67"/>
                  </a:lnTo>
                  <a:lnTo>
                    <a:pt x="255" y="78"/>
                  </a:lnTo>
                  <a:lnTo>
                    <a:pt x="254" y="91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53" y="116"/>
                  </a:lnTo>
                  <a:lnTo>
                    <a:pt x="255" y="129"/>
                  </a:lnTo>
                  <a:lnTo>
                    <a:pt x="260" y="140"/>
                  </a:lnTo>
                  <a:lnTo>
                    <a:pt x="264" y="152"/>
                  </a:lnTo>
                  <a:lnTo>
                    <a:pt x="275" y="176"/>
                  </a:lnTo>
                  <a:lnTo>
                    <a:pt x="286" y="197"/>
                  </a:lnTo>
                  <a:lnTo>
                    <a:pt x="296" y="217"/>
                  </a:lnTo>
                  <a:lnTo>
                    <a:pt x="299" y="227"/>
                  </a:lnTo>
                  <a:lnTo>
                    <a:pt x="300" y="235"/>
                  </a:lnTo>
                  <a:lnTo>
                    <a:pt x="299" y="242"/>
                  </a:lnTo>
                  <a:lnTo>
                    <a:pt x="296" y="249"/>
                  </a:lnTo>
                  <a:lnTo>
                    <a:pt x="292" y="255"/>
                  </a:lnTo>
                  <a:lnTo>
                    <a:pt x="283" y="260"/>
                  </a:lnTo>
                  <a:lnTo>
                    <a:pt x="283" y="260"/>
                  </a:lnTo>
                  <a:lnTo>
                    <a:pt x="278" y="262"/>
                  </a:lnTo>
                  <a:lnTo>
                    <a:pt x="269" y="263"/>
                  </a:lnTo>
                  <a:lnTo>
                    <a:pt x="247" y="266"/>
                  </a:lnTo>
                  <a:lnTo>
                    <a:pt x="218" y="267"/>
                  </a:lnTo>
                  <a:lnTo>
                    <a:pt x="181" y="269"/>
                  </a:lnTo>
                  <a:lnTo>
                    <a:pt x="95" y="269"/>
                  </a:lnTo>
                  <a:lnTo>
                    <a:pt x="1" y="267"/>
                  </a:lnTo>
                  <a:lnTo>
                    <a:pt x="1" y="267"/>
                  </a:lnTo>
                  <a:lnTo>
                    <a:pt x="0" y="331"/>
                  </a:lnTo>
                  <a:lnTo>
                    <a:pt x="1" y="390"/>
                  </a:lnTo>
                  <a:lnTo>
                    <a:pt x="4" y="440"/>
                  </a:lnTo>
                  <a:lnTo>
                    <a:pt x="6" y="460"/>
                  </a:lnTo>
                  <a:lnTo>
                    <a:pt x="11" y="477"/>
                  </a:lnTo>
                  <a:lnTo>
                    <a:pt x="11" y="477"/>
                  </a:lnTo>
                  <a:lnTo>
                    <a:pt x="16" y="495"/>
                  </a:lnTo>
                  <a:lnTo>
                    <a:pt x="23" y="509"/>
                  </a:lnTo>
                  <a:lnTo>
                    <a:pt x="32" y="519"/>
                  </a:lnTo>
                  <a:lnTo>
                    <a:pt x="36" y="522"/>
                  </a:lnTo>
                  <a:lnTo>
                    <a:pt x="40" y="524"/>
                  </a:lnTo>
                  <a:lnTo>
                    <a:pt x="50" y="527"/>
                  </a:lnTo>
                  <a:lnTo>
                    <a:pt x="60" y="526"/>
                  </a:lnTo>
                  <a:lnTo>
                    <a:pt x="71" y="524"/>
                  </a:lnTo>
                  <a:lnTo>
                    <a:pt x="82" y="520"/>
                  </a:lnTo>
                  <a:lnTo>
                    <a:pt x="109" y="512"/>
                  </a:lnTo>
                  <a:lnTo>
                    <a:pt x="123" y="508"/>
                  </a:lnTo>
                  <a:lnTo>
                    <a:pt x="138" y="503"/>
                  </a:lnTo>
                  <a:lnTo>
                    <a:pt x="155" y="502"/>
                  </a:lnTo>
                  <a:lnTo>
                    <a:pt x="170" y="502"/>
                  </a:lnTo>
                  <a:lnTo>
                    <a:pt x="188" y="505"/>
                  </a:lnTo>
                  <a:lnTo>
                    <a:pt x="206" y="510"/>
                  </a:lnTo>
                  <a:lnTo>
                    <a:pt x="206" y="510"/>
                  </a:lnTo>
                  <a:lnTo>
                    <a:pt x="213" y="515"/>
                  </a:lnTo>
                  <a:lnTo>
                    <a:pt x="220" y="519"/>
                  </a:lnTo>
                  <a:lnTo>
                    <a:pt x="234" y="530"/>
                  </a:lnTo>
                  <a:lnTo>
                    <a:pt x="244" y="542"/>
                  </a:lnTo>
                  <a:lnTo>
                    <a:pt x="253" y="556"/>
                  </a:lnTo>
                  <a:lnTo>
                    <a:pt x="258" y="572"/>
                  </a:lnTo>
                  <a:lnTo>
                    <a:pt x="262" y="589"/>
                  </a:lnTo>
                  <a:lnTo>
                    <a:pt x="264" y="605"/>
                  </a:lnTo>
                  <a:lnTo>
                    <a:pt x="262" y="622"/>
                  </a:lnTo>
                  <a:lnTo>
                    <a:pt x="260" y="639"/>
                  </a:lnTo>
                  <a:lnTo>
                    <a:pt x="255" y="654"/>
                  </a:lnTo>
                  <a:lnTo>
                    <a:pt x="247" y="668"/>
                  </a:lnTo>
                  <a:lnTo>
                    <a:pt x="239" y="682"/>
                  </a:lnTo>
                  <a:lnTo>
                    <a:pt x="226" y="693"/>
                  </a:lnTo>
                  <a:lnTo>
                    <a:pt x="213" y="702"/>
                  </a:lnTo>
                  <a:lnTo>
                    <a:pt x="205" y="705"/>
                  </a:lnTo>
                  <a:lnTo>
                    <a:pt x="197" y="707"/>
                  </a:lnTo>
                  <a:lnTo>
                    <a:pt x="188" y="709"/>
                  </a:lnTo>
                  <a:lnTo>
                    <a:pt x="180" y="710"/>
                  </a:lnTo>
                  <a:lnTo>
                    <a:pt x="180" y="710"/>
                  </a:lnTo>
                  <a:lnTo>
                    <a:pt x="163" y="710"/>
                  </a:lnTo>
                  <a:lnTo>
                    <a:pt x="148" y="709"/>
                  </a:lnTo>
                  <a:lnTo>
                    <a:pt x="135" y="706"/>
                  </a:lnTo>
                  <a:lnTo>
                    <a:pt x="123" y="702"/>
                  </a:lnTo>
                  <a:lnTo>
                    <a:pt x="111" y="698"/>
                  </a:lnTo>
                  <a:lnTo>
                    <a:pt x="102" y="692"/>
                  </a:lnTo>
                  <a:lnTo>
                    <a:pt x="93" y="685"/>
                  </a:lnTo>
                  <a:lnTo>
                    <a:pt x="86" y="679"/>
                  </a:lnTo>
                  <a:lnTo>
                    <a:pt x="72" y="667"/>
                  </a:lnTo>
                  <a:lnTo>
                    <a:pt x="61" y="654"/>
                  </a:lnTo>
                  <a:lnTo>
                    <a:pt x="51" y="646"/>
                  </a:lnTo>
                  <a:lnTo>
                    <a:pt x="47" y="643"/>
                  </a:lnTo>
                  <a:lnTo>
                    <a:pt x="41" y="642"/>
                  </a:lnTo>
                  <a:lnTo>
                    <a:pt x="41" y="642"/>
                  </a:lnTo>
                  <a:lnTo>
                    <a:pt x="36" y="642"/>
                  </a:lnTo>
                  <a:lnTo>
                    <a:pt x="32" y="643"/>
                  </a:lnTo>
                  <a:lnTo>
                    <a:pt x="27" y="645"/>
                  </a:lnTo>
                  <a:lnTo>
                    <a:pt x="23" y="646"/>
                  </a:lnTo>
                  <a:lnTo>
                    <a:pt x="16" y="653"/>
                  </a:lnTo>
                  <a:lnTo>
                    <a:pt x="11" y="664"/>
                  </a:lnTo>
                  <a:lnTo>
                    <a:pt x="8" y="677"/>
                  </a:lnTo>
                  <a:lnTo>
                    <a:pt x="4" y="693"/>
                  </a:lnTo>
                  <a:lnTo>
                    <a:pt x="2" y="712"/>
                  </a:lnTo>
                  <a:lnTo>
                    <a:pt x="1" y="734"/>
                  </a:lnTo>
                  <a:lnTo>
                    <a:pt x="1" y="784"/>
                  </a:lnTo>
                  <a:lnTo>
                    <a:pt x="2" y="843"/>
                  </a:lnTo>
                  <a:lnTo>
                    <a:pt x="4" y="912"/>
                  </a:lnTo>
                  <a:lnTo>
                    <a:pt x="5" y="987"/>
                  </a:lnTo>
                  <a:lnTo>
                    <a:pt x="722" y="987"/>
                  </a:lnTo>
                  <a:lnTo>
                    <a:pt x="722" y="987"/>
                  </a:lnTo>
                  <a:lnTo>
                    <a:pt x="724" y="843"/>
                  </a:lnTo>
                  <a:lnTo>
                    <a:pt x="724" y="791"/>
                  </a:lnTo>
                  <a:lnTo>
                    <a:pt x="724" y="752"/>
                  </a:lnTo>
                  <a:lnTo>
                    <a:pt x="722" y="738"/>
                  </a:lnTo>
                  <a:lnTo>
                    <a:pt x="721" y="726"/>
                  </a:lnTo>
                  <a:lnTo>
                    <a:pt x="718" y="716"/>
                  </a:lnTo>
                  <a:lnTo>
                    <a:pt x="714" y="707"/>
                  </a:lnTo>
                  <a:lnTo>
                    <a:pt x="710" y="702"/>
                  </a:lnTo>
                  <a:lnTo>
                    <a:pt x="705" y="699"/>
                  </a:lnTo>
                  <a:lnTo>
                    <a:pt x="698" y="698"/>
                  </a:lnTo>
                  <a:lnTo>
                    <a:pt x="691" y="698"/>
                  </a:lnTo>
                  <a:lnTo>
                    <a:pt x="691" y="698"/>
                  </a:lnTo>
                  <a:lnTo>
                    <a:pt x="677" y="700"/>
                  </a:lnTo>
                  <a:lnTo>
                    <a:pt x="662" y="705"/>
                  </a:lnTo>
                  <a:lnTo>
                    <a:pt x="624" y="716"/>
                  </a:lnTo>
                  <a:lnTo>
                    <a:pt x="605" y="723"/>
                  </a:lnTo>
                  <a:lnTo>
                    <a:pt x="585" y="727"/>
                  </a:lnTo>
                  <a:lnTo>
                    <a:pt x="564" y="731"/>
                  </a:lnTo>
                  <a:lnTo>
                    <a:pt x="545" y="733"/>
                  </a:lnTo>
                  <a:lnTo>
                    <a:pt x="545" y="733"/>
                  </a:lnTo>
                  <a:lnTo>
                    <a:pt x="532" y="733"/>
                  </a:lnTo>
                  <a:lnTo>
                    <a:pt x="521" y="731"/>
                  </a:lnTo>
                  <a:lnTo>
                    <a:pt x="510" y="727"/>
                  </a:lnTo>
                  <a:lnTo>
                    <a:pt x="500" y="723"/>
                  </a:lnTo>
                  <a:lnTo>
                    <a:pt x="492" y="717"/>
                  </a:lnTo>
                  <a:lnTo>
                    <a:pt x="483" y="712"/>
                  </a:lnTo>
                  <a:lnTo>
                    <a:pt x="476" y="705"/>
                  </a:lnTo>
                  <a:lnTo>
                    <a:pt x="469" y="696"/>
                  </a:lnTo>
                  <a:lnTo>
                    <a:pt x="464" y="686"/>
                  </a:lnTo>
                  <a:lnTo>
                    <a:pt x="458" y="678"/>
                  </a:lnTo>
                  <a:lnTo>
                    <a:pt x="454" y="667"/>
                  </a:lnTo>
                  <a:lnTo>
                    <a:pt x="450" y="657"/>
                  </a:lnTo>
                  <a:lnTo>
                    <a:pt x="445" y="635"/>
                  </a:lnTo>
                  <a:lnTo>
                    <a:pt x="444" y="612"/>
                  </a:lnTo>
                  <a:lnTo>
                    <a:pt x="445" y="590"/>
                  </a:lnTo>
                  <a:lnTo>
                    <a:pt x="448" y="580"/>
                  </a:lnTo>
                  <a:lnTo>
                    <a:pt x="451" y="569"/>
                  </a:lnTo>
                  <a:lnTo>
                    <a:pt x="454" y="559"/>
                  </a:lnTo>
                  <a:lnTo>
                    <a:pt x="458" y="549"/>
                  </a:lnTo>
                  <a:lnTo>
                    <a:pt x="464" y="541"/>
                  </a:lnTo>
                  <a:lnTo>
                    <a:pt x="471" y="533"/>
                  </a:lnTo>
                  <a:lnTo>
                    <a:pt x="478" y="524"/>
                  </a:lnTo>
                  <a:lnTo>
                    <a:pt x="485" y="519"/>
                  </a:lnTo>
                  <a:lnTo>
                    <a:pt x="493" y="513"/>
                  </a:lnTo>
                  <a:lnTo>
                    <a:pt x="503" y="509"/>
                  </a:lnTo>
                  <a:lnTo>
                    <a:pt x="513" y="505"/>
                  </a:lnTo>
                  <a:lnTo>
                    <a:pt x="524" y="503"/>
                  </a:lnTo>
                  <a:lnTo>
                    <a:pt x="536" y="502"/>
                  </a:lnTo>
                  <a:lnTo>
                    <a:pt x="549" y="503"/>
                  </a:lnTo>
                  <a:lnTo>
                    <a:pt x="549" y="503"/>
                  </a:lnTo>
                  <a:lnTo>
                    <a:pt x="560" y="506"/>
                  </a:lnTo>
                  <a:lnTo>
                    <a:pt x="570" y="509"/>
                  </a:lnTo>
                  <a:lnTo>
                    <a:pt x="581" y="513"/>
                  </a:lnTo>
                  <a:lnTo>
                    <a:pt x="592" y="517"/>
                  </a:lnTo>
                  <a:lnTo>
                    <a:pt x="612" y="530"/>
                  </a:lnTo>
                  <a:lnTo>
                    <a:pt x="631" y="542"/>
                  </a:lnTo>
                  <a:lnTo>
                    <a:pt x="663" y="566"/>
                  </a:lnTo>
                  <a:lnTo>
                    <a:pt x="675" y="575"/>
                  </a:lnTo>
                  <a:lnTo>
                    <a:pt x="679" y="576"/>
                  </a:lnTo>
                  <a:lnTo>
                    <a:pt x="683" y="577"/>
                  </a:lnTo>
                  <a:lnTo>
                    <a:pt x="683" y="577"/>
                  </a:lnTo>
                  <a:lnTo>
                    <a:pt x="690" y="577"/>
                  </a:lnTo>
                  <a:lnTo>
                    <a:pt x="698" y="575"/>
                  </a:lnTo>
                  <a:lnTo>
                    <a:pt x="707" y="572"/>
                  </a:lnTo>
                  <a:lnTo>
                    <a:pt x="714" y="565"/>
                  </a:lnTo>
                  <a:lnTo>
                    <a:pt x="714" y="565"/>
                  </a:lnTo>
                  <a:lnTo>
                    <a:pt x="719" y="558"/>
                  </a:lnTo>
                  <a:lnTo>
                    <a:pt x="725" y="547"/>
                  </a:lnTo>
                  <a:lnTo>
                    <a:pt x="728" y="534"/>
                  </a:lnTo>
                  <a:lnTo>
                    <a:pt x="729" y="519"/>
                  </a:lnTo>
                  <a:lnTo>
                    <a:pt x="729" y="519"/>
                  </a:lnTo>
                  <a:lnTo>
                    <a:pt x="728" y="424"/>
                  </a:lnTo>
                  <a:lnTo>
                    <a:pt x="724" y="280"/>
                  </a:lnTo>
                  <a:lnTo>
                    <a:pt x="724" y="280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38"/>
            <p:cNvSpPr>
              <a:spLocks/>
            </p:cNvSpPr>
            <p:nvPr/>
          </p:nvSpPr>
          <p:spPr bwMode="auto">
            <a:xfrm>
              <a:off x="3860800" y="5192713"/>
              <a:ext cx="2062163" cy="1131887"/>
            </a:xfrm>
            <a:custGeom>
              <a:avLst/>
              <a:gdLst>
                <a:gd name="T0" fmla="*/ 280 w 1299"/>
                <a:gd name="T1" fmla="*/ 517 h 713"/>
                <a:gd name="T2" fmla="*/ 274 w 1299"/>
                <a:gd name="T3" fmla="*/ 442 h 713"/>
                <a:gd name="T4" fmla="*/ 254 w 1299"/>
                <a:gd name="T5" fmla="*/ 424 h 713"/>
                <a:gd name="T6" fmla="*/ 218 w 1299"/>
                <a:gd name="T7" fmla="*/ 431 h 713"/>
                <a:gd name="T8" fmla="*/ 120 w 1299"/>
                <a:gd name="T9" fmla="*/ 457 h 713"/>
                <a:gd name="T10" fmla="*/ 77 w 1299"/>
                <a:gd name="T11" fmla="*/ 457 h 713"/>
                <a:gd name="T12" fmla="*/ 39 w 1299"/>
                <a:gd name="T13" fmla="*/ 438 h 713"/>
                <a:gd name="T14" fmla="*/ 14 w 1299"/>
                <a:gd name="T15" fmla="*/ 404 h 713"/>
                <a:gd name="T16" fmla="*/ 0 w 1299"/>
                <a:gd name="T17" fmla="*/ 338 h 713"/>
                <a:gd name="T18" fmla="*/ 10 w 1299"/>
                <a:gd name="T19" fmla="*/ 285 h 713"/>
                <a:gd name="T20" fmla="*/ 34 w 1299"/>
                <a:gd name="T21" fmla="*/ 250 h 713"/>
                <a:gd name="T22" fmla="*/ 69 w 1299"/>
                <a:gd name="T23" fmla="*/ 231 h 713"/>
                <a:gd name="T24" fmla="*/ 105 w 1299"/>
                <a:gd name="T25" fmla="*/ 229 h 713"/>
                <a:gd name="T26" fmla="*/ 148 w 1299"/>
                <a:gd name="T27" fmla="*/ 243 h 713"/>
                <a:gd name="T28" fmla="*/ 231 w 1299"/>
                <a:gd name="T29" fmla="*/ 301 h 713"/>
                <a:gd name="T30" fmla="*/ 246 w 1299"/>
                <a:gd name="T31" fmla="*/ 303 h 713"/>
                <a:gd name="T32" fmla="*/ 270 w 1299"/>
                <a:gd name="T33" fmla="*/ 291 h 713"/>
                <a:gd name="T34" fmla="*/ 285 w 1299"/>
                <a:gd name="T35" fmla="*/ 245 h 713"/>
                <a:gd name="T36" fmla="*/ 280 w 1299"/>
                <a:gd name="T37" fmla="*/ 6 h 713"/>
                <a:gd name="T38" fmla="*/ 516 w 1299"/>
                <a:gd name="T39" fmla="*/ 4 h 713"/>
                <a:gd name="T40" fmla="*/ 573 w 1299"/>
                <a:gd name="T41" fmla="*/ 15 h 713"/>
                <a:gd name="T42" fmla="*/ 582 w 1299"/>
                <a:gd name="T43" fmla="*/ 45 h 713"/>
                <a:gd name="T44" fmla="*/ 542 w 1299"/>
                <a:gd name="T45" fmla="*/ 123 h 713"/>
                <a:gd name="T46" fmla="*/ 523 w 1299"/>
                <a:gd name="T47" fmla="*/ 197 h 713"/>
                <a:gd name="T48" fmla="*/ 526 w 1299"/>
                <a:gd name="T49" fmla="*/ 250 h 713"/>
                <a:gd name="T50" fmla="*/ 549 w 1299"/>
                <a:gd name="T51" fmla="*/ 301 h 713"/>
                <a:gd name="T52" fmla="*/ 587 w 1299"/>
                <a:gd name="T53" fmla="*/ 330 h 713"/>
                <a:gd name="T54" fmla="*/ 635 w 1299"/>
                <a:gd name="T55" fmla="*/ 340 h 713"/>
                <a:gd name="T56" fmla="*/ 672 w 1299"/>
                <a:gd name="T57" fmla="*/ 337 h 713"/>
                <a:gd name="T58" fmla="*/ 720 w 1299"/>
                <a:gd name="T59" fmla="*/ 319 h 713"/>
                <a:gd name="T60" fmla="*/ 758 w 1299"/>
                <a:gd name="T61" fmla="*/ 285 h 713"/>
                <a:gd name="T62" fmla="*/ 780 w 1299"/>
                <a:gd name="T63" fmla="*/ 239 h 713"/>
                <a:gd name="T64" fmla="*/ 784 w 1299"/>
                <a:gd name="T65" fmla="*/ 197 h 713"/>
                <a:gd name="T66" fmla="*/ 767 w 1299"/>
                <a:gd name="T67" fmla="*/ 143 h 713"/>
                <a:gd name="T68" fmla="*/ 727 w 1299"/>
                <a:gd name="T69" fmla="*/ 52 h 713"/>
                <a:gd name="T70" fmla="*/ 734 w 1299"/>
                <a:gd name="T71" fmla="*/ 15 h 713"/>
                <a:gd name="T72" fmla="*/ 753 w 1299"/>
                <a:gd name="T73" fmla="*/ 6 h 713"/>
                <a:gd name="T74" fmla="*/ 907 w 1299"/>
                <a:gd name="T75" fmla="*/ 1 h 713"/>
                <a:gd name="T76" fmla="*/ 987 w 1299"/>
                <a:gd name="T77" fmla="*/ 245 h 713"/>
                <a:gd name="T78" fmla="*/ 997 w 1299"/>
                <a:gd name="T79" fmla="*/ 284 h 713"/>
                <a:gd name="T80" fmla="*/ 1025 w 1299"/>
                <a:gd name="T81" fmla="*/ 302 h 713"/>
                <a:gd name="T82" fmla="*/ 1054 w 1299"/>
                <a:gd name="T83" fmla="*/ 294 h 713"/>
                <a:gd name="T84" fmla="*/ 1156 w 1299"/>
                <a:gd name="T85" fmla="*/ 242 h 713"/>
                <a:gd name="T86" fmla="*/ 1190 w 1299"/>
                <a:gd name="T87" fmla="*/ 238 h 713"/>
                <a:gd name="T88" fmla="*/ 1234 w 1299"/>
                <a:gd name="T89" fmla="*/ 249 h 713"/>
                <a:gd name="T90" fmla="*/ 1268 w 1299"/>
                <a:gd name="T91" fmla="*/ 277 h 713"/>
                <a:gd name="T92" fmla="*/ 1290 w 1299"/>
                <a:gd name="T93" fmla="*/ 317 h 713"/>
                <a:gd name="T94" fmla="*/ 1297 w 1299"/>
                <a:gd name="T95" fmla="*/ 351 h 713"/>
                <a:gd name="T96" fmla="*/ 1294 w 1299"/>
                <a:gd name="T97" fmla="*/ 397 h 713"/>
                <a:gd name="T98" fmla="*/ 1276 w 1299"/>
                <a:gd name="T99" fmla="*/ 438 h 713"/>
                <a:gd name="T100" fmla="*/ 1239 w 1299"/>
                <a:gd name="T101" fmla="*/ 467 h 713"/>
                <a:gd name="T102" fmla="*/ 1183 w 1299"/>
                <a:gd name="T103" fmla="*/ 481 h 713"/>
                <a:gd name="T104" fmla="*/ 1139 w 1299"/>
                <a:gd name="T105" fmla="*/ 477 h 713"/>
                <a:gd name="T106" fmla="*/ 1085 w 1299"/>
                <a:gd name="T107" fmla="*/ 454 h 713"/>
                <a:gd name="T108" fmla="*/ 1025 w 1299"/>
                <a:gd name="T109" fmla="*/ 424 h 713"/>
                <a:gd name="T110" fmla="*/ 1013 w 1299"/>
                <a:gd name="T111" fmla="*/ 428 h 713"/>
                <a:gd name="T112" fmla="*/ 999 w 1299"/>
                <a:gd name="T113" fmla="*/ 471 h 713"/>
                <a:gd name="T114" fmla="*/ 994 w 1299"/>
                <a:gd name="T115" fmla="*/ 633 h 713"/>
                <a:gd name="T116" fmla="*/ 278 w 1299"/>
                <a:gd name="T1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9" h="713">
                  <a:moveTo>
                    <a:pt x="278" y="713"/>
                  </a:moveTo>
                  <a:lnTo>
                    <a:pt x="278" y="713"/>
                  </a:lnTo>
                  <a:lnTo>
                    <a:pt x="280" y="569"/>
                  </a:lnTo>
                  <a:lnTo>
                    <a:pt x="280" y="517"/>
                  </a:lnTo>
                  <a:lnTo>
                    <a:pt x="280" y="478"/>
                  </a:lnTo>
                  <a:lnTo>
                    <a:pt x="278" y="464"/>
                  </a:lnTo>
                  <a:lnTo>
                    <a:pt x="275" y="452"/>
                  </a:lnTo>
                  <a:lnTo>
                    <a:pt x="274" y="442"/>
                  </a:lnTo>
                  <a:lnTo>
                    <a:pt x="270" y="433"/>
                  </a:lnTo>
                  <a:lnTo>
                    <a:pt x="266" y="428"/>
                  </a:lnTo>
                  <a:lnTo>
                    <a:pt x="261" y="425"/>
                  </a:lnTo>
                  <a:lnTo>
                    <a:pt x="254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33" y="426"/>
                  </a:lnTo>
                  <a:lnTo>
                    <a:pt x="218" y="431"/>
                  </a:lnTo>
                  <a:lnTo>
                    <a:pt x="180" y="442"/>
                  </a:lnTo>
                  <a:lnTo>
                    <a:pt x="161" y="449"/>
                  </a:lnTo>
                  <a:lnTo>
                    <a:pt x="141" y="453"/>
                  </a:lnTo>
                  <a:lnTo>
                    <a:pt x="120" y="457"/>
                  </a:lnTo>
                  <a:lnTo>
                    <a:pt x="101" y="459"/>
                  </a:lnTo>
                  <a:lnTo>
                    <a:pt x="101" y="459"/>
                  </a:lnTo>
                  <a:lnTo>
                    <a:pt x="88" y="459"/>
                  </a:lnTo>
                  <a:lnTo>
                    <a:pt x="77" y="457"/>
                  </a:lnTo>
                  <a:lnTo>
                    <a:pt x="66" y="453"/>
                  </a:lnTo>
                  <a:lnTo>
                    <a:pt x="56" y="449"/>
                  </a:lnTo>
                  <a:lnTo>
                    <a:pt x="48" y="443"/>
                  </a:lnTo>
                  <a:lnTo>
                    <a:pt x="39" y="438"/>
                  </a:lnTo>
                  <a:lnTo>
                    <a:pt x="32" y="431"/>
                  </a:lnTo>
                  <a:lnTo>
                    <a:pt x="25" y="422"/>
                  </a:lnTo>
                  <a:lnTo>
                    <a:pt x="18" y="412"/>
                  </a:lnTo>
                  <a:lnTo>
                    <a:pt x="14" y="404"/>
                  </a:lnTo>
                  <a:lnTo>
                    <a:pt x="10" y="393"/>
                  </a:lnTo>
                  <a:lnTo>
                    <a:pt x="6" y="383"/>
                  </a:lnTo>
                  <a:lnTo>
                    <a:pt x="1" y="361"/>
                  </a:lnTo>
                  <a:lnTo>
                    <a:pt x="0" y="338"/>
                  </a:lnTo>
                  <a:lnTo>
                    <a:pt x="1" y="316"/>
                  </a:lnTo>
                  <a:lnTo>
                    <a:pt x="3" y="306"/>
                  </a:lnTo>
                  <a:lnTo>
                    <a:pt x="6" y="295"/>
                  </a:lnTo>
                  <a:lnTo>
                    <a:pt x="10" y="285"/>
                  </a:lnTo>
                  <a:lnTo>
                    <a:pt x="14" y="275"/>
                  </a:lnTo>
                  <a:lnTo>
                    <a:pt x="20" y="267"/>
                  </a:lnTo>
                  <a:lnTo>
                    <a:pt x="27" y="259"/>
                  </a:lnTo>
                  <a:lnTo>
                    <a:pt x="34" y="250"/>
                  </a:lnTo>
                  <a:lnTo>
                    <a:pt x="41" y="245"/>
                  </a:lnTo>
                  <a:lnTo>
                    <a:pt x="49" y="239"/>
                  </a:lnTo>
                  <a:lnTo>
                    <a:pt x="59" y="235"/>
                  </a:lnTo>
                  <a:lnTo>
                    <a:pt x="69" y="231"/>
                  </a:lnTo>
                  <a:lnTo>
                    <a:pt x="80" y="229"/>
                  </a:lnTo>
                  <a:lnTo>
                    <a:pt x="92" y="228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116" y="232"/>
                  </a:lnTo>
                  <a:lnTo>
                    <a:pt x="126" y="235"/>
                  </a:lnTo>
                  <a:lnTo>
                    <a:pt x="137" y="239"/>
                  </a:lnTo>
                  <a:lnTo>
                    <a:pt x="148" y="243"/>
                  </a:lnTo>
                  <a:lnTo>
                    <a:pt x="168" y="256"/>
                  </a:lnTo>
                  <a:lnTo>
                    <a:pt x="187" y="268"/>
                  </a:lnTo>
                  <a:lnTo>
                    <a:pt x="219" y="292"/>
                  </a:lnTo>
                  <a:lnTo>
                    <a:pt x="231" y="301"/>
                  </a:lnTo>
                  <a:lnTo>
                    <a:pt x="235" y="302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46" y="303"/>
                  </a:lnTo>
                  <a:lnTo>
                    <a:pt x="254" y="301"/>
                  </a:lnTo>
                  <a:lnTo>
                    <a:pt x="261" y="298"/>
                  </a:lnTo>
                  <a:lnTo>
                    <a:pt x="270" y="291"/>
                  </a:lnTo>
                  <a:lnTo>
                    <a:pt x="270" y="291"/>
                  </a:lnTo>
                  <a:lnTo>
                    <a:pt x="275" y="284"/>
                  </a:lnTo>
                  <a:lnTo>
                    <a:pt x="281" y="273"/>
                  </a:lnTo>
                  <a:lnTo>
                    <a:pt x="284" y="260"/>
                  </a:lnTo>
                  <a:lnTo>
                    <a:pt x="285" y="245"/>
                  </a:lnTo>
                  <a:lnTo>
                    <a:pt x="285" y="245"/>
                  </a:lnTo>
                  <a:lnTo>
                    <a:pt x="282" y="150"/>
                  </a:lnTo>
                  <a:lnTo>
                    <a:pt x="280" y="6"/>
                  </a:lnTo>
                  <a:lnTo>
                    <a:pt x="280" y="6"/>
                  </a:lnTo>
                  <a:lnTo>
                    <a:pt x="368" y="3"/>
                  </a:lnTo>
                  <a:lnTo>
                    <a:pt x="449" y="1"/>
                  </a:lnTo>
                  <a:lnTo>
                    <a:pt x="485" y="3"/>
                  </a:lnTo>
                  <a:lnTo>
                    <a:pt x="516" y="4"/>
                  </a:lnTo>
                  <a:lnTo>
                    <a:pt x="542" y="7"/>
                  </a:lnTo>
                  <a:lnTo>
                    <a:pt x="563" y="11"/>
                  </a:lnTo>
                  <a:lnTo>
                    <a:pt x="563" y="11"/>
                  </a:lnTo>
                  <a:lnTo>
                    <a:pt x="573" y="15"/>
                  </a:lnTo>
                  <a:lnTo>
                    <a:pt x="580" y="21"/>
                  </a:lnTo>
                  <a:lnTo>
                    <a:pt x="583" y="28"/>
                  </a:lnTo>
                  <a:lnTo>
                    <a:pt x="583" y="36"/>
                  </a:lnTo>
                  <a:lnTo>
                    <a:pt x="582" y="45"/>
                  </a:lnTo>
                  <a:lnTo>
                    <a:pt x="577" y="56"/>
                  </a:lnTo>
                  <a:lnTo>
                    <a:pt x="565" y="80"/>
                  </a:lnTo>
                  <a:lnTo>
                    <a:pt x="551" y="108"/>
                  </a:lnTo>
                  <a:lnTo>
                    <a:pt x="542" y="123"/>
                  </a:lnTo>
                  <a:lnTo>
                    <a:pt x="535" y="140"/>
                  </a:lnTo>
                  <a:lnTo>
                    <a:pt x="530" y="158"/>
                  </a:lnTo>
                  <a:lnTo>
                    <a:pt x="526" y="178"/>
                  </a:lnTo>
                  <a:lnTo>
                    <a:pt x="523" y="197"/>
                  </a:lnTo>
                  <a:lnTo>
                    <a:pt x="521" y="218"/>
                  </a:lnTo>
                  <a:lnTo>
                    <a:pt x="521" y="218"/>
                  </a:lnTo>
                  <a:lnTo>
                    <a:pt x="523" y="235"/>
                  </a:lnTo>
                  <a:lnTo>
                    <a:pt x="526" y="250"/>
                  </a:lnTo>
                  <a:lnTo>
                    <a:pt x="530" y="264"/>
                  </a:lnTo>
                  <a:lnTo>
                    <a:pt x="535" y="278"/>
                  </a:lnTo>
                  <a:lnTo>
                    <a:pt x="541" y="289"/>
                  </a:lnTo>
                  <a:lnTo>
                    <a:pt x="549" y="301"/>
                  </a:lnTo>
                  <a:lnTo>
                    <a:pt x="558" y="309"/>
                  </a:lnTo>
                  <a:lnTo>
                    <a:pt x="568" y="317"/>
                  </a:lnTo>
                  <a:lnTo>
                    <a:pt x="577" y="324"/>
                  </a:lnTo>
                  <a:lnTo>
                    <a:pt x="587" y="330"/>
                  </a:lnTo>
                  <a:lnTo>
                    <a:pt x="600" y="334"/>
                  </a:lnTo>
                  <a:lnTo>
                    <a:pt x="611" y="337"/>
                  </a:lnTo>
                  <a:lnTo>
                    <a:pt x="623" y="338"/>
                  </a:lnTo>
                  <a:lnTo>
                    <a:pt x="635" y="340"/>
                  </a:lnTo>
                  <a:lnTo>
                    <a:pt x="647" y="340"/>
                  </a:lnTo>
                  <a:lnTo>
                    <a:pt x="660" y="338"/>
                  </a:lnTo>
                  <a:lnTo>
                    <a:pt x="660" y="338"/>
                  </a:lnTo>
                  <a:lnTo>
                    <a:pt x="672" y="337"/>
                  </a:lnTo>
                  <a:lnTo>
                    <a:pt x="685" y="334"/>
                  </a:lnTo>
                  <a:lnTo>
                    <a:pt x="696" y="330"/>
                  </a:lnTo>
                  <a:lnTo>
                    <a:pt x="709" y="324"/>
                  </a:lnTo>
                  <a:lnTo>
                    <a:pt x="720" y="319"/>
                  </a:lnTo>
                  <a:lnTo>
                    <a:pt x="730" y="312"/>
                  </a:lnTo>
                  <a:lnTo>
                    <a:pt x="739" y="303"/>
                  </a:lnTo>
                  <a:lnTo>
                    <a:pt x="749" y="295"/>
                  </a:lnTo>
                  <a:lnTo>
                    <a:pt x="758" y="285"/>
                  </a:lnTo>
                  <a:lnTo>
                    <a:pt x="765" y="275"/>
                  </a:lnTo>
                  <a:lnTo>
                    <a:pt x="772" y="264"/>
                  </a:lnTo>
                  <a:lnTo>
                    <a:pt x="777" y="252"/>
                  </a:lnTo>
                  <a:lnTo>
                    <a:pt x="780" y="239"/>
                  </a:lnTo>
                  <a:lnTo>
                    <a:pt x="783" y="227"/>
                  </a:lnTo>
                  <a:lnTo>
                    <a:pt x="784" y="213"/>
                  </a:lnTo>
                  <a:lnTo>
                    <a:pt x="784" y="197"/>
                  </a:lnTo>
                  <a:lnTo>
                    <a:pt x="784" y="197"/>
                  </a:lnTo>
                  <a:lnTo>
                    <a:pt x="781" y="185"/>
                  </a:lnTo>
                  <a:lnTo>
                    <a:pt x="779" y="171"/>
                  </a:lnTo>
                  <a:lnTo>
                    <a:pt x="773" y="157"/>
                  </a:lnTo>
                  <a:lnTo>
                    <a:pt x="767" y="143"/>
                  </a:lnTo>
                  <a:lnTo>
                    <a:pt x="753" y="115"/>
                  </a:lnTo>
                  <a:lnTo>
                    <a:pt x="741" y="88"/>
                  </a:lnTo>
                  <a:lnTo>
                    <a:pt x="731" y="63"/>
                  </a:lnTo>
                  <a:lnTo>
                    <a:pt x="727" y="52"/>
                  </a:lnTo>
                  <a:lnTo>
                    <a:pt x="726" y="41"/>
                  </a:lnTo>
                  <a:lnTo>
                    <a:pt x="726" y="31"/>
                  </a:lnTo>
                  <a:lnTo>
                    <a:pt x="728" y="22"/>
                  </a:lnTo>
                  <a:lnTo>
                    <a:pt x="734" y="15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6" y="7"/>
                  </a:lnTo>
                  <a:lnTo>
                    <a:pt x="753" y="6"/>
                  </a:lnTo>
                  <a:lnTo>
                    <a:pt x="774" y="3"/>
                  </a:lnTo>
                  <a:lnTo>
                    <a:pt x="801" y="1"/>
                  </a:lnTo>
                  <a:lnTo>
                    <a:pt x="832" y="0"/>
                  </a:lnTo>
                  <a:lnTo>
                    <a:pt x="907" y="1"/>
                  </a:lnTo>
                  <a:lnTo>
                    <a:pt x="993" y="3"/>
                  </a:lnTo>
                  <a:lnTo>
                    <a:pt x="993" y="3"/>
                  </a:lnTo>
                  <a:lnTo>
                    <a:pt x="988" y="148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8" y="260"/>
                  </a:lnTo>
                  <a:lnTo>
                    <a:pt x="991" y="273"/>
                  </a:lnTo>
                  <a:lnTo>
                    <a:pt x="997" y="284"/>
                  </a:lnTo>
                  <a:lnTo>
                    <a:pt x="1002" y="291"/>
                  </a:lnTo>
                  <a:lnTo>
                    <a:pt x="1009" y="296"/>
                  </a:lnTo>
                  <a:lnTo>
                    <a:pt x="1018" y="301"/>
                  </a:lnTo>
                  <a:lnTo>
                    <a:pt x="1025" y="302"/>
                  </a:lnTo>
                  <a:lnTo>
                    <a:pt x="1033" y="303"/>
                  </a:lnTo>
                  <a:lnTo>
                    <a:pt x="1033" y="303"/>
                  </a:lnTo>
                  <a:lnTo>
                    <a:pt x="1041" y="301"/>
                  </a:lnTo>
                  <a:lnTo>
                    <a:pt x="1054" y="294"/>
                  </a:lnTo>
                  <a:lnTo>
                    <a:pt x="1089" y="273"/>
                  </a:lnTo>
                  <a:lnTo>
                    <a:pt x="1110" y="260"/>
                  </a:lnTo>
                  <a:lnTo>
                    <a:pt x="1132" y="250"/>
                  </a:lnTo>
                  <a:lnTo>
                    <a:pt x="1156" y="242"/>
                  </a:lnTo>
                  <a:lnTo>
                    <a:pt x="1167" y="239"/>
                  </a:lnTo>
                  <a:lnTo>
                    <a:pt x="1177" y="238"/>
                  </a:lnTo>
                  <a:lnTo>
                    <a:pt x="1177" y="238"/>
                  </a:lnTo>
                  <a:lnTo>
                    <a:pt x="1190" y="238"/>
                  </a:lnTo>
                  <a:lnTo>
                    <a:pt x="1202" y="238"/>
                  </a:lnTo>
                  <a:lnTo>
                    <a:pt x="1213" y="241"/>
                  </a:lnTo>
                  <a:lnTo>
                    <a:pt x="1225" y="245"/>
                  </a:lnTo>
                  <a:lnTo>
                    <a:pt x="1234" y="249"/>
                  </a:lnTo>
                  <a:lnTo>
                    <a:pt x="1244" y="255"/>
                  </a:lnTo>
                  <a:lnTo>
                    <a:pt x="1253" y="261"/>
                  </a:lnTo>
                  <a:lnTo>
                    <a:pt x="1261" y="268"/>
                  </a:lnTo>
                  <a:lnTo>
                    <a:pt x="1268" y="277"/>
                  </a:lnTo>
                  <a:lnTo>
                    <a:pt x="1275" y="287"/>
                  </a:lnTo>
                  <a:lnTo>
                    <a:pt x="1280" y="296"/>
                  </a:lnTo>
                  <a:lnTo>
                    <a:pt x="1286" y="306"/>
                  </a:lnTo>
                  <a:lnTo>
                    <a:pt x="1290" y="317"/>
                  </a:lnTo>
                  <a:lnTo>
                    <a:pt x="1293" y="329"/>
                  </a:lnTo>
                  <a:lnTo>
                    <a:pt x="1296" y="340"/>
                  </a:lnTo>
                  <a:lnTo>
                    <a:pt x="1297" y="351"/>
                  </a:lnTo>
                  <a:lnTo>
                    <a:pt x="1297" y="351"/>
                  </a:lnTo>
                  <a:lnTo>
                    <a:pt x="1299" y="364"/>
                  </a:lnTo>
                  <a:lnTo>
                    <a:pt x="1299" y="375"/>
                  </a:lnTo>
                  <a:lnTo>
                    <a:pt x="1297" y="386"/>
                  </a:lnTo>
                  <a:lnTo>
                    <a:pt x="1294" y="397"/>
                  </a:lnTo>
                  <a:lnTo>
                    <a:pt x="1292" y="408"/>
                  </a:lnTo>
                  <a:lnTo>
                    <a:pt x="1287" y="418"/>
                  </a:lnTo>
                  <a:lnTo>
                    <a:pt x="1282" y="428"/>
                  </a:lnTo>
                  <a:lnTo>
                    <a:pt x="1276" y="438"/>
                  </a:lnTo>
                  <a:lnTo>
                    <a:pt x="1268" y="446"/>
                  </a:lnTo>
                  <a:lnTo>
                    <a:pt x="1259" y="454"/>
                  </a:lnTo>
                  <a:lnTo>
                    <a:pt x="1250" y="461"/>
                  </a:lnTo>
                  <a:lnTo>
                    <a:pt x="1239" y="467"/>
                  </a:lnTo>
                  <a:lnTo>
                    <a:pt x="1226" y="473"/>
                  </a:lnTo>
                  <a:lnTo>
                    <a:pt x="1213" y="477"/>
                  </a:lnTo>
                  <a:lnTo>
                    <a:pt x="1198" y="480"/>
                  </a:lnTo>
                  <a:lnTo>
                    <a:pt x="1183" y="481"/>
                  </a:lnTo>
                  <a:lnTo>
                    <a:pt x="1183" y="481"/>
                  </a:lnTo>
                  <a:lnTo>
                    <a:pt x="1167" y="481"/>
                  </a:lnTo>
                  <a:lnTo>
                    <a:pt x="1153" y="480"/>
                  </a:lnTo>
                  <a:lnTo>
                    <a:pt x="1139" y="477"/>
                  </a:lnTo>
                  <a:lnTo>
                    <a:pt x="1127" y="474"/>
                  </a:lnTo>
                  <a:lnTo>
                    <a:pt x="1116" y="470"/>
                  </a:lnTo>
                  <a:lnTo>
                    <a:pt x="1104" y="466"/>
                  </a:lnTo>
                  <a:lnTo>
                    <a:pt x="1085" y="454"/>
                  </a:lnTo>
                  <a:lnTo>
                    <a:pt x="1051" y="435"/>
                  </a:lnTo>
                  <a:lnTo>
                    <a:pt x="1037" y="428"/>
                  </a:lnTo>
                  <a:lnTo>
                    <a:pt x="1030" y="425"/>
                  </a:lnTo>
                  <a:lnTo>
                    <a:pt x="1025" y="424"/>
                  </a:lnTo>
                  <a:lnTo>
                    <a:pt x="1025" y="424"/>
                  </a:lnTo>
                  <a:lnTo>
                    <a:pt x="1020" y="424"/>
                  </a:lnTo>
                  <a:lnTo>
                    <a:pt x="1018" y="425"/>
                  </a:lnTo>
                  <a:lnTo>
                    <a:pt x="1013" y="428"/>
                  </a:lnTo>
                  <a:lnTo>
                    <a:pt x="1011" y="431"/>
                  </a:lnTo>
                  <a:lnTo>
                    <a:pt x="1006" y="440"/>
                  </a:lnTo>
                  <a:lnTo>
                    <a:pt x="1002" y="454"/>
                  </a:lnTo>
                  <a:lnTo>
                    <a:pt x="999" y="471"/>
                  </a:lnTo>
                  <a:lnTo>
                    <a:pt x="997" y="491"/>
                  </a:lnTo>
                  <a:lnTo>
                    <a:pt x="994" y="535"/>
                  </a:lnTo>
                  <a:lnTo>
                    <a:pt x="994" y="584"/>
                  </a:lnTo>
                  <a:lnTo>
                    <a:pt x="994" y="633"/>
                  </a:lnTo>
                  <a:lnTo>
                    <a:pt x="994" y="677"/>
                  </a:lnTo>
                  <a:lnTo>
                    <a:pt x="994" y="713"/>
                  </a:lnTo>
                  <a:lnTo>
                    <a:pt x="278" y="713"/>
                  </a:lnTo>
                  <a:lnTo>
                    <a:pt x="278" y="713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6" name="Freeform: Shape 139"/>
            <p:cNvSpPr>
              <a:spLocks/>
            </p:cNvSpPr>
            <p:nvPr/>
          </p:nvSpPr>
          <p:spPr bwMode="auto">
            <a:xfrm>
              <a:off x="5427663" y="4768850"/>
              <a:ext cx="1149350" cy="1555750"/>
            </a:xfrm>
            <a:custGeom>
              <a:avLst/>
              <a:gdLst>
                <a:gd name="T0" fmla="*/ 640 w 724"/>
                <a:gd name="T1" fmla="*/ 980 h 980"/>
                <a:gd name="T2" fmla="*/ 688 w 724"/>
                <a:gd name="T3" fmla="*/ 967 h 980"/>
                <a:gd name="T4" fmla="*/ 717 w 724"/>
                <a:gd name="T5" fmla="*/ 934 h 980"/>
                <a:gd name="T6" fmla="*/ 724 w 724"/>
                <a:gd name="T7" fmla="*/ 905 h 980"/>
                <a:gd name="T8" fmla="*/ 650 w 724"/>
                <a:gd name="T9" fmla="*/ 264 h 980"/>
                <a:gd name="T10" fmla="*/ 484 w 724"/>
                <a:gd name="T11" fmla="*/ 268 h 980"/>
                <a:gd name="T12" fmla="*/ 435 w 724"/>
                <a:gd name="T13" fmla="*/ 263 h 980"/>
                <a:gd name="T14" fmla="*/ 408 w 724"/>
                <a:gd name="T15" fmla="*/ 248 h 980"/>
                <a:gd name="T16" fmla="*/ 405 w 724"/>
                <a:gd name="T17" fmla="*/ 229 h 980"/>
                <a:gd name="T18" fmla="*/ 415 w 724"/>
                <a:gd name="T19" fmla="*/ 210 h 980"/>
                <a:gd name="T20" fmla="*/ 443 w 724"/>
                <a:gd name="T21" fmla="*/ 169 h 980"/>
                <a:gd name="T22" fmla="*/ 453 w 724"/>
                <a:gd name="T23" fmla="*/ 136 h 980"/>
                <a:gd name="T24" fmla="*/ 457 w 724"/>
                <a:gd name="T25" fmla="*/ 91 h 980"/>
                <a:gd name="T26" fmla="*/ 454 w 724"/>
                <a:gd name="T27" fmla="*/ 70 h 980"/>
                <a:gd name="T28" fmla="*/ 443 w 724"/>
                <a:gd name="T29" fmla="*/ 43 h 980"/>
                <a:gd name="T30" fmla="*/ 425 w 724"/>
                <a:gd name="T31" fmla="*/ 24 h 980"/>
                <a:gd name="T32" fmla="*/ 393 w 724"/>
                <a:gd name="T33" fmla="*/ 7 h 980"/>
                <a:gd name="T34" fmla="*/ 335 w 724"/>
                <a:gd name="T35" fmla="*/ 0 h 980"/>
                <a:gd name="T36" fmla="*/ 282 w 724"/>
                <a:gd name="T37" fmla="*/ 15 h 980"/>
                <a:gd name="T38" fmla="*/ 256 w 724"/>
                <a:gd name="T39" fmla="*/ 38 h 980"/>
                <a:gd name="T40" fmla="*/ 243 w 724"/>
                <a:gd name="T41" fmla="*/ 59 h 980"/>
                <a:gd name="T42" fmla="*/ 239 w 724"/>
                <a:gd name="T43" fmla="*/ 78 h 980"/>
                <a:gd name="T44" fmla="*/ 240 w 724"/>
                <a:gd name="T45" fmla="*/ 127 h 980"/>
                <a:gd name="T46" fmla="*/ 259 w 724"/>
                <a:gd name="T47" fmla="*/ 175 h 980"/>
                <a:gd name="T48" fmla="*/ 282 w 724"/>
                <a:gd name="T49" fmla="*/ 218 h 980"/>
                <a:gd name="T50" fmla="*/ 282 w 724"/>
                <a:gd name="T51" fmla="*/ 239 h 980"/>
                <a:gd name="T52" fmla="*/ 259 w 724"/>
                <a:gd name="T53" fmla="*/ 256 h 980"/>
                <a:gd name="T54" fmla="*/ 222 w 724"/>
                <a:gd name="T55" fmla="*/ 264 h 980"/>
                <a:gd name="T56" fmla="*/ 144 w 724"/>
                <a:gd name="T57" fmla="*/ 270 h 980"/>
                <a:gd name="T58" fmla="*/ 6 w 724"/>
                <a:gd name="T59" fmla="*/ 270 h 980"/>
                <a:gd name="T60" fmla="*/ 0 w 724"/>
                <a:gd name="T61" fmla="*/ 512 h 980"/>
                <a:gd name="T62" fmla="*/ 10 w 724"/>
                <a:gd name="T63" fmla="*/ 551 h 980"/>
                <a:gd name="T64" fmla="*/ 31 w 724"/>
                <a:gd name="T65" fmla="*/ 568 h 980"/>
                <a:gd name="T66" fmla="*/ 46 w 724"/>
                <a:gd name="T67" fmla="*/ 570 h 980"/>
                <a:gd name="T68" fmla="*/ 102 w 724"/>
                <a:gd name="T69" fmla="*/ 540 h 980"/>
                <a:gd name="T70" fmla="*/ 169 w 724"/>
                <a:gd name="T71" fmla="*/ 509 h 980"/>
                <a:gd name="T72" fmla="*/ 190 w 724"/>
                <a:gd name="T73" fmla="*/ 505 h 980"/>
                <a:gd name="T74" fmla="*/ 226 w 724"/>
                <a:gd name="T75" fmla="*/ 508 h 980"/>
                <a:gd name="T76" fmla="*/ 257 w 724"/>
                <a:gd name="T77" fmla="*/ 522 h 980"/>
                <a:gd name="T78" fmla="*/ 281 w 724"/>
                <a:gd name="T79" fmla="*/ 544 h 980"/>
                <a:gd name="T80" fmla="*/ 299 w 724"/>
                <a:gd name="T81" fmla="*/ 573 h 980"/>
                <a:gd name="T82" fmla="*/ 309 w 724"/>
                <a:gd name="T83" fmla="*/ 607 h 980"/>
                <a:gd name="T84" fmla="*/ 312 w 724"/>
                <a:gd name="T85" fmla="*/ 631 h 980"/>
                <a:gd name="T86" fmla="*/ 307 w 724"/>
                <a:gd name="T87" fmla="*/ 664 h 980"/>
                <a:gd name="T88" fmla="*/ 295 w 724"/>
                <a:gd name="T89" fmla="*/ 695 h 980"/>
                <a:gd name="T90" fmla="*/ 272 w 724"/>
                <a:gd name="T91" fmla="*/ 721 h 980"/>
                <a:gd name="T92" fmla="*/ 239 w 724"/>
                <a:gd name="T93" fmla="*/ 740 h 980"/>
                <a:gd name="T94" fmla="*/ 196 w 724"/>
                <a:gd name="T95" fmla="*/ 748 h 980"/>
                <a:gd name="T96" fmla="*/ 166 w 724"/>
                <a:gd name="T97" fmla="*/ 747 h 980"/>
                <a:gd name="T98" fmla="*/ 129 w 724"/>
                <a:gd name="T99" fmla="*/ 737 h 980"/>
                <a:gd name="T100" fmla="*/ 64 w 724"/>
                <a:gd name="T101" fmla="*/ 702 h 980"/>
                <a:gd name="T102" fmla="*/ 38 w 724"/>
                <a:gd name="T103" fmla="*/ 691 h 980"/>
                <a:gd name="T104" fmla="*/ 31 w 724"/>
                <a:gd name="T105" fmla="*/ 692 h 980"/>
                <a:gd name="T106" fmla="*/ 19 w 724"/>
                <a:gd name="T107" fmla="*/ 707 h 980"/>
                <a:gd name="T108" fmla="*/ 10 w 724"/>
                <a:gd name="T109" fmla="*/ 758 h 980"/>
                <a:gd name="T110" fmla="*/ 7 w 724"/>
                <a:gd name="T111" fmla="*/ 900 h 980"/>
                <a:gd name="T112" fmla="*/ 7 w 724"/>
                <a:gd name="T113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4" h="980">
                  <a:moveTo>
                    <a:pt x="7" y="980"/>
                  </a:moveTo>
                  <a:lnTo>
                    <a:pt x="640" y="980"/>
                  </a:lnTo>
                  <a:lnTo>
                    <a:pt x="640" y="980"/>
                  </a:lnTo>
                  <a:lnTo>
                    <a:pt x="657" y="979"/>
                  </a:lnTo>
                  <a:lnTo>
                    <a:pt x="672" y="973"/>
                  </a:lnTo>
                  <a:lnTo>
                    <a:pt x="688" y="967"/>
                  </a:lnTo>
                  <a:lnTo>
                    <a:pt x="699" y="958"/>
                  </a:lnTo>
                  <a:lnTo>
                    <a:pt x="710" y="946"/>
                  </a:lnTo>
                  <a:lnTo>
                    <a:pt x="717" y="934"/>
                  </a:lnTo>
                  <a:lnTo>
                    <a:pt x="723" y="920"/>
                  </a:lnTo>
                  <a:lnTo>
                    <a:pt x="724" y="913"/>
                  </a:lnTo>
                  <a:lnTo>
                    <a:pt x="724" y="905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650" y="264"/>
                  </a:lnTo>
                  <a:lnTo>
                    <a:pt x="584" y="267"/>
                  </a:lnTo>
                  <a:lnTo>
                    <a:pt x="530" y="268"/>
                  </a:lnTo>
                  <a:lnTo>
                    <a:pt x="484" y="268"/>
                  </a:lnTo>
                  <a:lnTo>
                    <a:pt x="464" y="268"/>
                  </a:lnTo>
                  <a:lnTo>
                    <a:pt x="449" y="266"/>
                  </a:lnTo>
                  <a:lnTo>
                    <a:pt x="435" y="263"/>
                  </a:lnTo>
                  <a:lnTo>
                    <a:pt x="423" y="260"/>
                  </a:lnTo>
                  <a:lnTo>
                    <a:pt x="414" y="255"/>
                  </a:lnTo>
                  <a:lnTo>
                    <a:pt x="408" y="248"/>
                  </a:lnTo>
                  <a:lnTo>
                    <a:pt x="405" y="239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07" y="225"/>
                  </a:lnTo>
                  <a:lnTo>
                    <a:pt x="408" y="220"/>
                  </a:lnTo>
                  <a:lnTo>
                    <a:pt x="415" y="210"/>
                  </a:lnTo>
                  <a:lnTo>
                    <a:pt x="423" y="199"/>
                  </a:lnTo>
                  <a:lnTo>
                    <a:pt x="433" y="186"/>
                  </a:lnTo>
                  <a:lnTo>
                    <a:pt x="443" y="169"/>
                  </a:lnTo>
                  <a:lnTo>
                    <a:pt x="447" y="159"/>
                  </a:lnTo>
                  <a:lnTo>
                    <a:pt x="450" y="148"/>
                  </a:lnTo>
                  <a:lnTo>
                    <a:pt x="453" y="136"/>
                  </a:lnTo>
                  <a:lnTo>
                    <a:pt x="456" y="123"/>
                  </a:lnTo>
                  <a:lnTo>
                    <a:pt x="457" y="108"/>
                  </a:lnTo>
                  <a:lnTo>
                    <a:pt x="457" y="91"/>
                  </a:lnTo>
                  <a:lnTo>
                    <a:pt x="457" y="91"/>
                  </a:lnTo>
                  <a:lnTo>
                    <a:pt x="456" y="80"/>
                  </a:lnTo>
                  <a:lnTo>
                    <a:pt x="454" y="70"/>
                  </a:lnTo>
                  <a:lnTo>
                    <a:pt x="451" y="60"/>
                  </a:lnTo>
                  <a:lnTo>
                    <a:pt x="447" y="52"/>
                  </a:lnTo>
                  <a:lnTo>
                    <a:pt x="443" y="43"/>
                  </a:lnTo>
                  <a:lnTo>
                    <a:pt x="437" y="36"/>
                  </a:lnTo>
                  <a:lnTo>
                    <a:pt x="430" y="29"/>
                  </a:lnTo>
                  <a:lnTo>
                    <a:pt x="425" y="24"/>
                  </a:lnTo>
                  <a:lnTo>
                    <a:pt x="416" y="18"/>
                  </a:lnTo>
                  <a:lnTo>
                    <a:pt x="409" y="14"/>
                  </a:lnTo>
                  <a:lnTo>
                    <a:pt x="393" y="7"/>
                  </a:lnTo>
                  <a:lnTo>
                    <a:pt x="375" y="2"/>
                  </a:lnTo>
                  <a:lnTo>
                    <a:pt x="355" y="0"/>
                  </a:lnTo>
                  <a:lnTo>
                    <a:pt x="335" y="0"/>
                  </a:lnTo>
                  <a:lnTo>
                    <a:pt x="317" y="3"/>
                  </a:lnTo>
                  <a:lnTo>
                    <a:pt x="299" y="8"/>
                  </a:lnTo>
                  <a:lnTo>
                    <a:pt x="282" y="15"/>
                  </a:lnTo>
                  <a:lnTo>
                    <a:pt x="268" y="25"/>
                  </a:lnTo>
                  <a:lnTo>
                    <a:pt x="261" y="31"/>
                  </a:lnTo>
                  <a:lnTo>
                    <a:pt x="256" y="38"/>
                  </a:lnTo>
                  <a:lnTo>
                    <a:pt x="250" y="45"/>
                  </a:lnTo>
                  <a:lnTo>
                    <a:pt x="246" y="52"/>
                  </a:lnTo>
                  <a:lnTo>
                    <a:pt x="243" y="59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78"/>
                  </a:lnTo>
                  <a:lnTo>
                    <a:pt x="238" y="90"/>
                  </a:lnTo>
                  <a:lnTo>
                    <a:pt x="238" y="109"/>
                  </a:lnTo>
                  <a:lnTo>
                    <a:pt x="240" y="127"/>
                  </a:lnTo>
                  <a:lnTo>
                    <a:pt x="245" y="144"/>
                  </a:lnTo>
                  <a:lnTo>
                    <a:pt x="252" y="159"/>
                  </a:lnTo>
                  <a:lnTo>
                    <a:pt x="259" y="175"/>
                  </a:lnTo>
                  <a:lnTo>
                    <a:pt x="272" y="199"/>
                  </a:lnTo>
                  <a:lnTo>
                    <a:pt x="278" y="210"/>
                  </a:lnTo>
                  <a:lnTo>
                    <a:pt x="282" y="218"/>
                  </a:lnTo>
                  <a:lnTo>
                    <a:pt x="285" y="228"/>
                  </a:lnTo>
                  <a:lnTo>
                    <a:pt x="284" y="235"/>
                  </a:lnTo>
                  <a:lnTo>
                    <a:pt x="282" y="239"/>
                  </a:lnTo>
                  <a:lnTo>
                    <a:pt x="279" y="242"/>
                  </a:lnTo>
                  <a:lnTo>
                    <a:pt x="271" y="249"/>
                  </a:lnTo>
                  <a:lnTo>
                    <a:pt x="259" y="256"/>
                  </a:lnTo>
                  <a:lnTo>
                    <a:pt x="240" y="262"/>
                  </a:lnTo>
                  <a:lnTo>
                    <a:pt x="240" y="262"/>
                  </a:lnTo>
                  <a:lnTo>
                    <a:pt x="222" y="264"/>
                  </a:lnTo>
                  <a:lnTo>
                    <a:pt x="200" y="267"/>
                  </a:lnTo>
                  <a:lnTo>
                    <a:pt x="173" y="268"/>
                  </a:lnTo>
                  <a:lnTo>
                    <a:pt x="144" y="270"/>
                  </a:lnTo>
                  <a:lnTo>
                    <a:pt x="77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1" y="415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527"/>
                  </a:lnTo>
                  <a:lnTo>
                    <a:pt x="4" y="540"/>
                  </a:lnTo>
                  <a:lnTo>
                    <a:pt x="10" y="551"/>
                  </a:lnTo>
                  <a:lnTo>
                    <a:pt x="15" y="558"/>
                  </a:lnTo>
                  <a:lnTo>
                    <a:pt x="22" y="563"/>
                  </a:lnTo>
                  <a:lnTo>
                    <a:pt x="31" y="568"/>
                  </a:lnTo>
                  <a:lnTo>
                    <a:pt x="38" y="569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54" y="568"/>
                  </a:lnTo>
                  <a:lnTo>
                    <a:pt x="67" y="561"/>
                  </a:lnTo>
                  <a:lnTo>
                    <a:pt x="102" y="540"/>
                  </a:lnTo>
                  <a:lnTo>
                    <a:pt x="123" y="527"/>
                  </a:lnTo>
                  <a:lnTo>
                    <a:pt x="145" y="517"/>
                  </a:lnTo>
                  <a:lnTo>
                    <a:pt x="169" y="509"/>
                  </a:lnTo>
                  <a:lnTo>
                    <a:pt x="180" y="506"/>
                  </a:lnTo>
                  <a:lnTo>
                    <a:pt x="190" y="505"/>
                  </a:lnTo>
                  <a:lnTo>
                    <a:pt x="190" y="505"/>
                  </a:lnTo>
                  <a:lnTo>
                    <a:pt x="203" y="505"/>
                  </a:lnTo>
                  <a:lnTo>
                    <a:pt x="215" y="505"/>
                  </a:lnTo>
                  <a:lnTo>
                    <a:pt x="226" y="508"/>
                  </a:lnTo>
                  <a:lnTo>
                    <a:pt x="238" y="512"/>
                  </a:lnTo>
                  <a:lnTo>
                    <a:pt x="247" y="516"/>
                  </a:lnTo>
                  <a:lnTo>
                    <a:pt x="257" y="522"/>
                  </a:lnTo>
                  <a:lnTo>
                    <a:pt x="266" y="528"/>
                  </a:lnTo>
                  <a:lnTo>
                    <a:pt x="274" y="535"/>
                  </a:lnTo>
                  <a:lnTo>
                    <a:pt x="281" y="544"/>
                  </a:lnTo>
                  <a:lnTo>
                    <a:pt x="288" y="554"/>
                  </a:lnTo>
                  <a:lnTo>
                    <a:pt x="293" y="563"/>
                  </a:lnTo>
                  <a:lnTo>
                    <a:pt x="299" y="573"/>
                  </a:lnTo>
                  <a:lnTo>
                    <a:pt x="303" y="584"/>
                  </a:lnTo>
                  <a:lnTo>
                    <a:pt x="306" y="596"/>
                  </a:lnTo>
                  <a:lnTo>
                    <a:pt x="309" y="607"/>
                  </a:lnTo>
                  <a:lnTo>
                    <a:pt x="310" y="618"/>
                  </a:lnTo>
                  <a:lnTo>
                    <a:pt x="310" y="618"/>
                  </a:lnTo>
                  <a:lnTo>
                    <a:pt x="312" y="631"/>
                  </a:lnTo>
                  <a:lnTo>
                    <a:pt x="312" y="642"/>
                  </a:lnTo>
                  <a:lnTo>
                    <a:pt x="310" y="653"/>
                  </a:lnTo>
                  <a:lnTo>
                    <a:pt x="307" y="664"/>
                  </a:lnTo>
                  <a:lnTo>
                    <a:pt x="305" y="675"/>
                  </a:lnTo>
                  <a:lnTo>
                    <a:pt x="300" y="685"/>
                  </a:lnTo>
                  <a:lnTo>
                    <a:pt x="295" y="695"/>
                  </a:lnTo>
                  <a:lnTo>
                    <a:pt x="289" y="705"/>
                  </a:lnTo>
                  <a:lnTo>
                    <a:pt x="281" y="713"/>
                  </a:lnTo>
                  <a:lnTo>
                    <a:pt x="272" y="721"/>
                  </a:lnTo>
                  <a:lnTo>
                    <a:pt x="263" y="728"/>
                  </a:lnTo>
                  <a:lnTo>
                    <a:pt x="252" y="734"/>
                  </a:lnTo>
                  <a:lnTo>
                    <a:pt x="239" y="740"/>
                  </a:lnTo>
                  <a:lnTo>
                    <a:pt x="226" y="744"/>
                  </a:lnTo>
                  <a:lnTo>
                    <a:pt x="211" y="747"/>
                  </a:lnTo>
                  <a:lnTo>
                    <a:pt x="196" y="748"/>
                  </a:lnTo>
                  <a:lnTo>
                    <a:pt x="196" y="748"/>
                  </a:lnTo>
                  <a:lnTo>
                    <a:pt x="180" y="748"/>
                  </a:lnTo>
                  <a:lnTo>
                    <a:pt x="166" y="747"/>
                  </a:lnTo>
                  <a:lnTo>
                    <a:pt x="152" y="744"/>
                  </a:lnTo>
                  <a:lnTo>
                    <a:pt x="140" y="741"/>
                  </a:lnTo>
                  <a:lnTo>
                    <a:pt x="129" y="737"/>
                  </a:lnTo>
                  <a:lnTo>
                    <a:pt x="117" y="733"/>
                  </a:lnTo>
                  <a:lnTo>
                    <a:pt x="98" y="721"/>
                  </a:lnTo>
                  <a:lnTo>
                    <a:pt x="64" y="702"/>
                  </a:lnTo>
                  <a:lnTo>
                    <a:pt x="50" y="695"/>
                  </a:lnTo>
                  <a:lnTo>
                    <a:pt x="43" y="692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33" y="691"/>
                  </a:lnTo>
                  <a:lnTo>
                    <a:pt x="31" y="692"/>
                  </a:lnTo>
                  <a:lnTo>
                    <a:pt x="26" y="695"/>
                  </a:lnTo>
                  <a:lnTo>
                    <a:pt x="24" y="698"/>
                  </a:lnTo>
                  <a:lnTo>
                    <a:pt x="19" y="707"/>
                  </a:lnTo>
                  <a:lnTo>
                    <a:pt x="15" y="721"/>
                  </a:lnTo>
                  <a:lnTo>
                    <a:pt x="12" y="738"/>
                  </a:lnTo>
                  <a:lnTo>
                    <a:pt x="10" y="758"/>
                  </a:lnTo>
                  <a:lnTo>
                    <a:pt x="7" y="802"/>
                  </a:lnTo>
                  <a:lnTo>
                    <a:pt x="7" y="851"/>
                  </a:lnTo>
                  <a:lnTo>
                    <a:pt x="7" y="900"/>
                  </a:lnTo>
                  <a:lnTo>
                    <a:pt x="7" y="944"/>
                  </a:lnTo>
                  <a:lnTo>
                    <a:pt x="7" y="980"/>
                  </a:lnTo>
                  <a:lnTo>
                    <a:pt x="7" y="980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40"/>
            <p:cNvSpPr>
              <a:spLocks/>
            </p:cNvSpPr>
            <p:nvPr/>
          </p:nvSpPr>
          <p:spPr bwMode="auto">
            <a:xfrm>
              <a:off x="5013325" y="4037013"/>
              <a:ext cx="1563688" cy="1160462"/>
            </a:xfrm>
            <a:custGeom>
              <a:avLst/>
              <a:gdLst>
                <a:gd name="T0" fmla="*/ 267 w 985"/>
                <a:gd name="T1" fmla="*/ 548 h 731"/>
                <a:gd name="T2" fmla="*/ 260 w 985"/>
                <a:gd name="T3" fmla="*/ 451 h 731"/>
                <a:gd name="T4" fmla="*/ 247 w 985"/>
                <a:gd name="T5" fmla="*/ 432 h 731"/>
                <a:gd name="T6" fmla="*/ 216 w 985"/>
                <a:gd name="T7" fmla="*/ 433 h 731"/>
                <a:gd name="T8" fmla="*/ 139 w 985"/>
                <a:gd name="T9" fmla="*/ 469 h 731"/>
                <a:gd name="T10" fmla="*/ 102 w 985"/>
                <a:gd name="T11" fmla="*/ 476 h 731"/>
                <a:gd name="T12" fmla="*/ 55 w 985"/>
                <a:gd name="T13" fmla="*/ 465 h 731"/>
                <a:gd name="T14" fmla="*/ 23 w 985"/>
                <a:gd name="T15" fmla="*/ 440 h 731"/>
                <a:gd name="T16" fmla="*/ 4 w 985"/>
                <a:gd name="T17" fmla="*/ 404 h 731"/>
                <a:gd name="T18" fmla="*/ 1 w 985"/>
                <a:gd name="T19" fmla="*/ 341 h 731"/>
                <a:gd name="T20" fmla="*/ 20 w 985"/>
                <a:gd name="T21" fmla="*/ 291 h 731"/>
                <a:gd name="T22" fmla="*/ 48 w 985"/>
                <a:gd name="T23" fmla="*/ 261 h 731"/>
                <a:gd name="T24" fmla="*/ 88 w 985"/>
                <a:gd name="T25" fmla="*/ 244 h 731"/>
                <a:gd name="T26" fmla="*/ 125 w 985"/>
                <a:gd name="T27" fmla="*/ 244 h 731"/>
                <a:gd name="T28" fmla="*/ 167 w 985"/>
                <a:gd name="T29" fmla="*/ 258 h 731"/>
                <a:gd name="T30" fmla="*/ 230 w 985"/>
                <a:gd name="T31" fmla="*/ 299 h 731"/>
                <a:gd name="T32" fmla="*/ 246 w 985"/>
                <a:gd name="T33" fmla="*/ 299 h 731"/>
                <a:gd name="T34" fmla="*/ 262 w 985"/>
                <a:gd name="T35" fmla="*/ 277 h 731"/>
                <a:gd name="T36" fmla="*/ 271 w 985"/>
                <a:gd name="T37" fmla="*/ 209 h 731"/>
                <a:gd name="T38" fmla="*/ 262 w 985"/>
                <a:gd name="T39" fmla="*/ 5 h 731"/>
                <a:gd name="T40" fmla="*/ 533 w 985"/>
                <a:gd name="T41" fmla="*/ 1 h 731"/>
                <a:gd name="T42" fmla="*/ 564 w 985"/>
                <a:gd name="T43" fmla="*/ 15 h 731"/>
                <a:gd name="T44" fmla="*/ 575 w 985"/>
                <a:gd name="T45" fmla="*/ 46 h 731"/>
                <a:gd name="T46" fmla="*/ 564 w 985"/>
                <a:gd name="T47" fmla="*/ 66 h 731"/>
                <a:gd name="T48" fmla="*/ 511 w 985"/>
                <a:gd name="T49" fmla="*/ 148 h 731"/>
                <a:gd name="T50" fmla="*/ 501 w 985"/>
                <a:gd name="T51" fmla="*/ 180 h 731"/>
                <a:gd name="T52" fmla="*/ 507 w 985"/>
                <a:gd name="T53" fmla="*/ 226 h 731"/>
                <a:gd name="T54" fmla="*/ 531 w 985"/>
                <a:gd name="T55" fmla="*/ 258 h 731"/>
                <a:gd name="T56" fmla="*/ 567 w 985"/>
                <a:gd name="T57" fmla="*/ 278 h 731"/>
                <a:gd name="T58" fmla="*/ 634 w 985"/>
                <a:gd name="T59" fmla="*/ 284 h 731"/>
                <a:gd name="T60" fmla="*/ 676 w 985"/>
                <a:gd name="T61" fmla="*/ 271 h 731"/>
                <a:gd name="T62" fmla="*/ 710 w 985"/>
                <a:gd name="T63" fmla="*/ 246 h 731"/>
                <a:gd name="T64" fmla="*/ 729 w 985"/>
                <a:gd name="T65" fmla="*/ 208 h 731"/>
                <a:gd name="T66" fmla="*/ 729 w 985"/>
                <a:gd name="T67" fmla="*/ 165 h 731"/>
                <a:gd name="T68" fmla="*/ 704 w 985"/>
                <a:gd name="T69" fmla="*/ 67 h 731"/>
                <a:gd name="T70" fmla="*/ 696 w 985"/>
                <a:gd name="T71" fmla="*/ 31 h 731"/>
                <a:gd name="T72" fmla="*/ 714 w 985"/>
                <a:gd name="T73" fmla="*/ 11 h 731"/>
                <a:gd name="T74" fmla="*/ 789 w 985"/>
                <a:gd name="T75" fmla="*/ 5 h 731"/>
                <a:gd name="T76" fmla="*/ 985 w 985"/>
                <a:gd name="T77" fmla="*/ 724 h 731"/>
                <a:gd name="T78" fmla="*/ 745 w 985"/>
                <a:gd name="T79" fmla="*/ 729 h 731"/>
                <a:gd name="T80" fmla="*/ 684 w 985"/>
                <a:gd name="T81" fmla="*/ 721 h 731"/>
                <a:gd name="T82" fmla="*/ 666 w 985"/>
                <a:gd name="T83" fmla="*/ 690 h 731"/>
                <a:gd name="T84" fmla="*/ 676 w 985"/>
                <a:gd name="T85" fmla="*/ 671 h 731"/>
                <a:gd name="T86" fmla="*/ 708 w 985"/>
                <a:gd name="T87" fmla="*/ 620 h 731"/>
                <a:gd name="T88" fmla="*/ 718 w 985"/>
                <a:gd name="T89" fmla="*/ 569 h 731"/>
                <a:gd name="T90" fmla="*/ 715 w 985"/>
                <a:gd name="T91" fmla="*/ 531 h 731"/>
                <a:gd name="T92" fmla="*/ 698 w 985"/>
                <a:gd name="T93" fmla="*/ 497 h 731"/>
                <a:gd name="T94" fmla="*/ 670 w 985"/>
                <a:gd name="T95" fmla="*/ 475 h 731"/>
                <a:gd name="T96" fmla="*/ 596 w 985"/>
                <a:gd name="T97" fmla="*/ 461 h 731"/>
                <a:gd name="T98" fmla="*/ 529 w 985"/>
                <a:gd name="T99" fmla="*/ 486 h 731"/>
                <a:gd name="T100" fmla="*/ 507 w 985"/>
                <a:gd name="T101" fmla="*/ 513 h 731"/>
                <a:gd name="T102" fmla="*/ 500 w 985"/>
                <a:gd name="T103" fmla="*/ 539 h 731"/>
                <a:gd name="T104" fmla="*/ 506 w 985"/>
                <a:gd name="T105" fmla="*/ 605 h 731"/>
                <a:gd name="T106" fmla="*/ 539 w 985"/>
                <a:gd name="T107" fmla="*/ 671 h 731"/>
                <a:gd name="T108" fmla="*/ 543 w 985"/>
                <a:gd name="T109" fmla="*/ 700 h 731"/>
                <a:gd name="T110" fmla="*/ 501 w 985"/>
                <a:gd name="T111" fmla="*/ 723 h 731"/>
                <a:gd name="T112" fmla="*/ 434 w 985"/>
                <a:gd name="T113" fmla="*/ 729 h 731"/>
                <a:gd name="T114" fmla="*/ 267 w 985"/>
                <a:gd name="T115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731">
                  <a:moveTo>
                    <a:pt x="267" y="731"/>
                  </a:moveTo>
                  <a:lnTo>
                    <a:pt x="267" y="731"/>
                  </a:lnTo>
                  <a:lnTo>
                    <a:pt x="268" y="634"/>
                  </a:lnTo>
                  <a:lnTo>
                    <a:pt x="267" y="548"/>
                  </a:lnTo>
                  <a:lnTo>
                    <a:pt x="265" y="511"/>
                  </a:lnTo>
                  <a:lnTo>
                    <a:pt x="264" y="482"/>
                  </a:lnTo>
                  <a:lnTo>
                    <a:pt x="261" y="460"/>
                  </a:lnTo>
                  <a:lnTo>
                    <a:pt x="260" y="451"/>
                  </a:lnTo>
                  <a:lnTo>
                    <a:pt x="258" y="446"/>
                  </a:lnTo>
                  <a:lnTo>
                    <a:pt x="258" y="446"/>
                  </a:lnTo>
                  <a:lnTo>
                    <a:pt x="253" y="437"/>
                  </a:lnTo>
                  <a:lnTo>
                    <a:pt x="247" y="432"/>
                  </a:lnTo>
                  <a:lnTo>
                    <a:pt x="240" y="429"/>
                  </a:lnTo>
                  <a:lnTo>
                    <a:pt x="233" y="429"/>
                  </a:lnTo>
                  <a:lnTo>
                    <a:pt x="225" y="430"/>
                  </a:lnTo>
                  <a:lnTo>
                    <a:pt x="216" y="433"/>
                  </a:lnTo>
                  <a:lnTo>
                    <a:pt x="195" y="442"/>
                  </a:lnTo>
                  <a:lnTo>
                    <a:pt x="174" y="454"/>
                  </a:lnTo>
                  <a:lnTo>
                    <a:pt x="150" y="465"/>
                  </a:lnTo>
                  <a:lnTo>
                    <a:pt x="139" y="469"/>
                  </a:lnTo>
                  <a:lnTo>
                    <a:pt x="127" y="474"/>
                  </a:lnTo>
                  <a:lnTo>
                    <a:pt x="114" y="475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89" y="475"/>
                  </a:lnTo>
                  <a:lnTo>
                    <a:pt x="76" y="474"/>
                  </a:lnTo>
                  <a:lnTo>
                    <a:pt x="65" y="469"/>
                  </a:lnTo>
                  <a:lnTo>
                    <a:pt x="55" y="465"/>
                  </a:lnTo>
                  <a:lnTo>
                    <a:pt x="46" y="461"/>
                  </a:lnTo>
                  <a:lnTo>
                    <a:pt x="37" y="454"/>
                  </a:lnTo>
                  <a:lnTo>
                    <a:pt x="30" y="447"/>
                  </a:lnTo>
                  <a:lnTo>
                    <a:pt x="23" y="440"/>
                  </a:lnTo>
                  <a:lnTo>
                    <a:pt x="16" y="432"/>
                  </a:lnTo>
                  <a:lnTo>
                    <a:pt x="12" y="422"/>
                  </a:lnTo>
                  <a:lnTo>
                    <a:pt x="8" y="414"/>
                  </a:lnTo>
                  <a:lnTo>
                    <a:pt x="4" y="404"/>
                  </a:lnTo>
                  <a:lnTo>
                    <a:pt x="2" y="393"/>
                  </a:lnTo>
                  <a:lnTo>
                    <a:pt x="0" y="383"/>
                  </a:lnTo>
                  <a:lnTo>
                    <a:pt x="0" y="362"/>
                  </a:lnTo>
                  <a:lnTo>
                    <a:pt x="1" y="341"/>
                  </a:lnTo>
                  <a:lnTo>
                    <a:pt x="7" y="320"/>
                  </a:lnTo>
                  <a:lnTo>
                    <a:pt x="11" y="310"/>
                  </a:lnTo>
                  <a:lnTo>
                    <a:pt x="15" y="300"/>
                  </a:lnTo>
                  <a:lnTo>
                    <a:pt x="20" y="291"/>
                  </a:lnTo>
                  <a:lnTo>
                    <a:pt x="26" y="282"/>
                  </a:lnTo>
                  <a:lnTo>
                    <a:pt x="33" y="275"/>
                  </a:lnTo>
                  <a:lnTo>
                    <a:pt x="40" y="267"/>
                  </a:lnTo>
                  <a:lnTo>
                    <a:pt x="48" y="261"/>
                  </a:lnTo>
                  <a:lnTo>
                    <a:pt x="57" y="256"/>
                  </a:lnTo>
                  <a:lnTo>
                    <a:pt x="67" y="251"/>
                  </a:lnTo>
                  <a:lnTo>
                    <a:pt x="76" y="247"/>
                  </a:lnTo>
                  <a:lnTo>
                    <a:pt x="88" y="244"/>
                  </a:lnTo>
                  <a:lnTo>
                    <a:pt x="99" y="243"/>
                  </a:lnTo>
                  <a:lnTo>
                    <a:pt x="99" y="243"/>
                  </a:lnTo>
                  <a:lnTo>
                    <a:pt x="113" y="243"/>
                  </a:lnTo>
                  <a:lnTo>
                    <a:pt x="125" y="244"/>
                  </a:lnTo>
                  <a:lnTo>
                    <a:pt x="138" y="247"/>
                  </a:lnTo>
                  <a:lnTo>
                    <a:pt x="148" y="250"/>
                  </a:lnTo>
                  <a:lnTo>
                    <a:pt x="157" y="254"/>
                  </a:lnTo>
                  <a:lnTo>
                    <a:pt x="167" y="258"/>
                  </a:lnTo>
                  <a:lnTo>
                    <a:pt x="183" y="270"/>
                  </a:lnTo>
                  <a:lnTo>
                    <a:pt x="211" y="289"/>
                  </a:lnTo>
                  <a:lnTo>
                    <a:pt x="225" y="296"/>
                  </a:lnTo>
                  <a:lnTo>
                    <a:pt x="230" y="299"/>
                  </a:lnTo>
                  <a:lnTo>
                    <a:pt x="237" y="300"/>
                  </a:lnTo>
                  <a:lnTo>
                    <a:pt x="237" y="300"/>
                  </a:lnTo>
                  <a:lnTo>
                    <a:pt x="241" y="300"/>
                  </a:lnTo>
                  <a:lnTo>
                    <a:pt x="246" y="299"/>
                  </a:lnTo>
                  <a:lnTo>
                    <a:pt x="250" y="296"/>
                  </a:lnTo>
                  <a:lnTo>
                    <a:pt x="253" y="295"/>
                  </a:lnTo>
                  <a:lnTo>
                    <a:pt x="258" y="286"/>
                  </a:lnTo>
                  <a:lnTo>
                    <a:pt x="262" y="277"/>
                  </a:lnTo>
                  <a:lnTo>
                    <a:pt x="267" y="263"/>
                  </a:lnTo>
                  <a:lnTo>
                    <a:pt x="268" y="247"/>
                  </a:lnTo>
                  <a:lnTo>
                    <a:pt x="271" y="229"/>
                  </a:lnTo>
                  <a:lnTo>
                    <a:pt x="271" y="209"/>
                  </a:lnTo>
                  <a:lnTo>
                    <a:pt x="271" y="165"/>
                  </a:lnTo>
                  <a:lnTo>
                    <a:pt x="269" y="114"/>
                  </a:lnTo>
                  <a:lnTo>
                    <a:pt x="262" y="5"/>
                  </a:lnTo>
                  <a:lnTo>
                    <a:pt x="262" y="5"/>
                  </a:lnTo>
                  <a:lnTo>
                    <a:pt x="416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33" y="1"/>
                  </a:lnTo>
                  <a:lnTo>
                    <a:pt x="546" y="4"/>
                  </a:lnTo>
                  <a:lnTo>
                    <a:pt x="556" y="10"/>
                  </a:lnTo>
                  <a:lnTo>
                    <a:pt x="564" y="15"/>
                  </a:lnTo>
                  <a:lnTo>
                    <a:pt x="564" y="15"/>
                  </a:lnTo>
                  <a:lnTo>
                    <a:pt x="570" y="22"/>
                  </a:lnTo>
                  <a:lnTo>
                    <a:pt x="574" y="31"/>
                  </a:lnTo>
                  <a:lnTo>
                    <a:pt x="575" y="38"/>
                  </a:lnTo>
                  <a:lnTo>
                    <a:pt x="575" y="46"/>
                  </a:lnTo>
                  <a:lnTo>
                    <a:pt x="575" y="46"/>
                  </a:lnTo>
                  <a:lnTo>
                    <a:pt x="574" y="49"/>
                  </a:lnTo>
                  <a:lnTo>
                    <a:pt x="573" y="54"/>
                  </a:lnTo>
                  <a:lnTo>
                    <a:pt x="564" y="66"/>
                  </a:lnTo>
                  <a:lnTo>
                    <a:pt x="540" y="98"/>
                  </a:lnTo>
                  <a:lnTo>
                    <a:pt x="528" y="117"/>
                  </a:lnTo>
                  <a:lnTo>
                    <a:pt x="517" y="137"/>
                  </a:lnTo>
                  <a:lnTo>
                    <a:pt x="511" y="148"/>
                  </a:lnTo>
                  <a:lnTo>
                    <a:pt x="507" y="158"/>
                  </a:lnTo>
                  <a:lnTo>
                    <a:pt x="504" y="169"/>
                  </a:lnTo>
                  <a:lnTo>
                    <a:pt x="501" y="180"/>
                  </a:lnTo>
                  <a:lnTo>
                    <a:pt x="501" y="180"/>
                  </a:lnTo>
                  <a:lnTo>
                    <a:pt x="501" y="193"/>
                  </a:lnTo>
                  <a:lnTo>
                    <a:pt x="501" y="204"/>
                  </a:lnTo>
                  <a:lnTo>
                    <a:pt x="504" y="215"/>
                  </a:lnTo>
                  <a:lnTo>
                    <a:pt x="507" y="226"/>
                  </a:lnTo>
                  <a:lnTo>
                    <a:pt x="511" y="235"/>
                  </a:lnTo>
                  <a:lnTo>
                    <a:pt x="517" y="244"/>
                  </a:lnTo>
                  <a:lnTo>
                    <a:pt x="524" y="251"/>
                  </a:lnTo>
                  <a:lnTo>
                    <a:pt x="531" y="258"/>
                  </a:lnTo>
                  <a:lnTo>
                    <a:pt x="539" y="265"/>
                  </a:lnTo>
                  <a:lnTo>
                    <a:pt x="547" y="270"/>
                  </a:lnTo>
                  <a:lnTo>
                    <a:pt x="557" y="275"/>
                  </a:lnTo>
                  <a:lnTo>
                    <a:pt x="567" y="278"/>
                  </a:lnTo>
                  <a:lnTo>
                    <a:pt x="578" y="281"/>
                  </a:lnTo>
                  <a:lnTo>
                    <a:pt x="589" y="284"/>
                  </a:lnTo>
                  <a:lnTo>
                    <a:pt x="612" y="285"/>
                  </a:lnTo>
                  <a:lnTo>
                    <a:pt x="634" y="284"/>
                  </a:lnTo>
                  <a:lnTo>
                    <a:pt x="645" y="282"/>
                  </a:lnTo>
                  <a:lnTo>
                    <a:pt x="655" y="279"/>
                  </a:lnTo>
                  <a:lnTo>
                    <a:pt x="666" y="275"/>
                  </a:lnTo>
                  <a:lnTo>
                    <a:pt x="676" y="271"/>
                  </a:lnTo>
                  <a:lnTo>
                    <a:pt x="686" y="265"/>
                  </a:lnTo>
                  <a:lnTo>
                    <a:pt x="694" y="260"/>
                  </a:lnTo>
                  <a:lnTo>
                    <a:pt x="703" y="253"/>
                  </a:lnTo>
                  <a:lnTo>
                    <a:pt x="710" y="246"/>
                  </a:lnTo>
                  <a:lnTo>
                    <a:pt x="717" y="237"/>
                  </a:lnTo>
                  <a:lnTo>
                    <a:pt x="722" y="228"/>
                  </a:lnTo>
                  <a:lnTo>
                    <a:pt x="726" y="218"/>
                  </a:lnTo>
                  <a:lnTo>
                    <a:pt x="729" y="208"/>
                  </a:lnTo>
                  <a:lnTo>
                    <a:pt x="731" y="197"/>
                  </a:lnTo>
                  <a:lnTo>
                    <a:pt x="731" y="184"/>
                  </a:lnTo>
                  <a:lnTo>
                    <a:pt x="731" y="184"/>
                  </a:lnTo>
                  <a:lnTo>
                    <a:pt x="729" y="165"/>
                  </a:lnTo>
                  <a:lnTo>
                    <a:pt x="726" y="144"/>
                  </a:lnTo>
                  <a:lnTo>
                    <a:pt x="721" y="124"/>
                  </a:lnTo>
                  <a:lnTo>
                    <a:pt x="715" y="103"/>
                  </a:lnTo>
                  <a:lnTo>
                    <a:pt x="704" y="67"/>
                  </a:lnTo>
                  <a:lnTo>
                    <a:pt x="698" y="52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1"/>
                  </a:lnTo>
                  <a:lnTo>
                    <a:pt x="697" y="24"/>
                  </a:lnTo>
                  <a:lnTo>
                    <a:pt x="701" y="18"/>
                  </a:lnTo>
                  <a:lnTo>
                    <a:pt x="705" y="14"/>
                  </a:lnTo>
                  <a:lnTo>
                    <a:pt x="714" y="11"/>
                  </a:lnTo>
                  <a:lnTo>
                    <a:pt x="724" y="8"/>
                  </a:lnTo>
                  <a:lnTo>
                    <a:pt x="736" y="7"/>
                  </a:lnTo>
                  <a:lnTo>
                    <a:pt x="752" y="5"/>
                  </a:lnTo>
                  <a:lnTo>
                    <a:pt x="789" y="5"/>
                  </a:lnTo>
                  <a:lnTo>
                    <a:pt x="841" y="5"/>
                  </a:lnTo>
                  <a:lnTo>
                    <a:pt x="985" y="7"/>
                  </a:lnTo>
                  <a:lnTo>
                    <a:pt x="985" y="724"/>
                  </a:lnTo>
                  <a:lnTo>
                    <a:pt x="985" y="724"/>
                  </a:lnTo>
                  <a:lnTo>
                    <a:pt x="911" y="725"/>
                  </a:lnTo>
                  <a:lnTo>
                    <a:pt x="845" y="728"/>
                  </a:lnTo>
                  <a:lnTo>
                    <a:pt x="791" y="729"/>
                  </a:lnTo>
                  <a:lnTo>
                    <a:pt x="745" y="729"/>
                  </a:lnTo>
                  <a:lnTo>
                    <a:pt x="725" y="729"/>
                  </a:lnTo>
                  <a:lnTo>
                    <a:pt x="710" y="727"/>
                  </a:lnTo>
                  <a:lnTo>
                    <a:pt x="696" y="724"/>
                  </a:lnTo>
                  <a:lnTo>
                    <a:pt x="684" y="721"/>
                  </a:lnTo>
                  <a:lnTo>
                    <a:pt x="675" y="716"/>
                  </a:lnTo>
                  <a:lnTo>
                    <a:pt x="669" y="709"/>
                  </a:lnTo>
                  <a:lnTo>
                    <a:pt x="666" y="700"/>
                  </a:lnTo>
                  <a:lnTo>
                    <a:pt x="666" y="690"/>
                  </a:lnTo>
                  <a:lnTo>
                    <a:pt x="666" y="690"/>
                  </a:lnTo>
                  <a:lnTo>
                    <a:pt x="668" y="686"/>
                  </a:lnTo>
                  <a:lnTo>
                    <a:pt x="669" y="681"/>
                  </a:lnTo>
                  <a:lnTo>
                    <a:pt x="676" y="671"/>
                  </a:lnTo>
                  <a:lnTo>
                    <a:pt x="684" y="660"/>
                  </a:lnTo>
                  <a:lnTo>
                    <a:pt x="694" y="647"/>
                  </a:lnTo>
                  <a:lnTo>
                    <a:pt x="704" y="630"/>
                  </a:lnTo>
                  <a:lnTo>
                    <a:pt x="708" y="620"/>
                  </a:lnTo>
                  <a:lnTo>
                    <a:pt x="711" y="609"/>
                  </a:lnTo>
                  <a:lnTo>
                    <a:pt x="714" y="597"/>
                  </a:lnTo>
                  <a:lnTo>
                    <a:pt x="717" y="584"/>
                  </a:lnTo>
                  <a:lnTo>
                    <a:pt x="718" y="569"/>
                  </a:lnTo>
                  <a:lnTo>
                    <a:pt x="718" y="552"/>
                  </a:lnTo>
                  <a:lnTo>
                    <a:pt x="718" y="552"/>
                  </a:lnTo>
                  <a:lnTo>
                    <a:pt x="717" y="541"/>
                  </a:lnTo>
                  <a:lnTo>
                    <a:pt x="715" y="531"/>
                  </a:lnTo>
                  <a:lnTo>
                    <a:pt x="712" y="521"/>
                  </a:lnTo>
                  <a:lnTo>
                    <a:pt x="708" y="513"/>
                  </a:lnTo>
                  <a:lnTo>
                    <a:pt x="704" y="504"/>
                  </a:lnTo>
                  <a:lnTo>
                    <a:pt x="698" y="497"/>
                  </a:lnTo>
                  <a:lnTo>
                    <a:pt x="691" y="490"/>
                  </a:lnTo>
                  <a:lnTo>
                    <a:pt x="686" y="485"/>
                  </a:lnTo>
                  <a:lnTo>
                    <a:pt x="677" y="479"/>
                  </a:lnTo>
                  <a:lnTo>
                    <a:pt x="670" y="475"/>
                  </a:lnTo>
                  <a:lnTo>
                    <a:pt x="654" y="468"/>
                  </a:lnTo>
                  <a:lnTo>
                    <a:pt x="636" y="463"/>
                  </a:lnTo>
                  <a:lnTo>
                    <a:pt x="616" y="461"/>
                  </a:lnTo>
                  <a:lnTo>
                    <a:pt x="596" y="461"/>
                  </a:lnTo>
                  <a:lnTo>
                    <a:pt x="578" y="464"/>
                  </a:lnTo>
                  <a:lnTo>
                    <a:pt x="560" y="469"/>
                  </a:lnTo>
                  <a:lnTo>
                    <a:pt x="543" y="476"/>
                  </a:lnTo>
                  <a:lnTo>
                    <a:pt x="529" y="486"/>
                  </a:lnTo>
                  <a:lnTo>
                    <a:pt x="522" y="492"/>
                  </a:lnTo>
                  <a:lnTo>
                    <a:pt x="517" y="499"/>
                  </a:lnTo>
                  <a:lnTo>
                    <a:pt x="511" y="506"/>
                  </a:lnTo>
                  <a:lnTo>
                    <a:pt x="507" y="513"/>
                  </a:lnTo>
                  <a:lnTo>
                    <a:pt x="504" y="520"/>
                  </a:lnTo>
                  <a:lnTo>
                    <a:pt x="501" y="528"/>
                  </a:lnTo>
                  <a:lnTo>
                    <a:pt x="501" y="528"/>
                  </a:lnTo>
                  <a:lnTo>
                    <a:pt x="500" y="539"/>
                  </a:lnTo>
                  <a:lnTo>
                    <a:pt x="499" y="551"/>
                  </a:lnTo>
                  <a:lnTo>
                    <a:pt x="499" y="570"/>
                  </a:lnTo>
                  <a:lnTo>
                    <a:pt x="501" y="588"/>
                  </a:lnTo>
                  <a:lnTo>
                    <a:pt x="506" y="605"/>
                  </a:lnTo>
                  <a:lnTo>
                    <a:pt x="513" y="620"/>
                  </a:lnTo>
                  <a:lnTo>
                    <a:pt x="520" y="636"/>
                  </a:lnTo>
                  <a:lnTo>
                    <a:pt x="533" y="660"/>
                  </a:lnTo>
                  <a:lnTo>
                    <a:pt x="539" y="671"/>
                  </a:lnTo>
                  <a:lnTo>
                    <a:pt x="543" y="679"/>
                  </a:lnTo>
                  <a:lnTo>
                    <a:pt x="546" y="689"/>
                  </a:lnTo>
                  <a:lnTo>
                    <a:pt x="545" y="696"/>
                  </a:lnTo>
                  <a:lnTo>
                    <a:pt x="543" y="700"/>
                  </a:lnTo>
                  <a:lnTo>
                    <a:pt x="540" y="703"/>
                  </a:lnTo>
                  <a:lnTo>
                    <a:pt x="532" y="710"/>
                  </a:lnTo>
                  <a:lnTo>
                    <a:pt x="520" y="717"/>
                  </a:lnTo>
                  <a:lnTo>
                    <a:pt x="501" y="723"/>
                  </a:lnTo>
                  <a:lnTo>
                    <a:pt x="501" y="723"/>
                  </a:lnTo>
                  <a:lnTo>
                    <a:pt x="483" y="725"/>
                  </a:lnTo>
                  <a:lnTo>
                    <a:pt x="461" y="728"/>
                  </a:lnTo>
                  <a:lnTo>
                    <a:pt x="434" y="729"/>
                  </a:lnTo>
                  <a:lnTo>
                    <a:pt x="405" y="731"/>
                  </a:lnTo>
                  <a:lnTo>
                    <a:pt x="338" y="731"/>
                  </a:lnTo>
                  <a:lnTo>
                    <a:pt x="267" y="731"/>
                  </a:lnTo>
                  <a:lnTo>
                    <a:pt x="267" y="731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41"/>
            <p:cNvSpPr>
              <a:spLocks/>
            </p:cNvSpPr>
            <p:nvPr/>
          </p:nvSpPr>
          <p:spPr bwMode="auto">
            <a:xfrm>
              <a:off x="2025650" y="3617913"/>
              <a:ext cx="1131888" cy="2047875"/>
            </a:xfrm>
            <a:custGeom>
              <a:avLst/>
              <a:gdLst>
                <a:gd name="T0" fmla="*/ 712 w 713"/>
                <a:gd name="T1" fmla="*/ 443 h 1290"/>
                <a:gd name="T2" fmla="*/ 702 w 713"/>
                <a:gd name="T3" fmla="*/ 557 h 1290"/>
                <a:gd name="T4" fmla="*/ 692 w 713"/>
                <a:gd name="T5" fmla="*/ 573 h 1290"/>
                <a:gd name="T6" fmla="*/ 665 w 713"/>
                <a:gd name="T7" fmla="*/ 569 h 1290"/>
                <a:gd name="T8" fmla="*/ 584 w 713"/>
                <a:gd name="T9" fmla="*/ 515 h 1290"/>
                <a:gd name="T10" fmla="*/ 509 w 713"/>
                <a:gd name="T11" fmla="*/ 489 h 1290"/>
                <a:gd name="T12" fmla="*/ 456 w 713"/>
                <a:gd name="T13" fmla="*/ 492 h 1290"/>
                <a:gd name="T14" fmla="*/ 405 w 713"/>
                <a:gd name="T15" fmla="*/ 515 h 1290"/>
                <a:gd name="T16" fmla="*/ 376 w 713"/>
                <a:gd name="T17" fmla="*/ 555 h 1290"/>
                <a:gd name="T18" fmla="*/ 365 w 713"/>
                <a:gd name="T19" fmla="*/ 601 h 1290"/>
                <a:gd name="T20" fmla="*/ 369 w 713"/>
                <a:gd name="T21" fmla="*/ 638 h 1290"/>
                <a:gd name="T22" fmla="*/ 387 w 713"/>
                <a:gd name="T23" fmla="*/ 686 h 1290"/>
                <a:gd name="T24" fmla="*/ 419 w 713"/>
                <a:gd name="T25" fmla="*/ 724 h 1290"/>
                <a:gd name="T26" fmla="*/ 465 w 713"/>
                <a:gd name="T27" fmla="*/ 746 h 1290"/>
                <a:gd name="T28" fmla="*/ 507 w 713"/>
                <a:gd name="T29" fmla="*/ 750 h 1290"/>
                <a:gd name="T30" fmla="*/ 593 w 713"/>
                <a:gd name="T31" fmla="*/ 729 h 1290"/>
                <a:gd name="T32" fmla="*/ 660 w 713"/>
                <a:gd name="T33" fmla="*/ 714 h 1290"/>
                <a:gd name="T34" fmla="*/ 698 w 713"/>
                <a:gd name="T35" fmla="*/ 727 h 1290"/>
                <a:gd name="T36" fmla="*/ 707 w 713"/>
                <a:gd name="T37" fmla="*/ 747 h 1290"/>
                <a:gd name="T38" fmla="*/ 713 w 713"/>
                <a:gd name="T39" fmla="*/ 903 h 1290"/>
                <a:gd name="T40" fmla="*/ 468 w 713"/>
                <a:gd name="T41" fmla="*/ 981 h 1290"/>
                <a:gd name="T42" fmla="*/ 428 w 713"/>
                <a:gd name="T43" fmla="*/ 991 h 1290"/>
                <a:gd name="T44" fmla="*/ 408 w 713"/>
                <a:gd name="T45" fmla="*/ 1019 h 1290"/>
                <a:gd name="T46" fmla="*/ 424 w 713"/>
                <a:gd name="T47" fmla="*/ 1049 h 1290"/>
                <a:gd name="T48" fmla="*/ 465 w 713"/>
                <a:gd name="T49" fmla="*/ 1128 h 1290"/>
                <a:gd name="T50" fmla="*/ 475 w 713"/>
                <a:gd name="T51" fmla="*/ 1175 h 1290"/>
                <a:gd name="T52" fmla="*/ 470 w 713"/>
                <a:gd name="T53" fmla="*/ 1214 h 1290"/>
                <a:gd name="T54" fmla="*/ 447 w 713"/>
                <a:gd name="T55" fmla="*/ 1252 h 1290"/>
                <a:gd name="T56" fmla="*/ 412 w 713"/>
                <a:gd name="T57" fmla="*/ 1277 h 1290"/>
                <a:gd name="T58" fmla="*/ 369 w 713"/>
                <a:gd name="T59" fmla="*/ 1288 h 1290"/>
                <a:gd name="T60" fmla="*/ 335 w 713"/>
                <a:gd name="T61" fmla="*/ 1288 h 1290"/>
                <a:gd name="T62" fmla="*/ 294 w 713"/>
                <a:gd name="T63" fmla="*/ 1274 h 1290"/>
                <a:gd name="T64" fmla="*/ 259 w 713"/>
                <a:gd name="T65" fmla="*/ 1245 h 1290"/>
                <a:gd name="T66" fmla="*/ 239 w 713"/>
                <a:gd name="T67" fmla="*/ 1202 h 1290"/>
                <a:gd name="T68" fmla="*/ 236 w 713"/>
                <a:gd name="T69" fmla="*/ 1161 h 1290"/>
                <a:gd name="T70" fmla="*/ 252 w 713"/>
                <a:gd name="T71" fmla="*/ 1103 h 1290"/>
                <a:gd name="T72" fmla="*/ 288 w 713"/>
                <a:gd name="T73" fmla="*/ 1024 h 1290"/>
                <a:gd name="T74" fmla="*/ 288 w 713"/>
                <a:gd name="T75" fmla="*/ 1012 h 1290"/>
                <a:gd name="T76" fmla="*/ 257 w 713"/>
                <a:gd name="T77" fmla="*/ 998 h 1290"/>
                <a:gd name="T78" fmla="*/ 127 w 713"/>
                <a:gd name="T79" fmla="*/ 988 h 1290"/>
                <a:gd name="T80" fmla="*/ 0 w 713"/>
                <a:gd name="T81" fmla="*/ 271 h 1290"/>
                <a:gd name="T82" fmla="*/ 221 w 713"/>
                <a:gd name="T83" fmla="*/ 271 h 1290"/>
                <a:gd name="T84" fmla="*/ 319 w 713"/>
                <a:gd name="T85" fmla="*/ 257 h 1290"/>
                <a:gd name="T86" fmla="*/ 344 w 713"/>
                <a:gd name="T87" fmla="*/ 239 h 1290"/>
                <a:gd name="T88" fmla="*/ 341 w 713"/>
                <a:gd name="T89" fmla="*/ 225 h 1290"/>
                <a:gd name="T90" fmla="*/ 298 w 713"/>
                <a:gd name="T91" fmla="*/ 165 h 1290"/>
                <a:gd name="T92" fmla="*/ 281 w 713"/>
                <a:gd name="T93" fmla="*/ 116 h 1290"/>
                <a:gd name="T94" fmla="*/ 280 w 713"/>
                <a:gd name="T95" fmla="*/ 74 h 1290"/>
                <a:gd name="T96" fmla="*/ 292 w 713"/>
                <a:gd name="T97" fmla="*/ 40 h 1290"/>
                <a:gd name="T98" fmla="*/ 324 w 713"/>
                <a:gd name="T99" fmla="*/ 12 h 1290"/>
                <a:gd name="T100" fmla="*/ 377 w 713"/>
                <a:gd name="T101" fmla="*/ 0 h 1290"/>
                <a:gd name="T102" fmla="*/ 447 w 713"/>
                <a:gd name="T103" fmla="*/ 15 h 1290"/>
                <a:gd name="T104" fmla="*/ 479 w 713"/>
                <a:gd name="T105" fmla="*/ 44 h 1290"/>
                <a:gd name="T106" fmla="*/ 491 w 713"/>
                <a:gd name="T107" fmla="*/ 70 h 1290"/>
                <a:gd name="T108" fmla="*/ 488 w 713"/>
                <a:gd name="T109" fmla="*/ 139 h 1290"/>
                <a:gd name="T110" fmla="*/ 463 w 713"/>
                <a:gd name="T111" fmla="*/ 206 h 1290"/>
                <a:gd name="T112" fmla="*/ 465 w 713"/>
                <a:gd name="T113" fmla="*/ 241 h 1290"/>
                <a:gd name="T114" fmla="*/ 510 w 713"/>
                <a:gd name="T115" fmla="*/ 265 h 1290"/>
                <a:gd name="T116" fmla="*/ 591 w 713"/>
                <a:gd name="T117" fmla="*/ 27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3" h="1290">
                  <a:moveTo>
                    <a:pt x="706" y="274"/>
                  </a:moveTo>
                  <a:lnTo>
                    <a:pt x="706" y="274"/>
                  </a:lnTo>
                  <a:lnTo>
                    <a:pt x="709" y="362"/>
                  </a:lnTo>
                  <a:lnTo>
                    <a:pt x="712" y="443"/>
                  </a:lnTo>
                  <a:lnTo>
                    <a:pt x="710" y="478"/>
                  </a:lnTo>
                  <a:lnTo>
                    <a:pt x="709" y="510"/>
                  </a:lnTo>
                  <a:lnTo>
                    <a:pt x="706" y="536"/>
                  </a:lnTo>
                  <a:lnTo>
                    <a:pt x="702" y="557"/>
                  </a:lnTo>
                  <a:lnTo>
                    <a:pt x="702" y="557"/>
                  </a:lnTo>
                  <a:lnTo>
                    <a:pt x="698" y="567"/>
                  </a:lnTo>
                  <a:lnTo>
                    <a:pt x="695" y="570"/>
                  </a:lnTo>
                  <a:lnTo>
                    <a:pt x="692" y="573"/>
                  </a:lnTo>
                  <a:lnTo>
                    <a:pt x="688" y="574"/>
                  </a:lnTo>
                  <a:lnTo>
                    <a:pt x="684" y="574"/>
                  </a:lnTo>
                  <a:lnTo>
                    <a:pt x="675" y="573"/>
                  </a:lnTo>
                  <a:lnTo>
                    <a:pt x="665" y="569"/>
                  </a:lnTo>
                  <a:lnTo>
                    <a:pt x="656" y="562"/>
                  </a:lnTo>
                  <a:lnTo>
                    <a:pt x="629" y="545"/>
                  </a:lnTo>
                  <a:lnTo>
                    <a:pt x="600" y="525"/>
                  </a:lnTo>
                  <a:lnTo>
                    <a:pt x="584" y="515"/>
                  </a:lnTo>
                  <a:lnTo>
                    <a:pt x="566" y="506"/>
                  </a:lnTo>
                  <a:lnTo>
                    <a:pt x="548" y="499"/>
                  </a:lnTo>
                  <a:lnTo>
                    <a:pt x="528" y="493"/>
                  </a:lnTo>
                  <a:lnTo>
                    <a:pt x="509" y="489"/>
                  </a:lnTo>
                  <a:lnTo>
                    <a:pt x="488" y="487"/>
                  </a:lnTo>
                  <a:lnTo>
                    <a:pt x="488" y="487"/>
                  </a:lnTo>
                  <a:lnTo>
                    <a:pt x="471" y="489"/>
                  </a:lnTo>
                  <a:lnTo>
                    <a:pt x="456" y="492"/>
                  </a:lnTo>
                  <a:lnTo>
                    <a:pt x="440" y="496"/>
                  </a:lnTo>
                  <a:lnTo>
                    <a:pt x="428" y="501"/>
                  </a:lnTo>
                  <a:lnTo>
                    <a:pt x="417" y="508"/>
                  </a:lnTo>
                  <a:lnTo>
                    <a:pt x="405" y="515"/>
                  </a:lnTo>
                  <a:lnTo>
                    <a:pt x="397" y="524"/>
                  </a:lnTo>
                  <a:lnTo>
                    <a:pt x="389" y="534"/>
                  </a:lnTo>
                  <a:lnTo>
                    <a:pt x="382" y="543"/>
                  </a:lnTo>
                  <a:lnTo>
                    <a:pt x="376" y="555"/>
                  </a:lnTo>
                  <a:lnTo>
                    <a:pt x="372" y="566"/>
                  </a:lnTo>
                  <a:lnTo>
                    <a:pt x="369" y="577"/>
                  </a:lnTo>
                  <a:lnTo>
                    <a:pt x="366" y="590"/>
                  </a:lnTo>
                  <a:lnTo>
                    <a:pt x="365" y="601"/>
                  </a:lnTo>
                  <a:lnTo>
                    <a:pt x="365" y="613"/>
                  </a:lnTo>
                  <a:lnTo>
                    <a:pt x="366" y="626"/>
                  </a:lnTo>
                  <a:lnTo>
                    <a:pt x="366" y="626"/>
                  </a:lnTo>
                  <a:lnTo>
                    <a:pt x="369" y="638"/>
                  </a:lnTo>
                  <a:lnTo>
                    <a:pt x="372" y="651"/>
                  </a:lnTo>
                  <a:lnTo>
                    <a:pt x="376" y="662"/>
                  </a:lnTo>
                  <a:lnTo>
                    <a:pt x="382" y="675"/>
                  </a:lnTo>
                  <a:lnTo>
                    <a:pt x="387" y="686"/>
                  </a:lnTo>
                  <a:lnTo>
                    <a:pt x="394" y="696"/>
                  </a:lnTo>
                  <a:lnTo>
                    <a:pt x="401" y="707"/>
                  </a:lnTo>
                  <a:lnTo>
                    <a:pt x="411" y="715"/>
                  </a:lnTo>
                  <a:lnTo>
                    <a:pt x="419" y="724"/>
                  </a:lnTo>
                  <a:lnTo>
                    <a:pt x="431" y="731"/>
                  </a:lnTo>
                  <a:lnTo>
                    <a:pt x="442" y="738"/>
                  </a:lnTo>
                  <a:lnTo>
                    <a:pt x="453" y="743"/>
                  </a:lnTo>
                  <a:lnTo>
                    <a:pt x="465" y="746"/>
                  </a:lnTo>
                  <a:lnTo>
                    <a:pt x="479" y="749"/>
                  </a:lnTo>
                  <a:lnTo>
                    <a:pt x="493" y="750"/>
                  </a:lnTo>
                  <a:lnTo>
                    <a:pt x="507" y="750"/>
                  </a:lnTo>
                  <a:lnTo>
                    <a:pt x="507" y="750"/>
                  </a:lnTo>
                  <a:lnTo>
                    <a:pt x="521" y="747"/>
                  </a:lnTo>
                  <a:lnTo>
                    <a:pt x="535" y="745"/>
                  </a:lnTo>
                  <a:lnTo>
                    <a:pt x="563" y="738"/>
                  </a:lnTo>
                  <a:lnTo>
                    <a:pt x="593" y="729"/>
                  </a:lnTo>
                  <a:lnTo>
                    <a:pt x="621" y="721"/>
                  </a:lnTo>
                  <a:lnTo>
                    <a:pt x="635" y="718"/>
                  </a:lnTo>
                  <a:lnTo>
                    <a:pt x="647" y="715"/>
                  </a:lnTo>
                  <a:lnTo>
                    <a:pt x="660" y="714"/>
                  </a:lnTo>
                  <a:lnTo>
                    <a:pt x="671" y="715"/>
                  </a:lnTo>
                  <a:lnTo>
                    <a:pt x="681" y="717"/>
                  </a:lnTo>
                  <a:lnTo>
                    <a:pt x="689" y="721"/>
                  </a:lnTo>
                  <a:lnTo>
                    <a:pt x="698" y="727"/>
                  </a:lnTo>
                  <a:lnTo>
                    <a:pt x="703" y="735"/>
                  </a:lnTo>
                  <a:lnTo>
                    <a:pt x="703" y="735"/>
                  </a:lnTo>
                  <a:lnTo>
                    <a:pt x="706" y="740"/>
                  </a:lnTo>
                  <a:lnTo>
                    <a:pt x="707" y="747"/>
                  </a:lnTo>
                  <a:lnTo>
                    <a:pt x="710" y="768"/>
                  </a:lnTo>
                  <a:lnTo>
                    <a:pt x="713" y="795"/>
                  </a:lnTo>
                  <a:lnTo>
                    <a:pt x="713" y="827"/>
                  </a:lnTo>
                  <a:lnTo>
                    <a:pt x="713" y="903"/>
                  </a:lnTo>
                  <a:lnTo>
                    <a:pt x="713" y="985"/>
                  </a:lnTo>
                  <a:lnTo>
                    <a:pt x="713" y="985"/>
                  </a:lnTo>
                  <a:lnTo>
                    <a:pt x="565" y="982"/>
                  </a:lnTo>
                  <a:lnTo>
                    <a:pt x="468" y="981"/>
                  </a:lnTo>
                  <a:lnTo>
                    <a:pt x="468" y="981"/>
                  </a:lnTo>
                  <a:lnTo>
                    <a:pt x="452" y="982"/>
                  </a:lnTo>
                  <a:lnTo>
                    <a:pt x="439" y="985"/>
                  </a:lnTo>
                  <a:lnTo>
                    <a:pt x="428" y="991"/>
                  </a:lnTo>
                  <a:lnTo>
                    <a:pt x="419" y="996"/>
                  </a:lnTo>
                  <a:lnTo>
                    <a:pt x="414" y="1003"/>
                  </a:lnTo>
                  <a:lnTo>
                    <a:pt x="410" y="1012"/>
                  </a:lnTo>
                  <a:lnTo>
                    <a:pt x="408" y="1019"/>
                  </a:lnTo>
                  <a:lnTo>
                    <a:pt x="410" y="1027"/>
                  </a:lnTo>
                  <a:lnTo>
                    <a:pt x="410" y="1027"/>
                  </a:lnTo>
                  <a:lnTo>
                    <a:pt x="415" y="1035"/>
                  </a:lnTo>
                  <a:lnTo>
                    <a:pt x="424" y="1049"/>
                  </a:lnTo>
                  <a:lnTo>
                    <a:pt x="433" y="1065"/>
                  </a:lnTo>
                  <a:lnTo>
                    <a:pt x="445" y="1084"/>
                  </a:lnTo>
                  <a:lnTo>
                    <a:pt x="456" y="1105"/>
                  </a:lnTo>
                  <a:lnTo>
                    <a:pt x="465" y="1128"/>
                  </a:lnTo>
                  <a:lnTo>
                    <a:pt x="470" y="1140"/>
                  </a:lnTo>
                  <a:lnTo>
                    <a:pt x="472" y="1151"/>
                  </a:lnTo>
                  <a:lnTo>
                    <a:pt x="474" y="1164"/>
                  </a:lnTo>
                  <a:lnTo>
                    <a:pt x="475" y="1175"/>
                  </a:lnTo>
                  <a:lnTo>
                    <a:pt x="475" y="1175"/>
                  </a:lnTo>
                  <a:lnTo>
                    <a:pt x="475" y="1189"/>
                  </a:lnTo>
                  <a:lnTo>
                    <a:pt x="472" y="1202"/>
                  </a:lnTo>
                  <a:lnTo>
                    <a:pt x="470" y="1214"/>
                  </a:lnTo>
                  <a:lnTo>
                    <a:pt x="465" y="1224"/>
                  </a:lnTo>
                  <a:lnTo>
                    <a:pt x="461" y="1235"/>
                  </a:lnTo>
                  <a:lnTo>
                    <a:pt x="454" y="1244"/>
                  </a:lnTo>
                  <a:lnTo>
                    <a:pt x="447" y="1252"/>
                  </a:lnTo>
                  <a:lnTo>
                    <a:pt x="439" y="1260"/>
                  </a:lnTo>
                  <a:lnTo>
                    <a:pt x="431" y="1267"/>
                  </a:lnTo>
                  <a:lnTo>
                    <a:pt x="422" y="1273"/>
                  </a:lnTo>
                  <a:lnTo>
                    <a:pt x="412" y="1277"/>
                  </a:lnTo>
                  <a:lnTo>
                    <a:pt x="401" y="1281"/>
                  </a:lnTo>
                  <a:lnTo>
                    <a:pt x="391" y="1286"/>
                  </a:lnTo>
                  <a:lnTo>
                    <a:pt x="380" y="1287"/>
                  </a:lnTo>
                  <a:lnTo>
                    <a:pt x="369" y="1288"/>
                  </a:lnTo>
                  <a:lnTo>
                    <a:pt x="358" y="1290"/>
                  </a:lnTo>
                  <a:lnTo>
                    <a:pt x="358" y="1290"/>
                  </a:lnTo>
                  <a:lnTo>
                    <a:pt x="347" y="1288"/>
                  </a:lnTo>
                  <a:lnTo>
                    <a:pt x="335" y="1288"/>
                  </a:lnTo>
                  <a:lnTo>
                    <a:pt x="324" y="1286"/>
                  </a:lnTo>
                  <a:lnTo>
                    <a:pt x="313" y="1283"/>
                  </a:lnTo>
                  <a:lnTo>
                    <a:pt x="303" y="1279"/>
                  </a:lnTo>
                  <a:lnTo>
                    <a:pt x="294" y="1274"/>
                  </a:lnTo>
                  <a:lnTo>
                    <a:pt x="284" y="1267"/>
                  </a:lnTo>
                  <a:lnTo>
                    <a:pt x="275" y="1262"/>
                  </a:lnTo>
                  <a:lnTo>
                    <a:pt x="267" y="1253"/>
                  </a:lnTo>
                  <a:lnTo>
                    <a:pt x="259" y="1245"/>
                  </a:lnTo>
                  <a:lnTo>
                    <a:pt x="253" y="1235"/>
                  </a:lnTo>
                  <a:lnTo>
                    <a:pt x="247" y="1226"/>
                  </a:lnTo>
                  <a:lnTo>
                    <a:pt x="242" y="1214"/>
                  </a:lnTo>
                  <a:lnTo>
                    <a:pt x="239" y="1202"/>
                  </a:lnTo>
                  <a:lnTo>
                    <a:pt x="236" y="1188"/>
                  </a:lnTo>
                  <a:lnTo>
                    <a:pt x="236" y="1174"/>
                  </a:lnTo>
                  <a:lnTo>
                    <a:pt x="236" y="1174"/>
                  </a:lnTo>
                  <a:lnTo>
                    <a:pt x="236" y="1161"/>
                  </a:lnTo>
                  <a:lnTo>
                    <a:pt x="238" y="1149"/>
                  </a:lnTo>
                  <a:lnTo>
                    <a:pt x="240" y="1136"/>
                  </a:lnTo>
                  <a:lnTo>
                    <a:pt x="243" y="1125"/>
                  </a:lnTo>
                  <a:lnTo>
                    <a:pt x="252" y="1103"/>
                  </a:lnTo>
                  <a:lnTo>
                    <a:pt x="260" y="1082"/>
                  </a:lnTo>
                  <a:lnTo>
                    <a:pt x="278" y="1047"/>
                  </a:lnTo>
                  <a:lnTo>
                    <a:pt x="285" y="1031"/>
                  </a:lnTo>
                  <a:lnTo>
                    <a:pt x="288" y="1024"/>
                  </a:lnTo>
                  <a:lnTo>
                    <a:pt x="289" y="1019"/>
                  </a:lnTo>
                  <a:lnTo>
                    <a:pt x="289" y="1019"/>
                  </a:lnTo>
                  <a:lnTo>
                    <a:pt x="289" y="1014"/>
                  </a:lnTo>
                  <a:lnTo>
                    <a:pt x="288" y="1012"/>
                  </a:lnTo>
                  <a:lnTo>
                    <a:pt x="285" y="1009"/>
                  </a:lnTo>
                  <a:lnTo>
                    <a:pt x="282" y="1006"/>
                  </a:lnTo>
                  <a:lnTo>
                    <a:pt x="271" y="1000"/>
                  </a:lnTo>
                  <a:lnTo>
                    <a:pt x="257" y="998"/>
                  </a:lnTo>
                  <a:lnTo>
                    <a:pt x="240" y="995"/>
                  </a:lnTo>
                  <a:lnTo>
                    <a:pt x="221" y="992"/>
                  </a:lnTo>
                  <a:lnTo>
                    <a:pt x="176" y="989"/>
                  </a:lnTo>
                  <a:lnTo>
                    <a:pt x="127" y="988"/>
                  </a:lnTo>
                  <a:lnTo>
                    <a:pt x="78" y="988"/>
                  </a:lnTo>
                  <a:lnTo>
                    <a:pt x="0" y="988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74" y="274"/>
                  </a:lnTo>
                  <a:lnTo>
                    <a:pt x="130" y="274"/>
                  </a:lnTo>
                  <a:lnTo>
                    <a:pt x="192" y="272"/>
                  </a:lnTo>
                  <a:lnTo>
                    <a:pt x="221" y="271"/>
                  </a:lnTo>
                  <a:lnTo>
                    <a:pt x="250" y="268"/>
                  </a:lnTo>
                  <a:lnTo>
                    <a:pt x="275" y="265"/>
                  </a:lnTo>
                  <a:lnTo>
                    <a:pt x="299" y="261"/>
                  </a:lnTo>
                  <a:lnTo>
                    <a:pt x="319" y="257"/>
                  </a:lnTo>
                  <a:lnTo>
                    <a:pt x="333" y="250"/>
                  </a:lnTo>
                  <a:lnTo>
                    <a:pt x="338" y="247"/>
                  </a:lnTo>
                  <a:lnTo>
                    <a:pt x="342" y="243"/>
                  </a:lnTo>
                  <a:lnTo>
                    <a:pt x="344" y="239"/>
                  </a:lnTo>
                  <a:lnTo>
                    <a:pt x="345" y="234"/>
                  </a:lnTo>
                  <a:lnTo>
                    <a:pt x="345" y="234"/>
                  </a:lnTo>
                  <a:lnTo>
                    <a:pt x="344" y="229"/>
                  </a:lnTo>
                  <a:lnTo>
                    <a:pt x="341" y="225"/>
                  </a:lnTo>
                  <a:lnTo>
                    <a:pt x="333" y="213"/>
                  </a:lnTo>
                  <a:lnTo>
                    <a:pt x="323" y="200"/>
                  </a:lnTo>
                  <a:lnTo>
                    <a:pt x="310" y="184"/>
                  </a:lnTo>
                  <a:lnTo>
                    <a:pt x="298" y="165"/>
                  </a:lnTo>
                  <a:lnTo>
                    <a:pt x="292" y="155"/>
                  </a:lnTo>
                  <a:lnTo>
                    <a:pt x="288" y="142"/>
                  </a:lnTo>
                  <a:lnTo>
                    <a:pt x="284" y="130"/>
                  </a:lnTo>
                  <a:lnTo>
                    <a:pt x="281" y="116"/>
                  </a:lnTo>
                  <a:lnTo>
                    <a:pt x="278" y="100"/>
                  </a:lnTo>
                  <a:lnTo>
                    <a:pt x="278" y="83"/>
                  </a:lnTo>
                  <a:lnTo>
                    <a:pt x="278" y="83"/>
                  </a:lnTo>
                  <a:lnTo>
                    <a:pt x="280" y="74"/>
                  </a:lnTo>
                  <a:lnTo>
                    <a:pt x="281" y="64"/>
                  </a:lnTo>
                  <a:lnTo>
                    <a:pt x="284" y="56"/>
                  </a:lnTo>
                  <a:lnTo>
                    <a:pt x="288" y="47"/>
                  </a:lnTo>
                  <a:lnTo>
                    <a:pt x="292" y="40"/>
                  </a:lnTo>
                  <a:lnTo>
                    <a:pt x="298" y="33"/>
                  </a:lnTo>
                  <a:lnTo>
                    <a:pt x="303" y="28"/>
                  </a:lnTo>
                  <a:lnTo>
                    <a:pt x="310" y="22"/>
                  </a:lnTo>
                  <a:lnTo>
                    <a:pt x="324" y="12"/>
                  </a:lnTo>
                  <a:lnTo>
                    <a:pt x="341" y="7"/>
                  </a:lnTo>
                  <a:lnTo>
                    <a:pt x="358" y="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6" y="0"/>
                  </a:lnTo>
                  <a:lnTo>
                    <a:pt x="414" y="2"/>
                  </a:lnTo>
                  <a:lnTo>
                    <a:pt x="432" y="8"/>
                  </a:lnTo>
                  <a:lnTo>
                    <a:pt x="447" y="15"/>
                  </a:lnTo>
                  <a:lnTo>
                    <a:pt x="463" y="26"/>
                  </a:lnTo>
                  <a:lnTo>
                    <a:pt x="468" y="32"/>
                  </a:lnTo>
                  <a:lnTo>
                    <a:pt x="474" y="37"/>
                  </a:lnTo>
                  <a:lnTo>
                    <a:pt x="479" y="44"/>
                  </a:lnTo>
                  <a:lnTo>
                    <a:pt x="484" y="53"/>
                  </a:lnTo>
                  <a:lnTo>
                    <a:pt x="488" y="60"/>
                  </a:lnTo>
                  <a:lnTo>
                    <a:pt x="491" y="70"/>
                  </a:lnTo>
                  <a:lnTo>
                    <a:pt x="491" y="70"/>
                  </a:lnTo>
                  <a:lnTo>
                    <a:pt x="493" y="88"/>
                  </a:lnTo>
                  <a:lnTo>
                    <a:pt x="493" y="106"/>
                  </a:lnTo>
                  <a:lnTo>
                    <a:pt x="492" y="123"/>
                  </a:lnTo>
                  <a:lnTo>
                    <a:pt x="488" y="139"/>
                  </a:lnTo>
                  <a:lnTo>
                    <a:pt x="484" y="155"/>
                  </a:lnTo>
                  <a:lnTo>
                    <a:pt x="478" y="169"/>
                  </a:lnTo>
                  <a:lnTo>
                    <a:pt x="467" y="195"/>
                  </a:lnTo>
                  <a:lnTo>
                    <a:pt x="463" y="206"/>
                  </a:lnTo>
                  <a:lnTo>
                    <a:pt x="461" y="218"/>
                  </a:lnTo>
                  <a:lnTo>
                    <a:pt x="460" y="227"/>
                  </a:lnTo>
                  <a:lnTo>
                    <a:pt x="463" y="237"/>
                  </a:lnTo>
                  <a:lnTo>
                    <a:pt x="465" y="241"/>
                  </a:lnTo>
                  <a:lnTo>
                    <a:pt x="468" y="246"/>
                  </a:lnTo>
                  <a:lnTo>
                    <a:pt x="478" y="253"/>
                  </a:lnTo>
                  <a:lnTo>
                    <a:pt x="492" y="260"/>
                  </a:lnTo>
                  <a:lnTo>
                    <a:pt x="510" y="265"/>
                  </a:lnTo>
                  <a:lnTo>
                    <a:pt x="510" y="265"/>
                  </a:lnTo>
                  <a:lnTo>
                    <a:pt x="526" y="269"/>
                  </a:lnTo>
                  <a:lnTo>
                    <a:pt x="545" y="271"/>
                  </a:lnTo>
                  <a:lnTo>
                    <a:pt x="591" y="274"/>
                  </a:lnTo>
                  <a:lnTo>
                    <a:pt x="646" y="275"/>
                  </a:lnTo>
                  <a:lnTo>
                    <a:pt x="706" y="274"/>
                  </a:lnTo>
                  <a:lnTo>
                    <a:pt x="706" y="274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42"/>
            <p:cNvSpPr>
              <a:spLocks/>
            </p:cNvSpPr>
            <p:nvPr/>
          </p:nvSpPr>
          <p:spPr bwMode="auto">
            <a:xfrm>
              <a:off x="5421313" y="2427288"/>
              <a:ext cx="1155700" cy="2062162"/>
            </a:xfrm>
            <a:custGeom>
              <a:avLst/>
              <a:gdLst>
                <a:gd name="T0" fmla="*/ 584 w 728"/>
                <a:gd name="T1" fmla="*/ 1019 h 1299"/>
                <a:gd name="T2" fmla="*/ 467 w 728"/>
                <a:gd name="T3" fmla="*/ 1022 h 1299"/>
                <a:gd name="T4" fmla="*/ 440 w 728"/>
                <a:gd name="T5" fmla="*/ 1038 h 1299"/>
                <a:gd name="T6" fmla="*/ 441 w 728"/>
                <a:gd name="T7" fmla="*/ 1066 h 1299"/>
                <a:gd name="T8" fmla="*/ 469 w 728"/>
                <a:gd name="T9" fmla="*/ 1158 h 1299"/>
                <a:gd name="T10" fmla="*/ 474 w 728"/>
                <a:gd name="T11" fmla="*/ 1211 h 1299"/>
                <a:gd name="T12" fmla="*/ 460 w 728"/>
                <a:gd name="T13" fmla="*/ 1251 h 1299"/>
                <a:gd name="T14" fmla="*/ 429 w 728"/>
                <a:gd name="T15" fmla="*/ 1279 h 1299"/>
                <a:gd name="T16" fmla="*/ 377 w 728"/>
                <a:gd name="T17" fmla="*/ 1298 h 1299"/>
                <a:gd name="T18" fmla="*/ 310 w 728"/>
                <a:gd name="T19" fmla="*/ 1292 h 1299"/>
                <a:gd name="T20" fmla="*/ 274 w 728"/>
                <a:gd name="T21" fmla="*/ 1272 h 1299"/>
                <a:gd name="T22" fmla="*/ 250 w 728"/>
                <a:gd name="T23" fmla="*/ 1240 h 1299"/>
                <a:gd name="T24" fmla="*/ 244 w 728"/>
                <a:gd name="T25" fmla="*/ 1194 h 1299"/>
                <a:gd name="T26" fmla="*/ 254 w 728"/>
                <a:gd name="T27" fmla="*/ 1162 h 1299"/>
                <a:gd name="T28" fmla="*/ 307 w 728"/>
                <a:gd name="T29" fmla="*/ 1080 h 1299"/>
                <a:gd name="T30" fmla="*/ 318 w 728"/>
                <a:gd name="T31" fmla="*/ 1060 h 1299"/>
                <a:gd name="T32" fmla="*/ 307 w 728"/>
                <a:gd name="T33" fmla="*/ 1029 h 1299"/>
                <a:gd name="T34" fmla="*/ 276 w 728"/>
                <a:gd name="T35" fmla="*/ 1015 h 1299"/>
                <a:gd name="T36" fmla="*/ 5 w 728"/>
                <a:gd name="T37" fmla="*/ 1019 h 1299"/>
                <a:gd name="T38" fmla="*/ 1 w 728"/>
                <a:gd name="T39" fmla="*/ 845 h 1299"/>
                <a:gd name="T40" fmla="*/ 11 w 728"/>
                <a:gd name="T41" fmla="*/ 765 h 1299"/>
                <a:gd name="T42" fmla="*/ 26 w 728"/>
                <a:gd name="T43" fmla="*/ 736 h 1299"/>
                <a:gd name="T44" fmla="*/ 61 w 728"/>
                <a:gd name="T45" fmla="*/ 724 h 1299"/>
                <a:gd name="T46" fmla="*/ 124 w 728"/>
                <a:gd name="T47" fmla="*/ 758 h 1299"/>
                <a:gd name="T48" fmla="*/ 180 w 728"/>
                <a:gd name="T49" fmla="*/ 783 h 1299"/>
                <a:gd name="T50" fmla="*/ 222 w 728"/>
                <a:gd name="T51" fmla="*/ 782 h 1299"/>
                <a:gd name="T52" fmla="*/ 274 w 728"/>
                <a:gd name="T53" fmla="*/ 761 h 1299"/>
                <a:gd name="T54" fmla="*/ 310 w 728"/>
                <a:gd name="T55" fmla="*/ 724 h 1299"/>
                <a:gd name="T56" fmla="*/ 330 w 728"/>
                <a:gd name="T57" fmla="*/ 680 h 1299"/>
                <a:gd name="T58" fmla="*/ 332 w 728"/>
                <a:gd name="T59" fmla="*/ 643 h 1299"/>
                <a:gd name="T60" fmla="*/ 321 w 728"/>
                <a:gd name="T61" fmla="*/ 596 h 1299"/>
                <a:gd name="T62" fmla="*/ 292 w 728"/>
                <a:gd name="T63" fmla="*/ 557 h 1299"/>
                <a:gd name="T64" fmla="*/ 243 w 728"/>
                <a:gd name="T65" fmla="*/ 530 h 1299"/>
                <a:gd name="T66" fmla="*/ 193 w 728"/>
                <a:gd name="T67" fmla="*/ 523 h 1299"/>
                <a:gd name="T68" fmla="*/ 142 w 728"/>
                <a:gd name="T69" fmla="*/ 537 h 1299"/>
                <a:gd name="T70" fmla="*/ 81 w 728"/>
                <a:gd name="T71" fmla="*/ 575 h 1299"/>
                <a:gd name="T72" fmla="*/ 43 w 728"/>
                <a:gd name="T73" fmla="*/ 573 h 1299"/>
                <a:gd name="T74" fmla="*/ 22 w 728"/>
                <a:gd name="T75" fmla="*/ 551 h 1299"/>
                <a:gd name="T76" fmla="*/ 12 w 728"/>
                <a:gd name="T77" fmla="*/ 466 h 1299"/>
                <a:gd name="T78" fmla="*/ 162 w 728"/>
                <a:gd name="T79" fmla="*/ 309 h 1299"/>
                <a:gd name="T80" fmla="*/ 289 w 728"/>
                <a:gd name="T81" fmla="*/ 308 h 1299"/>
                <a:gd name="T82" fmla="*/ 316 w 728"/>
                <a:gd name="T83" fmla="*/ 281 h 1299"/>
                <a:gd name="T84" fmla="*/ 316 w 728"/>
                <a:gd name="T85" fmla="*/ 258 h 1299"/>
                <a:gd name="T86" fmla="*/ 265 w 728"/>
                <a:gd name="T87" fmla="*/ 165 h 1299"/>
                <a:gd name="T88" fmla="*/ 253 w 728"/>
                <a:gd name="T89" fmla="*/ 121 h 1299"/>
                <a:gd name="T90" fmla="*/ 260 w 728"/>
                <a:gd name="T91" fmla="*/ 74 h 1299"/>
                <a:gd name="T92" fmla="*/ 285 w 728"/>
                <a:gd name="T93" fmla="*/ 38 h 1299"/>
                <a:gd name="T94" fmla="*/ 323 w 728"/>
                <a:gd name="T95" fmla="*/ 13 h 1299"/>
                <a:gd name="T96" fmla="*/ 367 w 728"/>
                <a:gd name="T97" fmla="*/ 2 h 1299"/>
                <a:gd name="T98" fmla="*/ 401 w 728"/>
                <a:gd name="T99" fmla="*/ 2 h 1299"/>
                <a:gd name="T100" fmla="*/ 444 w 728"/>
                <a:gd name="T101" fmla="*/ 17 h 1299"/>
                <a:gd name="T102" fmla="*/ 476 w 728"/>
                <a:gd name="T103" fmla="*/ 49 h 1299"/>
                <a:gd name="T104" fmla="*/ 495 w 728"/>
                <a:gd name="T105" fmla="*/ 100 h 1299"/>
                <a:gd name="T106" fmla="*/ 495 w 728"/>
                <a:gd name="T107" fmla="*/ 144 h 1299"/>
                <a:gd name="T108" fmla="*/ 481 w 728"/>
                <a:gd name="T109" fmla="*/ 189 h 1299"/>
                <a:gd name="T110" fmla="*/ 447 w 728"/>
                <a:gd name="T111" fmla="*/ 248 h 1299"/>
                <a:gd name="T112" fmla="*/ 439 w 728"/>
                <a:gd name="T113" fmla="*/ 274 h 1299"/>
                <a:gd name="T114" fmla="*/ 446 w 728"/>
                <a:gd name="T115" fmla="*/ 288 h 1299"/>
                <a:gd name="T116" fmla="*/ 506 w 728"/>
                <a:gd name="T117" fmla="*/ 304 h 1299"/>
                <a:gd name="T118" fmla="*/ 693 w 728"/>
                <a:gd name="T119" fmla="*/ 30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8" h="1299">
                  <a:moveTo>
                    <a:pt x="728" y="304"/>
                  </a:moveTo>
                  <a:lnTo>
                    <a:pt x="728" y="1021"/>
                  </a:lnTo>
                  <a:lnTo>
                    <a:pt x="728" y="1021"/>
                  </a:lnTo>
                  <a:lnTo>
                    <a:pt x="584" y="1019"/>
                  </a:lnTo>
                  <a:lnTo>
                    <a:pt x="532" y="1019"/>
                  </a:lnTo>
                  <a:lnTo>
                    <a:pt x="495" y="1019"/>
                  </a:lnTo>
                  <a:lnTo>
                    <a:pt x="479" y="1021"/>
                  </a:lnTo>
                  <a:lnTo>
                    <a:pt x="467" y="1022"/>
                  </a:lnTo>
                  <a:lnTo>
                    <a:pt x="457" y="1025"/>
                  </a:lnTo>
                  <a:lnTo>
                    <a:pt x="448" y="1028"/>
                  </a:lnTo>
                  <a:lnTo>
                    <a:pt x="444" y="1032"/>
                  </a:lnTo>
                  <a:lnTo>
                    <a:pt x="440" y="1038"/>
                  </a:lnTo>
                  <a:lnTo>
                    <a:pt x="439" y="1045"/>
                  </a:lnTo>
                  <a:lnTo>
                    <a:pt x="440" y="1052"/>
                  </a:lnTo>
                  <a:lnTo>
                    <a:pt x="440" y="1052"/>
                  </a:lnTo>
                  <a:lnTo>
                    <a:pt x="441" y="1066"/>
                  </a:lnTo>
                  <a:lnTo>
                    <a:pt x="447" y="1081"/>
                  </a:lnTo>
                  <a:lnTo>
                    <a:pt x="458" y="1117"/>
                  </a:lnTo>
                  <a:lnTo>
                    <a:pt x="464" y="1138"/>
                  </a:lnTo>
                  <a:lnTo>
                    <a:pt x="469" y="1158"/>
                  </a:lnTo>
                  <a:lnTo>
                    <a:pt x="472" y="1179"/>
                  </a:lnTo>
                  <a:lnTo>
                    <a:pt x="474" y="1198"/>
                  </a:lnTo>
                  <a:lnTo>
                    <a:pt x="474" y="1198"/>
                  </a:lnTo>
                  <a:lnTo>
                    <a:pt x="474" y="1211"/>
                  </a:lnTo>
                  <a:lnTo>
                    <a:pt x="472" y="1222"/>
                  </a:lnTo>
                  <a:lnTo>
                    <a:pt x="469" y="1232"/>
                  </a:lnTo>
                  <a:lnTo>
                    <a:pt x="465" y="1242"/>
                  </a:lnTo>
                  <a:lnTo>
                    <a:pt x="460" y="1251"/>
                  </a:lnTo>
                  <a:lnTo>
                    <a:pt x="453" y="1260"/>
                  </a:lnTo>
                  <a:lnTo>
                    <a:pt x="446" y="1267"/>
                  </a:lnTo>
                  <a:lnTo>
                    <a:pt x="437" y="1274"/>
                  </a:lnTo>
                  <a:lnTo>
                    <a:pt x="429" y="1279"/>
                  </a:lnTo>
                  <a:lnTo>
                    <a:pt x="419" y="1285"/>
                  </a:lnTo>
                  <a:lnTo>
                    <a:pt x="409" y="1289"/>
                  </a:lnTo>
                  <a:lnTo>
                    <a:pt x="398" y="1293"/>
                  </a:lnTo>
                  <a:lnTo>
                    <a:pt x="377" y="1298"/>
                  </a:lnTo>
                  <a:lnTo>
                    <a:pt x="355" y="1299"/>
                  </a:lnTo>
                  <a:lnTo>
                    <a:pt x="332" y="1298"/>
                  </a:lnTo>
                  <a:lnTo>
                    <a:pt x="321" y="1295"/>
                  </a:lnTo>
                  <a:lnTo>
                    <a:pt x="310" y="1292"/>
                  </a:lnTo>
                  <a:lnTo>
                    <a:pt x="300" y="1289"/>
                  </a:lnTo>
                  <a:lnTo>
                    <a:pt x="290" y="1284"/>
                  </a:lnTo>
                  <a:lnTo>
                    <a:pt x="282" y="1279"/>
                  </a:lnTo>
                  <a:lnTo>
                    <a:pt x="274" y="1272"/>
                  </a:lnTo>
                  <a:lnTo>
                    <a:pt x="267" y="1265"/>
                  </a:lnTo>
                  <a:lnTo>
                    <a:pt x="260" y="1258"/>
                  </a:lnTo>
                  <a:lnTo>
                    <a:pt x="254" y="1249"/>
                  </a:lnTo>
                  <a:lnTo>
                    <a:pt x="250" y="1240"/>
                  </a:lnTo>
                  <a:lnTo>
                    <a:pt x="247" y="1229"/>
                  </a:lnTo>
                  <a:lnTo>
                    <a:pt x="244" y="1218"/>
                  </a:lnTo>
                  <a:lnTo>
                    <a:pt x="244" y="1207"/>
                  </a:lnTo>
                  <a:lnTo>
                    <a:pt x="244" y="1194"/>
                  </a:lnTo>
                  <a:lnTo>
                    <a:pt x="244" y="1194"/>
                  </a:lnTo>
                  <a:lnTo>
                    <a:pt x="247" y="1183"/>
                  </a:lnTo>
                  <a:lnTo>
                    <a:pt x="250" y="1172"/>
                  </a:lnTo>
                  <a:lnTo>
                    <a:pt x="254" y="1162"/>
                  </a:lnTo>
                  <a:lnTo>
                    <a:pt x="260" y="1151"/>
                  </a:lnTo>
                  <a:lnTo>
                    <a:pt x="271" y="1131"/>
                  </a:lnTo>
                  <a:lnTo>
                    <a:pt x="283" y="1112"/>
                  </a:lnTo>
                  <a:lnTo>
                    <a:pt x="307" y="1080"/>
                  </a:lnTo>
                  <a:lnTo>
                    <a:pt x="316" y="1068"/>
                  </a:lnTo>
                  <a:lnTo>
                    <a:pt x="317" y="1063"/>
                  </a:lnTo>
                  <a:lnTo>
                    <a:pt x="318" y="1060"/>
                  </a:lnTo>
                  <a:lnTo>
                    <a:pt x="318" y="1060"/>
                  </a:lnTo>
                  <a:lnTo>
                    <a:pt x="318" y="1052"/>
                  </a:lnTo>
                  <a:lnTo>
                    <a:pt x="317" y="1045"/>
                  </a:lnTo>
                  <a:lnTo>
                    <a:pt x="313" y="1036"/>
                  </a:lnTo>
                  <a:lnTo>
                    <a:pt x="307" y="1029"/>
                  </a:lnTo>
                  <a:lnTo>
                    <a:pt x="307" y="1029"/>
                  </a:lnTo>
                  <a:lnTo>
                    <a:pt x="299" y="1024"/>
                  </a:lnTo>
                  <a:lnTo>
                    <a:pt x="289" y="1018"/>
                  </a:lnTo>
                  <a:lnTo>
                    <a:pt x="276" y="1015"/>
                  </a:lnTo>
                  <a:lnTo>
                    <a:pt x="261" y="1014"/>
                  </a:lnTo>
                  <a:lnTo>
                    <a:pt x="261" y="1014"/>
                  </a:lnTo>
                  <a:lnTo>
                    <a:pt x="159" y="1015"/>
                  </a:lnTo>
                  <a:lnTo>
                    <a:pt x="5" y="1019"/>
                  </a:lnTo>
                  <a:lnTo>
                    <a:pt x="5" y="1019"/>
                  </a:lnTo>
                  <a:lnTo>
                    <a:pt x="1" y="929"/>
                  </a:lnTo>
                  <a:lnTo>
                    <a:pt x="0" y="885"/>
                  </a:lnTo>
                  <a:lnTo>
                    <a:pt x="1" y="845"/>
                  </a:lnTo>
                  <a:lnTo>
                    <a:pt x="3" y="808"/>
                  </a:lnTo>
                  <a:lnTo>
                    <a:pt x="5" y="793"/>
                  </a:lnTo>
                  <a:lnTo>
                    <a:pt x="8" y="778"/>
                  </a:lnTo>
                  <a:lnTo>
                    <a:pt x="11" y="765"/>
                  </a:lnTo>
                  <a:lnTo>
                    <a:pt x="15" y="752"/>
                  </a:lnTo>
                  <a:lnTo>
                    <a:pt x="21" y="743"/>
                  </a:lnTo>
                  <a:lnTo>
                    <a:pt x="26" y="736"/>
                  </a:lnTo>
                  <a:lnTo>
                    <a:pt x="26" y="736"/>
                  </a:lnTo>
                  <a:lnTo>
                    <a:pt x="35" y="729"/>
                  </a:lnTo>
                  <a:lnTo>
                    <a:pt x="43" y="724"/>
                  </a:lnTo>
                  <a:lnTo>
                    <a:pt x="51" y="723"/>
                  </a:lnTo>
                  <a:lnTo>
                    <a:pt x="61" y="724"/>
                  </a:lnTo>
                  <a:lnTo>
                    <a:pt x="71" y="727"/>
                  </a:lnTo>
                  <a:lnTo>
                    <a:pt x="81" y="731"/>
                  </a:lnTo>
                  <a:lnTo>
                    <a:pt x="102" y="744"/>
                  </a:lnTo>
                  <a:lnTo>
                    <a:pt x="124" y="758"/>
                  </a:lnTo>
                  <a:lnTo>
                    <a:pt x="146" y="771"/>
                  </a:lnTo>
                  <a:lnTo>
                    <a:pt x="158" y="776"/>
                  </a:lnTo>
                  <a:lnTo>
                    <a:pt x="169" y="780"/>
                  </a:lnTo>
                  <a:lnTo>
                    <a:pt x="180" y="783"/>
                  </a:lnTo>
                  <a:lnTo>
                    <a:pt x="191" y="785"/>
                  </a:lnTo>
                  <a:lnTo>
                    <a:pt x="191" y="785"/>
                  </a:lnTo>
                  <a:lnTo>
                    <a:pt x="208" y="785"/>
                  </a:lnTo>
                  <a:lnTo>
                    <a:pt x="222" y="782"/>
                  </a:lnTo>
                  <a:lnTo>
                    <a:pt x="237" y="779"/>
                  </a:lnTo>
                  <a:lnTo>
                    <a:pt x="250" y="773"/>
                  </a:lnTo>
                  <a:lnTo>
                    <a:pt x="263" y="768"/>
                  </a:lnTo>
                  <a:lnTo>
                    <a:pt x="274" y="761"/>
                  </a:lnTo>
                  <a:lnTo>
                    <a:pt x="285" y="754"/>
                  </a:lnTo>
                  <a:lnTo>
                    <a:pt x="293" y="744"/>
                  </a:lnTo>
                  <a:lnTo>
                    <a:pt x="302" y="736"/>
                  </a:lnTo>
                  <a:lnTo>
                    <a:pt x="310" y="724"/>
                  </a:lnTo>
                  <a:lnTo>
                    <a:pt x="316" y="715"/>
                  </a:lnTo>
                  <a:lnTo>
                    <a:pt x="321" y="703"/>
                  </a:lnTo>
                  <a:lnTo>
                    <a:pt x="325" y="691"/>
                  </a:lnTo>
                  <a:lnTo>
                    <a:pt x="330" y="680"/>
                  </a:lnTo>
                  <a:lnTo>
                    <a:pt x="331" y="667"/>
                  </a:lnTo>
                  <a:lnTo>
                    <a:pt x="332" y="655"/>
                  </a:lnTo>
                  <a:lnTo>
                    <a:pt x="332" y="655"/>
                  </a:lnTo>
                  <a:lnTo>
                    <a:pt x="332" y="643"/>
                  </a:lnTo>
                  <a:lnTo>
                    <a:pt x="331" y="631"/>
                  </a:lnTo>
                  <a:lnTo>
                    <a:pt x="330" y="618"/>
                  </a:lnTo>
                  <a:lnTo>
                    <a:pt x="325" y="607"/>
                  </a:lnTo>
                  <a:lnTo>
                    <a:pt x="321" y="596"/>
                  </a:lnTo>
                  <a:lnTo>
                    <a:pt x="316" y="585"/>
                  </a:lnTo>
                  <a:lnTo>
                    <a:pt x="309" y="575"/>
                  </a:lnTo>
                  <a:lnTo>
                    <a:pt x="302" y="565"/>
                  </a:lnTo>
                  <a:lnTo>
                    <a:pt x="292" y="557"/>
                  </a:lnTo>
                  <a:lnTo>
                    <a:pt x="282" y="548"/>
                  </a:lnTo>
                  <a:lnTo>
                    <a:pt x="270" y="541"/>
                  </a:lnTo>
                  <a:lnTo>
                    <a:pt x="257" y="536"/>
                  </a:lnTo>
                  <a:lnTo>
                    <a:pt x="243" y="530"/>
                  </a:lnTo>
                  <a:lnTo>
                    <a:pt x="228" y="527"/>
                  </a:lnTo>
                  <a:lnTo>
                    <a:pt x="211" y="525"/>
                  </a:lnTo>
                  <a:lnTo>
                    <a:pt x="193" y="523"/>
                  </a:lnTo>
                  <a:lnTo>
                    <a:pt x="193" y="523"/>
                  </a:lnTo>
                  <a:lnTo>
                    <a:pt x="180" y="525"/>
                  </a:lnTo>
                  <a:lnTo>
                    <a:pt x="167" y="527"/>
                  </a:lnTo>
                  <a:lnTo>
                    <a:pt x="155" y="532"/>
                  </a:lnTo>
                  <a:lnTo>
                    <a:pt x="142" y="537"/>
                  </a:lnTo>
                  <a:lnTo>
                    <a:pt x="120" y="551"/>
                  </a:lnTo>
                  <a:lnTo>
                    <a:pt x="100" y="564"/>
                  </a:lnTo>
                  <a:lnTo>
                    <a:pt x="89" y="569"/>
                  </a:lnTo>
                  <a:lnTo>
                    <a:pt x="81" y="575"/>
                  </a:lnTo>
                  <a:lnTo>
                    <a:pt x="71" y="578"/>
                  </a:lnTo>
                  <a:lnTo>
                    <a:pt x="61" y="579"/>
                  </a:lnTo>
                  <a:lnTo>
                    <a:pt x="51" y="578"/>
                  </a:lnTo>
                  <a:lnTo>
                    <a:pt x="43" y="573"/>
                  </a:lnTo>
                  <a:lnTo>
                    <a:pt x="33" y="566"/>
                  </a:lnTo>
                  <a:lnTo>
                    <a:pt x="25" y="557"/>
                  </a:lnTo>
                  <a:lnTo>
                    <a:pt x="25" y="557"/>
                  </a:lnTo>
                  <a:lnTo>
                    <a:pt x="22" y="551"/>
                  </a:lnTo>
                  <a:lnTo>
                    <a:pt x="19" y="544"/>
                  </a:lnTo>
                  <a:lnTo>
                    <a:pt x="16" y="525"/>
                  </a:lnTo>
                  <a:lnTo>
                    <a:pt x="14" y="498"/>
                  </a:lnTo>
                  <a:lnTo>
                    <a:pt x="12" y="466"/>
                  </a:lnTo>
                  <a:lnTo>
                    <a:pt x="12" y="390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62" y="309"/>
                  </a:lnTo>
                  <a:lnTo>
                    <a:pt x="260" y="312"/>
                  </a:lnTo>
                  <a:lnTo>
                    <a:pt x="260" y="312"/>
                  </a:lnTo>
                  <a:lnTo>
                    <a:pt x="276" y="311"/>
                  </a:lnTo>
                  <a:lnTo>
                    <a:pt x="289" y="308"/>
                  </a:lnTo>
                  <a:lnTo>
                    <a:pt x="299" y="302"/>
                  </a:lnTo>
                  <a:lnTo>
                    <a:pt x="307" y="297"/>
                  </a:lnTo>
                  <a:lnTo>
                    <a:pt x="313" y="288"/>
                  </a:lnTo>
                  <a:lnTo>
                    <a:pt x="316" y="281"/>
                  </a:lnTo>
                  <a:lnTo>
                    <a:pt x="318" y="273"/>
                  </a:lnTo>
                  <a:lnTo>
                    <a:pt x="318" y="266"/>
                  </a:lnTo>
                  <a:lnTo>
                    <a:pt x="318" y="266"/>
                  </a:lnTo>
                  <a:lnTo>
                    <a:pt x="316" y="258"/>
                  </a:lnTo>
                  <a:lnTo>
                    <a:pt x="309" y="245"/>
                  </a:lnTo>
                  <a:lnTo>
                    <a:pt x="288" y="209"/>
                  </a:lnTo>
                  <a:lnTo>
                    <a:pt x="276" y="188"/>
                  </a:lnTo>
                  <a:lnTo>
                    <a:pt x="265" y="165"/>
                  </a:lnTo>
                  <a:lnTo>
                    <a:pt x="258" y="143"/>
                  </a:lnTo>
                  <a:lnTo>
                    <a:pt x="256" y="132"/>
                  </a:lnTo>
                  <a:lnTo>
                    <a:pt x="253" y="121"/>
                  </a:lnTo>
                  <a:lnTo>
                    <a:pt x="253" y="121"/>
                  </a:lnTo>
                  <a:lnTo>
                    <a:pt x="253" y="108"/>
                  </a:lnTo>
                  <a:lnTo>
                    <a:pt x="254" y="97"/>
                  </a:lnTo>
                  <a:lnTo>
                    <a:pt x="256" y="86"/>
                  </a:lnTo>
                  <a:lnTo>
                    <a:pt x="260" y="74"/>
                  </a:lnTo>
                  <a:lnTo>
                    <a:pt x="264" y="65"/>
                  </a:lnTo>
                  <a:lnTo>
                    <a:pt x="270" y="55"/>
                  </a:lnTo>
                  <a:lnTo>
                    <a:pt x="276" y="46"/>
                  </a:lnTo>
                  <a:lnTo>
                    <a:pt x="285" y="38"/>
                  </a:lnTo>
                  <a:lnTo>
                    <a:pt x="293" y="31"/>
                  </a:lnTo>
                  <a:lnTo>
                    <a:pt x="302" y="24"/>
                  </a:lnTo>
                  <a:lnTo>
                    <a:pt x="311" y="19"/>
                  </a:lnTo>
                  <a:lnTo>
                    <a:pt x="323" y="13"/>
                  </a:lnTo>
                  <a:lnTo>
                    <a:pt x="332" y="9"/>
                  </a:lnTo>
                  <a:lnTo>
                    <a:pt x="344" y="6"/>
                  </a:lnTo>
                  <a:lnTo>
                    <a:pt x="355" y="3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79" y="0"/>
                  </a:lnTo>
                  <a:lnTo>
                    <a:pt x="390" y="0"/>
                  </a:lnTo>
                  <a:lnTo>
                    <a:pt x="401" y="2"/>
                  </a:lnTo>
                  <a:lnTo>
                    <a:pt x="412" y="3"/>
                  </a:lnTo>
                  <a:lnTo>
                    <a:pt x="423" y="7"/>
                  </a:lnTo>
                  <a:lnTo>
                    <a:pt x="433" y="12"/>
                  </a:lnTo>
                  <a:lnTo>
                    <a:pt x="444" y="17"/>
                  </a:lnTo>
                  <a:lnTo>
                    <a:pt x="453" y="23"/>
                  </a:lnTo>
                  <a:lnTo>
                    <a:pt x="462" y="30"/>
                  </a:lnTo>
                  <a:lnTo>
                    <a:pt x="469" y="40"/>
                  </a:lnTo>
                  <a:lnTo>
                    <a:pt x="476" y="49"/>
                  </a:lnTo>
                  <a:lnTo>
                    <a:pt x="483" y="60"/>
                  </a:lnTo>
                  <a:lnTo>
                    <a:pt x="488" y="72"/>
                  </a:lnTo>
                  <a:lnTo>
                    <a:pt x="492" y="86"/>
                  </a:lnTo>
                  <a:lnTo>
                    <a:pt x="495" y="100"/>
                  </a:lnTo>
                  <a:lnTo>
                    <a:pt x="496" y="116"/>
                  </a:lnTo>
                  <a:lnTo>
                    <a:pt x="496" y="116"/>
                  </a:lnTo>
                  <a:lnTo>
                    <a:pt x="496" y="132"/>
                  </a:lnTo>
                  <a:lnTo>
                    <a:pt x="495" y="144"/>
                  </a:lnTo>
                  <a:lnTo>
                    <a:pt x="493" y="157"/>
                  </a:lnTo>
                  <a:lnTo>
                    <a:pt x="489" y="168"/>
                  </a:lnTo>
                  <a:lnTo>
                    <a:pt x="485" y="179"/>
                  </a:lnTo>
                  <a:lnTo>
                    <a:pt x="481" y="189"/>
                  </a:lnTo>
                  <a:lnTo>
                    <a:pt x="471" y="207"/>
                  </a:lnTo>
                  <a:lnTo>
                    <a:pt x="460" y="223"/>
                  </a:lnTo>
                  <a:lnTo>
                    <a:pt x="450" y="239"/>
                  </a:lnTo>
                  <a:lnTo>
                    <a:pt x="447" y="248"/>
                  </a:lnTo>
                  <a:lnTo>
                    <a:pt x="443" y="256"/>
                  </a:lnTo>
                  <a:lnTo>
                    <a:pt x="440" y="265"/>
                  </a:lnTo>
                  <a:lnTo>
                    <a:pt x="439" y="274"/>
                  </a:lnTo>
                  <a:lnTo>
                    <a:pt x="439" y="274"/>
                  </a:lnTo>
                  <a:lnTo>
                    <a:pt x="439" y="279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6" y="288"/>
                  </a:lnTo>
                  <a:lnTo>
                    <a:pt x="457" y="294"/>
                  </a:lnTo>
                  <a:lnTo>
                    <a:pt x="469" y="298"/>
                  </a:lnTo>
                  <a:lnTo>
                    <a:pt x="486" y="301"/>
                  </a:lnTo>
                  <a:lnTo>
                    <a:pt x="506" y="304"/>
                  </a:lnTo>
                  <a:lnTo>
                    <a:pt x="550" y="306"/>
                  </a:lnTo>
                  <a:lnTo>
                    <a:pt x="599" y="306"/>
                  </a:lnTo>
                  <a:lnTo>
                    <a:pt x="648" y="305"/>
                  </a:lnTo>
                  <a:lnTo>
                    <a:pt x="693" y="304"/>
                  </a:lnTo>
                  <a:lnTo>
                    <a:pt x="728" y="304"/>
                  </a:lnTo>
                  <a:lnTo>
                    <a:pt x="728" y="304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43"/>
            <p:cNvSpPr>
              <a:spLocks/>
            </p:cNvSpPr>
            <p:nvPr/>
          </p:nvSpPr>
          <p:spPr bwMode="auto">
            <a:xfrm>
              <a:off x="3144839" y="2401886"/>
              <a:ext cx="1157286" cy="2052638"/>
            </a:xfrm>
            <a:custGeom>
              <a:avLst/>
              <a:gdLst>
                <a:gd name="T0" fmla="*/ 0 w 729"/>
                <a:gd name="T1" fmla="*/ 880 h 1293"/>
                <a:gd name="T2" fmla="*/ 15 w 729"/>
                <a:gd name="T3" fmla="*/ 768 h 1293"/>
                <a:gd name="T4" fmla="*/ 43 w 729"/>
                <a:gd name="T5" fmla="*/ 745 h 1293"/>
                <a:gd name="T6" fmla="*/ 97 w 729"/>
                <a:gd name="T7" fmla="*/ 775 h 1293"/>
                <a:gd name="T8" fmla="*/ 155 w 729"/>
                <a:gd name="T9" fmla="*/ 799 h 1293"/>
                <a:gd name="T10" fmla="*/ 204 w 729"/>
                <a:gd name="T11" fmla="*/ 796 h 1293"/>
                <a:gd name="T12" fmla="*/ 247 w 729"/>
                <a:gd name="T13" fmla="*/ 770 h 1293"/>
                <a:gd name="T14" fmla="*/ 273 w 729"/>
                <a:gd name="T15" fmla="*/ 725 h 1293"/>
                <a:gd name="T16" fmla="*/ 276 w 729"/>
                <a:gd name="T17" fmla="*/ 641 h 1293"/>
                <a:gd name="T18" fmla="*/ 250 w 729"/>
                <a:gd name="T19" fmla="*/ 596 h 1293"/>
                <a:gd name="T20" fmla="*/ 204 w 729"/>
                <a:gd name="T21" fmla="*/ 571 h 1293"/>
                <a:gd name="T22" fmla="*/ 153 w 729"/>
                <a:gd name="T23" fmla="*/ 571 h 1293"/>
                <a:gd name="T24" fmla="*/ 64 w 729"/>
                <a:gd name="T25" fmla="*/ 610 h 1293"/>
                <a:gd name="T26" fmla="*/ 27 w 729"/>
                <a:gd name="T27" fmla="*/ 606 h 1293"/>
                <a:gd name="T28" fmla="*/ 15 w 729"/>
                <a:gd name="T29" fmla="*/ 535 h 1293"/>
                <a:gd name="T30" fmla="*/ 95 w 729"/>
                <a:gd name="T31" fmla="*/ 327 h 1293"/>
                <a:gd name="T32" fmla="*/ 237 w 729"/>
                <a:gd name="T33" fmla="*/ 320 h 1293"/>
                <a:gd name="T34" fmla="*/ 275 w 729"/>
                <a:gd name="T35" fmla="*/ 297 h 1293"/>
                <a:gd name="T36" fmla="*/ 282 w 729"/>
                <a:gd name="T37" fmla="*/ 251 h 1293"/>
                <a:gd name="T38" fmla="*/ 240 w 729"/>
                <a:gd name="T39" fmla="*/ 177 h 1293"/>
                <a:gd name="T40" fmla="*/ 232 w 729"/>
                <a:gd name="T41" fmla="*/ 121 h 1293"/>
                <a:gd name="T42" fmla="*/ 255 w 729"/>
                <a:gd name="T43" fmla="*/ 50 h 1293"/>
                <a:gd name="T44" fmla="*/ 303 w 729"/>
                <a:gd name="T45" fmla="*/ 11 h 1293"/>
                <a:gd name="T46" fmla="*/ 363 w 729"/>
                <a:gd name="T47" fmla="*/ 0 h 1293"/>
                <a:gd name="T48" fmla="*/ 410 w 729"/>
                <a:gd name="T49" fmla="*/ 11 h 1293"/>
                <a:gd name="T50" fmla="*/ 461 w 729"/>
                <a:gd name="T51" fmla="*/ 47 h 1293"/>
                <a:gd name="T52" fmla="*/ 490 w 729"/>
                <a:gd name="T53" fmla="*/ 109 h 1293"/>
                <a:gd name="T54" fmla="*/ 489 w 729"/>
                <a:gd name="T55" fmla="*/ 162 h 1293"/>
                <a:gd name="T56" fmla="*/ 440 w 729"/>
                <a:gd name="T57" fmla="*/ 251 h 1293"/>
                <a:gd name="T58" fmla="*/ 436 w 729"/>
                <a:gd name="T59" fmla="*/ 297 h 1293"/>
                <a:gd name="T60" fmla="*/ 472 w 729"/>
                <a:gd name="T61" fmla="*/ 320 h 1293"/>
                <a:gd name="T62" fmla="*/ 592 w 729"/>
                <a:gd name="T63" fmla="*/ 332 h 1293"/>
                <a:gd name="T64" fmla="*/ 728 w 729"/>
                <a:gd name="T65" fmla="*/ 485 h 1293"/>
                <a:gd name="T66" fmla="*/ 715 w 729"/>
                <a:gd name="T67" fmla="*/ 573 h 1293"/>
                <a:gd name="T68" fmla="*/ 689 w 729"/>
                <a:gd name="T69" fmla="*/ 587 h 1293"/>
                <a:gd name="T70" fmla="*/ 634 w 729"/>
                <a:gd name="T71" fmla="*/ 562 h 1293"/>
                <a:gd name="T72" fmla="*/ 556 w 729"/>
                <a:gd name="T73" fmla="*/ 549 h 1293"/>
                <a:gd name="T74" fmla="*/ 517 w 729"/>
                <a:gd name="T75" fmla="*/ 559 h 1293"/>
                <a:gd name="T76" fmla="*/ 486 w 729"/>
                <a:gd name="T77" fmla="*/ 594 h 1293"/>
                <a:gd name="T78" fmla="*/ 476 w 729"/>
                <a:gd name="T79" fmla="*/ 683 h 1293"/>
                <a:gd name="T80" fmla="*/ 511 w 729"/>
                <a:gd name="T81" fmla="*/ 753 h 1293"/>
                <a:gd name="T82" fmla="*/ 552 w 729"/>
                <a:gd name="T83" fmla="*/ 774 h 1293"/>
                <a:gd name="T84" fmla="*/ 612 w 729"/>
                <a:gd name="T85" fmla="*/ 771 h 1293"/>
                <a:gd name="T86" fmla="*/ 690 w 729"/>
                <a:gd name="T87" fmla="*/ 742 h 1293"/>
                <a:gd name="T88" fmla="*/ 712 w 729"/>
                <a:gd name="T89" fmla="*/ 752 h 1293"/>
                <a:gd name="T90" fmla="*/ 728 w 729"/>
                <a:gd name="T91" fmla="*/ 830 h 1293"/>
                <a:gd name="T92" fmla="*/ 725 w 729"/>
                <a:gd name="T93" fmla="*/ 1041 h 1293"/>
                <a:gd name="T94" fmla="*/ 489 w 729"/>
                <a:gd name="T95" fmla="*/ 1041 h 1293"/>
                <a:gd name="T96" fmla="*/ 437 w 729"/>
                <a:gd name="T97" fmla="*/ 1056 h 1293"/>
                <a:gd name="T98" fmla="*/ 436 w 729"/>
                <a:gd name="T99" fmla="*/ 1082 h 1293"/>
                <a:gd name="T100" fmla="*/ 465 w 729"/>
                <a:gd name="T101" fmla="*/ 1168 h 1293"/>
                <a:gd name="T102" fmla="*/ 464 w 729"/>
                <a:gd name="T103" fmla="*/ 1223 h 1293"/>
                <a:gd name="T104" fmla="*/ 438 w 729"/>
                <a:gd name="T105" fmla="*/ 1260 h 1293"/>
                <a:gd name="T106" fmla="*/ 353 w 729"/>
                <a:gd name="T107" fmla="*/ 1293 h 1293"/>
                <a:gd name="T108" fmla="*/ 276 w 729"/>
                <a:gd name="T109" fmla="*/ 1276 h 1293"/>
                <a:gd name="T110" fmla="*/ 247 w 729"/>
                <a:gd name="T111" fmla="*/ 1241 h 1293"/>
                <a:gd name="T112" fmla="*/ 240 w 729"/>
                <a:gd name="T113" fmla="*/ 1191 h 1293"/>
                <a:gd name="T114" fmla="*/ 258 w 729"/>
                <a:gd name="T115" fmla="*/ 1121 h 1293"/>
                <a:gd name="T116" fmla="*/ 278 w 729"/>
                <a:gd name="T117" fmla="*/ 1070 h 1293"/>
                <a:gd name="T118" fmla="*/ 260 w 729"/>
                <a:gd name="T119" fmla="*/ 1047 h 1293"/>
                <a:gd name="T120" fmla="*/ 89 w 729"/>
                <a:gd name="T121" fmla="*/ 1038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9" h="1293">
                  <a:moveTo>
                    <a:pt x="1" y="1040"/>
                  </a:moveTo>
                  <a:lnTo>
                    <a:pt x="1" y="1040"/>
                  </a:lnTo>
                  <a:lnTo>
                    <a:pt x="0" y="984"/>
                  </a:lnTo>
                  <a:lnTo>
                    <a:pt x="0" y="929"/>
                  </a:lnTo>
                  <a:lnTo>
                    <a:pt x="0" y="880"/>
                  </a:lnTo>
                  <a:lnTo>
                    <a:pt x="2" y="834"/>
                  </a:lnTo>
                  <a:lnTo>
                    <a:pt x="4" y="815"/>
                  </a:lnTo>
                  <a:lnTo>
                    <a:pt x="7" y="796"/>
                  </a:lnTo>
                  <a:lnTo>
                    <a:pt x="11" y="781"/>
                  </a:lnTo>
                  <a:lnTo>
                    <a:pt x="15" y="768"/>
                  </a:lnTo>
                  <a:lnTo>
                    <a:pt x="20" y="757"/>
                  </a:lnTo>
                  <a:lnTo>
                    <a:pt x="26" y="750"/>
                  </a:lnTo>
                  <a:lnTo>
                    <a:pt x="34" y="746"/>
                  </a:lnTo>
                  <a:lnTo>
                    <a:pt x="37" y="745"/>
                  </a:lnTo>
                  <a:lnTo>
                    <a:pt x="43" y="745"/>
                  </a:lnTo>
                  <a:lnTo>
                    <a:pt x="43" y="745"/>
                  </a:lnTo>
                  <a:lnTo>
                    <a:pt x="50" y="746"/>
                  </a:lnTo>
                  <a:lnTo>
                    <a:pt x="55" y="747"/>
                  </a:lnTo>
                  <a:lnTo>
                    <a:pt x="69" y="754"/>
                  </a:lnTo>
                  <a:lnTo>
                    <a:pt x="97" y="775"/>
                  </a:lnTo>
                  <a:lnTo>
                    <a:pt x="113" y="785"/>
                  </a:lnTo>
                  <a:lnTo>
                    <a:pt x="123" y="791"/>
                  </a:lnTo>
                  <a:lnTo>
                    <a:pt x="132" y="794"/>
                  </a:lnTo>
                  <a:lnTo>
                    <a:pt x="142" y="798"/>
                  </a:lnTo>
                  <a:lnTo>
                    <a:pt x="155" y="799"/>
                  </a:lnTo>
                  <a:lnTo>
                    <a:pt x="167" y="801"/>
                  </a:lnTo>
                  <a:lnTo>
                    <a:pt x="181" y="801"/>
                  </a:lnTo>
                  <a:lnTo>
                    <a:pt x="181" y="801"/>
                  </a:lnTo>
                  <a:lnTo>
                    <a:pt x="192" y="799"/>
                  </a:lnTo>
                  <a:lnTo>
                    <a:pt x="204" y="796"/>
                  </a:lnTo>
                  <a:lnTo>
                    <a:pt x="213" y="794"/>
                  </a:lnTo>
                  <a:lnTo>
                    <a:pt x="223" y="789"/>
                  </a:lnTo>
                  <a:lnTo>
                    <a:pt x="232" y="784"/>
                  </a:lnTo>
                  <a:lnTo>
                    <a:pt x="240" y="777"/>
                  </a:lnTo>
                  <a:lnTo>
                    <a:pt x="247" y="770"/>
                  </a:lnTo>
                  <a:lnTo>
                    <a:pt x="254" y="761"/>
                  </a:lnTo>
                  <a:lnTo>
                    <a:pt x="260" y="753"/>
                  </a:lnTo>
                  <a:lnTo>
                    <a:pt x="265" y="745"/>
                  </a:lnTo>
                  <a:lnTo>
                    <a:pt x="269" y="735"/>
                  </a:lnTo>
                  <a:lnTo>
                    <a:pt x="273" y="725"/>
                  </a:lnTo>
                  <a:lnTo>
                    <a:pt x="279" y="704"/>
                  </a:lnTo>
                  <a:lnTo>
                    <a:pt x="280" y="683"/>
                  </a:lnTo>
                  <a:lnTo>
                    <a:pt x="280" y="661"/>
                  </a:lnTo>
                  <a:lnTo>
                    <a:pt x="278" y="651"/>
                  </a:lnTo>
                  <a:lnTo>
                    <a:pt x="276" y="641"/>
                  </a:lnTo>
                  <a:lnTo>
                    <a:pt x="272" y="631"/>
                  </a:lnTo>
                  <a:lnTo>
                    <a:pt x="268" y="622"/>
                  </a:lnTo>
                  <a:lnTo>
                    <a:pt x="264" y="613"/>
                  </a:lnTo>
                  <a:lnTo>
                    <a:pt x="257" y="605"/>
                  </a:lnTo>
                  <a:lnTo>
                    <a:pt x="250" y="596"/>
                  </a:lnTo>
                  <a:lnTo>
                    <a:pt x="243" y="589"/>
                  </a:lnTo>
                  <a:lnTo>
                    <a:pt x="234" y="584"/>
                  </a:lnTo>
                  <a:lnTo>
                    <a:pt x="225" y="578"/>
                  </a:lnTo>
                  <a:lnTo>
                    <a:pt x="215" y="574"/>
                  </a:lnTo>
                  <a:lnTo>
                    <a:pt x="204" y="571"/>
                  </a:lnTo>
                  <a:lnTo>
                    <a:pt x="191" y="569"/>
                  </a:lnTo>
                  <a:lnTo>
                    <a:pt x="178" y="569"/>
                  </a:lnTo>
                  <a:lnTo>
                    <a:pt x="178" y="569"/>
                  </a:lnTo>
                  <a:lnTo>
                    <a:pt x="166" y="569"/>
                  </a:lnTo>
                  <a:lnTo>
                    <a:pt x="153" y="571"/>
                  </a:lnTo>
                  <a:lnTo>
                    <a:pt x="141" y="574"/>
                  </a:lnTo>
                  <a:lnTo>
                    <a:pt x="130" y="580"/>
                  </a:lnTo>
                  <a:lnTo>
                    <a:pt x="106" y="591"/>
                  </a:lnTo>
                  <a:lnTo>
                    <a:pt x="85" y="602"/>
                  </a:lnTo>
                  <a:lnTo>
                    <a:pt x="64" y="610"/>
                  </a:lnTo>
                  <a:lnTo>
                    <a:pt x="55" y="615"/>
                  </a:lnTo>
                  <a:lnTo>
                    <a:pt x="47" y="615"/>
                  </a:lnTo>
                  <a:lnTo>
                    <a:pt x="40" y="615"/>
                  </a:lnTo>
                  <a:lnTo>
                    <a:pt x="33" y="612"/>
                  </a:lnTo>
                  <a:lnTo>
                    <a:pt x="27" y="606"/>
                  </a:lnTo>
                  <a:lnTo>
                    <a:pt x="22" y="598"/>
                  </a:lnTo>
                  <a:lnTo>
                    <a:pt x="22" y="598"/>
                  </a:lnTo>
                  <a:lnTo>
                    <a:pt x="19" y="585"/>
                  </a:lnTo>
                  <a:lnTo>
                    <a:pt x="16" y="563"/>
                  </a:lnTo>
                  <a:lnTo>
                    <a:pt x="15" y="535"/>
                  </a:lnTo>
                  <a:lnTo>
                    <a:pt x="13" y="499"/>
                  </a:lnTo>
                  <a:lnTo>
                    <a:pt x="12" y="415"/>
                  </a:lnTo>
                  <a:lnTo>
                    <a:pt x="13" y="322"/>
                  </a:lnTo>
                  <a:lnTo>
                    <a:pt x="13" y="322"/>
                  </a:lnTo>
                  <a:lnTo>
                    <a:pt x="95" y="327"/>
                  </a:lnTo>
                  <a:lnTo>
                    <a:pt x="132" y="327"/>
                  </a:lnTo>
                  <a:lnTo>
                    <a:pt x="167" y="327"/>
                  </a:lnTo>
                  <a:lnTo>
                    <a:pt x="198" y="325"/>
                  </a:lnTo>
                  <a:lnTo>
                    <a:pt x="226" y="321"/>
                  </a:lnTo>
                  <a:lnTo>
                    <a:pt x="237" y="320"/>
                  </a:lnTo>
                  <a:lnTo>
                    <a:pt x="248" y="316"/>
                  </a:lnTo>
                  <a:lnTo>
                    <a:pt x="257" y="311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75" y="297"/>
                  </a:lnTo>
                  <a:lnTo>
                    <a:pt x="280" y="289"/>
                  </a:lnTo>
                  <a:lnTo>
                    <a:pt x="285" y="279"/>
                  </a:lnTo>
                  <a:lnTo>
                    <a:pt x="286" y="271"/>
                  </a:lnTo>
                  <a:lnTo>
                    <a:pt x="285" y="261"/>
                  </a:lnTo>
                  <a:lnTo>
                    <a:pt x="282" y="251"/>
                  </a:lnTo>
                  <a:lnTo>
                    <a:pt x="278" y="241"/>
                  </a:lnTo>
                  <a:lnTo>
                    <a:pt x="271" y="232"/>
                  </a:lnTo>
                  <a:lnTo>
                    <a:pt x="258" y="211"/>
                  </a:lnTo>
                  <a:lnTo>
                    <a:pt x="246" y="188"/>
                  </a:lnTo>
                  <a:lnTo>
                    <a:pt x="240" y="177"/>
                  </a:lnTo>
                  <a:lnTo>
                    <a:pt x="234" y="165"/>
                  </a:lnTo>
                  <a:lnTo>
                    <a:pt x="232" y="152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1"/>
                  </a:lnTo>
                  <a:lnTo>
                    <a:pt x="234" y="104"/>
                  </a:lnTo>
                  <a:lnTo>
                    <a:pt x="237" y="89"/>
                  </a:lnTo>
                  <a:lnTo>
                    <a:pt x="243" y="75"/>
                  </a:lnTo>
                  <a:lnTo>
                    <a:pt x="248" y="61"/>
                  </a:lnTo>
                  <a:lnTo>
                    <a:pt x="255" y="50"/>
                  </a:lnTo>
                  <a:lnTo>
                    <a:pt x="264" y="40"/>
                  </a:lnTo>
                  <a:lnTo>
                    <a:pt x="272" y="30"/>
                  </a:lnTo>
                  <a:lnTo>
                    <a:pt x="282" y="22"/>
                  </a:lnTo>
                  <a:lnTo>
                    <a:pt x="292" y="16"/>
                  </a:lnTo>
                  <a:lnTo>
                    <a:pt x="303" y="11"/>
                  </a:lnTo>
                  <a:lnTo>
                    <a:pt x="314" y="5"/>
                  </a:lnTo>
                  <a:lnTo>
                    <a:pt x="327" y="2"/>
                  </a:lnTo>
                  <a:lnTo>
                    <a:pt x="338" y="0"/>
                  </a:lnTo>
                  <a:lnTo>
                    <a:pt x="350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4" y="0"/>
                  </a:lnTo>
                  <a:lnTo>
                    <a:pt x="387" y="2"/>
                  </a:lnTo>
                  <a:lnTo>
                    <a:pt x="399" y="5"/>
                  </a:lnTo>
                  <a:lnTo>
                    <a:pt x="410" y="11"/>
                  </a:lnTo>
                  <a:lnTo>
                    <a:pt x="422" y="15"/>
                  </a:lnTo>
                  <a:lnTo>
                    <a:pt x="433" y="22"/>
                  </a:lnTo>
                  <a:lnTo>
                    <a:pt x="443" y="29"/>
                  </a:lnTo>
                  <a:lnTo>
                    <a:pt x="452" y="37"/>
                  </a:lnTo>
                  <a:lnTo>
                    <a:pt x="461" y="47"/>
                  </a:lnTo>
                  <a:lnTo>
                    <a:pt x="469" y="58"/>
                  </a:lnTo>
                  <a:lnTo>
                    <a:pt x="476" y="69"/>
                  </a:lnTo>
                  <a:lnTo>
                    <a:pt x="482" y="82"/>
                  </a:lnTo>
                  <a:lnTo>
                    <a:pt x="486" y="95"/>
                  </a:lnTo>
                  <a:lnTo>
                    <a:pt x="490" y="109"/>
                  </a:lnTo>
                  <a:lnTo>
                    <a:pt x="492" y="124"/>
                  </a:lnTo>
                  <a:lnTo>
                    <a:pt x="492" y="141"/>
                  </a:lnTo>
                  <a:lnTo>
                    <a:pt x="492" y="141"/>
                  </a:lnTo>
                  <a:lnTo>
                    <a:pt x="492" y="151"/>
                  </a:lnTo>
                  <a:lnTo>
                    <a:pt x="489" y="162"/>
                  </a:lnTo>
                  <a:lnTo>
                    <a:pt x="483" y="174"/>
                  </a:lnTo>
                  <a:lnTo>
                    <a:pt x="478" y="186"/>
                  </a:lnTo>
                  <a:lnTo>
                    <a:pt x="465" y="208"/>
                  </a:lnTo>
                  <a:lnTo>
                    <a:pt x="451" y="230"/>
                  </a:lnTo>
                  <a:lnTo>
                    <a:pt x="440" y="251"/>
                  </a:lnTo>
                  <a:lnTo>
                    <a:pt x="434" y="261"/>
                  </a:lnTo>
                  <a:lnTo>
                    <a:pt x="431" y="271"/>
                  </a:lnTo>
                  <a:lnTo>
                    <a:pt x="431" y="281"/>
                  </a:lnTo>
                  <a:lnTo>
                    <a:pt x="433" y="289"/>
                  </a:lnTo>
                  <a:lnTo>
                    <a:pt x="436" y="297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51" y="311"/>
                  </a:lnTo>
                  <a:lnTo>
                    <a:pt x="461" y="316"/>
                  </a:lnTo>
                  <a:lnTo>
                    <a:pt x="472" y="320"/>
                  </a:lnTo>
                  <a:lnTo>
                    <a:pt x="485" y="324"/>
                  </a:lnTo>
                  <a:lnTo>
                    <a:pt x="500" y="327"/>
                  </a:lnTo>
                  <a:lnTo>
                    <a:pt x="517" y="328"/>
                  </a:lnTo>
                  <a:lnTo>
                    <a:pt x="552" y="331"/>
                  </a:lnTo>
                  <a:lnTo>
                    <a:pt x="592" y="332"/>
                  </a:lnTo>
                  <a:lnTo>
                    <a:pt x="636" y="331"/>
                  </a:lnTo>
                  <a:lnTo>
                    <a:pt x="726" y="327"/>
                  </a:lnTo>
                  <a:lnTo>
                    <a:pt x="726" y="327"/>
                  </a:lnTo>
                  <a:lnTo>
                    <a:pt x="728" y="409"/>
                  </a:lnTo>
                  <a:lnTo>
                    <a:pt x="728" y="485"/>
                  </a:lnTo>
                  <a:lnTo>
                    <a:pt x="726" y="517"/>
                  </a:lnTo>
                  <a:lnTo>
                    <a:pt x="725" y="542"/>
                  </a:lnTo>
                  <a:lnTo>
                    <a:pt x="721" y="562"/>
                  </a:lnTo>
                  <a:lnTo>
                    <a:pt x="718" y="569"/>
                  </a:lnTo>
                  <a:lnTo>
                    <a:pt x="715" y="573"/>
                  </a:lnTo>
                  <a:lnTo>
                    <a:pt x="715" y="573"/>
                  </a:lnTo>
                  <a:lnTo>
                    <a:pt x="708" y="580"/>
                  </a:lnTo>
                  <a:lnTo>
                    <a:pt x="701" y="584"/>
                  </a:lnTo>
                  <a:lnTo>
                    <a:pt x="696" y="587"/>
                  </a:lnTo>
                  <a:lnTo>
                    <a:pt x="689" y="587"/>
                  </a:lnTo>
                  <a:lnTo>
                    <a:pt x="683" y="587"/>
                  </a:lnTo>
                  <a:lnTo>
                    <a:pt x="676" y="584"/>
                  </a:lnTo>
                  <a:lnTo>
                    <a:pt x="662" y="577"/>
                  </a:lnTo>
                  <a:lnTo>
                    <a:pt x="644" y="567"/>
                  </a:lnTo>
                  <a:lnTo>
                    <a:pt x="634" y="562"/>
                  </a:lnTo>
                  <a:lnTo>
                    <a:pt x="622" y="557"/>
                  </a:lnTo>
                  <a:lnTo>
                    <a:pt x="608" y="553"/>
                  </a:lnTo>
                  <a:lnTo>
                    <a:pt x="592" y="550"/>
                  </a:lnTo>
                  <a:lnTo>
                    <a:pt x="575" y="549"/>
                  </a:lnTo>
                  <a:lnTo>
                    <a:pt x="556" y="549"/>
                  </a:lnTo>
                  <a:lnTo>
                    <a:pt x="556" y="549"/>
                  </a:lnTo>
                  <a:lnTo>
                    <a:pt x="545" y="550"/>
                  </a:lnTo>
                  <a:lnTo>
                    <a:pt x="535" y="552"/>
                  </a:lnTo>
                  <a:lnTo>
                    <a:pt x="525" y="555"/>
                  </a:lnTo>
                  <a:lnTo>
                    <a:pt x="517" y="559"/>
                  </a:lnTo>
                  <a:lnTo>
                    <a:pt x="510" y="564"/>
                  </a:lnTo>
                  <a:lnTo>
                    <a:pt x="503" y="571"/>
                  </a:lnTo>
                  <a:lnTo>
                    <a:pt x="496" y="577"/>
                  </a:lnTo>
                  <a:lnTo>
                    <a:pt x="490" y="585"/>
                  </a:lnTo>
                  <a:lnTo>
                    <a:pt x="486" y="594"/>
                  </a:lnTo>
                  <a:lnTo>
                    <a:pt x="482" y="602"/>
                  </a:lnTo>
                  <a:lnTo>
                    <a:pt x="476" y="622"/>
                  </a:lnTo>
                  <a:lnTo>
                    <a:pt x="473" y="641"/>
                  </a:lnTo>
                  <a:lnTo>
                    <a:pt x="473" y="662"/>
                  </a:lnTo>
                  <a:lnTo>
                    <a:pt x="476" y="683"/>
                  </a:lnTo>
                  <a:lnTo>
                    <a:pt x="480" y="703"/>
                  </a:lnTo>
                  <a:lnTo>
                    <a:pt x="489" y="722"/>
                  </a:lnTo>
                  <a:lnTo>
                    <a:pt x="499" y="739"/>
                  </a:lnTo>
                  <a:lnTo>
                    <a:pt x="504" y="746"/>
                  </a:lnTo>
                  <a:lnTo>
                    <a:pt x="511" y="753"/>
                  </a:lnTo>
                  <a:lnTo>
                    <a:pt x="518" y="760"/>
                  </a:lnTo>
                  <a:lnTo>
                    <a:pt x="527" y="764"/>
                  </a:lnTo>
                  <a:lnTo>
                    <a:pt x="533" y="770"/>
                  </a:lnTo>
                  <a:lnTo>
                    <a:pt x="543" y="773"/>
                  </a:lnTo>
                  <a:lnTo>
                    <a:pt x="552" y="774"/>
                  </a:lnTo>
                  <a:lnTo>
                    <a:pt x="561" y="775"/>
                  </a:lnTo>
                  <a:lnTo>
                    <a:pt x="561" y="775"/>
                  </a:lnTo>
                  <a:lnTo>
                    <a:pt x="580" y="775"/>
                  </a:lnTo>
                  <a:lnTo>
                    <a:pt x="596" y="774"/>
                  </a:lnTo>
                  <a:lnTo>
                    <a:pt x="612" y="771"/>
                  </a:lnTo>
                  <a:lnTo>
                    <a:pt x="626" y="768"/>
                  </a:lnTo>
                  <a:lnTo>
                    <a:pt x="650" y="760"/>
                  </a:lnTo>
                  <a:lnTo>
                    <a:pt x="669" y="752"/>
                  </a:lnTo>
                  <a:lnTo>
                    <a:pt x="684" y="745"/>
                  </a:lnTo>
                  <a:lnTo>
                    <a:pt x="690" y="742"/>
                  </a:lnTo>
                  <a:lnTo>
                    <a:pt x="696" y="740"/>
                  </a:lnTo>
                  <a:lnTo>
                    <a:pt x="701" y="740"/>
                  </a:lnTo>
                  <a:lnTo>
                    <a:pt x="705" y="743"/>
                  </a:lnTo>
                  <a:lnTo>
                    <a:pt x="710" y="746"/>
                  </a:lnTo>
                  <a:lnTo>
                    <a:pt x="712" y="752"/>
                  </a:lnTo>
                  <a:lnTo>
                    <a:pt x="712" y="752"/>
                  </a:lnTo>
                  <a:lnTo>
                    <a:pt x="717" y="760"/>
                  </a:lnTo>
                  <a:lnTo>
                    <a:pt x="721" y="771"/>
                  </a:lnTo>
                  <a:lnTo>
                    <a:pt x="725" y="798"/>
                  </a:lnTo>
                  <a:lnTo>
                    <a:pt x="728" y="830"/>
                  </a:lnTo>
                  <a:lnTo>
                    <a:pt x="729" y="866"/>
                  </a:lnTo>
                  <a:lnTo>
                    <a:pt x="729" y="907"/>
                  </a:lnTo>
                  <a:lnTo>
                    <a:pt x="729" y="950"/>
                  </a:lnTo>
                  <a:lnTo>
                    <a:pt x="725" y="1041"/>
                  </a:lnTo>
                  <a:lnTo>
                    <a:pt x="725" y="1041"/>
                  </a:lnTo>
                  <a:lnTo>
                    <a:pt x="637" y="1037"/>
                  </a:lnTo>
                  <a:lnTo>
                    <a:pt x="595" y="1035"/>
                  </a:lnTo>
                  <a:lnTo>
                    <a:pt x="556" y="1035"/>
                  </a:lnTo>
                  <a:lnTo>
                    <a:pt x="520" y="1037"/>
                  </a:lnTo>
                  <a:lnTo>
                    <a:pt x="489" y="1041"/>
                  </a:lnTo>
                  <a:lnTo>
                    <a:pt x="462" y="1045"/>
                  </a:lnTo>
                  <a:lnTo>
                    <a:pt x="451" y="1048"/>
                  </a:lnTo>
                  <a:lnTo>
                    <a:pt x="443" y="1052"/>
                  </a:lnTo>
                  <a:lnTo>
                    <a:pt x="443" y="1052"/>
                  </a:lnTo>
                  <a:lnTo>
                    <a:pt x="437" y="1056"/>
                  </a:lnTo>
                  <a:lnTo>
                    <a:pt x="434" y="1061"/>
                  </a:lnTo>
                  <a:lnTo>
                    <a:pt x="433" y="1065"/>
                  </a:lnTo>
                  <a:lnTo>
                    <a:pt x="433" y="1069"/>
                  </a:lnTo>
                  <a:lnTo>
                    <a:pt x="434" y="1075"/>
                  </a:lnTo>
                  <a:lnTo>
                    <a:pt x="436" y="1082"/>
                  </a:lnTo>
                  <a:lnTo>
                    <a:pt x="444" y="1097"/>
                  </a:lnTo>
                  <a:lnTo>
                    <a:pt x="452" y="1116"/>
                  </a:lnTo>
                  <a:lnTo>
                    <a:pt x="459" y="1140"/>
                  </a:lnTo>
                  <a:lnTo>
                    <a:pt x="464" y="1153"/>
                  </a:lnTo>
                  <a:lnTo>
                    <a:pt x="465" y="1168"/>
                  </a:lnTo>
                  <a:lnTo>
                    <a:pt x="466" y="1185"/>
                  </a:lnTo>
                  <a:lnTo>
                    <a:pt x="466" y="1203"/>
                  </a:lnTo>
                  <a:lnTo>
                    <a:pt x="466" y="1203"/>
                  </a:lnTo>
                  <a:lnTo>
                    <a:pt x="466" y="1213"/>
                  </a:lnTo>
                  <a:lnTo>
                    <a:pt x="464" y="1223"/>
                  </a:lnTo>
                  <a:lnTo>
                    <a:pt x="461" y="1231"/>
                  </a:lnTo>
                  <a:lnTo>
                    <a:pt x="457" y="1239"/>
                  </a:lnTo>
                  <a:lnTo>
                    <a:pt x="451" y="1248"/>
                  </a:lnTo>
                  <a:lnTo>
                    <a:pt x="445" y="1255"/>
                  </a:lnTo>
                  <a:lnTo>
                    <a:pt x="438" y="1260"/>
                  </a:lnTo>
                  <a:lnTo>
                    <a:pt x="430" y="1267"/>
                  </a:lnTo>
                  <a:lnTo>
                    <a:pt x="413" y="1277"/>
                  </a:lnTo>
                  <a:lnTo>
                    <a:pt x="395" y="1284"/>
                  </a:lnTo>
                  <a:lnTo>
                    <a:pt x="374" y="1290"/>
                  </a:lnTo>
                  <a:lnTo>
                    <a:pt x="353" y="1293"/>
                  </a:lnTo>
                  <a:lnTo>
                    <a:pt x="332" y="1293"/>
                  </a:lnTo>
                  <a:lnTo>
                    <a:pt x="313" y="1290"/>
                  </a:lnTo>
                  <a:lnTo>
                    <a:pt x="293" y="1284"/>
                  </a:lnTo>
                  <a:lnTo>
                    <a:pt x="285" y="1280"/>
                  </a:lnTo>
                  <a:lnTo>
                    <a:pt x="276" y="1276"/>
                  </a:lnTo>
                  <a:lnTo>
                    <a:pt x="269" y="1270"/>
                  </a:lnTo>
                  <a:lnTo>
                    <a:pt x="262" y="1263"/>
                  </a:lnTo>
                  <a:lnTo>
                    <a:pt x="255" y="1256"/>
                  </a:lnTo>
                  <a:lnTo>
                    <a:pt x="251" y="1249"/>
                  </a:lnTo>
                  <a:lnTo>
                    <a:pt x="247" y="1241"/>
                  </a:lnTo>
                  <a:lnTo>
                    <a:pt x="243" y="1231"/>
                  </a:lnTo>
                  <a:lnTo>
                    <a:pt x="241" y="1221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40" y="1191"/>
                  </a:lnTo>
                  <a:lnTo>
                    <a:pt x="243" y="1172"/>
                  </a:lnTo>
                  <a:lnTo>
                    <a:pt x="246" y="1157"/>
                  </a:lnTo>
                  <a:lnTo>
                    <a:pt x="248" y="1144"/>
                  </a:lnTo>
                  <a:lnTo>
                    <a:pt x="254" y="1132"/>
                  </a:lnTo>
                  <a:lnTo>
                    <a:pt x="258" y="1121"/>
                  </a:lnTo>
                  <a:lnTo>
                    <a:pt x="268" y="1104"/>
                  </a:lnTo>
                  <a:lnTo>
                    <a:pt x="275" y="1089"/>
                  </a:lnTo>
                  <a:lnTo>
                    <a:pt x="278" y="1083"/>
                  </a:lnTo>
                  <a:lnTo>
                    <a:pt x="279" y="1076"/>
                  </a:lnTo>
                  <a:lnTo>
                    <a:pt x="278" y="1070"/>
                  </a:lnTo>
                  <a:lnTo>
                    <a:pt x="276" y="1063"/>
                  </a:lnTo>
                  <a:lnTo>
                    <a:pt x="271" y="1058"/>
                  </a:lnTo>
                  <a:lnTo>
                    <a:pt x="264" y="1051"/>
                  </a:lnTo>
                  <a:lnTo>
                    <a:pt x="264" y="1051"/>
                  </a:lnTo>
                  <a:lnTo>
                    <a:pt x="260" y="1047"/>
                  </a:lnTo>
                  <a:lnTo>
                    <a:pt x="253" y="1045"/>
                  </a:lnTo>
                  <a:lnTo>
                    <a:pt x="232" y="1041"/>
                  </a:lnTo>
                  <a:lnTo>
                    <a:pt x="204" y="1038"/>
                  </a:lnTo>
                  <a:lnTo>
                    <a:pt x="169" y="1037"/>
                  </a:lnTo>
                  <a:lnTo>
                    <a:pt x="89" y="1038"/>
                  </a:lnTo>
                  <a:lnTo>
                    <a:pt x="1" y="1040"/>
                  </a:lnTo>
                  <a:lnTo>
                    <a:pt x="1" y="1040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44"/>
            <p:cNvSpPr>
              <a:spLocks/>
            </p:cNvSpPr>
            <p:nvPr/>
          </p:nvSpPr>
          <p:spPr bwMode="auto">
            <a:xfrm>
              <a:off x="2605088" y="4044951"/>
              <a:ext cx="2124075" cy="1160462"/>
            </a:xfrm>
            <a:custGeom>
              <a:avLst/>
              <a:gdLst>
                <a:gd name="T0" fmla="*/ 347 w 1338"/>
                <a:gd name="T1" fmla="*/ 526 h 731"/>
                <a:gd name="T2" fmla="*/ 338 w 1338"/>
                <a:gd name="T3" fmla="*/ 466 h 731"/>
                <a:gd name="T4" fmla="*/ 295 w 1338"/>
                <a:gd name="T5" fmla="*/ 445 h 731"/>
                <a:gd name="T6" fmla="*/ 198 w 1338"/>
                <a:gd name="T7" fmla="*/ 469 h 731"/>
                <a:gd name="T8" fmla="*/ 128 w 1338"/>
                <a:gd name="T9" fmla="*/ 481 h 731"/>
                <a:gd name="T10" fmla="*/ 66 w 1338"/>
                <a:gd name="T11" fmla="*/ 462 h 731"/>
                <a:gd name="T12" fmla="*/ 22 w 1338"/>
                <a:gd name="T13" fmla="*/ 417 h 731"/>
                <a:gd name="T14" fmla="*/ 1 w 1338"/>
                <a:gd name="T15" fmla="*/ 357 h 731"/>
                <a:gd name="T16" fmla="*/ 4 w 1338"/>
                <a:gd name="T17" fmla="*/ 308 h 731"/>
                <a:gd name="T18" fmla="*/ 31 w 1338"/>
                <a:gd name="T19" fmla="*/ 255 h 731"/>
                <a:gd name="T20" fmla="*/ 89 w 1338"/>
                <a:gd name="T21" fmla="*/ 223 h 731"/>
                <a:gd name="T22" fmla="*/ 163 w 1338"/>
                <a:gd name="T23" fmla="*/ 224 h 731"/>
                <a:gd name="T24" fmla="*/ 264 w 1338"/>
                <a:gd name="T25" fmla="*/ 276 h 731"/>
                <a:gd name="T26" fmla="*/ 323 w 1338"/>
                <a:gd name="T27" fmla="*/ 305 h 731"/>
                <a:gd name="T28" fmla="*/ 337 w 1338"/>
                <a:gd name="T29" fmla="*/ 288 h 731"/>
                <a:gd name="T30" fmla="*/ 344 w 1338"/>
                <a:gd name="T31" fmla="*/ 93 h 731"/>
                <a:gd name="T32" fmla="*/ 544 w 1338"/>
                <a:gd name="T33" fmla="*/ 3 h 731"/>
                <a:gd name="T34" fmla="*/ 604 w 1338"/>
                <a:gd name="T35" fmla="*/ 16 h 731"/>
                <a:gd name="T36" fmla="*/ 618 w 1338"/>
                <a:gd name="T37" fmla="*/ 48 h 731"/>
                <a:gd name="T38" fmla="*/ 588 w 1338"/>
                <a:gd name="T39" fmla="*/ 109 h 731"/>
                <a:gd name="T40" fmla="*/ 580 w 1338"/>
                <a:gd name="T41" fmla="*/ 175 h 731"/>
                <a:gd name="T42" fmla="*/ 595 w 1338"/>
                <a:gd name="T43" fmla="*/ 221 h 731"/>
                <a:gd name="T44" fmla="*/ 633 w 1338"/>
                <a:gd name="T45" fmla="*/ 249 h 731"/>
                <a:gd name="T46" fmla="*/ 735 w 1338"/>
                <a:gd name="T47" fmla="*/ 249 h 731"/>
                <a:gd name="T48" fmla="*/ 791 w 1338"/>
                <a:gd name="T49" fmla="*/ 213 h 731"/>
                <a:gd name="T50" fmla="*/ 806 w 1338"/>
                <a:gd name="T51" fmla="*/ 168 h 731"/>
                <a:gd name="T52" fmla="*/ 799 w 1338"/>
                <a:gd name="T53" fmla="*/ 105 h 731"/>
                <a:gd name="T54" fmla="*/ 773 w 1338"/>
                <a:gd name="T55" fmla="*/ 34 h 731"/>
                <a:gd name="T56" fmla="*/ 783 w 1338"/>
                <a:gd name="T57" fmla="*/ 17 h 731"/>
                <a:gd name="T58" fmla="*/ 896 w 1338"/>
                <a:gd name="T59" fmla="*/ 0 h 731"/>
                <a:gd name="T60" fmla="*/ 1061 w 1338"/>
                <a:gd name="T61" fmla="*/ 114 h 731"/>
                <a:gd name="T62" fmla="*/ 1069 w 1338"/>
                <a:gd name="T63" fmla="*/ 259 h 731"/>
                <a:gd name="T64" fmla="*/ 1094 w 1338"/>
                <a:gd name="T65" fmla="*/ 295 h 731"/>
                <a:gd name="T66" fmla="*/ 1127 w 1338"/>
                <a:gd name="T67" fmla="*/ 284 h 731"/>
                <a:gd name="T68" fmla="*/ 1199 w 1338"/>
                <a:gd name="T69" fmla="*/ 242 h 731"/>
                <a:gd name="T70" fmla="*/ 1250 w 1338"/>
                <a:gd name="T71" fmla="*/ 239 h 731"/>
                <a:gd name="T72" fmla="*/ 1297 w 1338"/>
                <a:gd name="T73" fmla="*/ 263 h 731"/>
                <a:gd name="T74" fmla="*/ 1326 w 1338"/>
                <a:gd name="T75" fmla="*/ 305 h 731"/>
                <a:gd name="T76" fmla="*/ 1336 w 1338"/>
                <a:gd name="T77" fmla="*/ 378 h 731"/>
                <a:gd name="T78" fmla="*/ 1319 w 1338"/>
                <a:gd name="T79" fmla="*/ 427 h 731"/>
                <a:gd name="T80" fmla="*/ 1282 w 1338"/>
                <a:gd name="T81" fmla="*/ 462 h 731"/>
                <a:gd name="T82" fmla="*/ 1234 w 1338"/>
                <a:gd name="T83" fmla="*/ 471 h 731"/>
                <a:gd name="T84" fmla="*/ 1163 w 1338"/>
                <a:gd name="T85" fmla="*/ 449 h 731"/>
                <a:gd name="T86" fmla="*/ 1096 w 1338"/>
                <a:gd name="T87" fmla="*/ 425 h 731"/>
                <a:gd name="T88" fmla="*/ 1078 w 1338"/>
                <a:gd name="T89" fmla="*/ 446 h 731"/>
                <a:gd name="T90" fmla="*/ 1069 w 1338"/>
                <a:gd name="T91" fmla="*/ 632 h 731"/>
                <a:gd name="T92" fmla="*/ 911 w 1338"/>
                <a:gd name="T93" fmla="*/ 731 h 731"/>
                <a:gd name="T94" fmla="*/ 799 w 1338"/>
                <a:gd name="T95" fmla="*/ 716 h 731"/>
                <a:gd name="T96" fmla="*/ 776 w 1338"/>
                <a:gd name="T97" fmla="*/ 688 h 731"/>
                <a:gd name="T98" fmla="*/ 806 w 1338"/>
                <a:gd name="T99" fmla="*/ 634 h 731"/>
                <a:gd name="T100" fmla="*/ 832 w 1338"/>
                <a:gd name="T101" fmla="*/ 576 h 731"/>
                <a:gd name="T102" fmla="*/ 829 w 1338"/>
                <a:gd name="T103" fmla="*/ 527 h 731"/>
                <a:gd name="T104" fmla="*/ 801 w 1338"/>
                <a:gd name="T105" fmla="*/ 483 h 731"/>
                <a:gd name="T106" fmla="*/ 756 w 1338"/>
                <a:gd name="T107" fmla="*/ 458 h 731"/>
                <a:gd name="T108" fmla="*/ 672 w 1338"/>
                <a:gd name="T109" fmla="*/ 455 h 731"/>
                <a:gd name="T110" fmla="*/ 627 w 1338"/>
                <a:gd name="T111" fmla="*/ 480 h 731"/>
                <a:gd name="T112" fmla="*/ 602 w 1338"/>
                <a:gd name="T113" fmla="*/ 527 h 731"/>
                <a:gd name="T114" fmla="*/ 602 w 1338"/>
                <a:gd name="T115" fmla="*/ 578 h 731"/>
                <a:gd name="T116" fmla="*/ 643 w 1338"/>
                <a:gd name="T117" fmla="*/ 666 h 731"/>
                <a:gd name="T118" fmla="*/ 639 w 1338"/>
                <a:gd name="T119" fmla="*/ 704 h 731"/>
                <a:gd name="T120" fmla="*/ 594 w 1338"/>
                <a:gd name="T121" fmla="*/ 715 h 731"/>
                <a:gd name="T122" fmla="*/ 347 w 1338"/>
                <a:gd name="T123" fmla="*/ 71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8" h="731">
                  <a:moveTo>
                    <a:pt x="347" y="716"/>
                  </a:moveTo>
                  <a:lnTo>
                    <a:pt x="347" y="716"/>
                  </a:lnTo>
                  <a:lnTo>
                    <a:pt x="348" y="634"/>
                  </a:lnTo>
                  <a:lnTo>
                    <a:pt x="348" y="558"/>
                  </a:lnTo>
                  <a:lnTo>
                    <a:pt x="347" y="526"/>
                  </a:lnTo>
                  <a:lnTo>
                    <a:pt x="345" y="499"/>
                  </a:lnTo>
                  <a:lnTo>
                    <a:pt x="342" y="478"/>
                  </a:lnTo>
                  <a:lnTo>
                    <a:pt x="341" y="471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33" y="458"/>
                  </a:lnTo>
                  <a:lnTo>
                    <a:pt x="324" y="452"/>
                  </a:lnTo>
                  <a:lnTo>
                    <a:pt x="316" y="448"/>
                  </a:lnTo>
                  <a:lnTo>
                    <a:pt x="306" y="446"/>
                  </a:lnTo>
                  <a:lnTo>
                    <a:pt x="295" y="445"/>
                  </a:lnTo>
                  <a:lnTo>
                    <a:pt x="282" y="446"/>
                  </a:lnTo>
                  <a:lnTo>
                    <a:pt x="270" y="449"/>
                  </a:lnTo>
                  <a:lnTo>
                    <a:pt x="256" y="452"/>
                  </a:lnTo>
                  <a:lnTo>
                    <a:pt x="228" y="460"/>
                  </a:lnTo>
                  <a:lnTo>
                    <a:pt x="198" y="469"/>
                  </a:lnTo>
                  <a:lnTo>
                    <a:pt x="170" y="476"/>
                  </a:lnTo>
                  <a:lnTo>
                    <a:pt x="156" y="478"/>
                  </a:lnTo>
                  <a:lnTo>
                    <a:pt x="142" y="481"/>
                  </a:lnTo>
                  <a:lnTo>
                    <a:pt x="142" y="481"/>
                  </a:lnTo>
                  <a:lnTo>
                    <a:pt x="128" y="481"/>
                  </a:lnTo>
                  <a:lnTo>
                    <a:pt x="114" y="480"/>
                  </a:lnTo>
                  <a:lnTo>
                    <a:pt x="100" y="477"/>
                  </a:lnTo>
                  <a:lnTo>
                    <a:pt x="88" y="474"/>
                  </a:lnTo>
                  <a:lnTo>
                    <a:pt x="77" y="469"/>
                  </a:lnTo>
                  <a:lnTo>
                    <a:pt x="66" y="462"/>
                  </a:lnTo>
                  <a:lnTo>
                    <a:pt x="54" y="455"/>
                  </a:lnTo>
                  <a:lnTo>
                    <a:pt x="46" y="446"/>
                  </a:lnTo>
                  <a:lnTo>
                    <a:pt x="36" y="438"/>
                  </a:lnTo>
                  <a:lnTo>
                    <a:pt x="29" y="427"/>
                  </a:lnTo>
                  <a:lnTo>
                    <a:pt x="22" y="417"/>
                  </a:lnTo>
                  <a:lnTo>
                    <a:pt x="17" y="406"/>
                  </a:lnTo>
                  <a:lnTo>
                    <a:pt x="11" y="393"/>
                  </a:lnTo>
                  <a:lnTo>
                    <a:pt x="7" y="382"/>
                  </a:lnTo>
                  <a:lnTo>
                    <a:pt x="4" y="369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0" y="344"/>
                  </a:lnTo>
                  <a:lnTo>
                    <a:pt x="0" y="332"/>
                  </a:lnTo>
                  <a:lnTo>
                    <a:pt x="1" y="321"/>
                  </a:lnTo>
                  <a:lnTo>
                    <a:pt x="4" y="308"/>
                  </a:lnTo>
                  <a:lnTo>
                    <a:pt x="7" y="297"/>
                  </a:lnTo>
                  <a:lnTo>
                    <a:pt x="11" y="286"/>
                  </a:lnTo>
                  <a:lnTo>
                    <a:pt x="17" y="274"/>
                  </a:lnTo>
                  <a:lnTo>
                    <a:pt x="24" y="265"/>
                  </a:lnTo>
                  <a:lnTo>
                    <a:pt x="31" y="255"/>
                  </a:lnTo>
                  <a:lnTo>
                    <a:pt x="40" y="246"/>
                  </a:lnTo>
                  <a:lnTo>
                    <a:pt x="50" y="239"/>
                  </a:lnTo>
                  <a:lnTo>
                    <a:pt x="63" y="232"/>
                  </a:lnTo>
                  <a:lnTo>
                    <a:pt x="75" y="227"/>
                  </a:lnTo>
                  <a:lnTo>
                    <a:pt x="89" y="223"/>
                  </a:lnTo>
                  <a:lnTo>
                    <a:pt x="106" y="220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44" y="220"/>
                  </a:lnTo>
                  <a:lnTo>
                    <a:pt x="163" y="224"/>
                  </a:lnTo>
                  <a:lnTo>
                    <a:pt x="183" y="230"/>
                  </a:lnTo>
                  <a:lnTo>
                    <a:pt x="201" y="237"/>
                  </a:lnTo>
                  <a:lnTo>
                    <a:pt x="218" y="246"/>
                  </a:lnTo>
                  <a:lnTo>
                    <a:pt x="235" y="256"/>
                  </a:lnTo>
                  <a:lnTo>
                    <a:pt x="264" y="276"/>
                  </a:lnTo>
                  <a:lnTo>
                    <a:pt x="289" y="293"/>
                  </a:lnTo>
                  <a:lnTo>
                    <a:pt x="300" y="300"/>
                  </a:lnTo>
                  <a:lnTo>
                    <a:pt x="310" y="304"/>
                  </a:lnTo>
                  <a:lnTo>
                    <a:pt x="319" y="305"/>
                  </a:lnTo>
                  <a:lnTo>
                    <a:pt x="323" y="305"/>
                  </a:lnTo>
                  <a:lnTo>
                    <a:pt x="326" y="304"/>
                  </a:lnTo>
                  <a:lnTo>
                    <a:pt x="330" y="301"/>
                  </a:lnTo>
                  <a:lnTo>
                    <a:pt x="333" y="29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41" y="267"/>
                  </a:lnTo>
                  <a:lnTo>
                    <a:pt x="344" y="241"/>
                  </a:lnTo>
                  <a:lnTo>
                    <a:pt x="345" y="209"/>
                  </a:lnTo>
                  <a:lnTo>
                    <a:pt x="345" y="174"/>
                  </a:lnTo>
                  <a:lnTo>
                    <a:pt x="344" y="93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429" y="3"/>
                  </a:lnTo>
                  <a:lnTo>
                    <a:pt x="509" y="2"/>
                  </a:lnTo>
                  <a:lnTo>
                    <a:pt x="544" y="3"/>
                  </a:lnTo>
                  <a:lnTo>
                    <a:pt x="572" y="6"/>
                  </a:lnTo>
                  <a:lnTo>
                    <a:pt x="593" y="10"/>
                  </a:lnTo>
                  <a:lnTo>
                    <a:pt x="600" y="12"/>
                  </a:lnTo>
                  <a:lnTo>
                    <a:pt x="604" y="16"/>
                  </a:lnTo>
                  <a:lnTo>
                    <a:pt x="604" y="16"/>
                  </a:lnTo>
                  <a:lnTo>
                    <a:pt x="611" y="23"/>
                  </a:lnTo>
                  <a:lnTo>
                    <a:pt x="616" y="28"/>
                  </a:lnTo>
                  <a:lnTo>
                    <a:pt x="618" y="35"/>
                  </a:lnTo>
                  <a:lnTo>
                    <a:pt x="619" y="41"/>
                  </a:lnTo>
                  <a:lnTo>
                    <a:pt x="618" y="48"/>
                  </a:lnTo>
                  <a:lnTo>
                    <a:pt x="615" y="54"/>
                  </a:lnTo>
                  <a:lnTo>
                    <a:pt x="608" y="69"/>
                  </a:lnTo>
                  <a:lnTo>
                    <a:pt x="598" y="86"/>
                  </a:lnTo>
                  <a:lnTo>
                    <a:pt x="594" y="97"/>
                  </a:lnTo>
                  <a:lnTo>
                    <a:pt x="588" y="109"/>
                  </a:lnTo>
                  <a:lnTo>
                    <a:pt x="586" y="122"/>
                  </a:lnTo>
                  <a:lnTo>
                    <a:pt x="583" y="137"/>
                  </a:lnTo>
                  <a:lnTo>
                    <a:pt x="580" y="156"/>
                  </a:lnTo>
                  <a:lnTo>
                    <a:pt x="580" y="175"/>
                  </a:lnTo>
                  <a:lnTo>
                    <a:pt x="580" y="175"/>
                  </a:lnTo>
                  <a:lnTo>
                    <a:pt x="581" y="186"/>
                  </a:lnTo>
                  <a:lnTo>
                    <a:pt x="583" y="196"/>
                  </a:lnTo>
                  <a:lnTo>
                    <a:pt x="587" y="206"/>
                  </a:lnTo>
                  <a:lnTo>
                    <a:pt x="591" y="214"/>
                  </a:lnTo>
                  <a:lnTo>
                    <a:pt x="595" y="221"/>
                  </a:lnTo>
                  <a:lnTo>
                    <a:pt x="602" y="228"/>
                  </a:lnTo>
                  <a:lnTo>
                    <a:pt x="609" y="235"/>
                  </a:lnTo>
                  <a:lnTo>
                    <a:pt x="616" y="241"/>
                  </a:lnTo>
                  <a:lnTo>
                    <a:pt x="625" y="245"/>
                  </a:lnTo>
                  <a:lnTo>
                    <a:pt x="633" y="249"/>
                  </a:lnTo>
                  <a:lnTo>
                    <a:pt x="653" y="255"/>
                  </a:lnTo>
                  <a:lnTo>
                    <a:pt x="672" y="258"/>
                  </a:lnTo>
                  <a:lnTo>
                    <a:pt x="693" y="258"/>
                  </a:lnTo>
                  <a:lnTo>
                    <a:pt x="714" y="255"/>
                  </a:lnTo>
                  <a:lnTo>
                    <a:pt x="735" y="249"/>
                  </a:lnTo>
                  <a:lnTo>
                    <a:pt x="753" y="242"/>
                  </a:lnTo>
                  <a:lnTo>
                    <a:pt x="770" y="232"/>
                  </a:lnTo>
                  <a:lnTo>
                    <a:pt x="778" y="225"/>
                  </a:lnTo>
                  <a:lnTo>
                    <a:pt x="785" y="220"/>
                  </a:lnTo>
                  <a:lnTo>
                    <a:pt x="791" y="213"/>
                  </a:lnTo>
                  <a:lnTo>
                    <a:pt x="797" y="204"/>
                  </a:lnTo>
                  <a:lnTo>
                    <a:pt x="801" y="196"/>
                  </a:lnTo>
                  <a:lnTo>
                    <a:pt x="804" y="188"/>
                  </a:lnTo>
                  <a:lnTo>
                    <a:pt x="806" y="178"/>
                  </a:lnTo>
                  <a:lnTo>
                    <a:pt x="806" y="168"/>
                  </a:lnTo>
                  <a:lnTo>
                    <a:pt x="806" y="168"/>
                  </a:lnTo>
                  <a:lnTo>
                    <a:pt x="806" y="150"/>
                  </a:lnTo>
                  <a:lnTo>
                    <a:pt x="805" y="133"/>
                  </a:lnTo>
                  <a:lnTo>
                    <a:pt x="804" y="118"/>
                  </a:lnTo>
                  <a:lnTo>
                    <a:pt x="799" y="105"/>
                  </a:lnTo>
                  <a:lnTo>
                    <a:pt x="792" y="81"/>
                  </a:lnTo>
                  <a:lnTo>
                    <a:pt x="784" y="62"/>
                  </a:lnTo>
                  <a:lnTo>
                    <a:pt x="776" y="47"/>
                  </a:lnTo>
                  <a:lnTo>
                    <a:pt x="774" y="40"/>
                  </a:lnTo>
                  <a:lnTo>
                    <a:pt x="773" y="34"/>
                  </a:lnTo>
                  <a:lnTo>
                    <a:pt x="773" y="30"/>
                  </a:lnTo>
                  <a:lnTo>
                    <a:pt x="774" y="26"/>
                  </a:lnTo>
                  <a:lnTo>
                    <a:pt x="777" y="21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91" y="13"/>
                  </a:lnTo>
                  <a:lnTo>
                    <a:pt x="802" y="10"/>
                  </a:lnTo>
                  <a:lnTo>
                    <a:pt x="829" y="6"/>
                  </a:lnTo>
                  <a:lnTo>
                    <a:pt x="860" y="2"/>
                  </a:lnTo>
                  <a:lnTo>
                    <a:pt x="896" y="0"/>
                  </a:lnTo>
                  <a:lnTo>
                    <a:pt x="935" y="0"/>
                  </a:lnTo>
                  <a:lnTo>
                    <a:pt x="977" y="2"/>
                  </a:lnTo>
                  <a:lnTo>
                    <a:pt x="1065" y="6"/>
                  </a:lnTo>
                  <a:lnTo>
                    <a:pt x="1065" y="6"/>
                  </a:lnTo>
                  <a:lnTo>
                    <a:pt x="1061" y="114"/>
                  </a:lnTo>
                  <a:lnTo>
                    <a:pt x="1061" y="163"/>
                  </a:lnTo>
                  <a:lnTo>
                    <a:pt x="1062" y="207"/>
                  </a:lnTo>
                  <a:lnTo>
                    <a:pt x="1064" y="225"/>
                  </a:lnTo>
                  <a:lnTo>
                    <a:pt x="1066" y="244"/>
                  </a:lnTo>
                  <a:lnTo>
                    <a:pt x="1069" y="259"/>
                  </a:lnTo>
                  <a:lnTo>
                    <a:pt x="1073" y="272"/>
                  </a:lnTo>
                  <a:lnTo>
                    <a:pt x="1078" y="281"/>
                  </a:lnTo>
                  <a:lnTo>
                    <a:pt x="1083" y="290"/>
                  </a:lnTo>
                  <a:lnTo>
                    <a:pt x="1090" y="294"/>
                  </a:lnTo>
                  <a:lnTo>
                    <a:pt x="1094" y="295"/>
                  </a:lnTo>
                  <a:lnTo>
                    <a:pt x="1099" y="295"/>
                  </a:lnTo>
                  <a:lnTo>
                    <a:pt x="1099" y="295"/>
                  </a:lnTo>
                  <a:lnTo>
                    <a:pt x="1106" y="294"/>
                  </a:lnTo>
                  <a:lnTo>
                    <a:pt x="1113" y="291"/>
                  </a:lnTo>
                  <a:lnTo>
                    <a:pt x="1127" y="284"/>
                  </a:lnTo>
                  <a:lnTo>
                    <a:pt x="1153" y="265"/>
                  </a:lnTo>
                  <a:lnTo>
                    <a:pt x="1170" y="253"/>
                  </a:lnTo>
                  <a:lnTo>
                    <a:pt x="1178" y="249"/>
                  </a:lnTo>
                  <a:lnTo>
                    <a:pt x="1188" y="245"/>
                  </a:lnTo>
                  <a:lnTo>
                    <a:pt x="1199" y="242"/>
                  </a:lnTo>
                  <a:lnTo>
                    <a:pt x="1212" y="239"/>
                  </a:lnTo>
                  <a:lnTo>
                    <a:pt x="1224" y="238"/>
                  </a:lnTo>
                  <a:lnTo>
                    <a:pt x="1238" y="238"/>
                  </a:lnTo>
                  <a:lnTo>
                    <a:pt x="1238" y="238"/>
                  </a:lnTo>
                  <a:lnTo>
                    <a:pt x="1250" y="239"/>
                  </a:lnTo>
                  <a:lnTo>
                    <a:pt x="1261" y="242"/>
                  </a:lnTo>
                  <a:lnTo>
                    <a:pt x="1270" y="246"/>
                  </a:lnTo>
                  <a:lnTo>
                    <a:pt x="1280" y="251"/>
                  </a:lnTo>
                  <a:lnTo>
                    <a:pt x="1289" y="256"/>
                  </a:lnTo>
                  <a:lnTo>
                    <a:pt x="1297" y="263"/>
                  </a:lnTo>
                  <a:lnTo>
                    <a:pt x="1304" y="270"/>
                  </a:lnTo>
                  <a:lnTo>
                    <a:pt x="1311" y="277"/>
                  </a:lnTo>
                  <a:lnTo>
                    <a:pt x="1317" y="286"/>
                  </a:lnTo>
                  <a:lnTo>
                    <a:pt x="1322" y="295"/>
                  </a:lnTo>
                  <a:lnTo>
                    <a:pt x="1326" y="305"/>
                  </a:lnTo>
                  <a:lnTo>
                    <a:pt x="1331" y="315"/>
                  </a:lnTo>
                  <a:lnTo>
                    <a:pt x="1335" y="336"/>
                  </a:lnTo>
                  <a:lnTo>
                    <a:pt x="1338" y="357"/>
                  </a:lnTo>
                  <a:lnTo>
                    <a:pt x="1338" y="357"/>
                  </a:lnTo>
                  <a:lnTo>
                    <a:pt x="1336" y="378"/>
                  </a:lnTo>
                  <a:lnTo>
                    <a:pt x="1335" y="389"/>
                  </a:lnTo>
                  <a:lnTo>
                    <a:pt x="1332" y="399"/>
                  </a:lnTo>
                  <a:lnTo>
                    <a:pt x="1329" y="409"/>
                  </a:lnTo>
                  <a:lnTo>
                    <a:pt x="1325" y="418"/>
                  </a:lnTo>
                  <a:lnTo>
                    <a:pt x="1319" y="427"/>
                  </a:lnTo>
                  <a:lnTo>
                    <a:pt x="1314" y="435"/>
                  </a:lnTo>
                  <a:lnTo>
                    <a:pt x="1307" y="442"/>
                  </a:lnTo>
                  <a:lnTo>
                    <a:pt x="1300" y="449"/>
                  </a:lnTo>
                  <a:lnTo>
                    <a:pt x="1291" y="456"/>
                  </a:lnTo>
                  <a:lnTo>
                    <a:pt x="1282" y="462"/>
                  </a:lnTo>
                  <a:lnTo>
                    <a:pt x="1272" y="466"/>
                  </a:lnTo>
                  <a:lnTo>
                    <a:pt x="1259" y="469"/>
                  </a:lnTo>
                  <a:lnTo>
                    <a:pt x="1248" y="470"/>
                  </a:lnTo>
                  <a:lnTo>
                    <a:pt x="1234" y="471"/>
                  </a:lnTo>
                  <a:lnTo>
                    <a:pt x="1234" y="471"/>
                  </a:lnTo>
                  <a:lnTo>
                    <a:pt x="1223" y="471"/>
                  </a:lnTo>
                  <a:lnTo>
                    <a:pt x="1210" y="469"/>
                  </a:lnTo>
                  <a:lnTo>
                    <a:pt x="1198" y="464"/>
                  </a:lnTo>
                  <a:lnTo>
                    <a:pt x="1185" y="460"/>
                  </a:lnTo>
                  <a:lnTo>
                    <a:pt x="1163" y="449"/>
                  </a:lnTo>
                  <a:lnTo>
                    <a:pt x="1140" y="438"/>
                  </a:lnTo>
                  <a:lnTo>
                    <a:pt x="1121" y="428"/>
                  </a:lnTo>
                  <a:lnTo>
                    <a:pt x="1113" y="425"/>
                  </a:lnTo>
                  <a:lnTo>
                    <a:pt x="1104" y="424"/>
                  </a:lnTo>
                  <a:lnTo>
                    <a:pt x="1096" y="425"/>
                  </a:lnTo>
                  <a:lnTo>
                    <a:pt x="1090" y="428"/>
                  </a:lnTo>
                  <a:lnTo>
                    <a:pt x="1083" y="432"/>
                  </a:lnTo>
                  <a:lnTo>
                    <a:pt x="1079" y="441"/>
                  </a:lnTo>
                  <a:lnTo>
                    <a:pt x="1079" y="441"/>
                  </a:lnTo>
                  <a:lnTo>
                    <a:pt x="1078" y="446"/>
                  </a:lnTo>
                  <a:lnTo>
                    <a:pt x="1075" y="455"/>
                  </a:lnTo>
                  <a:lnTo>
                    <a:pt x="1073" y="477"/>
                  </a:lnTo>
                  <a:lnTo>
                    <a:pt x="1071" y="508"/>
                  </a:lnTo>
                  <a:lnTo>
                    <a:pt x="1071" y="546"/>
                  </a:lnTo>
                  <a:lnTo>
                    <a:pt x="1069" y="632"/>
                  </a:lnTo>
                  <a:lnTo>
                    <a:pt x="1071" y="729"/>
                  </a:lnTo>
                  <a:lnTo>
                    <a:pt x="1071" y="729"/>
                  </a:lnTo>
                  <a:lnTo>
                    <a:pt x="1015" y="731"/>
                  </a:lnTo>
                  <a:lnTo>
                    <a:pt x="962" y="731"/>
                  </a:lnTo>
                  <a:lnTo>
                    <a:pt x="911" y="731"/>
                  </a:lnTo>
                  <a:lnTo>
                    <a:pt x="867" y="729"/>
                  </a:lnTo>
                  <a:lnTo>
                    <a:pt x="846" y="726"/>
                  </a:lnTo>
                  <a:lnTo>
                    <a:pt x="829" y="723"/>
                  </a:lnTo>
                  <a:lnTo>
                    <a:pt x="813" y="720"/>
                  </a:lnTo>
                  <a:lnTo>
                    <a:pt x="799" y="716"/>
                  </a:lnTo>
                  <a:lnTo>
                    <a:pt x="790" y="711"/>
                  </a:lnTo>
                  <a:lnTo>
                    <a:pt x="781" y="704"/>
                  </a:lnTo>
                  <a:lnTo>
                    <a:pt x="777" y="697"/>
                  </a:lnTo>
                  <a:lnTo>
                    <a:pt x="776" y="692"/>
                  </a:lnTo>
                  <a:lnTo>
                    <a:pt x="776" y="688"/>
                  </a:lnTo>
                  <a:lnTo>
                    <a:pt x="776" y="688"/>
                  </a:lnTo>
                  <a:lnTo>
                    <a:pt x="777" y="681"/>
                  </a:lnTo>
                  <a:lnTo>
                    <a:pt x="778" y="674"/>
                  </a:lnTo>
                  <a:lnTo>
                    <a:pt x="787" y="662"/>
                  </a:lnTo>
                  <a:lnTo>
                    <a:pt x="806" y="634"/>
                  </a:lnTo>
                  <a:lnTo>
                    <a:pt x="818" y="618"/>
                  </a:lnTo>
                  <a:lnTo>
                    <a:pt x="822" y="608"/>
                  </a:lnTo>
                  <a:lnTo>
                    <a:pt x="826" y="599"/>
                  </a:lnTo>
                  <a:lnTo>
                    <a:pt x="829" y="588"/>
                  </a:lnTo>
                  <a:lnTo>
                    <a:pt x="832" y="576"/>
                  </a:lnTo>
                  <a:lnTo>
                    <a:pt x="833" y="564"/>
                  </a:lnTo>
                  <a:lnTo>
                    <a:pt x="832" y="550"/>
                  </a:lnTo>
                  <a:lnTo>
                    <a:pt x="832" y="550"/>
                  </a:lnTo>
                  <a:lnTo>
                    <a:pt x="832" y="537"/>
                  </a:lnTo>
                  <a:lnTo>
                    <a:pt x="829" y="527"/>
                  </a:lnTo>
                  <a:lnTo>
                    <a:pt x="825" y="516"/>
                  </a:lnTo>
                  <a:lnTo>
                    <a:pt x="820" y="508"/>
                  </a:lnTo>
                  <a:lnTo>
                    <a:pt x="815" y="498"/>
                  </a:lnTo>
                  <a:lnTo>
                    <a:pt x="808" y="491"/>
                  </a:lnTo>
                  <a:lnTo>
                    <a:pt x="801" y="483"/>
                  </a:lnTo>
                  <a:lnTo>
                    <a:pt x="792" y="477"/>
                  </a:lnTo>
                  <a:lnTo>
                    <a:pt x="784" y="470"/>
                  </a:lnTo>
                  <a:lnTo>
                    <a:pt x="776" y="466"/>
                  </a:lnTo>
                  <a:lnTo>
                    <a:pt x="766" y="460"/>
                  </a:lnTo>
                  <a:lnTo>
                    <a:pt x="756" y="458"/>
                  </a:lnTo>
                  <a:lnTo>
                    <a:pt x="735" y="452"/>
                  </a:lnTo>
                  <a:lnTo>
                    <a:pt x="714" y="449"/>
                  </a:lnTo>
                  <a:lnTo>
                    <a:pt x="693" y="451"/>
                  </a:lnTo>
                  <a:lnTo>
                    <a:pt x="682" y="452"/>
                  </a:lnTo>
                  <a:lnTo>
                    <a:pt x="672" y="455"/>
                  </a:lnTo>
                  <a:lnTo>
                    <a:pt x="662" y="459"/>
                  </a:lnTo>
                  <a:lnTo>
                    <a:pt x="653" y="463"/>
                  </a:lnTo>
                  <a:lnTo>
                    <a:pt x="644" y="467"/>
                  </a:lnTo>
                  <a:lnTo>
                    <a:pt x="636" y="473"/>
                  </a:lnTo>
                  <a:lnTo>
                    <a:pt x="627" y="480"/>
                  </a:lnTo>
                  <a:lnTo>
                    <a:pt x="620" y="488"/>
                  </a:lnTo>
                  <a:lnTo>
                    <a:pt x="615" y="497"/>
                  </a:lnTo>
                  <a:lnTo>
                    <a:pt x="609" y="506"/>
                  </a:lnTo>
                  <a:lnTo>
                    <a:pt x="605" y="516"/>
                  </a:lnTo>
                  <a:lnTo>
                    <a:pt x="602" y="527"/>
                  </a:lnTo>
                  <a:lnTo>
                    <a:pt x="600" y="540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65"/>
                  </a:lnTo>
                  <a:lnTo>
                    <a:pt x="602" y="578"/>
                  </a:lnTo>
                  <a:lnTo>
                    <a:pt x="607" y="589"/>
                  </a:lnTo>
                  <a:lnTo>
                    <a:pt x="611" y="601"/>
                  </a:lnTo>
                  <a:lnTo>
                    <a:pt x="622" y="625"/>
                  </a:lnTo>
                  <a:lnTo>
                    <a:pt x="633" y="646"/>
                  </a:lnTo>
                  <a:lnTo>
                    <a:pt x="643" y="666"/>
                  </a:lnTo>
                  <a:lnTo>
                    <a:pt x="646" y="676"/>
                  </a:lnTo>
                  <a:lnTo>
                    <a:pt x="647" y="684"/>
                  </a:lnTo>
                  <a:lnTo>
                    <a:pt x="646" y="691"/>
                  </a:lnTo>
                  <a:lnTo>
                    <a:pt x="643" y="698"/>
                  </a:lnTo>
                  <a:lnTo>
                    <a:pt x="639" y="704"/>
                  </a:lnTo>
                  <a:lnTo>
                    <a:pt x="630" y="709"/>
                  </a:lnTo>
                  <a:lnTo>
                    <a:pt x="630" y="709"/>
                  </a:lnTo>
                  <a:lnTo>
                    <a:pt x="625" y="711"/>
                  </a:lnTo>
                  <a:lnTo>
                    <a:pt x="616" y="712"/>
                  </a:lnTo>
                  <a:lnTo>
                    <a:pt x="594" y="715"/>
                  </a:lnTo>
                  <a:lnTo>
                    <a:pt x="565" y="716"/>
                  </a:lnTo>
                  <a:lnTo>
                    <a:pt x="528" y="718"/>
                  </a:lnTo>
                  <a:lnTo>
                    <a:pt x="442" y="718"/>
                  </a:lnTo>
                  <a:lnTo>
                    <a:pt x="347" y="716"/>
                  </a:lnTo>
                  <a:lnTo>
                    <a:pt x="347" y="716"/>
                  </a:lnTo>
                  <a:close/>
                </a:path>
              </a:pathLst>
            </a:custGeom>
            <a:solidFill>
              <a:schemeClr val="accent4"/>
            </a:solidFill>
            <a:ln w="28575" cap="rnd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45"/>
            <p:cNvSpPr>
              <a:spLocks/>
            </p:cNvSpPr>
            <p:nvPr/>
          </p:nvSpPr>
          <p:spPr bwMode="auto">
            <a:xfrm>
              <a:off x="3895725" y="2906714"/>
              <a:ext cx="2052637" cy="1154112"/>
            </a:xfrm>
            <a:custGeom>
              <a:avLst/>
              <a:gdLst>
                <a:gd name="T0" fmla="*/ 757 w 1293"/>
                <a:gd name="T1" fmla="*/ 716 h 727"/>
                <a:gd name="T2" fmla="*/ 687 w 1293"/>
                <a:gd name="T3" fmla="*/ 703 h 727"/>
                <a:gd name="T4" fmla="*/ 681 w 1293"/>
                <a:gd name="T5" fmla="*/ 667 h 727"/>
                <a:gd name="T6" fmla="*/ 722 w 1293"/>
                <a:gd name="T7" fmla="*/ 578 h 727"/>
                <a:gd name="T8" fmla="*/ 722 w 1293"/>
                <a:gd name="T9" fmla="*/ 527 h 727"/>
                <a:gd name="T10" fmla="*/ 697 w 1293"/>
                <a:gd name="T11" fmla="*/ 481 h 727"/>
                <a:gd name="T12" fmla="*/ 652 w 1293"/>
                <a:gd name="T13" fmla="*/ 455 h 727"/>
                <a:gd name="T14" fmla="*/ 589 w 1293"/>
                <a:gd name="T15" fmla="*/ 452 h 727"/>
                <a:gd name="T16" fmla="*/ 532 w 1293"/>
                <a:gd name="T17" fmla="*/ 477 h 727"/>
                <a:gd name="T18" fmla="*/ 499 w 1293"/>
                <a:gd name="T19" fmla="*/ 518 h 727"/>
                <a:gd name="T20" fmla="*/ 492 w 1293"/>
                <a:gd name="T21" fmla="*/ 564 h 727"/>
                <a:gd name="T22" fmla="*/ 508 w 1293"/>
                <a:gd name="T23" fmla="*/ 618 h 727"/>
                <a:gd name="T24" fmla="*/ 548 w 1293"/>
                <a:gd name="T25" fmla="*/ 688 h 727"/>
                <a:gd name="T26" fmla="*/ 543 w 1293"/>
                <a:gd name="T27" fmla="*/ 703 h 727"/>
                <a:gd name="T28" fmla="*/ 477 w 1293"/>
                <a:gd name="T29" fmla="*/ 724 h 727"/>
                <a:gd name="T30" fmla="*/ 252 w 1293"/>
                <a:gd name="T31" fmla="*/ 723 h 727"/>
                <a:gd name="T32" fmla="*/ 252 w 1293"/>
                <a:gd name="T33" fmla="*/ 480 h 727"/>
                <a:gd name="T34" fmla="*/ 237 w 1293"/>
                <a:gd name="T35" fmla="*/ 428 h 727"/>
                <a:gd name="T36" fmla="*/ 211 w 1293"/>
                <a:gd name="T37" fmla="*/ 427 h 727"/>
                <a:gd name="T38" fmla="*/ 123 w 1293"/>
                <a:gd name="T39" fmla="*/ 456 h 727"/>
                <a:gd name="T40" fmla="*/ 70 w 1293"/>
                <a:gd name="T41" fmla="*/ 455 h 727"/>
                <a:gd name="T42" fmla="*/ 31 w 1293"/>
                <a:gd name="T43" fmla="*/ 428 h 727"/>
                <a:gd name="T44" fmla="*/ 0 w 1293"/>
                <a:gd name="T45" fmla="*/ 344 h 727"/>
                <a:gd name="T46" fmla="*/ 17 w 1293"/>
                <a:gd name="T47" fmla="*/ 267 h 727"/>
                <a:gd name="T48" fmla="*/ 52 w 1293"/>
                <a:gd name="T49" fmla="*/ 237 h 727"/>
                <a:gd name="T50" fmla="*/ 102 w 1293"/>
                <a:gd name="T51" fmla="*/ 231 h 727"/>
                <a:gd name="T52" fmla="*/ 171 w 1293"/>
                <a:gd name="T53" fmla="*/ 249 h 727"/>
                <a:gd name="T54" fmla="*/ 223 w 1293"/>
                <a:gd name="T55" fmla="*/ 269 h 727"/>
                <a:gd name="T56" fmla="*/ 245 w 1293"/>
                <a:gd name="T57" fmla="*/ 251 h 727"/>
                <a:gd name="T58" fmla="*/ 255 w 1293"/>
                <a:gd name="T59" fmla="*/ 91 h 727"/>
                <a:gd name="T60" fmla="*/ 457 w 1293"/>
                <a:gd name="T61" fmla="*/ 0 h 727"/>
                <a:gd name="T62" fmla="*/ 534 w 1293"/>
                <a:gd name="T63" fmla="*/ 13 h 727"/>
                <a:gd name="T64" fmla="*/ 548 w 1293"/>
                <a:gd name="T65" fmla="*/ 32 h 727"/>
                <a:gd name="T66" fmla="*/ 518 w 1293"/>
                <a:gd name="T67" fmla="*/ 87 h 727"/>
                <a:gd name="T68" fmla="*/ 492 w 1293"/>
                <a:gd name="T69" fmla="*/ 146 h 727"/>
                <a:gd name="T70" fmla="*/ 495 w 1293"/>
                <a:gd name="T71" fmla="*/ 195 h 727"/>
                <a:gd name="T72" fmla="*/ 523 w 1293"/>
                <a:gd name="T73" fmla="*/ 238 h 727"/>
                <a:gd name="T74" fmla="*/ 568 w 1293"/>
                <a:gd name="T75" fmla="*/ 264 h 727"/>
                <a:gd name="T76" fmla="*/ 652 w 1293"/>
                <a:gd name="T77" fmla="*/ 266 h 727"/>
                <a:gd name="T78" fmla="*/ 697 w 1293"/>
                <a:gd name="T79" fmla="*/ 241 h 727"/>
                <a:gd name="T80" fmla="*/ 722 w 1293"/>
                <a:gd name="T81" fmla="*/ 193 h 727"/>
                <a:gd name="T82" fmla="*/ 722 w 1293"/>
                <a:gd name="T83" fmla="*/ 144 h 727"/>
                <a:gd name="T84" fmla="*/ 681 w 1293"/>
                <a:gd name="T85" fmla="*/ 55 h 727"/>
                <a:gd name="T86" fmla="*/ 685 w 1293"/>
                <a:gd name="T87" fmla="*/ 17 h 727"/>
                <a:gd name="T88" fmla="*/ 759 w 1293"/>
                <a:gd name="T89" fmla="*/ 4 h 727"/>
                <a:gd name="T90" fmla="*/ 973 w 1293"/>
                <a:gd name="T91" fmla="*/ 88 h 727"/>
                <a:gd name="T92" fmla="*/ 983 w 1293"/>
                <a:gd name="T93" fmla="*/ 249 h 727"/>
                <a:gd name="T94" fmla="*/ 1012 w 1293"/>
                <a:gd name="T95" fmla="*/ 276 h 727"/>
                <a:gd name="T96" fmla="*/ 1061 w 1293"/>
                <a:gd name="T97" fmla="*/ 262 h 727"/>
                <a:gd name="T98" fmla="*/ 1141 w 1293"/>
                <a:gd name="T99" fmla="*/ 223 h 727"/>
                <a:gd name="T100" fmla="*/ 1204 w 1293"/>
                <a:gd name="T101" fmla="*/ 228 h 727"/>
                <a:gd name="T102" fmla="*/ 1263 w 1293"/>
                <a:gd name="T103" fmla="*/ 263 h 727"/>
                <a:gd name="T104" fmla="*/ 1291 w 1293"/>
                <a:gd name="T105" fmla="*/ 316 h 727"/>
                <a:gd name="T106" fmla="*/ 1292 w 1293"/>
                <a:gd name="T107" fmla="*/ 365 h 727"/>
                <a:gd name="T108" fmla="*/ 1271 w 1293"/>
                <a:gd name="T109" fmla="*/ 422 h 727"/>
                <a:gd name="T110" fmla="*/ 1224 w 1293"/>
                <a:gd name="T111" fmla="*/ 466 h 727"/>
                <a:gd name="T112" fmla="*/ 1152 w 1293"/>
                <a:gd name="T113" fmla="*/ 483 h 727"/>
                <a:gd name="T114" fmla="*/ 1107 w 1293"/>
                <a:gd name="T115" fmla="*/ 469 h 727"/>
                <a:gd name="T116" fmla="*/ 1022 w 1293"/>
                <a:gd name="T117" fmla="*/ 422 h 727"/>
                <a:gd name="T118" fmla="*/ 987 w 1293"/>
                <a:gd name="T119" fmla="*/ 434 h 727"/>
                <a:gd name="T120" fmla="*/ 966 w 1293"/>
                <a:gd name="T121" fmla="*/ 491 h 727"/>
                <a:gd name="T122" fmla="*/ 966 w 1293"/>
                <a:gd name="T123" fmla="*/ 71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3" h="727">
                  <a:moveTo>
                    <a:pt x="966" y="717"/>
                  </a:moveTo>
                  <a:lnTo>
                    <a:pt x="966" y="717"/>
                  </a:lnTo>
                  <a:lnTo>
                    <a:pt x="874" y="719"/>
                  </a:lnTo>
                  <a:lnTo>
                    <a:pt x="792" y="717"/>
                  </a:lnTo>
                  <a:lnTo>
                    <a:pt x="757" y="716"/>
                  </a:lnTo>
                  <a:lnTo>
                    <a:pt x="729" y="715"/>
                  </a:lnTo>
                  <a:lnTo>
                    <a:pt x="708" y="712"/>
                  </a:lnTo>
                  <a:lnTo>
                    <a:pt x="694" y="709"/>
                  </a:lnTo>
                  <a:lnTo>
                    <a:pt x="694" y="709"/>
                  </a:lnTo>
                  <a:lnTo>
                    <a:pt x="687" y="703"/>
                  </a:lnTo>
                  <a:lnTo>
                    <a:pt x="681" y="698"/>
                  </a:lnTo>
                  <a:lnTo>
                    <a:pt x="678" y="691"/>
                  </a:lnTo>
                  <a:lnTo>
                    <a:pt x="677" y="684"/>
                  </a:lnTo>
                  <a:lnTo>
                    <a:pt x="678" y="675"/>
                  </a:lnTo>
                  <a:lnTo>
                    <a:pt x="681" y="667"/>
                  </a:lnTo>
                  <a:lnTo>
                    <a:pt x="691" y="646"/>
                  </a:lnTo>
                  <a:lnTo>
                    <a:pt x="702" y="625"/>
                  </a:lnTo>
                  <a:lnTo>
                    <a:pt x="713" y="601"/>
                  </a:lnTo>
                  <a:lnTo>
                    <a:pt x="717" y="590"/>
                  </a:lnTo>
                  <a:lnTo>
                    <a:pt x="722" y="578"/>
                  </a:lnTo>
                  <a:lnTo>
                    <a:pt x="724" y="565"/>
                  </a:lnTo>
                  <a:lnTo>
                    <a:pt x="724" y="552"/>
                  </a:lnTo>
                  <a:lnTo>
                    <a:pt x="724" y="552"/>
                  </a:lnTo>
                  <a:lnTo>
                    <a:pt x="724" y="540"/>
                  </a:lnTo>
                  <a:lnTo>
                    <a:pt x="722" y="527"/>
                  </a:lnTo>
                  <a:lnTo>
                    <a:pt x="719" y="516"/>
                  </a:lnTo>
                  <a:lnTo>
                    <a:pt x="715" y="506"/>
                  </a:lnTo>
                  <a:lnTo>
                    <a:pt x="709" y="497"/>
                  </a:lnTo>
                  <a:lnTo>
                    <a:pt x="704" y="488"/>
                  </a:lnTo>
                  <a:lnTo>
                    <a:pt x="697" y="481"/>
                  </a:lnTo>
                  <a:lnTo>
                    <a:pt x="688" y="474"/>
                  </a:lnTo>
                  <a:lnTo>
                    <a:pt x="680" y="467"/>
                  </a:lnTo>
                  <a:lnTo>
                    <a:pt x="671" y="463"/>
                  </a:lnTo>
                  <a:lnTo>
                    <a:pt x="662" y="459"/>
                  </a:lnTo>
                  <a:lnTo>
                    <a:pt x="652" y="455"/>
                  </a:lnTo>
                  <a:lnTo>
                    <a:pt x="642" y="453"/>
                  </a:lnTo>
                  <a:lnTo>
                    <a:pt x="631" y="450"/>
                  </a:lnTo>
                  <a:lnTo>
                    <a:pt x="610" y="450"/>
                  </a:lnTo>
                  <a:lnTo>
                    <a:pt x="610" y="450"/>
                  </a:lnTo>
                  <a:lnTo>
                    <a:pt x="589" y="452"/>
                  </a:lnTo>
                  <a:lnTo>
                    <a:pt x="568" y="457"/>
                  </a:lnTo>
                  <a:lnTo>
                    <a:pt x="558" y="462"/>
                  </a:lnTo>
                  <a:lnTo>
                    <a:pt x="548" y="466"/>
                  </a:lnTo>
                  <a:lnTo>
                    <a:pt x="540" y="471"/>
                  </a:lnTo>
                  <a:lnTo>
                    <a:pt x="532" y="477"/>
                  </a:lnTo>
                  <a:lnTo>
                    <a:pt x="523" y="484"/>
                  </a:lnTo>
                  <a:lnTo>
                    <a:pt x="516" y="491"/>
                  </a:lnTo>
                  <a:lnTo>
                    <a:pt x="509" y="499"/>
                  </a:lnTo>
                  <a:lnTo>
                    <a:pt x="504" y="508"/>
                  </a:lnTo>
                  <a:lnTo>
                    <a:pt x="499" y="518"/>
                  </a:lnTo>
                  <a:lnTo>
                    <a:pt x="495" y="527"/>
                  </a:lnTo>
                  <a:lnTo>
                    <a:pt x="494" y="538"/>
                  </a:lnTo>
                  <a:lnTo>
                    <a:pt x="492" y="550"/>
                  </a:lnTo>
                  <a:lnTo>
                    <a:pt x="492" y="550"/>
                  </a:lnTo>
                  <a:lnTo>
                    <a:pt x="492" y="564"/>
                  </a:lnTo>
                  <a:lnTo>
                    <a:pt x="492" y="576"/>
                  </a:lnTo>
                  <a:lnTo>
                    <a:pt x="495" y="589"/>
                  </a:lnTo>
                  <a:lnTo>
                    <a:pt x="498" y="599"/>
                  </a:lnTo>
                  <a:lnTo>
                    <a:pt x="502" y="608"/>
                  </a:lnTo>
                  <a:lnTo>
                    <a:pt x="508" y="618"/>
                  </a:lnTo>
                  <a:lnTo>
                    <a:pt x="518" y="634"/>
                  </a:lnTo>
                  <a:lnTo>
                    <a:pt x="539" y="661"/>
                  </a:lnTo>
                  <a:lnTo>
                    <a:pt x="546" y="675"/>
                  </a:lnTo>
                  <a:lnTo>
                    <a:pt x="547" y="681"/>
                  </a:lnTo>
                  <a:lnTo>
                    <a:pt x="548" y="688"/>
                  </a:lnTo>
                  <a:lnTo>
                    <a:pt x="548" y="688"/>
                  </a:lnTo>
                  <a:lnTo>
                    <a:pt x="548" y="692"/>
                  </a:lnTo>
                  <a:lnTo>
                    <a:pt x="547" y="696"/>
                  </a:lnTo>
                  <a:lnTo>
                    <a:pt x="546" y="701"/>
                  </a:lnTo>
                  <a:lnTo>
                    <a:pt x="543" y="703"/>
                  </a:lnTo>
                  <a:lnTo>
                    <a:pt x="534" y="710"/>
                  </a:lnTo>
                  <a:lnTo>
                    <a:pt x="525" y="715"/>
                  </a:lnTo>
                  <a:lnTo>
                    <a:pt x="511" y="719"/>
                  </a:lnTo>
                  <a:lnTo>
                    <a:pt x="495" y="722"/>
                  </a:lnTo>
                  <a:lnTo>
                    <a:pt x="477" y="724"/>
                  </a:lnTo>
                  <a:lnTo>
                    <a:pt x="457" y="726"/>
                  </a:lnTo>
                  <a:lnTo>
                    <a:pt x="413" y="727"/>
                  </a:lnTo>
                  <a:lnTo>
                    <a:pt x="362" y="727"/>
                  </a:lnTo>
                  <a:lnTo>
                    <a:pt x="252" y="723"/>
                  </a:lnTo>
                  <a:lnTo>
                    <a:pt x="252" y="723"/>
                  </a:lnTo>
                  <a:lnTo>
                    <a:pt x="256" y="632"/>
                  </a:lnTo>
                  <a:lnTo>
                    <a:pt x="256" y="589"/>
                  </a:lnTo>
                  <a:lnTo>
                    <a:pt x="256" y="548"/>
                  </a:lnTo>
                  <a:lnTo>
                    <a:pt x="255" y="512"/>
                  </a:lnTo>
                  <a:lnTo>
                    <a:pt x="252" y="480"/>
                  </a:lnTo>
                  <a:lnTo>
                    <a:pt x="248" y="453"/>
                  </a:lnTo>
                  <a:lnTo>
                    <a:pt x="244" y="442"/>
                  </a:lnTo>
                  <a:lnTo>
                    <a:pt x="239" y="434"/>
                  </a:lnTo>
                  <a:lnTo>
                    <a:pt x="239" y="434"/>
                  </a:lnTo>
                  <a:lnTo>
                    <a:pt x="237" y="428"/>
                  </a:lnTo>
                  <a:lnTo>
                    <a:pt x="232" y="425"/>
                  </a:lnTo>
                  <a:lnTo>
                    <a:pt x="228" y="422"/>
                  </a:lnTo>
                  <a:lnTo>
                    <a:pt x="223" y="422"/>
                  </a:lnTo>
                  <a:lnTo>
                    <a:pt x="217" y="424"/>
                  </a:lnTo>
                  <a:lnTo>
                    <a:pt x="211" y="427"/>
                  </a:lnTo>
                  <a:lnTo>
                    <a:pt x="196" y="434"/>
                  </a:lnTo>
                  <a:lnTo>
                    <a:pt x="177" y="442"/>
                  </a:lnTo>
                  <a:lnTo>
                    <a:pt x="153" y="450"/>
                  </a:lnTo>
                  <a:lnTo>
                    <a:pt x="139" y="453"/>
                  </a:lnTo>
                  <a:lnTo>
                    <a:pt x="123" y="456"/>
                  </a:lnTo>
                  <a:lnTo>
                    <a:pt x="107" y="457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79" y="456"/>
                  </a:lnTo>
                  <a:lnTo>
                    <a:pt x="70" y="455"/>
                  </a:lnTo>
                  <a:lnTo>
                    <a:pt x="60" y="452"/>
                  </a:lnTo>
                  <a:lnTo>
                    <a:pt x="54" y="446"/>
                  </a:lnTo>
                  <a:lnTo>
                    <a:pt x="45" y="442"/>
                  </a:lnTo>
                  <a:lnTo>
                    <a:pt x="38" y="435"/>
                  </a:lnTo>
                  <a:lnTo>
                    <a:pt x="31" y="428"/>
                  </a:lnTo>
                  <a:lnTo>
                    <a:pt x="26" y="421"/>
                  </a:lnTo>
                  <a:lnTo>
                    <a:pt x="16" y="404"/>
                  </a:lnTo>
                  <a:lnTo>
                    <a:pt x="7" y="385"/>
                  </a:lnTo>
                  <a:lnTo>
                    <a:pt x="3" y="365"/>
                  </a:lnTo>
                  <a:lnTo>
                    <a:pt x="0" y="344"/>
                  </a:lnTo>
                  <a:lnTo>
                    <a:pt x="0" y="323"/>
                  </a:lnTo>
                  <a:lnTo>
                    <a:pt x="3" y="304"/>
                  </a:lnTo>
                  <a:lnTo>
                    <a:pt x="9" y="284"/>
                  </a:lnTo>
                  <a:lnTo>
                    <a:pt x="13" y="276"/>
                  </a:lnTo>
                  <a:lnTo>
                    <a:pt x="17" y="267"/>
                  </a:lnTo>
                  <a:lnTo>
                    <a:pt x="23" y="259"/>
                  </a:lnTo>
                  <a:lnTo>
                    <a:pt x="30" y="253"/>
                  </a:lnTo>
                  <a:lnTo>
                    <a:pt x="37" y="246"/>
                  </a:lnTo>
                  <a:lnTo>
                    <a:pt x="44" y="241"/>
                  </a:lnTo>
                  <a:lnTo>
                    <a:pt x="52" y="237"/>
                  </a:lnTo>
                  <a:lnTo>
                    <a:pt x="62" y="234"/>
                  </a:lnTo>
                  <a:lnTo>
                    <a:pt x="72" y="232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102" y="231"/>
                  </a:lnTo>
                  <a:lnTo>
                    <a:pt x="119" y="232"/>
                  </a:lnTo>
                  <a:lnTo>
                    <a:pt x="135" y="235"/>
                  </a:lnTo>
                  <a:lnTo>
                    <a:pt x="149" y="239"/>
                  </a:lnTo>
                  <a:lnTo>
                    <a:pt x="161" y="244"/>
                  </a:lnTo>
                  <a:lnTo>
                    <a:pt x="171" y="249"/>
                  </a:lnTo>
                  <a:lnTo>
                    <a:pt x="189" y="259"/>
                  </a:lnTo>
                  <a:lnTo>
                    <a:pt x="203" y="266"/>
                  </a:lnTo>
                  <a:lnTo>
                    <a:pt x="210" y="269"/>
                  </a:lnTo>
                  <a:lnTo>
                    <a:pt x="216" y="269"/>
                  </a:lnTo>
                  <a:lnTo>
                    <a:pt x="223" y="269"/>
                  </a:lnTo>
                  <a:lnTo>
                    <a:pt x="228" y="266"/>
                  </a:lnTo>
                  <a:lnTo>
                    <a:pt x="235" y="262"/>
                  </a:lnTo>
                  <a:lnTo>
                    <a:pt x="242" y="255"/>
                  </a:lnTo>
                  <a:lnTo>
                    <a:pt x="242" y="255"/>
                  </a:lnTo>
                  <a:lnTo>
                    <a:pt x="245" y="251"/>
                  </a:lnTo>
                  <a:lnTo>
                    <a:pt x="248" y="244"/>
                  </a:lnTo>
                  <a:lnTo>
                    <a:pt x="252" y="224"/>
                  </a:lnTo>
                  <a:lnTo>
                    <a:pt x="253" y="199"/>
                  </a:lnTo>
                  <a:lnTo>
                    <a:pt x="255" y="167"/>
                  </a:lnTo>
                  <a:lnTo>
                    <a:pt x="255" y="91"/>
                  </a:lnTo>
                  <a:lnTo>
                    <a:pt x="253" y="9"/>
                  </a:lnTo>
                  <a:lnTo>
                    <a:pt x="253" y="9"/>
                  </a:lnTo>
                  <a:lnTo>
                    <a:pt x="362" y="2"/>
                  </a:lnTo>
                  <a:lnTo>
                    <a:pt x="413" y="0"/>
                  </a:lnTo>
                  <a:lnTo>
                    <a:pt x="457" y="0"/>
                  </a:lnTo>
                  <a:lnTo>
                    <a:pt x="477" y="0"/>
                  </a:lnTo>
                  <a:lnTo>
                    <a:pt x="495" y="2"/>
                  </a:lnTo>
                  <a:lnTo>
                    <a:pt x="511" y="4"/>
                  </a:lnTo>
                  <a:lnTo>
                    <a:pt x="525" y="9"/>
                  </a:lnTo>
                  <a:lnTo>
                    <a:pt x="534" y="13"/>
                  </a:lnTo>
                  <a:lnTo>
                    <a:pt x="543" y="18"/>
                  </a:lnTo>
                  <a:lnTo>
                    <a:pt x="546" y="21"/>
                  </a:lnTo>
                  <a:lnTo>
                    <a:pt x="547" y="25"/>
                  </a:lnTo>
                  <a:lnTo>
                    <a:pt x="548" y="28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7" y="39"/>
                  </a:lnTo>
                  <a:lnTo>
                    <a:pt x="546" y="46"/>
                  </a:lnTo>
                  <a:lnTo>
                    <a:pt x="537" y="60"/>
                  </a:lnTo>
                  <a:lnTo>
                    <a:pt x="518" y="87"/>
                  </a:lnTo>
                  <a:lnTo>
                    <a:pt x="506" y="104"/>
                  </a:lnTo>
                  <a:lnTo>
                    <a:pt x="502" y="112"/>
                  </a:lnTo>
                  <a:lnTo>
                    <a:pt x="498" y="122"/>
                  </a:lnTo>
                  <a:lnTo>
                    <a:pt x="495" y="133"/>
                  </a:lnTo>
                  <a:lnTo>
                    <a:pt x="492" y="146"/>
                  </a:lnTo>
                  <a:lnTo>
                    <a:pt x="491" y="158"/>
                  </a:lnTo>
                  <a:lnTo>
                    <a:pt x="492" y="172"/>
                  </a:lnTo>
                  <a:lnTo>
                    <a:pt x="492" y="172"/>
                  </a:lnTo>
                  <a:lnTo>
                    <a:pt x="492" y="183"/>
                  </a:lnTo>
                  <a:lnTo>
                    <a:pt x="495" y="195"/>
                  </a:lnTo>
                  <a:lnTo>
                    <a:pt x="499" y="204"/>
                  </a:lnTo>
                  <a:lnTo>
                    <a:pt x="504" y="214"/>
                  </a:lnTo>
                  <a:lnTo>
                    <a:pt x="509" y="223"/>
                  </a:lnTo>
                  <a:lnTo>
                    <a:pt x="516" y="231"/>
                  </a:lnTo>
                  <a:lnTo>
                    <a:pt x="523" y="238"/>
                  </a:lnTo>
                  <a:lnTo>
                    <a:pt x="532" y="245"/>
                  </a:lnTo>
                  <a:lnTo>
                    <a:pt x="540" y="251"/>
                  </a:lnTo>
                  <a:lnTo>
                    <a:pt x="548" y="256"/>
                  </a:lnTo>
                  <a:lnTo>
                    <a:pt x="558" y="260"/>
                  </a:lnTo>
                  <a:lnTo>
                    <a:pt x="568" y="264"/>
                  </a:lnTo>
                  <a:lnTo>
                    <a:pt x="589" y="269"/>
                  </a:lnTo>
                  <a:lnTo>
                    <a:pt x="610" y="271"/>
                  </a:lnTo>
                  <a:lnTo>
                    <a:pt x="631" y="270"/>
                  </a:lnTo>
                  <a:lnTo>
                    <a:pt x="642" y="269"/>
                  </a:lnTo>
                  <a:lnTo>
                    <a:pt x="652" y="266"/>
                  </a:lnTo>
                  <a:lnTo>
                    <a:pt x="662" y="263"/>
                  </a:lnTo>
                  <a:lnTo>
                    <a:pt x="671" y="259"/>
                  </a:lnTo>
                  <a:lnTo>
                    <a:pt x="680" y="253"/>
                  </a:lnTo>
                  <a:lnTo>
                    <a:pt x="688" y="248"/>
                  </a:lnTo>
                  <a:lnTo>
                    <a:pt x="697" y="241"/>
                  </a:lnTo>
                  <a:lnTo>
                    <a:pt x="704" y="234"/>
                  </a:lnTo>
                  <a:lnTo>
                    <a:pt x="709" y="225"/>
                  </a:lnTo>
                  <a:lnTo>
                    <a:pt x="715" y="216"/>
                  </a:lnTo>
                  <a:lnTo>
                    <a:pt x="719" y="206"/>
                  </a:lnTo>
                  <a:lnTo>
                    <a:pt x="722" y="193"/>
                  </a:lnTo>
                  <a:lnTo>
                    <a:pt x="724" y="182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57"/>
                  </a:lnTo>
                  <a:lnTo>
                    <a:pt x="722" y="144"/>
                  </a:lnTo>
                  <a:lnTo>
                    <a:pt x="717" y="132"/>
                  </a:lnTo>
                  <a:lnTo>
                    <a:pt x="713" y="119"/>
                  </a:lnTo>
                  <a:lnTo>
                    <a:pt x="702" y="97"/>
                  </a:lnTo>
                  <a:lnTo>
                    <a:pt x="691" y="74"/>
                  </a:lnTo>
                  <a:lnTo>
                    <a:pt x="681" y="55"/>
                  </a:lnTo>
                  <a:lnTo>
                    <a:pt x="678" y="46"/>
                  </a:lnTo>
                  <a:lnTo>
                    <a:pt x="677" y="38"/>
                  </a:lnTo>
                  <a:lnTo>
                    <a:pt x="678" y="30"/>
                  </a:lnTo>
                  <a:lnTo>
                    <a:pt x="681" y="24"/>
                  </a:lnTo>
                  <a:lnTo>
                    <a:pt x="685" y="17"/>
                  </a:lnTo>
                  <a:lnTo>
                    <a:pt x="694" y="13"/>
                  </a:lnTo>
                  <a:lnTo>
                    <a:pt x="694" y="13"/>
                  </a:lnTo>
                  <a:lnTo>
                    <a:pt x="708" y="9"/>
                  </a:lnTo>
                  <a:lnTo>
                    <a:pt x="730" y="7"/>
                  </a:lnTo>
                  <a:lnTo>
                    <a:pt x="759" y="4"/>
                  </a:lnTo>
                  <a:lnTo>
                    <a:pt x="796" y="4"/>
                  </a:lnTo>
                  <a:lnTo>
                    <a:pt x="881" y="3"/>
                  </a:lnTo>
                  <a:lnTo>
                    <a:pt x="975" y="4"/>
                  </a:lnTo>
                  <a:lnTo>
                    <a:pt x="975" y="4"/>
                  </a:lnTo>
                  <a:lnTo>
                    <a:pt x="973" y="88"/>
                  </a:lnTo>
                  <a:lnTo>
                    <a:pt x="973" y="164"/>
                  </a:lnTo>
                  <a:lnTo>
                    <a:pt x="975" y="196"/>
                  </a:lnTo>
                  <a:lnTo>
                    <a:pt x="977" y="223"/>
                  </a:lnTo>
                  <a:lnTo>
                    <a:pt x="980" y="242"/>
                  </a:lnTo>
                  <a:lnTo>
                    <a:pt x="983" y="249"/>
                  </a:lnTo>
                  <a:lnTo>
                    <a:pt x="986" y="255"/>
                  </a:lnTo>
                  <a:lnTo>
                    <a:pt x="986" y="255"/>
                  </a:lnTo>
                  <a:lnTo>
                    <a:pt x="994" y="264"/>
                  </a:lnTo>
                  <a:lnTo>
                    <a:pt x="1004" y="271"/>
                  </a:lnTo>
                  <a:lnTo>
                    <a:pt x="1012" y="276"/>
                  </a:lnTo>
                  <a:lnTo>
                    <a:pt x="1022" y="277"/>
                  </a:lnTo>
                  <a:lnTo>
                    <a:pt x="1032" y="276"/>
                  </a:lnTo>
                  <a:lnTo>
                    <a:pt x="1042" y="273"/>
                  </a:lnTo>
                  <a:lnTo>
                    <a:pt x="1050" y="267"/>
                  </a:lnTo>
                  <a:lnTo>
                    <a:pt x="1061" y="262"/>
                  </a:lnTo>
                  <a:lnTo>
                    <a:pt x="1081" y="249"/>
                  </a:lnTo>
                  <a:lnTo>
                    <a:pt x="1103" y="235"/>
                  </a:lnTo>
                  <a:lnTo>
                    <a:pt x="1116" y="230"/>
                  </a:lnTo>
                  <a:lnTo>
                    <a:pt x="1128" y="225"/>
                  </a:lnTo>
                  <a:lnTo>
                    <a:pt x="1141" y="223"/>
                  </a:lnTo>
                  <a:lnTo>
                    <a:pt x="1154" y="221"/>
                  </a:lnTo>
                  <a:lnTo>
                    <a:pt x="1154" y="221"/>
                  </a:lnTo>
                  <a:lnTo>
                    <a:pt x="1172" y="223"/>
                  </a:lnTo>
                  <a:lnTo>
                    <a:pt x="1189" y="225"/>
                  </a:lnTo>
                  <a:lnTo>
                    <a:pt x="1204" y="228"/>
                  </a:lnTo>
                  <a:lnTo>
                    <a:pt x="1218" y="234"/>
                  </a:lnTo>
                  <a:lnTo>
                    <a:pt x="1231" y="239"/>
                  </a:lnTo>
                  <a:lnTo>
                    <a:pt x="1243" y="246"/>
                  </a:lnTo>
                  <a:lnTo>
                    <a:pt x="1253" y="255"/>
                  </a:lnTo>
                  <a:lnTo>
                    <a:pt x="1263" y="263"/>
                  </a:lnTo>
                  <a:lnTo>
                    <a:pt x="1270" y="273"/>
                  </a:lnTo>
                  <a:lnTo>
                    <a:pt x="1277" y="283"/>
                  </a:lnTo>
                  <a:lnTo>
                    <a:pt x="1282" y="294"/>
                  </a:lnTo>
                  <a:lnTo>
                    <a:pt x="1286" y="305"/>
                  </a:lnTo>
                  <a:lnTo>
                    <a:pt x="1291" y="316"/>
                  </a:lnTo>
                  <a:lnTo>
                    <a:pt x="1292" y="329"/>
                  </a:lnTo>
                  <a:lnTo>
                    <a:pt x="1293" y="341"/>
                  </a:lnTo>
                  <a:lnTo>
                    <a:pt x="1293" y="353"/>
                  </a:lnTo>
                  <a:lnTo>
                    <a:pt x="1293" y="353"/>
                  </a:lnTo>
                  <a:lnTo>
                    <a:pt x="1292" y="365"/>
                  </a:lnTo>
                  <a:lnTo>
                    <a:pt x="1291" y="378"/>
                  </a:lnTo>
                  <a:lnTo>
                    <a:pt x="1286" y="389"/>
                  </a:lnTo>
                  <a:lnTo>
                    <a:pt x="1282" y="401"/>
                  </a:lnTo>
                  <a:lnTo>
                    <a:pt x="1277" y="413"/>
                  </a:lnTo>
                  <a:lnTo>
                    <a:pt x="1271" y="422"/>
                  </a:lnTo>
                  <a:lnTo>
                    <a:pt x="1263" y="434"/>
                  </a:lnTo>
                  <a:lnTo>
                    <a:pt x="1254" y="442"/>
                  </a:lnTo>
                  <a:lnTo>
                    <a:pt x="1246" y="452"/>
                  </a:lnTo>
                  <a:lnTo>
                    <a:pt x="1235" y="459"/>
                  </a:lnTo>
                  <a:lnTo>
                    <a:pt x="1224" y="466"/>
                  </a:lnTo>
                  <a:lnTo>
                    <a:pt x="1211" y="471"/>
                  </a:lnTo>
                  <a:lnTo>
                    <a:pt x="1198" y="477"/>
                  </a:lnTo>
                  <a:lnTo>
                    <a:pt x="1183" y="480"/>
                  </a:lnTo>
                  <a:lnTo>
                    <a:pt x="1169" y="483"/>
                  </a:lnTo>
                  <a:lnTo>
                    <a:pt x="1152" y="483"/>
                  </a:lnTo>
                  <a:lnTo>
                    <a:pt x="1152" y="483"/>
                  </a:lnTo>
                  <a:lnTo>
                    <a:pt x="1141" y="481"/>
                  </a:lnTo>
                  <a:lnTo>
                    <a:pt x="1130" y="478"/>
                  </a:lnTo>
                  <a:lnTo>
                    <a:pt x="1119" y="474"/>
                  </a:lnTo>
                  <a:lnTo>
                    <a:pt x="1107" y="469"/>
                  </a:lnTo>
                  <a:lnTo>
                    <a:pt x="1085" y="456"/>
                  </a:lnTo>
                  <a:lnTo>
                    <a:pt x="1063" y="442"/>
                  </a:lnTo>
                  <a:lnTo>
                    <a:pt x="1042" y="429"/>
                  </a:lnTo>
                  <a:lnTo>
                    <a:pt x="1032" y="425"/>
                  </a:lnTo>
                  <a:lnTo>
                    <a:pt x="1022" y="422"/>
                  </a:lnTo>
                  <a:lnTo>
                    <a:pt x="1012" y="421"/>
                  </a:lnTo>
                  <a:lnTo>
                    <a:pt x="1004" y="422"/>
                  </a:lnTo>
                  <a:lnTo>
                    <a:pt x="996" y="427"/>
                  </a:lnTo>
                  <a:lnTo>
                    <a:pt x="987" y="434"/>
                  </a:lnTo>
                  <a:lnTo>
                    <a:pt x="987" y="434"/>
                  </a:lnTo>
                  <a:lnTo>
                    <a:pt x="982" y="441"/>
                  </a:lnTo>
                  <a:lnTo>
                    <a:pt x="976" y="450"/>
                  </a:lnTo>
                  <a:lnTo>
                    <a:pt x="972" y="463"/>
                  </a:lnTo>
                  <a:lnTo>
                    <a:pt x="969" y="476"/>
                  </a:lnTo>
                  <a:lnTo>
                    <a:pt x="966" y="491"/>
                  </a:lnTo>
                  <a:lnTo>
                    <a:pt x="964" y="506"/>
                  </a:lnTo>
                  <a:lnTo>
                    <a:pt x="962" y="543"/>
                  </a:lnTo>
                  <a:lnTo>
                    <a:pt x="961" y="583"/>
                  </a:lnTo>
                  <a:lnTo>
                    <a:pt x="962" y="627"/>
                  </a:lnTo>
                  <a:lnTo>
                    <a:pt x="966" y="717"/>
                  </a:lnTo>
                  <a:lnTo>
                    <a:pt x="966" y="717"/>
                  </a:ln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46"/>
            <p:cNvSpPr>
              <a:spLocks/>
            </p:cNvSpPr>
            <p:nvPr/>
          </p:nvSpPr>
          <p:spPr bwMode="auto">
            <a:xfrm>
              <a:off x="4289425" y="3621087"/>
              <a:ext cx="1154113" cy="2111375"/>
            </a:xfrm>
            <a:custGeom>
              <a:avLst/>
              <a:gdLst>
                <a:gd name="T0" fmla="*/ 10 w 727"/>
                <a:gd name="T1" fmla="*/ 775 h 1330"/>
                <a:gd name="T2" fmla="*/ 18 w 727"/>
                <a:gd name="T3" fmla="*/ 708 h 1330"/>
                <a:gd name="T4" fmla="*/ 52 w 727"/>
                <a:gd name="T5" fmla="*/ 692 h 1330"/>
                <a:gd name="T6" fmla="*/ 137 w 727"/>
                <a:gd name="T7" fmla="*/ 731 h 1330"/>
                <a:gd name="T8" fmla="*/ 187 w 727"/>
                <a:gd name="T9" fmla="*/ 737 h 1330"/>
                <a:gd name="T10" fmla="*/ 239 w 727"/>
                <a:gd name="T11" fmla="*/ 716 h 1330"/>
                <a:gd name="T12" fmla="*/ 268 w 727"/>
                <a:gd name="T13" fmla="*/ 676 h 1330"/>
                <a:gd name="T14" fmla="*/ 277 w 727"/>
                <a:gd name="T15" fmla="*/ 624 h 1330"/>
                <a:gd name="T16" fmla="*/ 256 w 727"/>
                <a:gd name="T17" fmla="*/ 553 h 1330"/>
                <a:gd name="T18" fmla="*/ 219 w 727"/>
                <a:gd name="T19" fmla="*/ 518 h 1330"/>
                <a:gd name="T20" fmla="*/ 177 w 727"/>
                <a:gd name="T21" fmla="*/ 505 h 1330"/>
                <a:gd name="T22" fmla="*/ 117 w 727"/>
                <a:gd name="T23" fmla="*/ 516 h 1330"/>
                <a:gd name="T24" fmla="*/ 45 w 727"/>
                <a:gd name="T25" fmla="*/ 561 h 1330"/>
                <a:gd name="T26" fmla="*/ 22 w 727"/>
                <a:gd name="T27" fmla="*/ 557 h 1330"/>
                <a:gd name="T28" fmla="*/ 3 w 727"/>
                <a:gd name="T29" fmla="*/ 492 h 1330"/>
                <a:gd name="T30" fmla="*/ 4 w 727"/>
                <a:gd name="T31" fmla="*/ 273 h 1330"/>
                <a:gd name="T32" fmla="*/ 247 w 727"/>
                <a:gd name="T33" fmla="*/ 272 h 1330"/>
                <a:gd name="T34" fmla="*/ 298 w 727"/>
                <a:gd name="T35" fmla="*/ 251 h 1330"/>
                <a:gd name="T36" fmla="*/ 299 w 727"/>
                <a:gd name="T37" fmla="*/ 231 h 1330"/>
                <a:gd name="T38" fmla="*/ 254 w 727"/>
                <a:gd name="T39" fmla="*/ 158 h 1330"/>
                <a:gd name="T40" fmla="*/ 244 w 727"/>
                <a:gd name="T41" fmla="*/ 100 h 1330"/>
                <a:gd name="T42" fmla="*/ 256 w 727"/>
                <a:gd name="T43" fmla="*/ 58 h 1330"/>
                <a:gd name="T44" fmla="*/ 292 w 727"/>
                <a:gd name="T45" fmla="*/ 21 h 1330"/>
                <a:gd name="T46" fmla="*/ 362 w 727"/>
                <a:gd name="T47" fmla="*/ 0 h 1330"/>
                <a:gd name="T48" fmla="*/ 414 w 727"/>
                <a:gd name="T49" fmla="*/ 9 h 1330"/>
                <a:gd name="T50" fmla="*/ 456 w 727"/>
                <a:gd name="T51" fmla="*/ 38 h 1330"/>
                <a:gd name="T52" fmla="*/ 476 w 727"/>
                <a:gd name="T53" fmla="*/ 90 h 1330"/>
                <a:gd name="T54" fmla="*/ 469 w 727"/>
                <a:gd name="T55" fmla="*/ 140 h 1330"/>
                <a:gd name="T56" fmla="*/ 430 w 727"/>
                <a:gd name="T57" fmla="*/ 225 h 1330"/>
                <a:gd name="T58" fmla="*/ 446 w 727"/>
                <a:gd name="T59" fmla="*/ 259 h 1330"/>
                <a:gd name="T60" fmla="*/ 544 w 727"/>
                <a:gd name="T61" fmla="*/ 267 h 1330"/>
                <a:gd name="T62" fmla="*/ 727 w 727"/>
                <a:gd name="T63" fmla="*/ 427 h 1330"/>
                <a:gd name="T64" fmla="*/ 718 w 727"/>
                <a:gd name="T65" fmla="*/ 539 h 1330"/>
                <a:gd name="T66" fmla="*/ 697 w 727"/>
                <a:gd name="T67" fmla="*/ 562 h 1330"/>
                <a:gd name="T68" fmla="*/ 667 w 727"/>
                <a:gd name="T69" fmla="*/ 551 h 1330"/>
                <a:gd name="T70" fmla="*/ 594 w 727"/>
                <a:gd name="T71" fmla="*/ 509 h 1330"/>
                <a:gd name="T72" fmla="*/ 544 w 727"/>
                <a:gd name="T73" fmla="*/ 506 h 1330"/>
                <a:gd name="T74" fmla="*/ 496 w 727"/>
                <a:gd name="T75" fmla="*/ 529 h 1330"/>
                <a:gd name="T76" fmla="*/ 467 w 727"/>
                <a:gd name="T77" fmla="*/ 572 h 1330"/>
                <a:gd name="T78" fmla="*/ 458 w 727"/>
                <a:gd name="T79" fmla="*/ 655 h 1330"/>
                <a:gd name="T80" fmla="*/ 479 w 727"/>
                <a:gd name="T81" fmla="*/ 702 h 1330"/>
                <a:gd name="T82" fmla="*/ 521 w 727"/>
                <a:gd name="T83" fmla="*/ 731 h 1330"/>
                <a:gd name="T84" fmla="*/ 570 w 727"/>
                <a:gd name="T85" fmla="*/ 737 h 1330"/>
                <a:gd name="T86" fmla="*/ 651 w 727"/>
                <a:gd name="T87" fmla="*/ 704 h 1330"/>
                <a:gd name="T88" fmla="*/ 703 w 727"/>
                <a:gd name="T89" fmla="*/ 694 h 1330"/>
                <a:gd name="T90" fmla="*/ 717 w 727"/>
                <a:gd name="T91" fmla="*/ 722 h 1330"/>
                <a:gd name="T92" fmla="*/ 723 w 727"/>
                <a:gd name="T93" fmla="*/ 993 h 1330"/>
                <a:gd name="T94" fmla="*/ 504 w 727"/>
                <a:gd name="T95" fmla="*/ 993 h 1330"/>
                <a:gd name="T96" fmla="*/ 464 w 727"/>
                <a:gd name="T97" fmla="*/ 1005 h 1330"/>
                <a:gd name="T98" fmla="*/ 461 w 727"/>
                <a:gd name="T99" fmla="*/ 1053 h 1330"/>
                <a:gd name="T100" fmla="*/ 509 w 727"/>
                <a:gd name="T101" fmla="*/ 1161 h 1330"/>
                <a:gd name="T102" fmla="*/ 513 w 727"/>
                <a:gd name="T103" fmla="*/ 1217 h 1330"/>
                <a:gd name="T104" fmla="*/ 488 w 727"/>
                <a:gd name="T105" fmla="*/ 1275 h 1330"/>
                <a:gd name="T106" fmla="*/ 439 w 727"/>
                <a:gd name="T107" fmla="*/ 1314 h 1330"/>
                <a:gd name="T108" fmla="*/ 390 w 727"/>
                <a:gd name="T109" fmla="*/ 1328 h 1330"/>
                <a:gd name="T110" fmla="*/ 330 w 727"/>
                <a:gd name="T111" fmla="*/ 1324 h 1330"/>
                <a:gd name="T112" fmla="*/ 279 w 727"/>
                <a:gd name="T113" fmla="*/ 1291 h 1330"/>
                <a:gd name="T114" fmla="*/ 253 w 727"/>
                <a:gd name="T115" fmla="*/ 1225 h 1330"/>
                <a:gd name="T116" fmla="*/ 260 w 727"/>
                <a:gd name="T117" fmla="*/ 1148 h 1330"/>
                <a:gd name="T118" fmla="*/ 307 w 727"/>
                <a:gd name="T119" fmla="*/ 1046 h 1330"/>
                <a:gd name="T120" fmla="*/ 303 w 727"/>
                <a:gd name="T121" fmla="*/ 1005 h 1330"/>
                <a:gd name="T122" fmla="*/ 215 w 727"/>
                <a:gd name="T123" fmla="*/ 993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7" h="1330">
                  <a:moveTo>
                    <a:pt x="10" y="996"/>
                  </a:moveTo>
                  <a:lnTo>
                    <a:pt x="10" y="996"/>
                  </a:lnTo>
                  <a:lnTo>
                    <a:pt x="8" y="899"/>
                  </a:lnTo>
                  <a:lnTo>
                    <a:pt x="10" y="813"/>
                  </a:lnTo>
                  <a:lnTo>
                    <a:pt x="10" y="775"/>
                  </a:lnTo>
                  <a:lnTo>
                    <a:pt x="12" y="744"/>
                  </a:lnTo>
                  <a:lnTo>
                    <a:pt x="14" y="722"/>
                  </a:lnTo>
                  <a:lnTo>
                    <a:pt x="17" y="713"/>
                  </a:lnTo>
                  <a:lnTo>
                    <a:pt x="18" y="708"/>
                  </a:lnTo>
                  <a:lnTo>
                    <a:pt x="18" y="708"/>
                  </a:lnTo>
                  <a:lnTo>
                    <a:pt x="22" y="699"/>
                  </a:lnTo>
                  <a:lnTo>
                    <a:pt x="29" y="695"/>
                  </a:lnTo>
                  <a:lnTo>
                    <a:pt x="35" y="692"/>
                  </a:lnTo>
                  <a:lnTo>
                    <a:pt x="43" y="691"/>
                  </a:lnTo>
                  <a:lnTo>
                    <a:pt x="52" y="692"/>
                  </a:lnTo>
                  <a:lnTo>
                    <a:pt x="60" y="695"/>
                  </a:lnTo>
                  <a:lnTo>
                    <a:pt x="79" y="705"/>
                  </a:lnTo>
                  <a:lnTo>
                    <a:pt x="102" y="716"/>
                  </a:lnTo>
                  <a:lnTo>
                    <a:pt x="124" y="727"/>
                  </a:lnTo>
                  <a:lnTo>
                    <a:pt x="137" y="731"/>
                  </a:lnTo>
                  <a:lnTo>
                    <a:pt x="149" y="736"/>
                  </a:lnTo>
                  <a:lnTo>
                    <a:pt x="162" y="738"/>
                  </a:lnTo>
                  <a:lnTo>
                    <a:pt x="173" y="738"/>
                  </a:lnTo>
                  <a:lnTo>
                    <a:pt x="173" y="738"/>
                  </a:lnTo>
                  <a:lnTo>
                    <a:pt x="187" y="737"/>
                  </a:lnTo>
                  <a:lnTo>
                    <a:pt x="198" y="736"/>
                  </a:lnTo>
                  <a:lnTo>
                    <a:pt x="211" y="733"/>
                  </a:lnTo>
                  <a:lnTo>
                    <a:pt x="221" y="729"/>
                  </a:lnTo>
                  <a:lnTo>
                    <a:pt x="230" y="723"/>
                  </a:lnTo>
                  <a:lnTo>
                    <a:pt x="239" y="716"/>
                  </a:lnTo>
                  <a:lnTo>
                    <a:pt x="246" y="709"/>
                  </a:lnTo>
                  <a:lnTo>
                    <a:pt x="253" y="702"/>
                  </a:lnTo>
                  <a:lnTo>
                    <a:pt x="258" y="694"/>
                  </a:lnTo>
                  <a:lnTo>
                    <a:pt x="264" y="685"/>
                  </a:lnTo>
                  <a:lnTo>
                    <a:pt x="268" y="676"/>
                  </a:lnTo>
                  <a:lnTo>
                    <a:pt x="271" y="666"/>
                  </a:lnTo>
                  <a:lnTo>
                    <a:pt x="274" y="656"/>
                  </a:lnTo>
                  <a:lnTo>
                    <a:pt x="275" y="645"/>
                  </a:lnTo>
                  <a:lnTo>
                    <a:pt x="277" y="624"/>
                  </a:lnTo>
                  <a:lnTo>
                    <a:pt x="277" y="624"/>
                  </a:lnTo>
                  <a:lnTo>
                    <a:pt x="274" y="603"/>
                  </a:lnTo>
                  <a:lnTo>
                    <a:pt x="270" y="582"/>
                  </a:lnTo>
                  <a:lnTo>
                    <a:pt x="265" y="572"/>
                  </a:lnTo>
                  <a:lnTo>
                    <a:pt x="261" y="562"/>
                  </a:lnTo>
                  <a:lnTo>
                    <a:pt x="256" y="553"/>
                  </a:lnTo>
                  <a:lnTo>
                    <a:pt x="250" y="544"/>
                  </a:lnTo>
                  <a:lnTo>
                    <a:pt x="243" y="537"/>
                  </a:lnTo>
                  <a:lnTo>
                    <a:pt x="236" y="530"/>
                  </a:lnTo>
                  <a:lnTo>
                    <a:pt x="228" y="523"/>
                  </a:lnTo>
                  <a:lnTo>
                    <a:pt x="219" y="518"/>
                  </a:lnTo>
                  <a:lnTo>
                    <a:pt x="209" y="513"/>
                  </a:lnTo>
                  <a:lnTo>
                    <a:pt x="200" y="509"/>
                  </a:lnTo>
                  <a:lnTo>
                    <a:pt x="189" y="506"/>
                  </a:lnTo>
                  <a:lnTo>
                    <a:pt x="177" y="505"/>
                  </a:lnTo>
                  <a:lnTo>
                    <a:pt x="177" y="505"/>
                  </a:lnTo>
                  <a:lnTo>
                    <a:pt x="163" y="505"/>
                  </a:lnTo>
                  <a:lnTo>
                    <a:pt x="151" y="506"/>
                  </a:lnTo>
                  <a:lnTo>
                    <a:pt x="138" y="509"/>
                  </a:lnTo>
                  <a:lnTo>
                    <a:pt x="127" y="512"/>
                  </a:lnTo>
                  <a:lnTo>
                    <a:pt x="117" y="516"/>
                  </a:lnTo>
                  <a:lnTo>
                    <a:pt x="109" y="520"/>
                  </a:lnTo>
                  <a:lnTo>
                    <a:pt x="92" y="532"/>
                  </a:lnTo>
                  <a:lnTo>
                    <a:pt x="66" y="551"/>
                  </a:lnTo>
                  <a:lnTo>
                    <a:pt x="52" y="558"/>
                  </a:lnTo>
                  <a:lnTo>
                    <a:pt x="45" y="561"/>
                  </a:lnTo>
                  <a:lnTo>
                    <a:pt x="38" y="562"/>
                  </a:lnTo>
                  <a:lnTo>
                    <a:pt x="38" y="562"/>
                  </a:lnTo>
                  <a:lnTo>
                    <a:pt x="33" y="562"/>
                  </a:lnTo>
                  <a:lnTo>
                    <a:pt x="29" y="561"/>
                  </a:lnTo>
                  <a:lnTo>
                    <a:pt x="22" y="557"/>
                  </a:lnTo>
                  <a:lnTo>
                    <a:pt x="17" y="548"/>
                  </a:lnTo>
                  <a:lnTo>
                    <a:pt x="12" y="539"/>
                  </a:lnTo>
                  <a:lnTo>
                    <a:pt x="8" y="526"/>
                  </a:lnTo>
                  <a:lnTo>
                    <a:pt x="5" y="511"/>
                  </a:lnTo>
                  <a:lnTo>
                    <a:pt x="3" y="492"/>
                  </a:lnTo>
                  <a:lnTo>
                    <a:pt x="1" y="474"/>
                  </a:lnTo>
                  <a:lnTo>
                    <a:pt x="0" y="430"/>
                  </a:lnTo>
                  <a:lnTo>
                    <a:pt x="0" y="381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114" y="277"/>
                  </a:lnTo>
                  <a:lnTo>
                    <a:pt x="165" y="277"/>
                  </a:lnTo>
                  <a:lnTo>
                    <a:pt x="209" y="276"/>
                  </a:lnTo>
                  <a:lnTo>
                    <a:pt x="229" y="274"/>
                  </a:lnTo>
                  <a:lnTo>
                    <a:pt x="247" y="272"/>
                  </a:lnTo>
                  <a:lnTo>
                    <a:pt x="263" y="269"/>
                  </a:lnTo>
                  <a:lnTo>
                    <a:pt x="277" y="265"/>
                  </a:lnTo>
                  <a:lnTo>
                    <a:pt x="286" y="260"/>
                  </a:lnTo>
                  <a:lnTo>
                    <a:pt x="295" y="253"/>
                  </a:lnTo>
                  <a:lnTo>
                    <a:pt x="298" y="251"/>
                  </a:lnTo>
                  <a:lnTo>
                    <a:pt x="299" y="246"/>
                  </a:lnTo>
                  <a:lnTo>
                    <a:pt x="300" y="242"/>
                  </a:lnTo>
                  <a:lnTo>
                    <a:pt x="300" y="238"/>
                  </a:lnTo>
                  <a:lnTo>
                    <a:pt x="300" y="238"/>
                  </a:lnTo>
                  <a:lnTo>
                    <a:pt x="299" y="231"/>
                  </a:lnTo>
                  <a:lnTo>
                    <a:pt x="298" y="225"/>
                  </a:lnTo>
                  <a:lnTo>
                    <a:pt x="291" y="211"/>
                  </a:lnTo>
                  <a:lnTo>
                    <a:pt x="270" y="184"/>
                  </a:lnTo>
                  <a:lnTo>
                    <a:pt x="260" y="168"/>
                  </a:lnTo>
                  <a:lnTo>
                    <a:pt x="254" y="158"/>
                  </a:lnTo>
                  <a:lnTo>
                    <a:pt x="250" y="149"/>
                  </a:lnTo>
                  <a:lnTo>
                    <a:pt x="247" y="139"/>
                  </a:lnTo>
                  <a:lnTo>
                    <a:pt x="244" y="126"/>
                  </a:lnTo>
                  <a:lnTo>
                    <a:pt x="244" y="114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46" y="88"/>
                  </a:lnTo>
                  <a:lnTo>
                    <a:pt x="247" y="77"/>
                  </a:lnTo>
                  <a:lnTo>
                    <a:pt x="251" y="68"/>
                  </a:lnTo>
                  <a:lnTo>
                    <a:pt x="256" y="58"/>
                  </a:lnTo>
                  <a:lnTo>
                    <a:pt x="261" y="49"/>
                  </a:lnTo>
                  <a:lnTo>
                    <a:pt x="268" y="41"/>
                  </a:lnTo>
                  <a:lnTo>
                    <a:pt x="275" y="34"/>
                  </a:lnTo>
                  <a:lnTo>
                    <a:pt x="284" y="27"/>
                  </a:lnTo>
                  <a:lnTo>
                    <a:pt x="292" y="21"/>
                  </a:lnTo>
                  <a:lnTo>
                    <a:pt x="300" y="16"/>
                  </a:lnTo>
                  <a:lnTo>
                    <a:pt x="310" y="12"/>
                  </a:lnTo>
                  <a:lnTo>
                    <a:pt x="320" y="7"/>
                  </a:lnTo>
                  <a:lnTo>
                    <a:pt x="341" y="2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83" y="0"/>
                  </a:lnTo>
                  <a:lnTo>
                    <a:pt x="394" y="3"/>
                  </a:lnTo>
                  <a:lnTo>
                    <a:pt x="404" y="5"/>
                  </a:lnTo>
                  <a:lnTo>
                    <a:pt x="414" y="9"/>
                  </a:lnTo>
                  <a:lnTo>
                    <a:pt x="423" y="13"/>
                  </a:lnTo>
                  <a:lnTo>
                    <a:pt x="432" y="17"/>
                  </a:lnTo>
                  <a:lnTo>
                    <a:pt x="440" y="24"/>
                  </a:lnTo>
                  <a:lnTo>
                    <a:pt x="449" y="31"/>
                  </a:lnTo>
                  <a:lnTo>
                    <a:pt x="456" y="38"/>
                  </a:lnTo>
                  <a:lnTo>
                    <a:pt x="461" y="47"/>
                  </a:lnTo>
                  <a:lnTo>
                    <a:pt x="467" y="56"/>
                  </a:lnTo>
                  <a:lnTo>
                    <a:pt x="471" y="66"/>
                  </a:lnTo>
                  <a:lnTo>
                    <a:pt x="474" y="77"/>
                  </a:lnTo>
                  <a:lnTo>
                    <a:pt x="476" y="90"/>
                  </a:lnTo>
                  <a:lnTo>
                    <a:pt x="476" y="102"/>
                  </a:lnTo>
                  <a:lnTo>
                    <a:pt x="476" y="102"/>
                  </a:lnTo>
                  <a:lnTo>
                    <a:pt x="476" y="115"/>
                  </a:lnTo>
                  <a:lnTo>
                    <a:pt x="474" y="128"/>
                  </a:lnTo>
                  <a:lnTo>
                    <a:pt x="469" y="140"/>
                  </a:lnTo>
                  <a:lnTo>
                    <a:pt x="465" y="151"/>
                  </a:lnTo>
                  <a:lnTo>
                    <a:pt x="454" y="175"/>
                  </a:lnTo>
                  <a:lnTo>
                    <a:pt x="443" y="196"/>
                  </a:lnTo>
                  <a:lnTo>
                    <a:pt x="433" y="217"/>
                  </a:lnTo>
                  <a:lnTo>
                    <a:pt x="430" y="225"/>
                  </a:lnTo>
                  <a:lnTo>
                    <a:pt x="429" y="234"/>
                  </a:lnTo>
                  <a:lnTo>
                    <a:pt x="430" y="241"/>
                  </a:lnTo>
                  <a:lnTo>
                    <a:pt x="433" y="248"/>
                  </a:lnTo>
                  <a:lnTo>
                    <a:pt x="439" y="253"/>
                  </a:lnTo>
                  <a:lnTo>
                    <a:pt x="446" y="259"/>
                  </a:lnTo>
                  <a:lnTo>
                    <a:pt x="446" y="259"/>
                  </a:lnTo>
                  <a:lnTo>
                    <a:pt x="460" y="262"/>
                  </a:lnTo>
                  <a:lnTo>
                    <a:pt x="481" y="265"/>
                  </a:lnTo>
                  <a:lnTo>
                    <a:pt x="509" y="266"/>
                  </a:lnTo>
                  <a:lnTo>
                    <a:pt x="544" y="267"/>
                  </a:lnTo>
                  <a:lnTo>
                    <a:pt x="626" y="269"/>
                  </a:lnTo>
                  <a:lnTo>
                    <a:pt x="718" y="267"/>
                  </a:lnTo>
                  <a:lnTo>
                    <a:pt x="718" y="267"/>
                  </a:lnTo>
                  <a:lnTo>
                    <a:pt x="725" y="376"/>
                  </a:lnTo>
                  <a:lnTo>
                    <a:pt x="727" y="427"/>
                  </a:lnTo>
                  <a:lnTo>
                    <a:pt x="727" y="471"/>
                  </a:lnTo>
                  <a:lnTo>
                    <a:pt x="727" y="491"/>
                  </a:lnTo>
                  <a:lnTo>
                    <a:pt x="724" y="509"/>
                  </a:lnTo>
                  <a:lnTo>
                    <a:pt x="723" y="525"/>
                  </a:lnTo>
                  <a:lnTo>
                    <a:pt x="718" y="539"/>
                  </a:lnTo>
                  <a:lnTo>
                    <a:pt x="714" y="548"/>
                  </a:lnTo>
                  <a:lnTo>
                    <a:pt x="709" y="557"/>
                  </a:lnTo>
                  <a:lnTo>
                    <a:pt x="706" y="558"/>
                  </a:lnTo>
                  <a:lnTo>
                    <a:pt x="702" y="561"/>
                  </a:lnTo>
                  <a:lnTo>
                    <a:pt x="697" y="562"/>
                  </a:lnTo>
                  <a:lnTo>
                    <a:pt x="693" y="562"/>
                  </a:lnTo>
                  <a:lnTo>
                    <a:pt x="693" y="562"/>
                  </a:lnTo>
                  <a:lnTo>
                    <a:pt x="686" y="561"/>
                  </a:lnTo>
                  <a:lnTo>
                    <a:pt x="681" y="558"/>
                  </a:lnTo>
                  <a:lnTo>
                    <a:pt x="667" y="551"/>
                  </a:lnTo>
                  <a:lnTo>
                    <a:pt x="639" y="532"/>
                  </a:lnTo>
                  <a:lnTo>
                    <a:pt x="623" y="520"/>
                  </a:lnTo>
                  <a:lnTo>
                    <a:pt x="613" y="516"/>
                  </a:lnTo>
                  <a:lnTo>
                    <a:pt x="604" y="512"/>
                  </a:lnTo>
                  <a:lnTo>
                    <a:pt x="594" y="509"/>
                  </a:lnTo>
                  <a:lnTo>
                    <a:pt x="581" y="506"/>
                  </a:lnTo>
                  <a:lnTo>
                    <a:pt x="569" y="505"/>
                  </a:lnTo>
                  <a:lnTo>
                    <a:pt x="555" y="505"/>
                  </a:lnTo>
                  <a:lnTo>
                    <a:pt x="555" y="505"/>
                  </a:lnTo>
                  <a:lnTo>
                    <a:pt x="544" y="506"/>
                  </a:lnTo>
                  <a:lnTo>
                    <a:pt x="532" y="509"/>
                  </a:lnTo>
                  <a:lnTo>
                    <a:pt x="523" y="513"/>
                  </a:lnTo>
                  <a:lnTo>
                    <a:pt x="513" y="518"/>
                  </a:lnTo>
                  <a:lnTo>
                    <a:pt x="504" y="523"/>
                  </a:lnTo>
                  <a:lnTo>
                    <a:pt x="496" y="529"/>
                  </a:lnTo>
                  <a:lnTo>
                    <a:pt x="489" y="537"/>
                  </a:lnTo>
                  <a:lnTo>
                    <a:pt x="482" y="544"/>
                  </a:lnTo>
                  <a:lnTo>
                    <a:pt x="476" y="553"/>
                  </a:lnTo>
                  <a:lnTo>
                    <a:pt x="471" y="562"/>
                  </a:lnTo>
                  <a:lnTo>
                    <a:pt x="467" y="572"/>
                  </a:lnTo>
                  <a:lnTo>
                    <a:pt x="463" y="582"/>
                  </a:lnTo>
                  <a:lnTo>
                    <a:pt x="457" y="603"/>
                  </a:lnTo>
                  <a:lnTo>
                    <a:pt x="456" y="624"/>
                  </a:lnTo>
                  <a:lnTo>
                    <a:pt x="456" y="645"/>
                  </a:lnTo>
                  <a:lnTo>
                    <a:pt x="458" y="655"/>
                  </a:lnTo>
                  <a:lnTo>
                    <a:pt x="460" y="666"/>
                  </a:lnTo>
                  <a:lnTo>
                    <a:pt x="464" y="676"/>
                  </a:lnTo>
                  <a:lnTo>
                    <a:pt x="468" y="684"/>
                  </a:lnTo>
                  <a:lnTo>
                    <a:pt x="472" y="694"/>
                  </a:lnTo>
                  <a:lnTo>
                    <a:pt x="479" y="702"/>
                  </a:lnTo>
                  <a:lnTo>
                    <a:pt x="486" y="709"/>
                  </a:lnTo>
                  <a:lnTo>
                    <a:pt x="493" y="716"/>
                  </a:lnTo>
                  <a:lnTo>
                    <a:pt x="502" y="723"/>
                  </a:lnTo>
                  <a:lnTo>
                    <a:pt x="511" y="727"/>
                  </a:lnTo>
                  <a:lnTo>
                    <a:pt x="521" y="731"/>
                  </a:lnTo>
                  <a:lnTo>
                    <a:pt x="532" y="736"/>
                  </a:lnTo>
                  <a:lnTo>
                    <a:pt x="545" y="737"/>
                  </a:lnTo>
                  <a:lnTo>
                    <a:pt x="558" y="738"/>
                  </a:lnTo>
                  <a:lnTo>
                    <a:pt x="558" y="738"/>
                  </a:lnTo>
                  <a:lnTo>
                    <a:pt x="570" y="737"/>
                  </a:lnTo>
                  <a:lnTo>
                    <a:pt x="583" y="736"/>
                  </a:lnTo>
                  <a:lnTo>
                    <a:pt x="595" y="731"/>
                  </a:lnTo>
                  <a:lnTo>
                    <a:pt x="606" y="727"/>
                  </a:lnTo>
                  <a:lnTo>
                    <a:pt x="630" y="716"/>
                  </a:lnTo>
                  <a:lnTo>
                    <a:pt x="651" y="704"/>
                  </a:lnTo>
                  <a:lnTo>
                    <a:pt x="672" y="695"/>
                  </a:lnTo>
                  <a:lnTo>
                    <a:pt x="681" y="692"/>
                  </a:lnTo>
                  <a:lnTo>
                    <a:pt x="689" y="691"/>
                  </a:lnTo>
                  <a:lnTo>
                    <a:pt x="696" y="691"/>
                  </a:lnTo>
                  <a:lnTo>
                    <a:pt x="703" y="694"/>
                  </a:lnTo>
                  <a:lnTo>
                    <a:pt x="709" y="699"/>
                  </a:lnTo>
                  <a:lnTo>
                    <a:pt x="714" y="708"/>
                  </a:lnTo>
                  <a:lnTo>
                    <a:pt x="714" y="708"/>
                  </a:lnTo>
                  <a:lnTo>
                    <a:pt x="716" y="713"/>
                  </a:lnTo>
                  <a:lnTo>
                    <a:pt x="717" y="722"/>
                  </a:lnTo>
                  <a:lnTo>
                    <a:pt x="720" y="744"/>
                  </a:lnTo>
                  <a:lnTo>
                    <a:pt x="721" y="773"/>
                  </a:lnTo>
                  <a:lnTo>
                    <a:pt x="723" y="810"/>
                  </a:lnTo>
                  <a:lnTo>
                    <a:pt x="724" y="896"/>
                  </a:lnTo>
                  <a:lnTo>
                    <a:pt x="723" y="993"/>
                  </a:lnTo>
                  <a:lnTo>
                    <a:pt x="723" y="993"/>
                  </a:lnTo>
                  <a:lnTo>
                    <a:pt x="637" y="991"/>
                  </a:lnTo>
                  <a:lnTo>
                    <a:pt x="562" y="990"/>
                  </a:lnTo>
                  <a:lnTo>
                    <a:pt x="531" y="991"/>
                  </a:lnTo>
                  <a:lnTo>
                    <a:pt x="504" y="993"/>
                  </a:lnTo>
                  <a:lnTo>
                    <a:pt x="483" y="996"/>
                  </a:lnTo>
                  <a:lnTo>
                    <a:pt x="476" y="997"/>
                  </a:lnTo>
                  <a:lnTo>
                    <a:pt x="472" y="998"/>
                  </a:lnTo>
                  <a:lnTo>
                    <a:pt x="472" y="998"/>
                  </a:lnTo>
                  <a:lnTo>
                    <a:pt x="464" y="1005"/>
                  </a:lnTo>
                  <a:lnTo>
                    <a:pt x="458" y="1012"/>
                  </a:lnTo>
                  <a:lnTo>
                    <a:pt x="456" y="1021"/>
                  </a:lnTo>
                  <a:lnTo>
                    <a:pt x="456" y="1031"/>
                  </a:lnTo>
                  <a:lnTo>
                    <a:pt x="457" y="1042"/>
                  </a:lnTo>
                  <a:lnTo>
                    <a:pt x="461" y="1053"/>
                  </a:lnTo>
                  <a:lnTo>
                    <a:pt x="471" y="1078"/>
                  </a:lnTo>
                  <a:lnTo>
                    <a:pt x="483" y="1105"/>
                  </a:lnTo>
                  <a:lnTo>
                    <a:pt x="497" y="1133"/>
                  </a:lnTo>
                  <a:lnTo>
                    <a:pt x="503" y="1147"/>
                  </a:lnTo>
                  <a:lnTo>
                    <a:pt x="509" y="1161"/>
                  </a:lnTo>
                  <a:lnTo>
                    <a:pt x="511" y="1175"/>
                  </a:lnTo>
                  <a:lnTo>
                    <a:pt x="514" y="1187"/>
                  </a:lnTo>
                  <a:lnTo>
                    <a:pt x="514" y="1187"/>
                  </a:lnTo>
                  <a:lnTo>
                    <a:pt x="514" y="1203"/>
                  </a:lnTo>
                  <a:lnTo>
                    <a:pt x="513" y="1217"/>
                  </a:lnTo>
                  <a:lnTo>
                    <a:pt x="510" y="1229"/>
                  </a:lnTo>
                  <a:lnTo>
                    <a:pt x="507" y="1242"/>
                  </a:lnTo>
                  <a:lnTo>
                    <a:pt x="502" y="1254"/>
                  </a:lnTo>
                  <a:lnTo>
                    <a:pt x="495" y="1265"/>
                  </a:lnTo>
                  <a:lnTo>
                    <a:pt x="488" y="1275"/>
                  </a:lnTo>
                  <a:lnTo>
                    <a:pt x="479" y="1285"/>
                  </a:lnTo>
                  <a:lnTo>
                    <a:pt x="469" y="1293"/>
                  </a:lnTo>
                  <a:lnTo>
                    <a:pt x="460" y="1302"/>
                  </a:lnTo>
                  <a:lnTo>
                    <a:pt x="450" y="1309"/>
                  </a:lnTo>
                  <a:lnTo>
                    <a:pt x="439" y="1314"/>
                  </a:lnTo>
                  <a:lnTo>
                    <a:pt x="426" y="1320"/>
                  </a:lnTo>
                  <a:lnTo>
                    <a:pt x="415" y="1324"/>
                  </a:lnTo>
                  <a:lnTo>
                    <a:pt x="402" y="1327"/>
                  </a:lnTo>
                  <a:lnTo>
                    <a:pt x="390" y="1328"/>
                  </a:lnTo>
                  <a:lnTo>
                    <a:pt x="390" y="1328"/>
                  </a:lnTo>
                  <a:lnTo>
                    <a:pt x="377" y="1330"/>
                  </a:lnTo>
                  <a:lnTo>
                    <a:pt x="365" y="1330"/>
                  </a:lnTo>
                  <a:lnTo>
                    <a:pt x="353" y="1328"/>
                  </a:lnTo>
                  <a:lnTo>
                    <a:pt x="341" y="1327"/>
                  </a:lnTo>
                  <a:lnTo>
                    <a:pt x="330" y="1324"/>
                  </a:lnTo>
                  <a:lnTo>
                    <a:pt x="317" y="1320"/>
                  </a:lnTo>
                  <a:lnTo>
                    <a:pt x="307" y="1314"/>
                  </a:lnTo>
                  <a:lnTo>
                    <a:pt x="298" y="1307"/>
                  </a:lnTo>
                  <a:lnTo>
                    <a:pt x="288" y="1299"/>
                  </a:lnTo>
                  <a:lnTo>
                    <a:pt x="279" y="1291"/>
                  </a:lnTo>
                  <a:lnTo>
                    <a:pt x="271" y="1279"/>
                  </a:lnTo>
                  <a:lnTo>
                    <a:pt x="265" y="1268"/>
                  </a:lnTo>
                  <a:lnTo>
                    <a:pt x="260" y="1254"/>
                  </a:lnTo>
                  <a:lnTo>
                    <a:pt x="256" y="1240"/>
                  </a:lnTo>
                  <a:lnTo>
                    <a:pt x="253" y="1225"/>
                  </a:lnTo>
                  <a:lnTo>
                    <a:pt x="251" y="1208"/>
                  </a:lnTo>
                  <a:lnTo>
                    <a:pt x="251" y="1208"/>
                  </a:lnTo>
                  <a:lnTo>
                    <a:pt x="253" y="1187"/>
                  </a:lnTo>
                  <a:lnTo>
                    <a:pt x="256" y="1168"/>
                  </a:lnTo>
                  <a:lnTo>
                    <a:pt x="260" y="1148"/>
                  </a:lnTo>
                  <a:lnTo>
                    <a:pt x="265" y="1130"/>
                  </a:lnTo>
                  <a:lnTo>
                    <a:pt x="272" y="1113"/>
                  </a:lnTo>
                  <a:lnTo>
                    <a:pt x="281" y="1098"/>
                  </a:lnTo>
                  <a:lnTo>
                    <a:pt x="295" y="1070"/>
                  </a:lnTo>
                  <a:lnTo>
                    <a:pt x="307" y="1046"/>
                  </a:lnTo>
                  <a:lnTo>
                    <a:pt x="312" y="1035"/>
                  </a:lnTo>
                  <a:lnTo>
                    <a:pt x="313" y="1026"/>
                  </a:lnTo>
                  <a:lnTo>
                    <a:pt x="313" y="1018"/>
                  </a:lnTo>
                  <a:lnTo>
                    <a:pt x="310" y="1011"/>
                  </a:lnTo>
                  <a:lnTo>
                    <a:pt x="303" y="1005"/>
                  </a:lnTo>
                  <a:lnTo>
                    <a:pt x="293" y="1001"/>
                  </a:lnTo>
                  <a:lnTo>
                    <a:pt x="293" y="1001"/>
                  </a:lnTo>
                  <a:lnTo>
                    <a:pt x="272" y="997"/>
                  </a:lnTo>
                  <a:lnTo>
                    <a:pt x="246" y="994"/>
                  </a:lnTo>
                  <a:lnTo>
                    <a:pt x="215" y="993"/>
                  </a:lnTo>
                  <a:lnTo>
                    <a:pt x="179" y="991"/>
                  </a:lnTo>
                  <a:lnTo>
                    <a:pt x="98" y="993"/>
                  </a:lnTo>
                  <a:lnTo>
                    <a:pt x="10" y="996"/>
                  </a:lnTo>
                  <a:lnTo>
                    <a:pt x="10" y="996"/>
                  </a:lnTo>
                  <a:close/>
                </a:path>
              </a:pathLst>
            </a:custGeom>
            <a:solidFill>
              <a:schemeClr val="accent3"/>
            </a:solidFill>
            <a:ln w="28575" cap="rnd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14330" y="1874204"/>
            <a:ext cx="6260171" cy="1752917"/>
            <a:chOff x="1414330" y="1874204"/>
            <a:chExt cx="6260171" cy="1752917"/>
          </a:xfrm>
        </p:grpSpPr>
        <p:grpSp>
          <p:nvGrpSpPr>
            <p:cNvPr id="6" name="Group 147"/>
            <p:cNvGrpSpPr/>
            <p:nvPr/>
          </p:nvGrpSpPr>
          <p:grpSpPr>
            <a:xfrm>
              <a:off x="5920987" y="1874207"/>
              <a:ext cx="1753514" cy="616537"/>
              <a:chOff x="6084168" y="3303678"/>
              <a:chExt cx="2329575" cy="819081"/>
            </a:xfrm>
          </p:grpSpPr>
          <p:sp>
            <p:nvSpPr>
              <p:cNvPr id="16" name="TextBox 148"/>
              <p:cNvSpPr txBox="1">
                <a:spLocks/>
              </p:cNvSpPr>
              <p:nvPr/>
            </p:nvSpPr>
            <p:spPr bwMode="auto">
              <a:xfrm>
                <a:off x="6084168" y="3303678"/>
                <a:ext cx="2329575" cy="23294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360000" tIns="0" rIns="0" bIns="0" anchor="t" anchorCtr="0">
                <a:normAutofit fontScale="92500" lnSpcReduction="20000"/>
                <a:sp3d/>
              </a:bodyPr>
              <a:lstStyle/>
              <a:p>
                <a:r>
                  <a:rPr lang="zh-CN" altLang="en-US" sz="1467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149"/>
              <p:cNvSpPr txBox="1">
                <a:spLocks/>
              </p:cNvSpPr>
              <p:nvPr/>
            </p:nvSpPr>
            <p:spPr bwMode="auto">
              <a:xfrm>
                <a:off x="6084168" y="3536623"/>
                <a:ext cx="2329575" cy="586136"/>
              </a:xfrm>
              <a:prstGeom prst="rect">
                <a:avLst/>
              </a:prstGeom>
            </p:spPr>
            <p:txBody>
              <a:bodyPr wrap="square" lIns="360000" tIns="0" rIns="0" bIns="0" anchor="ctr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 （建议使用主题字体）</a:t>
                </a:r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>
              <a:off x="5920987" y="3010584"/>
              <a:ext cx="1753514" cy="616537"/>
              <a:chOff x="6084168" y="3303678"/>
              <a:chExt cx="2329575" cy="819081"/>
            </a:xfrm>
          </p:grpSpPr>
          <p:sp>
            <p:nvSpPr>
              <p:cNvPr id="14" name="TextBox 31"/>
              <p:cNvSpPr txBox="1">
                <a:spLocks/>
              </p:cNvSpPr>
              <p:nvPr/>
            </p:nvSpPr>
            <p:spPr bwMode="auto">
              <a:xfrm>
                <a:off x="6084168" y="3303678"/>
                <a:ext cx="2329575" cy="23294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3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360000" tIns="0" rIns="0" bIns="0" anchor="t" anchorCtr="0">
                <a:normAutofit fontScale="92500" lnSpcReduction="20000"/>
                <a:sp3d/>
              </a:bodyPr>
              <a:lstStyle/>
              <a:p>
                <a:r>
                  <a:rPr lang="zh-CN" altLang="en-US" sz="1467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5" name="TextBox 33"/>
              <p:cNvSpPr txBox="1">
                <a:spLocks/>
              </p:cNvSpPr>
              <p:nvPr/>
            </p:nvSpPr>
            <p:spPr bwMode="auto">
              <a:xfrm>
                <a:off x="6084168" y="3536623"/>
                <a:ext cx="2329575" cy="586136"/>
              </a:xfrm>
              <a:prstGeom prst="rect">
                <a:avLst/>
              </a:prstGeom>
            </p:spPr>
            <p:txBody>
              <a:bodyPr wrap="square" lIns="360000" tIns="0" rIns="0" bIns="0" anchor="ctr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</a:p>
            </p:txBody>
          </p:sp>
        </p:grpSp>
        <p:grpSp>
          <p:nvGrpSpPr>
            <p:cNvPr id="8" name="Group 1"/>
            <p:cNvGrpSpPr/>
            <p:nvPr/>
          </p:nvGrpSpPr>
          <p:grpSpPr>
            <a:xfrm>
              <a:off x="1414330" y="1874204"/>
              <a:ext cx="1753514" cy="616536"/>
              <a:chOff x="1663627" y="2498939"/>
              <a:chExt cx="2338019" cy="822048"/>
            </a:xfrm>
          </p:grpSpPr>
          <p:sp>
            <p:nvSpPr>
              <p:cNvPr id="12" name="TextBox 35"/>
              <p:cNvSpPr txBox="1">
                <a:spLocks/>
              </p:cNvSpPr>
              <p:nvPr/>
            </p:nvSpPr>
            <p:spPr bwMode="auto">
              <a:xfrm>
                <a:off x="1663627" y="2498939"/>
                <a:ext cx="2338019" cy="23378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360000" bIns="0" anchor="ctr" anchorCtr="0">
                <a:normAutofit fontScale="92500" lnSpcReduction="20000"/>
                <a:sp3d/>
              </a:bodyPr>
              <a:lstStyle/>
              <a:p>
                <a:pPr algn="r"/>
                <a:r>
                  <a:rPr lang="zh-CN" altLang="en-US" sz="1467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3" name="TextBox 36"/>
              <p:cNvSpPr txBox="1">
                <a:spLocks/>
              </p:cNvSpPr>
              <p:nvPr/>
            </p:nvSpPr>
            <p:spPr bwMode="auto">
              <a:xfrm>
                <a:off x="1663627" y="2732728"/>
                <a:ext cx="2338019" cy="588259"/>
              </a:xfrm>
              <a:prstGeom prst="rect">
                <a:avLst/>
              </a:prstGeom>
            </p:spPr>
            <p:txBody>
              <a:bodyPr wrap="square" lIns="0" tIns="0" rIns="360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 （建议使用主题字体）</a:t>
                </a:r>
              </a:p>
            </p:txBody>
          </p:sp>
        </p:grpSp>
        <p:grpSp>
          <p:nvGrpSpPr>
            <p:cNvPr id="9" name="Group 2"/>
            <p:cNvGrpSpPr/>
            <p:nvPr/>
          </p:nvGrpSpPr>
          <p:grpSpPr>
            <a:xfrm>
              <a:off x="1414330" y="3010581"/>
              <a:ext cx="1753514" cy="616536"/>
              <a:chOff x="1663627" y="4014108"/>
              <a:chExt cx="2338019" cy="822048"/>
            </a:xfrm>
          </p:grpSpPr>
          <p:sp>
            <p:nvSpPr>
              <p:cNvPr id="10" name="TextBox 38"/>
              <p:cNvSpPr txBox="1">
                <a:spLocks/>
              </p:cNvSpPr>
              <p:nvPr/>
            </p:nvSpPr>
            <p:spPr bwMode="auto">
              <a:xfrm>
                <a:off x="1663627" y="4014108"/>
                <a:ext cx="2338019" cy="23378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360000" bIns="0" anchor="ctr" anchorCtr="0">
                <a:normAutofit fontScale="92500" lnSpcReduction="20000"/>
                <a:sp3d/>
              </a:bodyPr>
              <a:lstStyle/>
              <a:p>
                <a:pPr algn="r"/>
                <a:r>
                  <a:rPr lang="zh-CN" altLang="en-US" sz="1467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1" name="TextBox 39"/>
              <p:cNvSpPr txBox="1">
                <a:spLocks/>
              </p:cNvSpPr>
              <p:nvPr/>
            </p:nvSpPr>
            <p:spPr bwMode="auto">
              <a:xfrm>
                <a:off x="1663627" y="4247897"/>
                <a:ext cx="2338019" cy="588259"/>
              </a:xfrm>
              <a:prstGeom prst="rect">
                <a:avLst/>
              </a:prstGeom>
            </p:spPr>
            <p:txBody>
              <a:bodyPr wrap="square" lIns="0" tIns="0" rIns="360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</a:p>
            </p:txBody>
          </p:sp>
        </p:grpSp>
      </p:grpSp>
      <p:sp>
        <p:nvSpPr>
          <p:cNvPr id="34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8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486985" y="1128128"/>
            <a:ext cx="3662245" cy="1245909"/>
            <a:chOff x="486985" y="1128128"/>
            <a:chExt cx="3662245" cy="1245909"/>
          </a:xfrm>
        </p:grpSpPr>
        <p:sp>
          <p:nvSpPr>
            <p:cNvPr id="14" name="Rectangle: Diagonal Corners Rounded 45"/>
            <p:cNvSpPr/>
            <p:nvPr/>
          </p:nvSpPr>
          <p:spPr>
            <a:xfrm flipH="1">
              <a:off x="2384757" y="1128128"/>
              <a:ext cx="1764473" cy="1245909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: Diagonal Corners Rounded 46"/>
            <p:cNvSpPr/>
            <p:nvPr/>
          </p:nvSpPr>
          <p:spPr>
            <a:xfrm flipH="1">
              <a:off x="2629271" y="1294047"/>
              <a:ext cx="1275445" cy="900602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排版占位显示 （建议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使用主题字体）。</a:t>
              </a:r>
            </a:p>
          </p:txBody>
        </p:sp>
        <p:grpSp>
          <p:nvGrpSpPr>
            <p:cNvPr id="24" name="Group 57"/>
            <p:cNvGrpSpPr/>
            <p:nvPr/>
          </p:nvGrpSpPr>
          <p:grpSpPr>
            <a:xfrm>
              <a:off x="486985" y="1348158"/>
              <a:ext cx="1897772" cy="755244"/>
              <a:chOff x="8328246" y="2276872"/>
              <a:chExt cx="2198694" cy="1006992"/>
            </a:xfrm>
          </p:grpSpPr>
          <p:sp>
            <p:nvSpPr>
              <p:cNvPr id="34" name="TextBox 58"/>
              <p:cNvSpPr txBox="1"/>
              <p:nvPr/>
            </p:nvSpPr>
            <p:spPr>
              <a:xfrm>
                <a:off x="8328247" y="2276872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5" name="TextBox 59"/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854762" y="1106157"/>
            <a:ext cx="3689639" cy="1231777"/>
            <a:chOff x="4854762" y="1106157"/>
            <a:chExt cx="3689639" cy="1231777"/>
          </a:xfrm>
        </p:grpSpPr>
        <p:sp>
          <p:nvSpPr>
            <p:cNvPr id="9" name="Rectangle: Diagonal Corners Rounded 32"/>
            <p:cNvSpPr/>
            <p:nvPr/>
          </p:nvSpPr>
          <p:spPr>
            <a:xfrm>
              <a:off x="4854762" y="1106157"/>
              <a:ext cx="1777753" cy="1231777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: Diagonal Corners Rounded 33"/>
            <p:cNvSpPr/>
            <p:nvPr/>
          </p:nvSpPr>
          <p:spPr>
            <a:xfrm>
              <a:off x="5101117" y="1270194"/>
              <a:ext cx="1285044" cy="890387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（建议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使用主题字体）。</a:t>
              </a:r>
            </a:p>
          </p:txBody>
        </p:sp>
        <p:grpSp>
          <p:nvGrpSpPr>
            <p:cNvPr id="25" name="Group 60"/>
            <p:cNvGrpSpPr/>
            <p:nvPr/>
          </p:nvGrpSpPr>
          <p:grpSpPr>
            <a:xfrm>
              <a:off x="6632515" y="1348159"/>
              <a:ext cx="1911886" cy="755243"/>
              <a:chOff x="1197898" y="2503545"/>
              <a:chExt cx="2198693" cy="1006991"/>
            </a:xfrm>
          </p:grpSpPr>
          <p:sp>
            <p:nvSpPr>
              <p:cNvPr id="32" name="TextBox 61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3" name="TextBox 62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33632" y="3103977"/>
            <a:ext cx="3763033" cy="1236317"/>
            <a:chOff x="533632" y="3103977"/>
            <a:chExt cx="3763033" cy="1236317"/>
          </a:xfrm>
        </p:grpSpPr>
        <p:sp>
          <p:nvSpPr>
            <p:cNvPr id="4" name="Rectangle: Diagonal Corners Rounded 16"/>
            <p:cNvSpPr/>
            <p:nvPr/>
          </p:nvSpPr>
          <p:spPr>
            <a:xfrm rot="10800000" flipH="1" flipV="1">
              <a:off x="2431404" y="3103977"/>
              <a:ext cx="1865261" cy="1236317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: Diagonal Corners Rounded 17"/>
            <p:cNvSpPr/>
            <p:nvPr/>
          </p:nvSpPr>
          <p:spPr>
            <a:xfrm flipH="1">
              <a:off x="2682036" y="3285870"/>
              <a:ext cx="1348299" cy="887346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排版占位显示 （建议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使用主题字体）。</a:t>
              </a:r>
            </a:p>
          </p:txBody>
        </p:sp>
        <p:grpSp>
          <p:nvGrpSpPr>
            <p:cNvPr id="26" name="Group 63"/>
            <p:cNvGrpSpPr/>
            <p:nvPr/>
          </p:nvGrpSpPr>
          <p:grpSpPr>
            <a:xfrm>
              <a:off x="533632" y="3318037"/>
              <a:ext cx="1897772" cy="755243"/>
              <a:chOff x="8328246" y="2276873"/>
              <a:chExt cx="2198694" cy="1006991"/>
            </a:xfrm>
          </p:grpSpPr>
          <p:sp>
            <p:nvSpPr>
              <p:cNvPr id="30" name="TextBox 64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1" name="TextBox 65"/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915009" y="3057753"/>
            <a:ext cx="3689639" cy="1236317"/>
            <a:chOff x="4915009" y="3057753"/>
            <a:chExt cx="3689639" cy="1236317"/>
          </a:xfrm>
        </p:grpSpPr>
        <p:sp>
          <p:nvSpPr>
            <p:cNvPr id="19" name="Rectangle: Diagonal Corners Rounded 55"/>
            <p:cNvSpPr/>
            <p:nvPr/>
          </p:nvSpPr>
          <p:spPr>
            <a:xfrm rot="10800000" flipV="1">
              <a:off x="4915009" y="3057753"/>
              <a:ext cx="1777753" cy="1236317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: Diagonal Corners Rounded 56"/>
            <p:cNvSpPr/>
            <p:nvPr/>
          </p:nvSpPr>
          <p:spPr>
            <a:xfrm>
              <a:off x="5161363" y="3239646"/>
              <a:ext cx="1285044" cy="887346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排版占位显示 （建议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使用主题字体）。</a:t>
              </a:r>
            </a:p>
          </p:txBody>
        </p:sp>
        <p:grpSp>
          <p:nvGrpSpPr>
            <p:cNvPr id="27" name="Group 66"/>
            <p:cNvGrpSpPr/>
            <p:nvPr/>
          </p:nvGrpSpPr>
          <p:grpSpPr>
            <a:xfrm>
              <a:off x="6692762" y="3318037"/>
              <a:ext cx="1911886" cy="755243"/>
              <a:chOff x="1197898" y="2503545"/>
              <a:chExt cx="2198693" cy="1006991"/>
            </a:xfrm>
          </p:grpSpPr>
          <p:sp>
            <p:nvSpPr>
              <p:cNvPr id="28" name="TextBox 6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9" name="TextBox 68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961958" y="2176741"/>
            <a:ext cx="1076229" cy="1083095"/>
            <a:chOff x="3961958" y="2176741"/>
            <a:chExt cx="1076229" cy="1083095"/>
          </a:xfrm>
        </p:grpSpPr>
        <p:grpSp>
          <p:nvGrpSpPr>
            <p:cNvPr id="48" name="组合 47"/>
            <p:cNvGrpSpPr/>
            <p:nvPr/>
          </p:nvGrpSpPr>
          <p:grpSpPr>
            <a:xfrm>
              <a:off x="3961959" y="2735653"/>
              <a:ext cx="524183" cy="524183"/>
              <a:chOff x="3961959" y="2735653"/>
              <a:chExt cx="524183" cy="524183"/>
            </a:xfrm>
          </p:grpSpPr>
          <p:sp>
            <p:nvSpPr>
              <p:cNvPr id="6" name="Oval 18"/>
              <p:cNvSpPr/>
              <p:nvPr/>
            </p:nvSpPr>
            <p:spPr>
              <a:xfrm>
                <a:off x="3961959" y="2735653"/>
                <a:ext cx="524183" cy="5241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Oval 19"/>
              <p:cNvSpPr/>
              <p:nvPr/>
            </p:nvSpPr>
            <p:spPr>
              <a:xfrm>
                <a:off x="4041858" y="2815552"/>
                <a:ext cx="364385" cy="36438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8" name="Group 9"/>
              <p:cNvGrpSpPr/>
              <p:nvPr/>
            </p:nvGrpSpPr>
            <p:grpSpPr>
              <a:xfrm>
                <a:off x="4083568" y="2914385"/>
                <a:ext cx="262073" cy="180968"/>
                <a:chOff x="6581417" y="4508968"/>
                <a:chExt cx="1165640" cy="804905"/>
              </a:xfrm>
              <a:solidFill>
                <a:schemeClr val="bg1"/>
              </a:solidFill>
            </p:grpSpPr>
            <p:sp>
              <p:nvSpPr>
                <p:cNvPr id="43" name="Rectangle: Rounded Corners 10"/>
                <p:cNvSpPr/>
                <p:nvPr/>
              </p:nvSpPr>
              <p:spPr>
                <a:xfrm>
                  <a:off x="6737230" y="4508968"/>
                  <a:ext cx="854015" cy="65825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Rectangle 11"/>
                <p:cNvSpPr/>
                <p:nvPr/>
              </p:nvSpPr>
              <p:spPr>
                <a:xfrm>
                  <a:off x="6836434" y="4590294"/>
                  <a:ext cx="655607" cy="4956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12"/>
                <p:cNvSpPr/>
                <p:nvPr/>
              </p:nvSpPr>
              <p:spPr>
                <a:xfrm>
                  <a:off x="6581417" y="5217733"/>
                  <a:ext cx="1165640" cy="96140"/>
                </a:xfrm>
                <a:custGeom>
                  <a:avLst/>
                  <a:gdLst>
                    <a:gd name="connsiteX0" fmla="*/ 0 w 2193259"/>
                    <a:gd name="connsiteY0" fmla="*/ 0 h 138023"/>
                    <a:gd name="connsiteX1" fmla="*/ 2193259 w 2193259"/>
                    <a:gd name="connsiteY1" fmla="*/ 0 h 138023"/>
                    <a:gd name="connsiteX2" fmla="*/ 2193259 w 2193259"/>
                    <a:gd name="connsiteY2" fmla="*/ 67572 h 138023"/>
                    <a:gd name="connsiteX3" fmla="*/ 2122808 w 2193259"/>
                    <a:gd name="connsiteY3" fmla="*/ 138023 h 138023"/>
                    <a:gd name="connsiteX4" fmla="*/ 70451 w 2193259"/>
                    <a:gd name="connsiteY4" fmla="*/ 138023 h 138023"/>
                    <a:gd name="connsiteX5" fmla="*/ 0 w 2193259"/>
                    <a:gd name="connsiteY5" fmla="*/ 67572 h 138023"/>
                    <a:gd name="connsiteX6" fmla="*/ 0 w 2193259"/>
                    <a:gd name="connsiteY6" fmla="*/ 0 h 13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3259" h="138023">
                      <a:moveTo>
                        <a:pt x="0" y="0"/>
                      </a:moveTo>
                      <a:lnTo>
                        <a:pt x="2193259" y="0"/>
                      </a:lnTo>
                      <a:lnTo>
                        <a:pt x="2193259" y="67572"/>
                      </a:lnTo>
                      <a:cubicBezTo>
                        <a:pt x="2193259" y="106481"/>
                        <a:pt x="2161717" y="138023"/>
                        <a:pt x="2122808" y="138023"/>
                      </a:cubicBezTo>
                      <a:lnTo>
                        <a:pt x="70451" y="138023"/>
                      </a:lnTo>
                      <a:cubicBezTo>
                        <a:pt x="31542" y="138023"/>
                        <a:pt x="0" y="106481"/>
                        <a:pt x="0" y="6757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Rectangle 13"/>
                <p:cNvSpPr/>
                <p:nvPr/>
              </p:nvSpPr>
              <p:spPr>
                <a:xfrm>
                  <a:off x="7008962" y="5242943"/>
                  <a:ext cx="310549" cy="4571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0" name="组合 49"/>
            <p:cNvGrpSpPr/>
            <p:nvPr/>
          </p:nvGrpSpPr>
          <p:grpSpPr>
            <a:xfrm>
              <a:off x="4512771" y="2176741"/>
              <a:ext cx="524183" cy="524183"/>
              <a:chOff x="4512771" y="2176741"/>
              <a:chExt cx="524183" cy="524183"/>
            </a:xfrm>
          </p:grpSpPr>
          <p:sp>
            <p:nvSpPr>
              <p:cNvPr id="11" name="Oval 30"/>
              <p:cNvSpPr/>
              <p:nvPr/>
            </p:nvSpPr>
            <p:spPr>
              <a:xfrm>
                <a:off x="4512771" y="2176741"/>
                <a:ext cx="524183" cy="5241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Oval 31"/>
              <p:cNvSpPr/>
              <p:nvPr/>
            </p:nvSpPr>
            <p:spPr>
              <a:xfrm>
                <a:off x="4592671" y="2256640"/>
                <a:ext cx="364385" cy="3643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3" name="Group 22"/>
              <p:cNvGrpSpPr/>
              <p:nvPr/>
            </p:nvGrpSpPr>
            <p:grpSpPr>
              <a:xfrm>
                <a:off x="4675287" y="2351919"/>
                <a:ext cx="204023" cy="173829"/>
                <a:chOff x="6738973" y="2269078"/>
                <a:chExt cx="1114524" cy="949566"/>
              </a:xfrm>
              <a:solidFill>
                <a:schemeClr val="bg1"/>
              </a:solidFill>
            </p:grpSpPr>
            <p:sp>
              <p:nvSpPr>
                <p:cNvPr id="39" name="Rectangle 23"/>
                <p:cNvSpPr/>
                <p:nvPr/>
              </p:nvSpPr>
              <p:spPr>
                <a:xfrm>
                  <a:off x="6738973" y="2476583"/>
                  <a:ext cx="361536" cy="53505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lowchart: Manual Operation 24"/>
                <p:cNvSpPr/>
                <p:nvPr/>
              </p:nvSpPr>
              <p:spPr>
                <a:xfrm rot="16200000" flipV="1">
                  <a:off x="6771938" y="2625600"/>
                  <a:ext cx="893737" cy="236520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Chord 25"/>
                <p:cNvSpPr/>
                <p:nvPr/>
              </p:nvSpPr>
              <p:spPr>
                <a:xfrm rot="12166380">
                  <a:off x="7225500" y="2500908"/>
                  <a:ext cx="445772" cy="445772"/>
                </a:xfrm>
                <a:prstGeom prst="chor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Block Arc 26"/>
                <p:cNvSpPr/>
                <p:nvPr/>
              </p:nvSpPr>
              <p:spPr>
                <a:xfrm rot="5574077">
                  <a:off x="6903931" y="2269078"/>
                  <a:ext cx="949566" cy="949566"/>
                </a:xfrm>
                <a:prstGeom prst="blockArc">
                  <a:avLst>
                    <a:gd name="adj1" fmla="val 10800000"/>
                    <a:gd name="adj2" fmla="val 21371602"/>
                    <a:gd name="adj3" fmla="val 883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3961958" y="2184437"/>
              <a:ext cx="524183" cy="524183"/>
              <a:chOff x="3961958" y="2184437"/>
              <a:chExt cx="524183" cy="524183"/>
            </a:xfrm>
          </p:grpSpPr>
          <p:sp>
            <p:nvSpPr>
              <p:cNvPr id="16" name="Oval 43"/>
              <p:cNvSpPr/>
              <p:nvPr/>
            </p:nvSpPr>
            <p:spPr>
              <a:xfrm>
                <a:off x="3961958" y="2184437"/>
                <a:ext cx="524183" cy="5241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Oval 44"/>
              <p:cNvSpPr/>
              <p:nvPr/>
            </p:nvSpPr>
            <p:spPr>
              <a:xfrm>
                <a:off x="4041857" y="2264336"/>
                <a:ext cx="364385" cy="36438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8" name="Group 36"/>
              <p:cNvGrpSpPr/>
              <p:nvPr/>
            </p:nvGrpSpPr>
            <p:grpSpPr>
              <a:xfrm>
                <a:off x="4116546" y="2342405"/>
                <a:ext cx="225191" cy="191630"/>
                <a:chOff x="7367923" y="4320799"/>
                <a:chExt cx="1525182" cy="1297901"/>
              </a:xfrm>
              <a:solidFill>
                <a:schemeClr val="bg1"/>
              </a:solidFill>
            </p:grpSpPr>
            <p:sp>
              <p:nvSpPr>
                <p:cNvPr id="36" name="Rectangle 37"/>
                <p:cNvSpPr/>
                <p:nvPr/>
              </p:nvSpPr>
              <p:spPr>
                <a:xfrm rot="5400000">
                  <a:off x="8622328" y="4896719"/>
                  <a:ext cx="450214" cy="9133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Arrow: Chevron 38"/>
                <p:cNvSpPr/>
                <p:nvPr/>
              </p:nvSpPr>
              <p:spPr>
                <a:xfrm rot="5400000">
                  <a:off x="7775991" y="4694606"/>
                  <a:ext cx="723835" cy="1124353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Diamond 39"/>
                <p:cNvSpPr/>
                <p:nvPr/>
              </p:nvSpPr>
              <p:spPr>
                <a:xfrm>
                  <a:off x="7367923" y="4320799"/>
                  <a:ext cx="1525182" cy="807296"/>
                </a:xfrm>
                <a:prstGeom prst="diamon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4514004" y="2717344"/>
              <a:ext cx="524183" cy="524183"/>
              <a:chOff x="4514004" y="2717344"/>
              <a:chExt cx="524183" cy="524183"/>
            </a:xfrm>
          </p:grpSpPr>
          <p:sp>
            <p:nvSpPr>
              <p:cNvPr id="21" name="Oval 53"/>
              <p:cNvSpPr/>
              <p:nvPr/>
            </p:nvSpPr>
            <p:spPr>
              <a:xfrm>
                <a:off x="4514004" y="2717344"/>
                <a:ext cx="524183" cy="5241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Oval 54"/>
              <p:cNvSpPr/>
              <p:nvPr/>
            </p:nvSpPr>
            <p:spPr>
              <a:xfrm>
                <a:off x="4593903" y="2797243"/>
                <a:ext cx="364385" cy="3643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49"/>
              <p:cNvSpPr>
                <a:spLocks/>
              </p:cNvSpPr>
              <p:nvPr/>
            </p:nvSpPr>
            <p:spPr bwMode="auto">
              <a:xfrm>
                <a:off x="4642728" y="2857071"/>
                <a:ext cx="251432" cy="23261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7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11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6E1818D-11FC-4379-B8FD-E70EB35BA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98"/>
            <a:ext cx="9144000" cy="517599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64CFC14-C910-474F-AA3F-E3C0EA0E529F}"/>
              </a:ext>
            </a:extLst>
          </p:cNvPr>
          <p:cNvGrpSpPr/>
          <p:nvPr/>
        </p:nvGrpSpPr>
        <p:grpSpPr>
          <a:xfrm>
            <a:off x="2880436" y="767017"/>
            <a:ext cx="3312368" cy="3312368"/>
            <a:chOff x="2880436" y="767017"/>
            <a:chExt cx="3312368" cy="331236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8B71F26-9AB3-4DCF-895F-F53F915CB54D}"/>
                </a:ext>
              </a:extLst>
            </p:cNvPr>
            <p:cNvSpPr/>
            <p:nvPr/>
          </p:nvSpPr>
          <p:spPr>
            <a:xfrm>
              <a:off x="2880436" y="767017"/>
              <a:ext cx="3312368" cy="3312368"/>
            </a:xfrm>
            <a:prstGeom prst="ellipse">
              <a:avLst/>
            </a:prstGeom>
            <a:solidFill>
              <a:srgbClr val="FFB5B2"/>
            </a:solidFill>
            <a:ln>
              <a:noFill/>
            </a:ln>
            <a:effectLst>
              <a:outerShdw blurRad="127000" dist="76200" dir="5400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0BF22A5-4358-484D-BC71-42B353559A2B}"/>
                </a:ext>
              </a:extLst>
            </p:cNvPr>
            <p:cNvSpPr/>
            <p:nvPr/>
          </p:nvSpPr>
          <p:spPr>
            <a:xfrm>
              <a:off x="3018128" y="904709"/>
              <a:ext cx="3036984" cy="3036984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48D90AE3-63EE-4BF6-915F-EFE269883024}"/>
              </a:ext>
            </a:extLst>
          </p:cNvPr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03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BCABCA4C-CCF7-4085-85C8-165C0BF9EBDC}"/>
              </a:ext>
            </a:extLst>
          </p:cNvPr>
          <p:cNvSpPr txBox="1"/>
          <p:nvPr/>
        </p:nvSpPr>
        <p:spPr>
          <a:xfrm>
            <a:off x="3367069" y="236640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a71d61b-d22f-4b66-90da-284efd41125b"/>
          <p:cNvGrpSpPr>
            <a:grpSpLocks noChangeAspect="1"/>
          </p:cNvGrpSpPr>
          <p:nvPr/>
        </p:nvGrpSpPr>
        <p:grpSpPr>
          <a:xfrm>
            <a:off x="1076222" y="948929"/>
            <a:ext cx="6991556" cy="3300412"/>
            <a:chOff x="1434963" y="1265238"/>
            <a:chExt cx="9322075" cy="4400550"/>
          </a:xfrm>
        </p:grpSpPr>
        <p:grpSp>
          <p:nvGrpSpPr>
            <p:cNvPr id="4" name="组合 3"/>
            <p:cNvGrpSpPr/>
            <p:nvPr/>
          </p:nvGrpSpPr>
          <p:grpSpPr>
            <a:xfrm>
              <a:off x="5066586" y="1265238"/>
              <a:ext cx="2058829" cy="4400550"/>
              <a:chOff x="5066586" y="1265238"/>
              <a:chExt cx="2058829" cy="4400550"/>
            </a:xfrm>
          </p:grpSpPr>
          <p:sp>
            <p:nvSpPr>
              <p:cNvPr id="25" name="箭头: V 形 24"/>
              <p:cNvSpPr/>
              <p:nvPr/>
            </p:nvSpPr>
            <p:spPr>
              <a:xfrm>
                <a:off x="5752863" y="1265238"/>
                <a:ext cx="1372552" cy="2200275"/>
              </a:xfrm>
              <a:prstGeom prst="chevron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箭头: V 形 25"/>
              <p:cNvSpPr/>
              <p:nvPr/>
            </p:nvSpPr>
            <p:spPr>
              <a:xfrm flipH="1">
                <a:off x="5066586" y="1265238"/>
                <a:ext cx="1372552" cy="2200275"/>
              </a:xfrm>
              <a:prstGeom prst="chevron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箭头: V 形 26"/>
              <p:cNvSpPr/>
              <p:nvPr/>
            </p:nvSpPr>
            <p:spPr>
              <a:xfrm>
                <a:off x="5752863" y="3465513"/>
                <a:ext cx="1372552" cy="2200275"/>
              </a:xfrm>
              <a:prstGeom prst="chevron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箭头: V 形 27"/>
              <p:cNvSpPr/>
              <p:nvPr/>
            </p:nvSpPr>
            <p:spPr>
              <a:xfrm flipH="1">
                <a:off x="5066586" y="3465513"/>
                <a:ext cx="1372552" cy="2200275"/>
              </a:xfrm>
              <a:prstGeom prst="chevron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>
              <a:off x="1434963" y="4558729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434963" y="2375017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125415" y="4558729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125415" y="2375017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8349423" y="2097662"/>
              <a:ext cx="2407615" cy="835777"/>
              <a:chOff x="609599" y="3139323"/>
              <a:chExt cx="2407615" cy="835777"/>
            </a:xfrm>
          </p:grpSpPr>
          <p:sp>
            <p:nvSpPr>
              <p:cNvPr id="23" name="文本框 13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541234" y="2097662"/>
              <a:ext cx="2457329" cy="835777"/>
              <a:chOff x="9029821" y="3139323"/>
              <a:chExt cx="2457329" cy="835777"/>
            </a:xfrm>
          </p:grpSpPr>
          <p:sp>
            <p:nvSpPr>
              <p:cNvPr id="21" name="文本框 16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49423" y="4253663"/>
              <a:ext cx="2407615" cy="835777"/>
              <a:chOff x="609599" y="3139323"/>
              <a:chExt cx="2407615" cy="835777"/>
            </a:xfrm>
          </p:grpSpPr>
          <p:sp>
            <p:nvSpPr>
              <p:cNvPr id="19" name="文本框 19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541234" y="4243057"/>
              <a:ext cx="2457329" cy="835777"/>
              <a:chOff x="9029821" y="3139323"/>
              <a:chExt cx="2457329" cy="835777"/>
            </a:xfrm>
          </p:grpSpPr>
          <p:sp>
            <p:nvSpPr>
              <p:cNvPr id="17" name="文本框 22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6577824" y="2198216"/>
              <a:ext cx="347062" cy="346418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>
              <a:spLocks noChangeAspect="1"/>
            </p:cNvSpPr>
            <p:nvPr/>
          </p:nvSpPr>
          <p:spPr bwMode="auto">
            <a:xfrm>
              <a:off x="5235441" y="2173394"/>
              <a:ext cx="403670" cy="40324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5270927" y="4399300"/>
              <a:ext cx="385914" cy="31718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6507167" y="4353724"/>
              <a:ext cx="411424" cy="396462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51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5994" y="1011834"/>
            <a:ext cx="1679830" cy="3407858"/>
            <a:chOff x="458712" y="1349113"/>
            <a:chExt cx="2239774" cy="4543811"/>
          </a:xfrm>
        </p:grpSpPr>
        <p:grpSp>
          <p:nvGrpSpPr>
            <p:cNvPr id="65" name="组合 64"/>
            <p:cNvGrpSpPr/>
            <p:nvPr/>
          </p:nvGrpSpPr>
          <p:grpSpPr>
            <a:xfrm>
              <a:off x="1036201" y="1349113"/>
              <a:ext cx="1084797" cy="3317421"/>
              <a:chOff x="1269911" y="2120864"/>
              <a:chExt cx="1137127" cy="3600674"/>
            </a:xfrm>
          </p:grpSpPr>
          <p:sp>
            <p:nvSpPr>
              <p:cNvPr id="70" name="任意多边形 89"/>
              <p:cNvSpPr/>
              <p:nvPr/>
            </p:nvSpPr>
            <p:spPr>
              <a:xfrm flipV="1">
                <a:off x="1269911" y="2120864"/>
                <a:ext cx="1137127" cy="3600674"/>
              </a:xfrm>
              <a:custGeom>
                <a:avLst/>
                <a:gdLst/>
                <a:ahLst/>
                <a:cxnLst/>
                <a:rect l="l" t="t" r="r" b="b"/>
                <a:pathLst>
                  <a:path w="1137127" h="3600674">
                    <a:moveTo>
                      <a:pt x="0" y="3443429"/>
                    </a:moveTo>
                    <a:cubicBezTo>
                      <a:pt x="0" y="3443429"/>
                      <a:pt x="0" y="3443429"/>
                      <a:pt x="0" y="3443429"/>
                    </a:cubicBezTo>
                    <a:lnTo>
                      <a:pt x="0" y="3443428"/>
                    </a:lnTo>
                    <a:close/>
                    <a:moveTo>
                      <a:pt x="157246" y="3600674"/>
                    </a:moveTo>
                    <a:lnTo>
                      <a:pt x="979881" y="3600674"/>
                    </a:lnTo>
                    <a:cubicBezTo>
                      <a:pt x="1066726" y="3600674"/>
                      <a:pt x="1137127" y="3530273"/>
                      <a:pt x="1137127" y="3443428"/>
                    </a:cubicBezTo>
                    <a:lnTo>
                      <a:pt x="1137126" y="3443428"/>
                    </a:lnTo>
                    <a:cubicBezTo>
                      <a:pt x="1137126" y="3363740"/>
                      <a:pt x="1077850" y="3297897"/>
                      <a:pt x="1000611" y="3290368"/>
                    </a:cubicBezTo>
                    <a:lnTo>
                      <a:pt x="1000611" y="432048"/>
                    </a:lnTo>
                    <a:cubicBezTo>
                      <a:pt x="1000611" y="193434"/>
                      <a:pt x="807177" y="0"/>
                      <a:pt x="568563" y="0"/>
                    </a:cubicBezTo>
                    <a:cubicBezTo>
                      <a:pt x="329949" y="0"/>
                      <a:pt x="136515" y="193434"/>
                      <a:pt x="136515" y="432048"/>
                    </a:cubicBezTo>
                    <a:lnTo>
                      <a:pt x="136515" y="3290368"/>
                    </a:lnTo>
                    <a:cubicBezTo>
                      <a:pt x="59276" y="3297897"/>
                      <a:pt x="0" y="3363740"/>
                      <a:pt x="0" y="3443429"/>
                    </a:cubicBezTo>
                    <a:cubicBezTo>
                      <a:pt x="0" y="3530273"/>
                      <a:pt x="70401" y="3600674"/>
                      <a:pt x="157246" y="36006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同侧圆角矩形 90"/>
              <p:cNvSpPr/>
              <p:nvPr/>
            </p:nvSpPr>
            <p:spPr>
              <a:xfrm flipV="1">
                <a:off x="1473375" y="3736668"/>
                <a:ext cx="730198" cy="19145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1404969" y="2612766"/>
                <a:ext cx="274202" cy="2464677"/>
                <a:chOff x="1404969" y="2714017"/>
                <a:chExt cx="274202" cy="2464677"/>
              </a:xfrm>
            </p:grpSpPr>
            <p:cxnSp>
              <p:nvCxnSpPr>
                <p:cNvPr id="73" name="直接连接符 72"/>
                <p:cNvCxnSpPr/>
                <p:nvPr/>
              </p:nvCxnSpPr>
              <p:spPr>
                <a:xfrm>
                  <a:off x="1404969" y="271401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404969" y="394635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404969" y="296048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404969" y="320695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1404969" y="345342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404969" y="369988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404969" y="5178694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1404969" y="419282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1404969" y="443929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1404969" y="468576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1404969" y="493222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文本框 4"/>
            <p:cNvSpPr txBox="1">
              <a:spLocks/>
            </p:cNvSpPr>
            <p:nvPr/>
          </p:nvSpPr>
          <p:spPr bwMode="auto">
            <a:xfrm>
              <a:off x="1304485" y="2922586"/>
              <a:ext cx="548228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3" b="1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67" name="任意多边形 5"/>
            <p:cNvSpPr>
              <a:spLocks/>
            </p:cNvSpPr>
            <p:nvPr/>
          </p:nvSpPr>
          <p:spPr bwMode="auto">
            <a:xfrm>
              <a:off x="1379542" y="4052050"/>
              <a:ext cx="398114" cy="39811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文本框 32"/>
            <p:cNvSpPr txBox="1">
              <a:spLocks/>
            </p:cNvSpPr>
            <p:nvPr/>
          </p:nvSpPr>
          <p:spPr bwMode="auto">
            <a:xfrm>
              <a:off x="458712" y="5193945"/>
              <a:ext cx="2239774" cy="698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69" name="文本框 103"/>
            <p:cNvSpPr txBox="1"/>
            <p:nvPr/>
          </p:nvSpPr>
          <p:spPr>
            <a:xfrm>
              <a:off x="575616" y="4751360"/>
              <a:ext cx="2005967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03388" y="1011833"/>
            <a:ext cx="1679830" cy="3407860"/>
            <a:chOff x="2733664" y="1349110"/>
            <a:chExt cx="2239774" cy="4543814"/>
          </a:xfrm>
        </p:grpSpPr>
        <p:grpSp>
          <p:nvGrpSpPr>
            <p:cNvPr id="46" name="组合 45"/>
            <p:cNvGrpSpPr/>
            <p:nvPr/>
          </p:nvGrpSpPr>
          <p:grpSpPr>
            <a:xfrm>
              <a:off x="3311153" y="1349110"/>
              <a:ext cx="1084797" cy="3317421"/>
              <a:chOff x="1269911" y="2120864"/>
              <a:chExt cx="1137127" cy="3600674"/>
            </a:xfrm>
          </p:grpSpPr>
          <p:sp>
            <p:nvSpPr>
              <p:cNvPr id="51" name="任意多边形 47"/>
              <p:cNvSpPr/>
              <p:nvPr/>
            </p:nvSpPr>
            <p:spPr>
              <a:xfrm flipV="1">
                <a:off x="1269911" y="2120864"/>
                <a:ext cx="1137127" cy="3600674"/>
              </a:xfrm>
              <a:custGeom>
                <a:avLst/>
                <a:gdLst/>
                <a:ahLst/>
                <a:cxnLst/>
                <a:rect l="l" t="t" r="r" b="b"/>
                <a:pathLst>
                  <a:path w="1137127" h="3600674">
                    <a:moveTo>
                      <a:pt x="0" y="3443429"/>
                    </a:moveTo>
                    <a:cubicBezTo>
                      <a:pt x="0" y="3443429"/>
                      <a:pt x="0" y="3443429"/>
                      <a:pt x="0" y="3443429"/>
                    </a:cubicBezTo>
                    <a:lnTo>
                      <a:pt x="0" y="3443428"/>
                    </a:lnTo>
                    <a:close/>
                    <a:moveTo>
                      <a:pt x="157246" y="3600674"/>
                    </a:moveTo>
                    <a:lnTo>
                      <a:pt x="979881" y="3600674"/>
                    </a:lnTo>
                    <a:cubicBezTo>
                      <a:pt x="1066726" y="3600674"/>
                      <a:pt x="1137127" y="3530273"/>
                      <a:pt x="1137127" y="3443428"/>
                    </a:cubicBezTo>
                    <a:lnTo>
                      <a:pt x="1137126" y="3443428"/>
                    </a:lnTo>
                    <a:cubicBezTo>
                      <a:pt x="1137126" y="3363740"/>
                      <a:pt x="1077850" y="3297897"/>
                      <a:pt x="1000611" y="3290368"/>
                    </a:cubicBezTo>
                    <a:lnTo>
                      <a:pt x="1000611" y="432048"/>
                    </a:lnTo>
                    <a:cubicBezTo>
                      <a:pt x="1000611" y="193434"/>
                      <a:pt x="807177" y="0"/>
                      <a:pt x="568563" y="0"/>
                    </a:cubicBezTo>
                    <a:cubicBezTo>
                      <a:pt x="329949" y="0"/>
                      <a:pt x="136515" y="193434"/>
                      <a:pt x="136515" y="432048"/>
                    </a:cubicBezTo>
                    <a:lnTo>
                      <a:pt x="136515" y="3290368"/>
                    </a:lnTo>
                    <a:cubicBezTo>
                      <a:pt x="59276" y="3297897"/>
                      <a:pt x="0" y="3363740"/>
                      <a:pt x="0" y="3443429"/>
                    </a:cubicBezTo>
                    <a:cubicBezTo>
                      <a:pt x="0" y="3530273"/>
                      <a:pt x="70401" y="3600674"/>
                      <a:pt x="157246" y="36006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同侧圆角矩形 48"/>
              <p:cNvSpPr/>
              <p:nvPr/>
            </p:nvSpPr>
            <p:spPr>
              <a:xfrm flipV="1">
                <a:off x="1473375" y="3481005"/>
                <a:ext cx="730198" cy="21701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1404969" y="2612766"/>
                <a:ext cx="274202" cy="2464677"/>
                <a:chOff x="1404969" y="2714017"/>
                <a:chExt cx="274202" cy="2464677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1404969" y="271401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1404969" y="394635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1404969" y="296048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1404969" y="320695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404969" y="345342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404969" y="369988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1404969" y="5178694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1404969" y="419282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1404969" y="443929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1404969" y="468576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404969" y="493222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文本框 13"/>
            <p:cNvSpPr txBox="1">
              <a:spLocks/>
            </p:cNvSpPr>
            <p:nvPr/>
          </p:nvSpPr>
          <p:spPr bwMode="auto">
            <a:xfrm>
              <a:off x="3579437" y="2671830"/>
              <a:ext cx="548228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3" b="1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48" name="任意多边形 14"/>
            <p:cNvSpPr>
              <a:spLocks/>
            </p:cNvSpPr>
            <p:nvPr/>
          </p:nvSpPr>
          <p:spPr bwMode="auto">
            <a:xfrm>
              <a:off x="3654494" y="4052050"/>
              <a:ext cx="398114" cy="39811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文本框 30"/>
            <p:cNvSpPr txBox="1">
              <a:spLocks/>
            </p:cNvSpPr>
            <p:nvPr/>
          </p:nvSpPr>
          <p:spPr bwMode="auto">
            <a:xfrm>
              <a:off x="2733664" y="5193945"/>
              <a:ext cx="2239774" cy="698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50" name="文本框 104"/>
            <p:cNvSpPr txBox="1"/>
            <p:nvPr/>
          </p:nvSpPr>
          <p:spPr>
            <a:xfrm>
              <a:off x="2850568" y="4751360"/>
              <a:ext cx="2005967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60782" y="1011833"/>
            <a:ext cx="1679830" cy="3407860"/>
            <a:chOff x="5008619" y="1349110"/>
            <a:chExt cx="2239774" cy="4543814"/>
          </a:xfrm>
        </p:grpSpPr>
        <p:grpSp>
          <p:nvGrpSpPr>
            <p:cNvPr id="27" name="组合 26"/>
            <p:cNvGrpSpPr/>
            <p:nvPr/>
          </p:nvGrpSpPr>
          <p:grpSpPr>
            <a:xfrm>
              <a:off x="5586108" y="1349110"/>
              <a:ext cx="1084797" cy="3317421"/>
              <a:chOff x="1269911" y="2120864"/>
              <a:chExt cx="1137127" cy="3600674"/>
            </a:xfrm>
          </p:grpSpPr>
          <p:sp>
            <p:nvSpPr>
              <p:cNvPr id="32" name="任意多边形 75"/>
              <p:cNvSpPr/>
              <p:nvPr/>
            </p:nvSpPr>
            <p:spPr>
              <a:xfrm flipV="1">
                <a:off x="1269911" y="2120864"/>
                <a:ext cx="1137127" cy="3600674"/>
              </a:xfrm>
              <a:custGeom>
                <a:avLst/>
                <a:gdLst/>
                <a:ahLst/>
                <a:cxnLst/>
                <a:rect l="l" t="t" r="r" b="b"/>
                <a:pathLst>
                  <a:path w="1137127" h="3600674">
                    <a:moveTo>
                      <a:pt x="0" y="3443429"/>
                    </a:moveTo>
                    <a:cubicBezTo>
                      <a:pt x="0" y="3443429"/>
                      <a:pt x="0" y="3443429"/>
                      <a:pt x="0" y="3443429"/>
                    </a:cubicBezTo>
                    <a:lnTo>
                      <a:pt x="0" y="3443428"/>
                    </a:lnTo>
                    <a:close/>
                    <a:moveTo>
                      <a:pt x="157246" y="3600674"/>
                    </a:moveTo>
                    <a:lnTo>
                      <a:pt x="979881" y="3600674"/>
                    </a:lnTo>
                    <a:cubicBezTo>
                      <a:pt x="1066726" y="3600674"/>
                      <a:pt x="1137127" y="3530273"/>
                      <a:pt x="1137127" y="3443428"/>
                    </a:cubicBezTo>
                    <a:lnTo>
                      <a:pt x="1137126" y="3443428"/>
                    </a:lnTo>
                    <a:cubicBezTo>
                      <a:pt x="1137126" y="3363740"/>
                      <a:pt x="1077850" y="3297897"/>
                      <a:pt x="1000611" y="3290368"/>
                    </a:cubicBezTo>
                    <a:lnTo>
                      <a:pt x="1000611" y="432048"/>
                    </a:lnTo>
                    <a:cubicBezTo>
                      <a:pt x="1000611" y="193434"/>
                      <a:pt x="807177" y="0"/>
                      <a:pt x="568563" y="0"/>
                    </a:cubicBezTo>
                    <a:cubicBezTo>
                      <a:pt x="329949" y="0"/>
                      <a:pt x="136515" y="193434"/>
                      <a:pt x="136515" y="432048"/>
                    </a:cubicBezTo>
                    <a:lnTo>
                      <a:pt x="136515" y="3290368"/>
                    </a:lnTo>
                    <a:cubicBezTo>
                      <a:pt x="59276" y="3297897"/>
                      <a:pt x="0" y="3363740"/>
                      <a:pt x="0" y="3443429"/>
                    </a:cubicBezTo>
                    <a:cubicBezTo>
                      <a:pt x="0" y="3530273"/>
                      <a:pt x="70401" y="3600674"/>
                      <a:pt x="157246" y="36006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同侧圆角矩形 76"/>
              <p:cNvSpPr/>
              <p:nvPr/>
            </p:nvSpPr>
            <p:spPr>
              <a:xfrm flipV="1">
                <a:off x="1473375" y="2969682"/>
                <a:ext cx="730198" cy="26815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404969" y="2612766"/>
                <a:ext cx="274202" cy="2464677"/>
                <a:chOff x="1404969" y="2714017"/>
                <a:chExt cx="274202" cy="2464677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404969" y="271401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404969" y="394635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1404969" y="296048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1404969" y="320695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1404969" y="345342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404969" y="369988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404969" y="5178694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404969" y="419282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1404969" y="443929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404969" y="468576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404969" y="493222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文本框 7"/>
            <p:cNvSpPr txBox="1">
              <a:spLocks/>
            </p:cNvSpPr>
            <p:nvPr/>
          </p:nvSpPr>
          <p:spPr bwMode="auto">
            <a:xfrm>
              <a:off x="5854392" y="2179730"/>
              <a:ext cx="548228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3" b="1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29" name="任意多边形 8"/>
            <p:cNvSpPr>
              <a:spLocks/>
            </p:cNvSpPr>
            <p:nvPr/>
          </p:nvSpPr>
          <p:spPr bwMode="auto">
            <a:xfrm>
              <a:off x="5929449" y="4052050"/>
              <a:ext cx="398114" cy="39811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文本框 28"/>
            <p:cNvSpPr txBox="1">
              <a:spLocks/>
            </p:cNvSpPr>
            <p:nvPr/>
          </p:nvSpPr>
          <p:spPr bwMode="auto">
            <a:xfrm>
              <a:off x="5008619" y="5193945"/>
              <a:ext cx="2239774" cy="698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1" name="文本框 105"/>
            <p:cNvSpPr txBox="1"/>
            <p:nvPr/>
          </p:nvSpPr>
          <p:spPr>
            <a:xfrm>
              <a:off x="5125523" y="4751360"/>
              <a:ext cx="2005967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18176" y="1011833"/>
            <a:ext cx="1679830" cy="3407860"/>
            <a:chOff x="7283571" y="1349110"/>
            <a:chExt cx="2239774" cy="4543814"/>
          </a:xfrm>
        </p:grpSpPr>
        <p:grpSp>
          <p:nvGrpSpPr>
            <p:cNvPr id="8" name="组合 7"/>
            <p:cNvGrpSpPr/>
            <p:nvPr/>
          </p:nvGrpSpPr>
          <p:grpSpPr>
            <a:xfrm>
              <a:off x="7861060" y="1349110"/>
              <a:ext cx="1084797" cy="3317421"/>
              <a:chOff x="1269911" y="2120864"/>
              <a:chExt cx="1137127" cy="3600674"/>
            </a:xfrm>
          </p:grpSpPr>
          <p:sp>
            <p:nvSpPr>
              <p:cNvPr id="13" name="任意多边形 61"/>
              <p:cNvSpPr/>
              <p:nvPr/>
            </p:nvSpPr>
            <p:spPr>
              <a:xfrm flipV="1">
                <a:off x="1269911" y="2120864"/>
                <a:ext cx="1137127" cy="3600674"/>
              </a:xfrm>
              <a:custGeom>
                <a:avLst/>
                <a:gdLst/>
                <a:ahLst/>
                <a:cxnLst/>
                <a:rect l="l" t="t" r="r" b="b"/>
                <a:pathLst>
                  <a:path w="1137127" h="3600674">
                    <a:moveTo>
                      <a:pt x="0" y="3443429"/>
                    </a:moveTo>
                    <a:cubicBezTo>
                      <a:pt x="0" y="3443429"/>
                      <a:pt x="0" y="3443429"/>
                      <a:pt x="0" y="3443429"/>
                    </a:cubicBezTo>
                    <a:lnTo>
                      <a:pt x="0" y="3443428"/>
                    </a:lnTo>
                    <a:close/>
                    <a:moveTo>
                      <a:pt x="157246" y="3600674"/>
                    </a:moveTo>
                    <a:lnTo>
                      <a:pt x="979881" y="3600674"/>
                    </a:lnTo>
                    <a:cubicBezTo>
                      <a:pt x="1066726" y="3600674"/>
                      <a:pt x="1137127" y="3530273"/>
                      <a:pt x="1137127" y="3443428"/>
                    </a:cubicBezTo>
                    <a:lnTo>
                      <a:pt x="1137126" y="3443428"/>
                    </a:lnTo>
                    <a:cubicBezTo>
                      <a:pt x="1137126" y="3363740"/>
                      <a:pt x="1077850" y="3297897"/>
                      <a:pt x="1000611" y="3290368"/>
                    </a:cubicBezTo>
                    <a:lnTo>
                      <a:pt x="1000611" y="432048"/>
                    </a:lnTo>
                    <a:cubicBezTo>
                      <a:pt x="1000611" y="193434"/>
                      <a:pt x="807177" y="0"/>
                      <a:pt x="568563" y="0"/>
                    </a:cubicBezTo>
                    <a:cubicBezTo>
                      <a:pt x="329949" y="0"/>
                      <a:pt x="136515" y="193434"/>
                      <a:pt x="136515" y="432048"/>
                    </a:cubicBezTo>
                    <a:lnTo>
                      <a:pt x="136515" y="3290368"/>
                    </a:lnTo>
                    <a:cubicBezTo>
                      <a:pt x="59276" y="3297897"/>
                      <a:pt x="0" y="3363740"/>
                      <a:pt x="0" y="3443429"/>
                    </a:cubicBezTo>
                    <a:cubicBezTo>
                      <a:pt x="0" y="3530273"/>
                      <a:pt x="70401" y="3600674"/>
                      <a:pt x="157246" y="36006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同侧圆角矩形 62"/>
              <p:cNvSpPr/>
              <p:nvPr/>
            </p:nvSpPr>
            <p:spPr>
              <a:xfrm flipV="1">
                <a:off x="1473375" y="4503658"/>
                <a:ext cx="730198" cy="1147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1404969" y="2612766"/>
                <a:ext cx="274202" cy="2464677"/>
                <a:chOff x="1404969" y="2714017"/>
                <a:chExt cx="274202" cy="2464677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>
                  <a:off x="1404969" y="271401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1404969" y="394635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1404969" y="296048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1404969" y="320695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404969" y="345342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404969" y="369988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404969" y="5178694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1404969" y="419282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404969" y="443929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404969" y="468576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404969" y="493222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文本框 10"/>
            <p:cNvSpPr txBox="1">
              <a:spLocks/>
            </p:cNvSpPr>
            <p:nvPr/>
          </p:nvSpPr>
          <p:spPr bwMode="auto">
            <a:xfrm>
              <a:off x="8129344" y="3639332"/>
              <a:ext cx="548228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3" b="1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10" name="任意多边形 11"/>
            <p:cNvSpPr>
              <a:spLocks/>
            </p:cNvSpPr>
            <p:nvPr/>
          </p:nvSpPr>
          <p:spPr bwMode="auto">
            <a:xfrm>
              <a:off x="8204401" y="4044731"/>
              <a:ext cx="398114" cy="398114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26"/>
            <p:cNvSpPr txBox="1">
              <a:spLocks/>
            </p:cNvSpPr>
            <p:nvPr/>
          </p:nvSpPr>
          <p:spPr bwMode="auto">
            <a:xfrm>
              <a:off x="7283571" y="5193945"/>
              <a:ext cx="2239774" cy="698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2" name="文本框 106"/>
            <p:cNvSpPr txBox="1"/>
            <p:nvPr/>
          </p:nvSpPr>
          <p:spPr>
            <a:xfrm>
              <a:off x="7400475" y="4751360"/>
              <a:ext cx="2005967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sp>
        <p:nvSpPr>
          <p:cNvPr id="84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44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4166955" y="1158730"/>
            <a:ext cx="4035696" cy="3499212"/>
            <a:chOff x="931096" y="1268761"/>
            <a:chExt cx="5154990" cy="4469711"/>
          </a:xfrm>
        </p:grpSpPr>
        <p:grpSp>
          <p:nvGrpSpPr>
            <p:cNvPr id="40" name="Group 53"/>
            <p:cNvGrpSpPr/>
            <p:nvPr/>
          </p:nvGrpSpPr>
          <p:grpSpPr>
            <a:xfrm>
              <a:off x="931096" y="3312576"/>
              <a:ext cx="3562057" cy="2425896"/>
              <a:chOff x="685800" y="2833216"/>
              <a:chExt cx="2680178" cy="1825303"/>
            </a:xfrm>
          </p:grpSpPr>
          <p:sp>
            <p:nvSpPr>
              <p:cNvPr id="69" name="Freeform: Shape 54"/>
              <p:cNvSpPr>
                <a:spLocks/>
              </p:cNvSpPr>
              <p:nvPr/>
            </p:nvSpPr>
            <p:spPr bwMode="auto">
              <a:xfrm>
                <a:off x="685800" y="3492976"/>
                <a:ext cx="1341438" cy="1165543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845" y="598"/>
                  </a:cxn>
                  <a:cxn ang="0">
                    <a:pos x="845" y="353"/>
                  </a:cxn>
                  <a:cxn ang="0">
                    <a:pos x="91" y="0"/>
                  </a:cxn>
                </a:cxnLst>
                <a:rect l="0" t="0" r="r" b="b"/>
                <a:pathLst>
                  <a:path w="845" h="598">
                    <a:moveTo>
                      <a:pt x="91" y="0"/>
                    </a:moveTo>
                    <a:lnTo>
                      <a:pt x="0" y="201"/>
                    </a:lnTo>
                    <a:lnTo>
                      <a:pt x="845" y="598"/>
                    </a:lnTo>
                    <a:lnTo>
                      <a:pt x="845" y="35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55"/>
              <p:cNvSpPr>
                <a:spLocks/>
              </p:cNvSpPr>
              <p:nvPr/>
            </p:nvSpPr>
            <p:spPr bwMode="auto">
              <a:xfrm>
                <a:off x="831057" y="2833216"/>
                <a:ext cx="2392361" cy="1350705"/>
              </a:xfrm>
              <a:custGeom>
                <a:avLst/>
                <a:gdLst/>
                <a:ahLst/>
                <a:cxnLst>
                  <a:cxn ang="0">
                    <a:pos x="758" y="693"/>
                  </a:cxn>
                  <a:cxn ang="0">
                    <a:pos x="0" y="340"/>
                  </a:cxn>
                  <a:cxn ang="0">
                    <a:pos x="750" y="0"/>
                  </a:cxn>
                  <a:cxn ang="0">
                    <a:pos x="1512" y="340"/>
                  </a:cxn>
                  <a:cxn ang="0">
                    <a:pos x="758" y="693"/>
                  </a:cxn>
                </a:cxnLst>
                <a:rect l="0" t="0" r="r" b="b"/>
                <a:pathLst>
                  <a:path w="1512" h="693">
                    <a:moveTo>
                      <a:pt x="758" y="693"/>
                    </a:moveTo>
                    <a:lnTo>
                      <a:pt x="0" y="340"/>
                    </a:lnTo>
                    <a:lnTo>
                      <a:pt x="750" y="0"/>
                    </a:lnTo>
                    <a:lnTo>
                      <a:pt x="1512" y="340"/>
                    </a:lnTo>
                    <a:lnTo>
                      <a:pt x="758" y="69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56"/>
              <p:cNvSpPr>
                <a:spLocks/>
              </p:cNvSpPr>
              <p:nvPr/>
            </p:nvSpPr>
            <p:spPr bwMode="auto">
              <a:xfrm flipH="1">
                <a:off x="2024540" y="3492976"/>
                <a:ext cx="1341438" cy="1165543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845" y="598"/>
                  </a:cxn>
                  <a:cxn ang="0">
                    <a:pos x="845" y="353"/>
                  </a:cxn>
                  <a:cxn ang="0">
                    <a:pos x="91" y="0"/>
                  </a:cxn>
                </a:cxnLst>
                <a:rect l="0" t="0" r="r" b="b"/>
                <a:pathLst>
                  <a:path w="845" h="598">
                    <a:moveTo>
                      <a:pt x="91" y="0"/>
                    </a:moveTo>
                    <a:lnTo>
                      <a:pt x="0" y="201"/>
                    </a:lnTo>
                    <a:lnTo>
                      <a:pt x="845" y="598"/>
                    </a:lnTo>
                    <a:lnTo>
                      <a:pt x="845" y="35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Group 57"/>
            <p:cNvGrpSpPr/>
            <p:nvPr/>
          </p:nvGrpSpPr>
          <p:grpSpPr>
            <a:xfrm>
              <a:off x="1176893" y="2829803"/>
              <a:ext cx="3067729" cy="2132848"/>
              <a:chOff x="870744" y="2469966"/>
              <a:chExt cx="2308235" cy="1604807"/>
            </a:xfrm>
          </p:grpSpPr>
          <p:sp>
            <p:nvSpPr>
              <p:cNvPr id="66" name="Freeform: Shape 58"/>
              <p:cNvSpPr>
                <a:spLocks/>
              </p:cNvSpPr>
              <p:nvPr/>
            </p:nvSpPr>
            <p:spPr bwMode="auto">
              <a:xfrm>
                <a:off x="870744" y="3018378"/>
                <a:ext cx="1154113" cy="10563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201"/>
                  </a:cxn>
                  <a:cxn ang="0">
                    <a:pos x="727" y="542"/>
                  </a:cxn>
                  <a:cxn ang="0">
                    <a:pos x="727" y="297"/>
                  </a:cxn>
                  <a:cxn ang="0">
                    <a:pos x="95" y="0"/>
                  </a:cxn>
                </a:cxnLst>
                <a:rect l="0" t="0" r="r" b="b"/>
                <a:pathLst>
                  <a:path w="727" h="542">
                    <a:moveTo>
                      <a:pt x="95" y="0"/>
                    </a:moveTo>
                    <a:lnTo>
                      <a:pt x="0" y="201"/>
                    </a:lnTo>
                    <a:lnTo>
                      <a:pt x="727" y="542"/>
                    </a:lnTo>
                    <a:lnTo>
                      <a:pt x="727" y="29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59"/>
              <p:cNvSpPr>
                <a:spLocks/>
              </p:cNvSpPr>
              <p:nvPr/>
            </p:nvSpPr>
            <p:spPr bwMode="auto">
              <a:xfrm>
                <a:off x="1021557" y="2469966"/>
                <a:ext cx="2008188" cy="1130460"/>
              </a:xfrm>
              <a:custGeom>
                <a:avLst/>
                <a:gdLst/>
                <a:ahLst/>
                <a:cxnLst>
                  <a:cxn ang="0">
                    <a:pos x="636" y="580"/>
                  </a:cxn>
                  <a:cxn ang="0">
                    <a:pos x="0" y="283"/>
                  </a:cxn>
                  <a:cxn ang="0">
                    <a:pos x="632" y="0"/>
                  </a:cxn>
                  <a:cxn ang="0">
                    <a:pos x="1268" y="283"/>
                  </a:cxn>
                  <a:cxn ang="0">
                    <a:pos x="636" y="580"/>
                  </a:cxn>
                </a:cxnLst>
                <a:rect l="0" t="0" r="r" b="b"/>
                <a:pathLst>
                  <a:path w="1268" h="580">
                    <a:moveTo>
                      <a:pt x="636" y="580"/>
                    </a:moveTo>
                    <a:lnTo>
                      <a:pt x="0" y="283"/>
                    </a:lnTo>
                    <a:lnTo>
                      <a:pt x="632" y="0"/>
                    </a:lnTo>
                    <a:lnTo>
                      <a:pt x="1268" y="283"/>
                    </a:lnTo>
                    <a:lnTo>
                      <a:pt x="636" y="58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60"/>
              <p:cNvSpPr>
                <a:spLocks/>
              </p:cNvSpPr>
              <p:nvPr/>
            </p:nvSpPr>
            <p:spPr bwMode="auto">
              <a:xfrm flipH="1">
                <a:off x="2024866" y="3018378"/>
                <a:ext cx="1154113" cy="10563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201"/>
                  </a:cxn>
                  <a:cxn ang="0">
                    <a:pos x="727" y="542"/>
                  </a:cxn>
                  <a:cxn ang="0">
                    <a:pos x="727" y="297"/>
                  </a:cxn>
                  <a:cxn ang="0">
                    <a:pos x="95" y="0"/>
                  </a:cxn>
                </a:cxnLst>
                <a:rect l="0" t="0" r="r" b="b"/>
                <a:pathLst>
                  <a:path w="727" h="542">
                    <a:moveTo>
                      <a:pt x="95" y="0"/>
                    </a:moveTo>
                    <a:lnTo>
                      <a:pt x="0" y="201"/>
                    </a:lnTo>
                    <a:lnTo>
                      <a:pt x="727" y="542"/>
                    </a:lnTo>
                    <a:lnTo>
                      <a:pt x="727" y="29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Group 61"/>
            <p:cNvGrpSpPr/>
            <p:nvPr/>
          </p:nvGrpSpPr>
          <p:grpSpPr>
            <a:xfrm>
              <a:off x="1442734" y="2351544"/>
              <a:ext cx="2534996" cy="1852124"/>
              <a:chOff x="1070769" y="2110112"/>
              <a:chExt cx="1907393" cy="1393583"/>
            </a:xfrm>
          </p:grpSpPr>
          <p:sp>
            <p:nvSpPr>
              <p:cNvPr id="63" name="Freeform: Shape 62"/>
              <p:cNvSpPr>
                <a:spLocks/>
              </p:cNvSpPr>
              <p:nvPr/>
            </p:nvSpPr>
            <p:spPr bwMode="auto">
              <a:xfrm>
                <a:off x="1070769" y="2560346"/>
                <a:ext cx="954088" cy="94334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601" y="484"/>
                  </a:cxn>
                  <a:cxn ang="0">
                    <a:pos x="601" y="240"/>
                  </a:cxn>
                  <a:cxn ang="0">
                    <a:pos x="91" y="0"/>
                  </a:cxn>
                </a:cxnLst>
                <a:rect l="0" t="0" r="r" b="b"/>
                <a:pathLst>
                  <a:path w="601" h="484">
                    <a:moveTo>
                      <a:pt x="91" y="0"/>
                    </a:moveTo>
                    <a:lnTo>
                      <a:pt x="0" y="201"/>
                    </a:lnTo>
                    <a:lnTo>
                      <a:pt x="601" y="484"/>
                    </a:lnTo>
                    <a:lnTo>
                      <a:pt x="601" y="24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63"/>
              <p:cNvSpPr>
                <a:spLocks/>
              </p:cNvSpPr>
              <p:nvPr/>
            </p:nvSpPr>
            <p:spPr bwMode="auto">
              <a:xfrm>
                <a:off x="1214438" y="2110112"/>
                <a:ext cx="1621631" cy="918012"/>
              </a:xfrm>
              <a:custGeom>
                <a:avLst/>
                <a:gdLst/>
                <a:ahLst/>
                <a:cxnLst>
                  <a:cxn ang="0">
                    <a:pos x="514" y="471"/>
                  </a:cxn>
                  <a:cxn ang="0">
                    <a:pos x="0" y="231"/>
                  </a:cxn>
                  <a:cxn ang="0">
                    <a:pos x="510" y="0"/>
                  </a:cxn>
                  <a:cxn ang="0">
                    <a:pos x="1024" y="231"/>
                  </a:cxn>
                  <a:cxn ang="0">
                    <a:pos x="514" y="471"/>
                  </a:cxn>
                </a:cxnLst>
                <a:rect l="0" t="0" r="r" b="b"/>
                <a:pathLst>
                  <a:path w="1024" h="471">
                    <a:moveTo>
                      <a:pt x="514" y="471"/>
                    </a:moveTo>
                    <a:lnTo>
                      <a:pt x="0" y="231"/>
                    </a:lnTo>
                    <a:lnTo>
                      <a:pt x="510" y="0"/>
                    </a:lnTo>
                    <a:lnTo>
                      <a:pt x="1024" y="231"/>
                    </a:lnTo>
                    <a:lnTo>
                      <a:pt x="514" y="47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64"/>
              <p:cNvSpPr>
                <a:spLocks/>
              </p:cNvSpPr>
              <p:nvPr/>
            </p:nvSpPr>
            <p:spPr bwMode="auto">
              <a:xfrm flipH="1">
                <a:off x="2024074" y="2560346"/>
                <a:ext cx="954088" cy="94334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601" y="484"/>
                  </a:cxn>
                  <a:cxn ang="0">
                    <a:pos x="601" y="240"/>
                  </a:cxn>
                  <a:cxn ang="0">
                    <a:pos x="91" y="0"/>
                  </a:cxn>
                </a:cxnLst>
                <a:rect l="0" t="0" r="r" b="b"/>
                <a:pathLst>
                  <a:path w="601" h="484">
                    <a:moveTo>
                      <a:pt x="91" y="0"/>
                    </a:moveTo>
                    <a:lnTo>
                      <a:pt x="0" y="201"/>
                    </a:lnTo>
                    <a:lnTo>
                      <a:pt x="601" y="484"/>
                    </a:lnTo>
                    <a:lnTo>
                      <a:pt x="601" y="24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Group 65"/>
            <p:cNvGrpSpPr/>
            <p:nvPr/>
          </p:nvGrpSpPr>
          <p:grpSpPr>
            <a:xfrm>
              <a:off x="1692752" y="1865845"/>
              <a:ext cx="2041270" cy="1560060"/>
              <a:chOff x="1258888" y="1744661"/>
              <a:chExt cx="1535901" cy="1173828"/>
            </a:xfrm>
          </p:grpSpPr>
          <p:sp>
            <p:nvSpPr>
              <p:cNvPr id="59" name="Freeform: Shape 66"/>
              <p:cNvSpPr>
                <a:spLocks/>
              </p:cNvSpPr>
              <p:nvPr/>
            </p:nvSpPr>
            <p:spPr bwMode="auto">
              <a:xfrm>
                <a:off x="1410488" y="1744661"/>
                <a:ext cx="1232700" cy="705563"/>
              </a:xfrm>
              <a:custGeom>
                <a:avLst/>
                <a:gdLst/>
                <a:ahLst/>
                <a:cxnLst>
                  <a:cxn ang="0">
                    <a:pos x="392" y="362"/>
                  </a:cxn>
                  <a:cxn ang="0">
                    <a:pos x="0" y="179"/>
                  </a:cxn>
                  <a:cxn ang="0">
                    <a:pos x="388" y="0"/>
                  </a:cxn>
                  <a:cxn ang="0">
                    <a:pos x="784" y="179"/>
                  </a:cxn>
                  <a:cxn ang="0">
                    <a:pos x="392" y="362"/>
                  </a:cxn>
                </a:cxnLst>
                <a:rect l="0" t="0" r="r" b="b"/>
                <a:pathLst>
                  <a:path w="784" h="362">
                    <a:moveTo>
                      <a:pt x="392" y="362"/>
                    </a:moveTo>
                    <a:lnTo>
                      <a:pt x="0" y="179"/>
                    </a:lnTo>
                    <a:lnTo>
                      <a:pt x="388" y="0"/>
                    </a:lnTo>
                    <a:lnTo>
                      <a:pt x="784" y="179"/>
                    </a:lnTo>
                    <a:lnTo>
                      <a:pt x="392" y="36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0" name="Group 67"/>
              <p:cNvGrpSpPr/>
              <p:nvPr/>
            </p:nvGrpSpPr>
            <p:grpSpPr>
              <a:xfrm>
                <a:off x="1258888" y="2094032"/>
                <a:ext cx="1535901" cy="824457"/>
                <a:chOff x="1951831" y="2379266"/>
                <a:chExt cx="1535901" cy="671513"/>
              </a:xfrm>
            </p:grpSpPr>
            <p:sp>
              <p:nvSpPr>
                <p:cNvPr id="61" name="Freeform: Shape 68"/>
                <p:cNvSpPr>
                  <a:spLocks/>
                </p:cNvSpPr>
                <p:nvPr/>
              </p:nvSpPr>
              <p:spPr bwMode="auto">
                <a:xfrm>
                  <a:off x="1951831" y="2379266"/>
                  <a:ext cx="768350" cy="6715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484" y="423"/>
                    </a:cxn>
                    <a:cxn ang="0">
                      <a:pos x="484" y="179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484" h="423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484" y="423"/>
                      </a:lnTo>
                      <a:lnTo>
                        <a:pt x="484" y="179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69"/>
                <p:cNvSpPr>
                  <a:spLocks/>
                </p:cNvSpPr>
                <p:nvPr/>
              </p:nvSpPr>
              <p:spPr bwMode="auto">
                <a:xfrm flipH="1">
                  <a:off x="2719382" y="2379266"/>
                  <a:ext cx="768350" cy="6715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484" y="423"/>
                    </a:cxn>
                    <a:cxn ang="0">
                      <a:pos x="484" y="179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484" h="423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484" y="423"/>
                      </a:lnTo>
                      <a:lnTo>
                        <a:pt x="484" y="179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44" name="Group 90"/>
            <p:cNvGrpSpPr/>
            <p:nvPr/>
          </p:nvGrpSpPr>
          <p:grpSpPr>
            <a:xfrm>
              <a:off x="1940659" y="1400871"/>
              <a:ext cx="1523313" cy="1266700"/>
              <a:chOff x="1445420" y="1394803"/>
              <a:chExt cx="1146178" cy="953096"/>
            </a:xfrm>
          </p:grpSpPr>
          <p:sp>
            <p:nvSpPr>
              <p:cNvPr id="55" name="Freeform: Shape 91"/>
              <p:cNvSpPr>
                <a:spLocks/>
              </p:cNvSpPr>
              <p:nvPr/>
            </p:nvSpPr>
            <p:spPr bwMode="auto">
              <a:xfrm>
                <a:off x="1596236" y="1394803"/>
                <a:ext cx="844546" cy="475573"/>
              </a:xfrm>
              <a:custGeom>
                <a:avLst/>
                <a:gdLst/>
                <a:ahLst/>
                <a:cxnLst>
                  <a:cxn ang="0">
                    <a:pos x="270" y="244"/>
                  </a:cxn>
                  <a:cxn ang="0">
                    <a:pos x="0" y="122"/>
                  </a:cxn>
                  <a:cxn ang="0">
                    <a:pos x="266" y="0"/>
                  </a:cxn>
                  <a:cxn ang="0">
                    <a:pos x="536" y="122"/>
                  </a:cxn>
                  <a:cxn ang="0">
                    <a:pos x="270" y="244"/>
                  </a:cxn>
                </a:cxnLst>
                <a:rect l="0" t="0" r="r" b="b"/>
                <a:pathLst>
                  <a:path w="536" h="244">
                    <a:moveTo>
                      <a:pt x="270" y="244"/>
                    </a:moveTo>
                    <a:lnTo>
                      <a:pt x="0" y="122"/>
                    </a:lnTo>
                    <a:lnTo>
                      <a:pt x="266" y="0"/>
                    </a:lnTo>
                    <a:lnTo>
                      <a:pt x="536" y="122"/>
                    </a:lnTo>
                    <a:lnTo>
                      <a:pt x="270" y="24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6" name="Group 92"/>
              <p:cNvGrpSpPr/>
              <p:nvPr/>
            </p:nvGrpSpPr>
            <p:grpSpPr>
              <a:xfrm>
                <a:off x="1445420" y="1632590"/>
                <a:ext cx="1146178" cy="715309"/>
                <a:chOff x="2138363" y="2003425"/>
                <a:chExt cx="1146178" cy="58261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57" name="Freeform: Shape 93"/>
                <p:cNvSpPr>
                  <a:spLocks/>
                </p:cNvSpPr>
                <p:nvPr/>
              </p:nvSpPr>
              <p:spPr bwMode="auto">
                <a:xfrm>
                  <a:off x="2138363" y="2003425"/>
                  <a:ext cx="574675" cy="5826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362" y="367"/>
                    </a:cxn>
                    <a:cxn ang="0">
                      <a:pos x="362" y="122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362" h="367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362" y="367"/>
                      </a:lnTo>
                      <a:lnTo>
                        <a:pt x="362" y="122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94"/>
                <p:cNvSpPr>
                  <a:spLocks/>
                </p:cNvSpPr>
                <p:nvPr/>
              </p:nvSpPr>
              <p:spPr bwMode="auto">
                <a:xfrm flipH="1">
                  <a:off x="2709866" y="2003425"/>
                  <a:ext cx="574675" cy="5826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362" y="367"/>
                    </a:cxn>
                    <a:cxn ang="0">
                      <a:pos x="362" y="122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362" h="367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362" y="367"/>
                      </a:lnTo>
                      <a:lnTo>
                        <a:pt x="362" y="122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5" name="Freeform: Shape 95"/>
            <p:cNvSpPr>
              <a:spLocks/>
            </p:cNvSpPr>
            <p:nvPr/>
          </p:nvSpPr>
          <p:spPr bwMode="auto">
            <a:xfrm>
              <a:off x="2704001" y="3167514"/>
              <a:ext cx="3382085" cy="2567072"/>
            </a:xfrm>
            <a:custGeom>
              <a:avLst/>
              <a:gdLst/>
              <a:ahLst/>
              <a:cxnLst>
                <a:cxn ang="0">
                  <a:pos x="1603" y="0"/>
                </a:cxn>
                <a:cxn ang="0">
                  <a:pos x="1603" y="0"/>
                </a:cxn>
                <a:cxn ang="0">
                  <a:pos x="1603" y="0"/>
                </a:cxn>
                <a:cxn ang="0">
                  <a:pos x="758" y="393"/>
                </a:cxn>
                <a:cxn ang="0">
                  <a:pos x="758" y="393"/>
                </a:cxn>
                <a:cxn ang="0">
                  <a:pos x="4" y="746"/>
                </a:cxn>
                <a:cxn ang="0">
                  <a:pos x="0" y="746"/>
                </a:cxn>
                <a:cxn ang="0">
                  <a:pos x="0" y="991"/>
                </a:cxn>
                <a:cxn ang="0">
                  <a:pos x="4" y="991"/>
                </a:cxn>
                <a:cxn ang="0">
                  <a:pos x="4" y="991"/>
                </a:cxn>
                <a:cxn ang="0">
                  <a:pos x="4" y="991"/>
                </a:cxn>
                <a:cxn ang="0">
                  <a:pos x="849" y="594"/>
                </a:cxn>
                <a:cxn ang="0">
                  <a:pos x="849" y="594"/>
                </a:cxn>
                <a:cxn ang="0">
                  <a:pos x="1603" y="244"/>
                </a:cxn>
                <a:cxn ang="0">
                  <a:pos x="1603" y="244"/>
                </a:cxn>
                <a:cxn ang="0">
                  <a:pos x="1603" y="0"/>
                </a:cxn>
                <a:cxn ang="0">
                  <a:pos x="1603" y="0"/>
                </a:cxn>
              </a:cxnLst>
              <a:rect l="0" t="0" r="r" b="b"/>
              <a:pathLst>
                <a:path w="1603" h="991">
                  <a:moveTo>
                    <a:pt x="1603" y="0"/>
                  </a:moveTo>
                  <a:lnTo>
                    <a:pt x="1603" y="0"/>
                  </a:lnTo>
                  <a:lnTo>
                    <a:pt x="1603" y="0"/>
                  </a:lnTo>
                  <a:lnTo>
                    <a:pt x="758" y="393"/>
                  </a:lnTo>
                  <a:lnTo>
                    <a:pt x="758" y="393"/>
                  </a:lnTo>
                  <a:lnTo>
                    <a:pt x="4" y="746"/>
                  </a:lnTo>
                  <a:lnTo>
                    <a:pt x="0" y="746"/>
                  </a:lnTo>
                  <a:lnTo>
                    <a:pt x="0" y="991"/>
                  </a:lnTo>
                  <a:lnTo>
                    <a:pt x="4" y="991"/>
                  </a:lnTo>
                  <a:lnTo>
                    <a:pt x="4" y="991"/>
                  </a:lnTo>
                  <a:lnTo>
                    <a:pt x="4" y="991"/>
                  </a:lnTo>
                  <a:lnTo>
                    <a:pt x="849" y="594"/>
                  </a:lnTo>
                  <a:lnTo>
                    <a:pt x="849" y="594"/>
                  </a:lnTo>
                  <a:lnTo>
                    <a:pt x="1603" y="244"/>
                  </a:lnTo>
                  <a:lnTo>
                    <a:pt x="1603" y="244"/>
                  </a:lnTo>
                  <a:lnTo>
                    <a:pt x="1603" y="0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96"/>
            <p:cNvSpPr>
              <a:spLocks/>
            </p:cNvSpPr>
            <p:nvPr/>
          </p:nvSpPr>
          <p:spPr bwMode="auto">
            <a:xfrm>
              <a:off x="2704001" y="2677932"/>
              <a:ext cx="2875722" cy="2284720"/>
            </a:xfrm>
            <a:custGeom>
              <a:avLst/>
              <a:gdLst/>
              <a:ahLst/>
              <a:cxnLst>
                <a:cxn ang="0">
                  <a:pos x="1363" y="0"/>
                </a:cxn>
                <a:cxn ang="0">
                  <a:pos x="1363" y="0"/>
                </a:cxn>
                <a:cxn ang="0">
                  <a:pos x="1363" y="0"/>
                </a:cxn>
                <a:cxn ang="0">
                  <a:pos x="1363" y="0"/>
                </a:cxn>
                <a:cxn ang="0">
                  <a:pos x="1363" y="0"/>
                </a:cxn>
                <a:cxn ang="0">
                  <a:pos x="636" y="340"/>
                </a:cxn>
                <a:cxn ang="0">
                  <a:pos x="636" y="340"/>
                </a:cxn>
                <a:cxn ang="0">
                  <a:pos x="4" y="637"/>
                </a:cxn>
                <a:cxn ang="0">
                  <a:pos x="0" y="637"/>
                </a:cxn>
                <a:cxn ang="0">
                  <a:pos x="0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727" y="541"/>
                </a:cxn>
                <a:cxn ang="0">
                  <a:pos x="727" y="541"/>
                </a:cxn>
                <a:cxn ang="0">
                  <a:pos x="1363" y="245"/>
                </a:cxn>
                <a:cxn ang="0">
                  <a:pos x="1363" y="245"/>
                </a:cxn>
                <a:cxn ang="0">
                  <a:pos x="1363" y="0"/>
                </a:cxn>
                <a:cxn ang="0">
                  <a:pos x="1363" y="0"/>
                </a:cxn>
              </a:cxnLst>
              <a:rect l="0" t="0" r="r" b="b"/>
              <a:pathLst>
                <a:path w="1363" h="882">
                  <a:moveTo>
                    <a:pt x="1363" y="0"/>
                  </a:moveTo>
                  <a:lnTo>
                    <a:pt x="1363" y="0"/>
                  </a:lnTo>
                  <a:lnTo>
                    <a:pt x="1363" y="0"/>
                  </a:lnTo>
                  <a:lnTo>
                    <a:pt x="1363" y="0"/>
                  </a:lnTo>
                  <a:lnTo>
                    <a:pt x="1363" y="0"/>
                  </a:lnTo>
                  <a:lnTo>
                    <a:pt x="636" y="340"/>
                  </a:lnTo>
                  <a:lnTo>
                    <a:pt x="636" y="340"/>
                  </a:lnTo>
                  <a:lnTo>
                    <a:pt x="4" y="637"/>
                  </a:lnTo>
                  <a:lnTo>
                    <a:pt x="0" y="637"/>
                  </a:lnTo>
                  <a:lnTo>
                    <a:pt x="0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727" y="541"/>
                  </a:lnTo>
                  <a:lnTo>
                    <a:pt x="727" y="541"/>
                  </a:lnTo>
                  <a:lnTo>
                    <a:pt x="1363" y="245"/>
                  </a:lnTo>
                  <a:lnTo>
                    <a:pt x="1363" y="245"/>
                  </a:lnTo>
                  <a:lnTo>
                    <a:pt x="1363" y="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97"/>
            <p:cNvSpPr>
              <a:spLocks/>
            </p:cNvSpPr>
            <p:nvPr/>
          </p:nvSpPr>
          <p:spPr bwMode="auto">
            <a:xfrm>
              <a:off x="2704001" y="2227205"/>
              <a:ext cx="2360919" cy="1976464"/>
            </a:xfrm>
            <a:custGeom>
              <a:avLst/>
              <a:gdLst/>
              <a:ahLst/>
              <a:cxnLst>
                <a:cxn ang="0">
                  <a:pos x="1119" y="0"/>
                </a:cxn>
                <a:cxn ang="0">
                  <a:pos x="1119" y="0"/>
                </a:cxn>
                <a:cxn ang="0">
                  <a:pos x="1119" y="0"/>
                </a:cxn>
                <a:cxn ang="0">
                  <a:pos x="514" y="279"/>
                </a:cxn>
                <a:cxn ang="0">
                  <a:pos x="514" y="279"/>
                </a:cxn>
                <a:cxn ang="0">
                  <a:pos x="4" y="519"/>
                </a:cxn>
                <a:cxn ang="0">
                  <a:pos x="0" y="519"/>
                </a:cxn>
                <a:cxn ang="0">
                  <a:pos x="0" y="763"/>
                </a:cxn>
                <a:cxn ang="0">
                  <a:pos x="4" y="763"/>
                </a:cxn>
                <a:cxn ang="0">
                  <a:pos x="4" y="763"/>
                </a:cxn>
                <a:cxn ang="0">
                  <a:pos x="4" y="763"/>
                </a:cxn>
                <a:cxn ang="0">
                  <a:pos x="605" y="480"/>
                </a:cxn>
                <a:cxn ang="0">
                  <a:pos x="605" y="480"/>
                </a:cxn>
                <a:cxn ang="0">
                  <a:pos x="1119" y="244"/>
                </a:cxn>
                <a:cxn ang="0">
                  <a:pos x="1119" y="244"/>
                </a:cxn>
                <a:cxn ang="0">
                  <a:pos x="1119" y="0"/>
                </a:cxn>
                <a:cxn ang="0">
                  <a:pos x="1119" y="0"/>
                </a:cxn>
              </a:cxnLst>
              <a:rect l="0" t="0" r="r" b="b"/>
              <a:pathLst>
                <a:path w="1119" h="763">
                  <a:moveTo>
                    <a:pt x="1119" y="0"/>
                  </a:moveTo>
                  <a:lnTo>
                    <a:pt x="1119" y="0"/>
                  </a:lnTo>
                  <a:lnTo>
                    <a:pt x="1119" y="0"/>
                  </a:lnTo>
                  <a:lnTo>
                    <a:pt x="514" y="279"/>
                  </a:lnTo>
                  <a:lnTo>
                    <a:pt x="514" y="279"/>
                  </a:lnTo>
                  <a:lnTo>
                    <a:pt x="4" y="519"/>
                  </a:lnTo>
                  <a:lnTo>
                    <a:pt x="0" y="519"/>
                  </a:lnTo>
                  <a:lnTo>
                    <a:pt x="0" y="763"/>
                  </a:lnTo>
                  <a:lnTo>
                    <a:pt x="4" y="763"/>
                  </a:lnTo>
                  <a:lnTo>
                    <a:pt x="4" y="763"/>
                  </a:lnTo>
                  <a:lnTo>
                    <a:pt x="4" y="763"/>
                  </a:lnTo>
                  <a:lnTo>
                    <a:pt x="605" y="480"/>
                  </a:lnTo>
                  <a:lnTo>
                    <a:pt x="605" y="480"/>
                  </a:lnTo>
                  <a:lnTo>
                    <a:pt x="1119" y="244"/>
                  </a:lnTo>
                  <a:lnTo>
                    <a:pt x="1119" y="244"/>
                  </a:lnTo>
                  <a:lnTo>
                    <a:pt x="1119" y="0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98"/>
            <p:cNvSpPr>
              <a:spLocks/>
            </p:cNvSpPr>
            <p:nvPr/>
          </p:nvSpPr>
          <p:spPr bwMode="auto">
            <a:xfrm>
              <a:off x="2704001" y="1740213"/>
              <a:ext cx="1856665" cy="1696703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0" y="0"/>
                </a:cxn>
                <a:cxn ang="0">
                  <a:pos x="880" y="0"/>
                </a:cxn>
                <a:cxn ang="0">
                  <a:pos x="396" y="227"/>
                </a:cxn>
                <a:cxn ang="0">
                  <a:pos x="396" y="227"/>
                </a:cxn>
                <a:cxn ang="0">
                  <a:pos x="4" y="410"/>
                </a:cxn>
                <a:cxn ang="0">
                  <a:pos x="0" y="406"/>
                </a:cxn>
                <a:cxn ang="0">
                  <a:pos x="0" y="650"/>
                </a:cxn>
                <a:cxn ang="0">
                  <a:pos x="4" y="655"/>
                </a:cxn>
                <a:cxn ang="0">
                  <a:pos x="4" y="655"/>
                </a:cxn>
                <a:cxn ang="0">
                  <a:pos x="4" y="655"/>
                </a:cxn>
                <a:cxn ang="0">
                  <a:pos x="488" y="428"/>
                </a:cxn>
                <a:cxn ang="0">
                  <a:pos x="488" y="428"/>
                </a:cxn>
                <a:cxn ang="0">
                  <a:pos x="880" y="244"/>
                </a:cxn>
                <a:cxn ang="0">
                  <a:pos x="880" y="244"/>
                </a:cxn>
                <a:cxn ang="0">
                  <a:pos x="880" y="0"/>
                </a:cxn>
                <a:cxn ang="0">
                  <a:pos x="880" y="0"/>
                </a:cxn>
              </a:cxnLst>
              <a:rect l="0" t="0" r="r" b="b"/>
              <a:pathLst>
                <a:path w="880" h="655">
                  <a:moveTo>
                    <a:pt x="880" y="0"/>
                  </a:moveTo>
                  <a:lnTo>
                    <a:pt x="880" y="0"/>
                  </a:lnTo>
                  <a:lnTo>
                    <a:pt x="880" y="0"/>
                  </a:lnTo>
                  <a:lnTo>
                    <a:pt x="396" y="227"/>
                  </a:lnTo>
                  <a:lnTo>
                    <a:pt x="396" y="227"/>
                  </a:lnTo>
                  <a:lnTo>
                    <a:pt x="4" y="410"/>
                  </a:lnTo>
                  <a:lnTo>
                    <a:pt x="0" y="406"/>
                  </a:lnTo>
                  <a:lnTo>
                    <a:pt x="0" y="650"/>
                  </a:lnTo>
                  <a:lnTo>
                    <a:pt x="4" y="655"/>
                  </a:lnTo>
                  <a:lnTo>
                    <a:pt x="4" y="655"/>
                  </a:lnTo>
                  <a:lnTo>
                    <a:pt x="4" y="655"/>
                  </a:lnTo>
                  <a:lnTo>
                    <a:pt x="488" y="428"/>
                  </a:lnTo>
                  <a:lnTo>
                    <a:pt x="488" y="428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0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99"/>
            <p:cNvSpPr>
              <a:spLocks/>
            </p:cNvSpPr>
            <p:nvPr/>
          </p:nvSpPr>
          <p:spPr bwMode="auto">
            <a:xfrm>
              <a:off x="2704001" y="1268761"/>
              <a:ext cx="1341862" cy="1391038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636" y="0"/>
                </a:cxn>
                <a:cxn ang="0">
                  <a:pos x="636" y="0"/>
                </a:cxn>
                <a:cxn ang="0">
                  <a:pos x="636" y="0"/>
                </a:cxn>
                <a:cxn ang="0">
                  <a:pos x="636" y="0"/>
                </a:cxn>
                <a:cxn ang="0">
                  <a:pos x="270" y="170"/>
                </a:cxn>
                <a:cxn ang="0">
                  <a:pos x="270" y="170"/>
                </a:cxn>
                <a:cxn ang="0">
                  <a:pos x="4" y="292"/>
                </a:cxn>
                <a:cxn ang="0">
                  <a:pos x="0" y="292"/>
                </a:cxn>
                <a:cxn ang="0">
                  <a:pos x="0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366" y="371"/>
                </a:cxn>
                <a:cxn ang="0">
                  <a:pos x="366" y="367"/>
                </a:cxn>
                <a:cxn ang="0">
                  <a:pos x="636" y="244"/>
                </a:cxn>
                <a:cxn ang="0">
                  <a:pos x="636" y="244"/>
                </a:cxn>
                <a:cxn ang="0">
                  <a:pos x="636" y="0"/>
                </a:cxn>
                <a:cxn ang="0">
                  <a:pos x="636" y="0"/>
                </a:cxn>
              </a:cxnLst>
              <a:rect l="0" t="0" r="r" b="b"/>
              <a:pathLst>
                <a:path w="636" h="537">
                  <a:moveTo>
                    <a:pt x="636" y="0"/>
                  </a:move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270" y="170"/>
                  </a:lnTo>
                  <a:lnTo>
                    <a:pt x="270" y="170"/>
                  </a:lnTo>
                  <a:lnTo>
                    <a:pt x="4" y="292"/>
                  </a:lnTo>
                  <a:lnTo>
                    <a:pt x="0" y="292"/>
                  </a:lnTo>
                  <a:lnTo>
                    <a:pt x="0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366" y="371"/>
                  </a:lnTo>
                  <a:lnTo>
                    <a:pt x="366" y="367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TextBox 100"/>
            <p:cNvSpPr txBox="1"/>
            <p:nvPr/>
          </p:nvSpPr>
          <p:spPr>
            <a:xfrm rot="19859746">
              <a:off x="2816637" y="1825332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1" name="TextBox 101"/>
            <p:cNvSpPr txBox="1"/>
            <p:nvPr/>
          </p:nvSpPr>
          <p:spPr>
            <a:xfrm rot="19728761">
              <a:off x="2967137" y="2405802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2" name="TextBox 102"/>
            <p:cNvSpPr txBox="1"/>
            <p:nvPr/>
          </p:nvSpPr>
          <p:spPr>
            <a:xfrm rot="19763015">
              <a:off x="3308932" y="3026097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3" name="TextBox 103"/>
            <p:cNvSpPr txBox="1"/>
            <p:nvPr/>
          </p:nvSpPr>
          <p:spPr>
            <a:xfrm rot="19740000">
              <a:off x="3610215" y="3605883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4" name="TextBox 104"/>
            <p:cNvSpPr txBox="1"/>
            <p:nvPr/>
          </p:nvSpPr>
          <p:spPr>
            <a:xfrm rot="19800000">
              <a:off x="3918414" y="4203392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1109723" y="1087904"/>
            <a:ext cx="2610602" cy="649603"/>
            <a:chOff x="7427250" y="1450540"/>
            <a:chExt cx="3480802" cy="866137"/>
          </a:xfrm>
        </p:grpSpPr>
        <p:grpSp>
          <p:nvGrpSpPr>
            <p:cNvPr id="34" name="Group 79"/>
            <p:cNvGrpSpPr/>
            <p:nvPr/>
          </p:nvGrpSpPr>
          <p:grpSpPr>
            <a:xfrm>
              <a:off x="10340441" y="1599803"/>
              <a:ext cx="567611" cy="567611"/>
              <a:chOff x="1497006" y="1126851"/>
              <a:chExt cx="544500" cy="544501"/>
            </a:xfrm>
          </p:grpSpPr>
          <p:sp>
            <p:nvSpPr>
              <p:cNvPr id="38" name="Oval 80"/>
              <p:cNvSpPr/>
              <p:nvPr/>
            </p:nvSpPr>
            <p:spPr>
              <a:xfrm>
                <a:off x="1497006" y="1126851"/>
                <a:ext cx="544500" cy="5445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81"/>
              <p:cNvSpPr>
                <a:spLocks/>
              </p:cNvSpPr>
              <p:nvPr/>
            </p:nvSpPr>
            <p:spPr bwMode="auto">
              <a:xfrm>
                <a:off x="1641942" y="1211627"/>
                <a:ext cx="254629" cy="374949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Group 106"/>
            <p:cNvGrpSpPr/>
            <p:nvPr/>
          </p:nvGrpSpPr>
          <p:grpSpPr>
            <a:xfrm>
              <a:off x="7427250" y="1450540"/>
              <a:ext cx="2913191" cy="866137"/>
              <a:chOff x="1415480" y="1669738"/>
              <a:chExt cx="2913191" cy="866137"/>
            </a:xfrm>
          </p:grpSpPr>
          <p:sp>
            <p:nvSpPr>
              <p:cNvPr id="36" name="TextBox 121"/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7" name="TextBox 122"/>
              <p:cNvSpPr txBox="1">
                <a:spLocks/>
              </p:cNvSpPr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Group 4"/>
          <p:cNvGrpSpPr/>
          <p:nvPr/>
        </p:nvGrpSpPr>
        <p:grpSpPr>
          <a:xfrm>
            <a:off x="1109723" y="1776978"/>
            <a:ext cx="2610602" cy="649603"/>
            <a:chOff x="7427250" y="2369305"/>
            <a:chExt cx="3480802" cy="866137"/>
          </a:xfrm>
        </p:grpSpPr>
        <p:grpSp>
          <p:nvGrpSpPr>
            <p:cNvPr id="28" name="Group 70"/>
            <p:cNvGrpSpPr/>
            <p:nvPr/>
          </p:nvGrpSpPr>
          <p:grpSpPr>
            <a:xfrm>
              <a:off x="10340441" y="2456892"/>
              <a:ext cx="567611" cy="567611"/>
              <a:chOff x="2898306" y="1126851"/>
              <a:chExt cx="544500" cy="544501"/>
            </a:xfrm>
          </p:grpSpPr>
          <p:sp>
            <p:nvSpPr>
              <p:cNvPr id="32" name="Oval 71"/>
              <p:cNvSpPr/>
              <p:nvPr/>
            </p:nvSpPr>
            <p:spPr>
              <a:xfrm>
                <a:off x="2898306" y="1126851"/>
                <a:ext cx="544500" cy="5445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72"/>
              <p:cNvSpPr>
                <a:spLocks/>
              </p:cNvSpPr>
              <p:nvPr/>
            </p:nvSpPr>
            <p:spPr bwMode="auto">
              <a:xfrm>
                <a:off x="2999254" y="1239725"/>
                <a:ext cx="342604" cy="31875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123"/>
            <p:cNvGrpSpPr/>
            <p:nvPr/>
          </p:nvGrpSpPr>
          <p:grpSpPr>
            <a:xfrm>
              <a:off x="7427250" y="2369305"/>
              <a:ext cx="2913191" cy="866137"/>
              <a:chOff x="1415480" y="1669738"/>
              <a:chExt cx="2913191" cy="866137"/>
            </a:xfrm>
          </p:grpSpPr>
          <p:sp>
            <p:nvSpPr>
              <p:cNvPr id="30" name="TextBox 124"/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1" name="TextBox 125"/>
              <p:cNvSpPr txBox="1">
                <a:spLocks/>
              </p:cNvSpPr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109723" y="2466052"/>
            <a:ext cx="2610602" cy="649603"/>
            <a:chOff x="7427250" y="3288070"/>
            <a:chExt cx="3480802" cy="866137"/>
          </a:xfrm>
        </p:grpSpPr>
        <p:grpSp>
          <p:nvGrpSpPr>
            <p:cNvPr id="22" name="Group 76"/>
            <p:cNvGrpSpPr/>
            <p:nvPr/>
          </p:nvGrpSpPr>
          <p:grpSpPr>
            <a:xfrm>
              <a:off x="10340441" y="3353487"/>
              <a:ext cx="567611" cy="567611"/>
              <a:chOff x="4299606" y="1136650"/>
              <a:chExt cx="544500" cy="544501"/>
            </a:xfrm>
          </p:grpSpPr>
          <p:sp>
            <p:nvSpPr>
              <p:cNvPr id="26" name="Oval 77"/>
              <p:cNvSpPr/>
              <p:nvPr/>
            </p:nvSpPr>
            <p:spPr>
              <a:xfrm>
                <a:off x="4299606" y="1136650"/>
                <a:ext cx="544500" cy="5445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78"/>
              <p:cNvSpPr>
                <a:spLocks/>
              </p:cNvSpPr>
              <p:nvPr/>
            </p:nvSpPr>
            <p:spPr bwMode="auto">
              <a:xfrm>
                <a:off x="4420110" y="1259353"/>
                <a:ext cx="303492" cy="29909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26"/>
            <p:cNvGrpSpPr/>
            <p:nvPr/>
          </p:nvGrpSpPr>
          <p:grpSpPr>
            <a:xfrm>
              <a:off x="7427250" y="3288070"/>
              <a:ext cx="2913191" cy="866137"/>
              <a:chOff x="1415480" y="1669738"/>
              <a:chExt cx="2913191" cy="866137"/>
            </a:xfrm>
          </p:grpSpPr>
          <p:sp>
            <p:nvSpPr>
              <p:cNvPr id="24" name="TextBox 127"/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5" name="TextBox 128"/>
              <p:cNvSpPr txBox="1">
                <a:spLocks/>
              </p:cNvSpPr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109723" y="3155126"/>
            <a:ext cx="2610602" cy="649603"/>
            <a:chOff x="7427250" y="4206835"/>
            <a:chExt cx="3480802" cy="866137"/>
          </a:xfrm>
        </p:grpSpPr>
        <p:grpSp>
          <p:nvGrpSpPr>
            <p:cNvPr id="16" name="Group 73"/>
            <p:cNvGrpSpPr/>
            <p:nvPr/>
          </p:nvGrpSpPr>
          <p:grpSpPr>
            <a:xfrm>
              <a:off x="10340441" y="4250082"/>
              <a:ext cx="567611" cy="567611"/>
              <a:chOff x="5702646" y="1136650"/>
              <a:chExt cx="544500" cy="544501"/>
            </a:xfrm>
          </p:grpSpPr>
          <p:sp>
            <p:nvSpPr>
              <p:cNvPr id="20" name="Oval 74"/>
              <p:cNvSpPr/>
              <p:nvPr/>
            </p:nvSpPr>
            <p:spPr>
              <a:xfrm>
                <a:off x="5702646" y="1136650"/>
                <a:ext cx="544500" cy="5445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75"/>
              <p:cNvSpPr>
                <a:spLocks/>
              </p:cNvSpPr>
              <p:nvPr/>
            </p:nvSpPr>
            <p:spPr bwMode="auto">
              <a:xfrm>
                <a:off x="5808889" y="1242893"/>
                <a:ext cx="332014" cy="33201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29"/>
            <p:cNvGrpSpPr/>
            <p:nvPr/>
          </p:nvGrpSpPr>
          <p:grpSpPr>
            <a:xfrm>
              <a:off x="7427250" y="4206835"/>
              <a:ext cx="2913191" cy="866137"/>
              <a:chOff x="1415480" y="1669738"/>
              <a:chExt cx="2913191" cy="866137"/>
            </a:xfrm>
          </p:grpSpPr>
          <p:sp>
            <p:nvSpPr>
              <p:cNvPr id="18" name="TextBox 130"/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9" name="TextBox 131"/>
              <p:cNvSpPr txBox="1">
                <a:spLocks/>
              </p:cNvSpPr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109723" y="3844199"/>
            <a:ext cx="2610602" cy="649603"/>
            <a:chOff x="7427250" y="5125600"/>
            <a:chExt cx="3480802" cy="866137"/>
          </a:xfrm>
        </p:grpSpPr>
        <p:grpSp>
          <p:nvGrpSpPr>
            <p:cNvPr id="10" name="Group 82"/>
            <p:cNvGrpSpPr/>
            <p:nvPr/>
          </p:nvGrpSpPr>
          <p:grpSpPr>
            <a:xfrm>
              <a:off x="10340441" y="5146677"/>
              <a:ext cx="567611" cy="567611"/>
              <a:chOff x="7104207" y="1136650"/>
              <a:chExt cx="544500" cy="544501"/>
            </a:xfrm>
          </p:grpSpPr>
          <p:sp>
            <p:nvSpPr>
              <p:cNvPr id="14" name="Oval 83"/>
              <p:cNvSpPr/>
              <p:nvPr/>
            </p:nvSpPr>
            <p:spPr>
              <a:xfrm>
                <a:off x="7104207" y="1136650"/>
                <a:ext cx="544500" cy="54450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84"/>
              <p:cNvSpPr>
                <a:spLocks/>
              </p:cNvSpPr>
              <p:nvPr/>
            </p:nvSpPr>
            <p:spPr bwMode="auto">
              <a:xfrm>
                <a:off x="7213377" y="1244711"/>
                <a:ext cx="326160" cy="328379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32"/>
            <p:cNvGrpSpPr/>
            <p:nvPr/>
          </p:nvGrpSpPr>
          <p:grpSpPr>
            <a:xfrm>
              <a:off x="7427250" y="5125600"/>
              <a:ext cx="2913191" cy="866137"/>
              <a:chOff x="1415480" y="1669738"/>
              <a:chExt cx="2913191" cy="866137"/>
            </a:xfrm>
          </p:grpSpPr>
          <p:sp>
            <p:nvSpPr>
              <p:cNvPr id="12" name="TextBox 133"/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3" name="TextBox 134"/>
              <p:cNvSpPr txBox="1">
                <a:spLocks/>
              </p:cNvSpPr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72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8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f611687-d0f4-4456-857a-6d4931556ef2"/>
          <p:cNvGrpSpPr>
            <a:grpSpLocks noChangeAspect="1"/>
          </p:cNvGrpSpPr>
          <p:nvPr/>
        </p:nvGrpSpPr>
        <p:grpSpPr>
          <a:xfrm>
            <a:off x="570454" y="1437625"/>
            <a:ext cx="8003092" cy="2700299"/>
            <a:chOff x="760606" y="1916833"/>
            <a:chExt cx="10670789" cy="360039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007201" y="2834963"/>
              <a:ext cx="1039402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760606" y="4084010"/>
              <a:ext cx="1978004" cy="632609"/>
              <a:chOff x="760606" y="4084010"/>
              <a:chExt cx="1978004" cy="632609"/>
            </a:xfrm>
          </p:grpSpPr>
          <p:sp>
            <p:nvSpPr>
              <p:cNvPr id="43" name="TextBox 5"/>
              <p:cNvSpPr txBox="1">
                <a:spLocks/>
              </p:cNvSpPr>
              <p:nvPr/>
            </p:nvSpPr>
            <p:spPr>
              <a:xfrm>
                <a:off x="1287943" y="4084010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44" name="TextBox 6"/>
              <p:cNvSpPr txBox="1">
                <a:spLocks/>
              </p:cNvSpPr>
              <p:nvPr/>
            </p:nvSpPr>
            <p:spPr>
              <a:xfrm>
                <a:off x="760606" y="4254954"/>
                <a:ext cx="1978004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6" name="Oval 7"/>
            <p:cNvSpPr/>
            <p:nvPr/>
          </p:nvSpPr>
          <p:spPr>
            <a:xfrm>
              <a:off x="1567202" y="5152421"/>
              <a:ext cx="364811" cy="3648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8"/>
            <p:cNvGrpSpPr/>
            <p:nvPr/>
          </p:nvGrpSpPr>
          <p:grpSpPr>
            <a:xfrm>
              <a:off x="2933802" y="4084010"/>
              <a:ext cx="1978004" cy="632609"/>
              <a:chOff x="2933802" y="4084010"/>
              <a:chExt cx="1978004" cy="632609"/>
            </a:xfrm>
          </p:grpSpPr>
          <p:sp>
            <p:nvSpPr>
              <p:cNvPr id="41" name="TextBox 9"/>
              <p:cNvSpPr txBox="1">
                <a:spLocks/>
              </p:cNvSpPr>
              <p:nvPr/>
            </p:nvSpPr>
            <p:spPr>
              <a:xfrm>
                <a:off x="3461139" y="4084010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42" name="TextBox 10"/>
              <p:cNvSpPr txBox="1">
                <a:spLocks/>
              </p:cNvSpPr>
              <p:nvPr/>
            </p:nvSpPr>
            <p:spPr>
              <a:xfrm>
                <a:off x="2933802" y="4254954"/>
                <a:ext cx="1978004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8" name="Oval 11"/>
            <p:cNvSpPr/>
            <p:nvPr/>
          </p:nvSpPr>
          <p:spPr>
            <a:xfrm>
              <a:off x="3740399" y="5152421"/>
              <a:ext cx="364811" cy="3648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5106999" y="4084010"/>
              <a:ext cx="1978004" cy="632609"/>
              <a:chOff x="5106999" y="4084010"/>
              <a:chExt cx="1978004" cy="632609"/>
            </a:xfrm>
          </p:grpSpPr>
          <p:sp>
            <p:nvSpPr>
              <p:cNvPr id="39" name="TextBox 13"/>
              <p:cNvSpPr txBox="1">
                <a:spLocks/>
              </p:cNvSpPr>
              <p:nvPr/>
            </p:nvSpPr>
            <p:spPr>
              <a:xfrm>
                <a:off x="5634336" y="4084010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40" name="TextBox 14"/>
              <p:cNvSpPr txBox="1">
                <a:spLocks/>
              </p:cNvSpPr>
              <p:nvPr/>
            </p:nvSpPr>
            <p:spPr>
              <a:xfrm>
                <a:off x="5106999" y="4254954"/>
                <a:ext cx="1978004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10" name="Oval 15"/>
            <p:cNvSpPr/>
            <p:nvPr/>
          </p:nvSpPr>
          <p:spPr>
            <a:xfrm>
              <a:off x="5913595" y="5152421"/>
              <a:ext cx="364811" cy="3648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6"/>
            <p:cNvGrpSpPr/>
            <p:nvPr/>
          </p:nvGrpSpPr>
          <p:grpSpPr>
            <a:xfrm>
              <a:off x="7280195" y="4084010"/>
              <a:ext cx="1978004" cy="632609"/>
              <a:chOff x="7280195" y="4084010"/>
              <a:chExt cx="1978004" cy="632609"/>
            </a:xfrm>
          </p:grpSpPr>
          <p:sp>
            <p:nvSpPr>
              <p:cNvPr id="37" name="TextBox 17"/>
              <p:cNvSpPr txBox="1">
                <a:spLocks/>
              </p:cNvSpPr>
              <p:nvPr/>
            </p:nvSpPr>
            <p:spPr>
              <a:xfrm>
                <a:off x="7807532" y="4084010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38" name="TextBox 18"/>
              <p:cNvSpPr txBox="1">
                <a:spLocks/>
              </p:cNvSpPr>
              <p:nvPr/>
            </p:nvSpPr>
            <p:spPr>
              <a:xfrm>
                <a:off x="7280195" y="4254954"/>
                <a:ext cx="1978004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12" name="Oval 19"/>
            <p:cNvSpPr/>
            <p:nvPr/>
          </p:nvSpPr>
          <p:spPr>
            <a:xfrm>
              <a:off x="8086791" y="5152421"/>
              <a:ext cx="364811" cy="3648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20"/>
            <p:cNvGrpSpPr/>
            <p:nvPr/>
          </p:nvGrpSpPr>
          <p:grpSpPr>
            <a:xfrm>
              <a:off x="9453391" y="4084010"/>
              <a:ext cx="1978004" cy="646331"/>
              <a:chOff x="9453391" y="4084010"/>
              <a:chExt cx="1978004" cy="646331"/>
            </a:xfrm>
          </p:grpSpPr>
          <p:sp>
            <p:nvSpPr>
              <p:cNvPr id="35" name="TextBox 21"/>
              <p:cNvSpPr txBox="1">
                <a:spLocks/>
              </p:cNvSpPr>
              <p:nvPr/>
            </p:nvSpPr>
            <p:spPr>
              <a:xfrm>
                <a:off x="9980728" y="4084010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36" name="TextBox 22"/>
              <p:cNvSpPr txBox="1">
                <a:spLocks/>
              </p:cNvSpPr>
              <p:nvPr/>
            </p:nvSpPr>
            <p:spPr>
              <a:xfrm>
                <a:off x="9453391" y="4268676"/>
                <a:ext cx="1978004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14" name="Oval 23"/>
            <p:cNvSpPr/>
            <p:nvPr/>
          </p:nvSpPr>
          <p:spPr>
            <a:xfrm>
              <a:off x="10259987" y="5152421"/>
              <a:ext cx="364811" cy="36481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24"/>
            <p:cNvGrpSpPr/>
            <p:nvPr/>
          </p:nvGrpSpPr>
          <p:grpSpPr>
            <a:xfrm>
              <a:off x="2313567" y="2255297"/>
              <a:ext cx="1117287" cy="1174201"/>
              <a:chOff x="1662668" y="1672705"/>
              <a:chExt cx="835480" cy="878038"/>
            </a:xfrm>
          </p:grpSpPr>
          <p:sp>
            <p:nvSpPr>
              <p:cNvPr id="33" name="Oval 25"/>
              <p:cNvSpPr/>
              <p:nvPr/>
            </p:nvSpPr>
            <p:spPr>
              <a:xfrm>
                <a:off x="1662668" y="1715265"/>
                <a:ext cx="835480" cy="8354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Oval 26"/>
              <p:cNvSpPr/>
              <p:nvPr/>
            </p:nvSpPr>
            <p:spPr>
              <a:xfrm>
                <a:off x="1662668" y="1672705"/>
                <a:ext cx="835480" cy="8354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27"/>
            <p:cNvGrpSpPr/>
            <p:nvPr/>
          </p:nvGrpSpPr>
          <p:grpSpPr>
            <a:xfrm>
              <a:off x="3636988" y="2081946"/>
              <a:ext cx="1463986" cy="1520784"/>
              <a:chOff x="2652290" y="1543078"/>
              <a:chExt cx="1094733" cy="1137205"/>
            </a:xfrm>
          </p:grpSpPr>
          <p:sp>
            <p:nvSpPr>
              <p:cNvPr id="31" name="Oval 28"/>
              <p:cNvSpPr/>
              <p:nvPr/>
            </p:nvSpPr>
            <p:spPr>
              <a:xfrm>
                <a:off x="2652290" y="1585550"/>
                <a:ext cx="1094733" cy="1094733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29"/>
              <p:cNvSpPr/>
              <p:nvPr/>
            </p:nvSpPr>
            <p:spPr>
              <a:xfrm>
                <a:off x="2652290" y="1543078"/>
                <a:ext cx="1094733" cy="109473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5307108" y="1916833"/>
              <a:ext cx="1801181" cy="1857425"/>
              <a:chOff x="3901165" y="1419610"/>
              <a:chExt cx="1346879" cy="1388936"/>
            </a:xfrm>
          </p:grpSpPr>
          <p:sp>
            <p:nvSpPr>
              <p:cNvPr id="29" name="Oval 31"/>
              <p:cNvSpPr/>
              <p:nvPr/>
            </p:nvSpPr>
            <p:spPr>
              <a:xfrm>
                <a:off x="3906374" y="1466878"/>
                <a:ext cx="1341670" cy="1341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Oval 32"/>
              <p:cNvSpPr/>
              <p:nvPr/>
            </p:nvSpPr>
            <p:spPr>
              <a:xfrm>
                <a:off x="3901165" y="1419610"/>
                <a:ext cx="1341670" cy="13416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33"/>
            <p:cNvGrpSpPr/>
            <p:nvPr/>
          </p:nvGrpSpPr>
          <p:grpSpPr>
            <a:xfrm>
              <a:off x="7307457" y="2081946"/>
              <a:ext cx="1465361" cy="1534470"/>
              <a:chOff x="5396977" y="1543078"/>
              <a:chExt cx="1095761" cy="1147439"/>
            </a:xfrm>
          </p:grpSpPr>
          <p:sp>
            <p:nvSpPr>
              <p:cNvPr id="27" name="Oval 34"/>
              <p:cNvSpPr/>
              <p:nvPr/>
            </p:nvSpPr>
            <p:spPr>
              <a:xfrm>
                <a:off x="5398005" y="1595784"/>
                <a:ext cx="1094733" cy="109473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Oval 35"/>
              <p:cNvSpPr/>
              <p:nvPr/>
            </p:nvSpPr>
            <p:spPr>
              <a:xfrm>
                <a:off x="5396977" y="1543078"/>
                <a:ext cx="1094733" cy="109473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36"/>
            <p:cNvGrpSpPr/>
            <p:nvPr/>
          </p:nvGrpSpPr>
          <p:grpSpPr>
            <a:xfrm>
              <a:off x="8971871" y="2255296"/>
              <a:ext cx="1122993" cy="1178426"/>
              <a:chOff x="6641585" y="1672705"/>
              <a:chExt cx="839747" cy="881198"/>
            </a:xfrm>
          </p:grpSpPr>
          <p:sp>
            <p:nvSpPr>
              <p:cNvPr id="25" name="Oval 37"/>
              <p:cNvSpPr/>
              <p:nvPr/>
            </p:nvSpPr>
            <p:spPr>
              <a:xfrm>
                <a:off x="6641585" y="1718425"/>
                <a:ext cx="835480" cy="8354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38"/>
              <p:cNvSpPr/>
              <p:nvPr/>
            </p:nvSpPr>
            <p:spPr>
              <a:xfrm>
                <a:off x="6645852" y="1672705"/>
                <a:ext cx="835480" cy="83547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Freeform: Shape 39"/>
            <p:cNvSpPr>
              <a:spLocks/>
            </p:cNvSpPr>
            <p:nvPr/>
          </p:nvSpPr>
          <p:spPr bwMode="auto">
            <a:xfrm>
              <a:off x="2774614" y="2619516"/>
              <a:ext cx="195192" cy="372409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40"/>
            <p:cNvSpPr>
              <a:spLocks/>
            </p:cNvSpPr>
            <p:nvPr/>
          </p:nvSpPr>
          <p:spPr bwMode="auto">
            <a:xfrm>
              <a:off x="4059930" y="2616424"/>
              <a:ext cx="618100" cy="492688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1"/>
            <p:cNvSpPr>
              <a:spLocks/>
            </p:cNvSpPr>
            <p:nvPr/>
          </p:nvSpPr>
          <p:spPr bwMode="auto">
            <a:xfrm>
              <a:off x="5818540" y="2520399"/>
              <a:ext cx="778316" cy="561234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42"/>
            <p:cNvSpPr>
              <a:spLocks/>
            </p:cNvSpPr>
            <p:nvPr/>
          </p:nvSpPr>
          <p:spPr bwMode="auto">
            <a:xfrm>
              <a:off x="9358611" y="2621642"/>
              <a:ext cx="349511" cy="33776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43"/>
            <p:cNvSpPr>
              <a:spLocks/>
            </p:cNvSpPr>
            <p:nvPr/>
          </p:nvSpPr>
          <p:spPr bwMode="auto">
            <a:xfrm>
              <a:off x="7814792" y="2556291"/>
              <a:ext cx="450690" cy="474958"/>
            </a:xfrm>
            <a:custGeom>
              <a:avLst/>
              <a:gdLst/>
              <a:ahLst/>
              <a:cxnLst>
                <a:cxn ang="0">
                  <a:pos x="38" y="47"/>
                </a:cxn>
                <a:cxn ang="0">
                  <a:pos x="36" y="54"/>
                </a:cxn>
                <a:cxn ang="0">
                  <a:pos x="17" y="63"/>
                </a:cxn>
                <a:cxn ang="0">
                  <a:pos x="1" y="56"/>
                </a:cxn>
                <a:cxn ang="0">
                  <a:pos x="0" y="51"/>
                </a:cxn>
                <a:cxn ang="0">
                  <a:pos x="6" y="41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20" y="28"/>
                </a:cxn>
                <a:cxn ang="0">
                  <a:pos x="17" y="29"/>
                </a:cxn>
                <a:cxn ang="0">
                  <a:pos x="4" y="16"/>
                </a:cxn>
                <a:cxn ang="0">
                  <a:pos x="9" y="5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5" y="3"/>
                </a:cxn>
                <a:cxn ang="0">
                  <a:pos x="30" y="3"/>
                </a:cxn>
                <a:cxn ang="0">
                  <a:pos x="35" y="14"/>
                </a:cxn>
                <a:cxn ang="0">
                  <a:pos x="26" y="30"/>
                </a:cxn>
                <a:cxn ang="0">
                  <a:pos x="38" y="47"/>
                </a:cxn>
                <a:cxn ang="0">
                  <a:pos x="33" y="51"/>
                </a:cxn>
                <a:cxn ang="0">
                  <a:pos x="24" y="40"/>
                </a:cxn>
                <a:cxn ang="0">
                  <a:pos x="22" y="40"/>
                </a:cxn>
                <a:cxn ang="0">
                  <a:pos x="7" y="49"/>
                </a:cxn>
                <a:cxn ang="0">
                  <a:pos x="21" y="59"/>
                </a:cxn>
                <a:cxn ang="0">
                  <a:pos x="33" y="51"/>
                </a:cxn>
                <a:cxn ang="0">
                  <a:pos x="26" y="24"/>
                </a:cxn>
                <a:cxn ang="0">
                  <a:pos x="28" y="18"/>
                </a:cxn>
                <a:cxn ang="0">
                  <a:pos x="18" y="3"/>
                </a:cxn>
                <a:cxn ang="0">
                  <a:pos x="13" y="6"/>
                </a:cxn>
                <a:cxn ang="0">
                  <a:pos x="11" y="12"/>
                </a:cxn>
                <a:cxn ang="0">
                  <a:pos x="21" y="26"/>
                </a:cxn>
                <a:cxn ang="0">
                  <a:pos x="26" y="24"/>
                </a:cxn>
                <a:cxn ang="0">
                  <a:pos x="60" y="26"/>
                </a:cxn>
                <a:cxn ang="0">
                  <a:pos x="60" y="30"/>
                </a:cxn>
                <a:cxn ang="0">
                  <a:pos x="52" y="30"/>
                </a:cxn>
                <a:cxn ang="0">
                  <a:pos x="52" y="39"/>
                </a:cxn>
                <a:cxn ang="0">
                  <a:pos x="48" y="39"/>
                </a:cxn>
                <a:cxn ang="0">
                  <a:pos x="48" y="30"/>
                </a:cxn>
                <a:cxn ang="0">
                  <a:pos x="40" y="30"/>
                </a:cxn>
                <a:cxn ang="0">
                  <a:pos x="40" y="26"/>
                </a:cxn>
                <a:cxn ang="0">
                  <a:pos x="48" y="26"/>
                </a:cxn>
                <a:cxn ang="0">
                  <a:pos x="48" y="18"/>
                </a:cxn>
                <a:cxn ang="0">
                  <a:pos x="52" y="18"/>
                </a:cxn>
                <a:cxn ang="0">
                  <a:pos x="52" y="26"/>
                </a:cxn>
                <a:cxn ang="0">
                  <a:pos x="60" y="26"/>
                </a:cxn>
              </a:cxnLst>
              <a:rect l="0" t="0" r="r" b="b"/>
              <a:pathLst>
                <a:path w="60" h="63">
                  <a:moveTo>
                    <a:pt x="38" y="47"/>
                  </a:moveTo>
                  <a:cubicBezTo>
                    <a:pt x="38" y="50"/>
                    <a:pt x="37" y="52"/>
                    <a:pt x="36" y="54"/>
                  </a:cubicBezTo>
                  <a:cubicBezTo>
                    <a:pt x="32" y="61"/>
                    <a:pt x="24" y="63"/>
                    <a:pt x="17" y="63"/>
                  </a:cubicBezTo>
                  <a:cubicBezTo>
                    <a:pt x="11" y="63"/>
                    <a:pt x="4" y="61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47"/>
                    <a:pt x="2" y="43"/>
                    <a:pt x="6" y="41"/>
                  </a:cubicBezTo>
                  <a:cubicBezTo>
                    <a:pt x="10" y="38"/>
                    <a:pt x="16" y="38"/>
                    <a:pt x="21" y="37"/>
                  </a:cubicBezTo>
                  <a:cubicBezTo>
                    <a:pt x="20" y="35"/>
                    <a:pt x="19" y="34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0" y="29"/>
                    <a:pt x="4" y="23"/>
                    <a:pt x="4" y="16"/>
                  </a:cubicBezTo>
                  <a:cubicBezTo>
                    <a:pt x="4" y="11"/>
                    <a:pt x="6" y="7"/>
                    <a:pt x="9" y="5"/>
                  </a:cubicBezTo>
                  <a:cubicBezTo>
                    <a:pt x="13" y="1"/>
                    <a:pt x="19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6"/>
                    <a:pt x="35" y="9"/>
                    <a:pt x="35" y="14"/>
                  </a:cubicBezTo>
                  <a:cubicBezTo>
                    <a:pt x="35" y="24"/>
                    <a:pt x="26" y="25"/>
                    <a:pt x="26" y="30"/>
                  </a:cubicBezTo>
                  <a:cubicBezTo>
                    <a:pt x="26" y="35"/>
                    <a:pt x="38" y="37"/>
                    <a:pt x="38" y="47"/>
                  </a:cubicBezTo>
                  <a:close/>
                  <a:moveTo>
                    <a:pt x="33" y="51"/>
                  </a:moveTo>
                  <a:cubicBezTo>
                    <a:pt x="33" y="45"/>
                    <a:pt x="28" y="42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6" y="40"/>
                    <a:pt x="7" y="42"/>
                    <a:pt x="7" y="49"/>
                  </a:cubicBezTo>
                  <a:cubicBezTo>
                    <a:pt x="7" y="57"/>
                    <a:pt x="15" y="59"/>
                    <a:pt x="21" y="59"/>
                  </a:cubicBezTo>
                  <a:cubicBezTo>
                    <a:pt x="26" y="59"/>
                    <a:pt x="33" y="57"/>
                    <a:pt x="33" y="51"/>
                  </a:cubicBezTo>
                  <a:close/>
                  <a:moveTo>
                    <a:pt x="26" y="24"/>
                  </a:moveTo>
                  <a:cubicBezTo>
                    <a:pt x="28" y="22"/>
                    <a:pt x="28" y="20"/>
                    <a:pt x="28" y="18"/>
                  </a:cubicBezTo>
                  <a:cubicBezTo>
                    <a:pt x="28" y="12"/>
                    <a:pt x="25" y="3"/>
                    <a:pt x="18" y="3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1" y="9"/>
                    <a:pt x="11" y="12"/>
                  </a:cubicBezTo>
                  <a:cubicBezTo>
                    <a:pt x="11" y="17"/>
                    <a:pt x="14" y="26"/>
                    <a:pt x="21" y="26"/>
                  </a:cubicBezTo>
                  <a:cubicBezTo>
                    <a:pt x="23" y="26"/>
                    <a:pt x="25" y="25"/>
                    <a:pt x="26" y="24"/>
                  </a:cubicBezTo>
                  <a:close/>
                  <a:moveTo>
                    <a:pt x="60" y="26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3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FCCC355-CFCC-4BCE-89C9-DAF776716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98"/>
            <a:ext cx="9144000" cy="517599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7F2AC8B8-E6F8-4DD3-8D78-B5D61CCAA7C7}"/>
              </a:ext>
            </a:extLst>
          </p:cNvPr>
          <p:cNvGrpSpPr/>
          <p:nvPr/>
        </p:nvGrpSpPr>
        <p:grpSpPr>
          <a:xfrm>
            <a:off x="2880436" y="767017"/>
            <a:ext cx="3312368" cy="3312368"/>
            <a:chOff x="2880436" y="767017"/>
            <a:chExt cx="3312368" cy="331236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AF37266-6534-42E3-BC6E-BE40DDBA7422}"/>
                </a:ext>
              </a:extLst>
            </p:cNvPr>
            <p:cNvSpPr/>
            <p:nvPr/>
          </p:nvSpPr>
          <p:spPr>
            <a:xfrm>
              <a:off x="2880436" y="767017"/>
              <a:ext cx="3312368" cy="3312368"/>
            </a:xfrm>
            <a:prstGeom prst="ellipse">
              <a:avLst/>
            </a:prstGeom>
            <a:solidFill>
              <a:srgbClr val="FFB5B2"/>
            </a:solidFill>
            <a:ln>
              <a:noFill/>
            </a:ln>
            <a:effectLst>
              <a:outerShdw blurRad="127000" dist="76200" dir="5400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5A1A05D-23AE-492A-BD5F-D5ABE50C6D65}"/>
                </a:ext>
              </a:extLst>
            </p:cNvPr>
            <p:cNvSpPr/>
            <p:nvPr/>
          </p:nvSpPr>
          <p:spPr>
            <a:xfrm>
              <a:off x="3018128" y="904709"/>
              <a:ext cx="3036984" cy="3036984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772A525-0E07-40E7-861F-E1DA6437FE9A}"/>
              </a:ext>
            </a:extLst>
          </p:cNvPr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04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0167A01D-BA6F-457F-B0B8-B295CFAA5DBA}"/>
              </a:ext>
            </a:extLst>
          </p:cNvPr>
          <p:cNvSpPr txBox="1"/>
          <p:nvPr/>
        </p:nvSpPr>
        <p:spPr>
          <a:xfrm>
            <a:off x="3367069" y="236640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7E1513A9-9CEF-4427-975E-22349461084D}"/>
              </a:ext>
            </a:extLst>
          </p:cNvPr>
          <p:cNvGrpSpPr/>
          <p:nvPr/>
        </p:nvGrpSpPr>
        <p:grpSpPr>
          <a:xfrm>
            <a:off x="2143059" y="1340349"/>
            <a:ext cx="1205990" cy="613896"/>
            <a:chOff x="2143059" y="1340349"/>
            <a:chExt cx="1205990" cy="613896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7FCA0207-E7D8-4827-85D8-B26DFAFE73D0}"/>
                </a:ext>
              </a:extLst>
            </p:cNvPr>
            <p:cNvGrpSpPr/>
            <p:nvPr/>
          </p:nvGrpSpPr>
          <p:grpSpPr>
            <a:xfrm>
              <a:off x="2577514" y="1340349"/>
              <a:ext cx="771534" cy="613896"/>
              <a:chOff x="2285375" y="1754489"/>
              <a:chExt cx="771534" cy="613896"/>
            </a:xfrm>
          </p:grpSpPr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F142EFCC-C489-4367-8882-524629FEEFDC}"/>
                  </a:ext>
                </a:extLst>
              </p:cNvPr>
              <p:cNvSpPr txBox="1"/>
              <p:nvPr/>
            </p:nvSpPr>
            <p:spPr>
              <a:xfrm>
                <a:off x="2285375" y="2225981"/>
                <a:ext cx="771534" cy="14240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5" name="TextBox 3">
                <a:extLst>
                  <a:ext uri="{FF2B5EF4-FFF2-40B4-BE49-F238E27FC236}">
                    <a16:creationId xmlns:a16="http://schemas.microsoft.com/office/drawing/2014/main" id="{6CAF68CA-99E1-4F2E-8041-3D1EEC7A1F4B}"/>
                  </a:ext>
                </a:extLst>
              </p:cNvPr>
              <p:cNvSpPr txBox="1"/>
              <p:nvPr/>
            </p:nvSpPr>
            <p:spPr>
              <a:xfrm>
                <a:off x="2285375" y="1754489"/>
                <a:ext cx="771534" cy="36842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algn="dist"/>
                <a:r>
                  <a:rPr lang="zh-CN" alt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</p:grp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8DB2BA57-3BCA-4BA2-BB7F-277184C9949D}"/>
                </a:ext>
              </a:extLst>
            </p:cNvPr>
            <p:cNvSpPr/>
            <p:nvPr/>
          </p:nvSpPr>
          <p:spPr bwMode="auto">
            <a:xfrm>
              <a:off x="2143059" y="1737868"/>
              <a:ext cx="1205990" cy="428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F83753CE-95C7-4E74-B4A6-1251FE74B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0175">
            <a:off x="332018" y="6050"/>
            <a:ext cx="2266089" cy="4400472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01FD437C-A2E0-4F63-81A5-F7658E72F282}"/>
              </a:ext>
            </a:extLst>
          </p:cNvPr>
          <p:cNvGrpSpPr/>
          <p:nvPr/>
        </p:nvGrpSpPr>
        <p:grpSpPr>
          <a:xfrm>
            <a:off x="6970373" y="2513068"/>
            <a:ext cx="1440905" cy="1954740"/>
            <a:chOff x="6970373" y="2513068"/>
            <a:chExt cx="1440905" cy="1954740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B0BEDE12-D90A-4ECB-A5C4-B5519454406B}"/>
                </a:ext>
              </a:extLst>
            </p:cNvPr>
            <p:cNvGrpSpPr/>
            <p:nvPr/>
          </p:nvGrpSpPr>
          <p:grpSpPr>
            <a:xfrm>
              <a:off x="6970373" y="2513068"/>
              <a:ext cx="1080865" cy="1084910"/>
              <a:chOff x="5829579" y="2849258"/>
              <a:chExt cx="1080865" cy="1084910"/>
            </a:xfrm>
          </p:grpSpPr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DF8CC709-20D1-49F2-AD20-2BC6FE6FD8F1}"/>
                  </a:ext>
                </a:extLst>
              </p:cNvPr>
              <p:cNvSpPr txBox="1"/>
              <p:nvPr/>
            </p:nvSpPr>
            <p:spPr>
              <a:xfrm>
                <a:off x="5829579" y="2849258"/>
                <a:ext cx="1014942" cy="1084910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en-US" altLang="zh-CN" sz="8800" dirty="0">
                    <a:solidFill>
                      <a:schemeClr val="accent4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cxnSp>
            <p:nvCxnSpPr>
              <p:cNvPr id="33" name="Straight Connector 17">
                <a:extLst>
                  <a:ext uri="{FF2B5EF4-FFF2-40B4-BE49-F238E27FC236}">
                    <a16:creationId xmlns:a16="http://schemas.microsoft.com/office/drawing/2014/main" id="{CD81337C-2A00-442B-A6A5-DD5D1EE8CB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32" y="3877965"/>
                <a:ext cx="1008112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E2874CF6-DD7C-41FD-BE1C-1EAA202AAE91}"/>
                </a:ext>
              </a:extLst>
            </p:cNvPr>
            <p:cNvSpPr/>
            <p:nvPr/>
          </p:nvSpPr>
          <p:spPr>
            <a:xfrm>
              <a:off x="7021326" y="359797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3F5005D-3EF4-49E1-B404-F0D996166D79}"/>
              </a:ext>
            </a:extLst>
          </p:cNvPr>
          <p:cNvGrpSpPr/>
          <p:nvPr/>
        </p:nvGrpSpPr>
        <p:grpSpPr>
          <a:xfrm>
            <a:off x="5635663" y="2513068"/>
            <a:ext cx="1467083" cy="1954740"/>
            <a:chOff x="4494869" y="2849258"/>
            <a:chExt cx="1467083" cy="1954740"/>
          </a:xfrm>
        </p:grpSpPr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707BEA3D-C60D-4891-A19B-10E90D167A7A}"/>
                </a:ext>
              </a:extLst>
            </p:cNvPr>
            <p:cNvSpPr txBox="1"/>
            <p:nvPr/>
          </p:nvSpPr>
          <p:spPr>
            <a:xfrm>
              <a:off x="4494869" y="2849258"/>
              <a:ext cx="1040188" cy="10849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en-US" altLang="zh-CN" sz="8800" dirty="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cxnSp>
          <p:nvCxnSpPr>
            <p:cNvPr id="35" name="Straight Connector 17">
              <a:extLst>
                <a:ext uri="{FF2B5EF4-FFF2-40B4-BE49-F238E27FC236}">
                  <a16:creationId xmlns:a16="http://schemas.microsoft.com/office/drawing/2014/main" id="{471B7772-8CAD-488B-88A5-23C690A8A22E}"/>
                </a:ext>
              </a:extLst>
            </p:cNvPr>
            <p:cNvCxnSpPr>
              <a:cxnSpLocks/>
            </p:cNvCxnSpPr>
            <p:nvPr/>
          </p:nvCxnSpPr>
          <p:spPr>
            <a:xfrm>
              <a:off x="4593800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542CF46B-5641-4FD6-B626-37F9E28737FC}"/>
                </a:ext>
              </a:extLst>
            </p:cNvPr>
            <p:cNvSpPr/>
            <p:nvPr/>
          </p:nvSpPr>
          <p:spPr>
            <a:xfrm>
              <a:off x="4572000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92458D7-6494-4805-B424-395348C47CC5}"/>
              </a:ext>
            </a:extLst>
          </p:cNvPr>
          <p:cNvGrpSpPr/>
          <p:nvPr/>
        </p:nvGrpSpPr>
        <p:grpSpPr>
          <a:xfrm>
            <a:off x="4301050" y="2513068"/>
            <a:ext cx="1488535" cy="1954740"/>
            <a:chOff x="3160160" y="2849258"/>
            <a:chExt cx="1488535" cy="1954740"/>
          </a:xfrm>
        </p:grpSpPr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9EE353D7-5F03-4746-99D6-7245955860BA}"/>
                </a:ext>
              </a:extLst>
            </p:cNvPr>
            <p:cNvSpPr txBox="1"/>
            <p:nvPr/>
          </p:nvSpPr>
          <p:spPr>
            <a:xfrm>
              <a:off x="3160160" y="2849258"/>
              <a:ext cx="1016143" cy="10849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en-US" altLang="zh-CN" sz="8800" dirty="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cxnSp>
          <p:nvCxnSpPr>
            <p:cNvPr id="37" name="Straight Connector 17">
              <a:extLst>
                <a:ext uri="{FF2B5EF4-FFF2-40B4-BE49-F238E27FC236}">
                  <a16:creationId xmlns:a16="http://schemas.microsoft.com/office/drawing/2014/main" id="{54DA4B97-D6E1-4B83-A024-73A827686D8B}"/>
                </a:ext>
              </a:extLst>
            </p:cNvPr>
            <p:cNvCxnSpPr>
              <a:cxnSpLocks/>
            </p:cNvCxnSpPr>
            <p:nvPr/>
          </p:nvCxnSpPr>
          <p:spPr>
            <a:xfrm>
              <a:off x="3280543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34FF1B6E-652F-4887-AD58-71A3A7870597}"/>
                </a:ext>
              </a:extLst>
            </p:cNvPr>
            <p:cNvSpPr/>
            <p:nvPr/>
          </p:nvSpPr>
          <p:spPr>
            <a:xfrm>
              <a:off x="3258743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481A2C6-CD8F-44BF-AA1B-6E3B5C4B8E0D}"/>
              </a:ext>
            </a:extLst>
          </p:cNvPr>
          <p:cNvGrpSpPr/>
          <p:nvPr/>
        </p:nvGrpSpPr>
        <p:grpSpPr>
          <a:xfrm>
            <a:off x="3043507" y="2321371"/>
            <a:ext cx="1389952" cy="2146437"/>
            <a:chOff x="1696054" y="2657561"/>
            <a:chExt cx="1389952" cy="2146437"/>
          </a:xfrm>
        </p:grpSpPr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CEFF5B43-804D-4378-A2A4-B5CC1865AF89}"/>
                </a:ext>
              </a:extLst>
            </p:cNvPr>
            <p:cNvSpPr txBox="1"/>
            <p:nvPr/>
          </p:nvSpPr>
          <p:spPr>
            <a:xfrm>
              <a:off x="1710985" y="2657561"/>
              <a:ext cx="913952" cy="1084911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8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cxnSp>
          <p:nvCxnSpPr>
            <p:cNvPr id="39" name="Straight Connector 17">
              <a:extLst>
                <a:ext uri="{FF2B5EF4-FFF2-40B4-BE49-F238E27FC236}">
                  <a16:creationId xmlns:a16="http://schemas.microsoft.com/office/drawing/2014/main" id="{0AE8FEDB-0501-4FFC-B854-37065C5A0FA9}"/>
                </a:ext>
              </a:extLst>
            </p:cNvPr>
            <p:cNvCxnSpPr>
              <a:cxnSpLocks/>
            </p:cNvCxnSpPr>
            <p:nvPr/>
          </p:nvCxnSpPr>
          <p:spPr>
            <a:xfrm>
              <a:off x="1717854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8C8198CE-6206-45F1-A6C1-9F8D1FCDA480}"/>
                </a:ext>
              </a:extLst>
            </p:cNvPr>
            <p:cNvSpPr/>
            <p:nvPr/>
          </p:nvSpPr>
          <p:spPr>
            <a:xfrm>
              <a:off x="1696054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8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900577" y="2547506"/>
            <a:ext cx="7127809" cy="527907"/>
            <a:chOff x="900577" y="2547506"/>
            <a:chExt cx="7127809" cy="527907"/>
          </a:xfrm>
        </p:grpSpPr>
        <p:sp>
          <p:nvSpPr>
            <p:cNvPr id="6" name="Arrow: Pentagon 7"/>
            <p:cNvSpPr/>
            <p:nvPr/>
          </p:nvSpPr>
          <p:spPr>
            <a:xfrm>
              <a:off x="1520663" y="2547506"/>
              <a:ext cx="6507723" cy="5279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anchor="ctr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100">
                  <a:solidFill>
                    <a:schemeClr val="bg1"/>
                  </a:solidFill>
                </a:rPr>
              </a:br>
              <a:r>
                <a:rPr lang="zh-CN" altLang="en-US" sz="11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8" name="Freeform: Shape 30"/>
            <p:cNvSpPr>
              <a:spLocks/>
            </p:cNvSpPr>
            <p:nvPr/>
          </p:nvSpPr>
          <p:spPr bwMode="auto">
            <a:xfrm>
              <a:off x="900577" y="2640680"/>
              <a:ext cx="341559" cy="34155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0577" y="1342970"/>
            <a:ext cx="2789327" cy="527907"/>
            <a:chOff x="900577" y="1342970"/>
            <a:chExt cx="2789327" cy="527907"/>
          </a:xfrm>
        </p:grpSpPr>
        <p:sp>
          <p:nvSpPr>
            <p:cNvPr id="4" name="Arrow: Pentagon 1"/>
            <p:cNvSpPr/>
            <p:nvPr/>
          </p:nvSpPr>
          <p:spPr>
            <a:xfrm>
              <a:off x="1520661" y="1342970"/>
              <a:ext cx="2169243" cy="52790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anchor="ctr">
              <a:normAutofit fontScale="85000" lnSpcReduction="1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100">
                  <a:solidFill>
                    <a:schemeClr val="bg1"/>
                  </a:solidFill>
                </a:rPr>
              </a:br>
              <a:r>
                <a:rPr lang="zh-CN" altLang="en-US" sz="11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9" name="Freeform: Shape 31"/>
            <p:cNvSpPr>
              <a:spLocks/>
            </p:cNvSpPr>
            <p:nvPr/>
          </p:nvSpPr>
          <p:spPr bwMode="auto">
            <a:xfrm>
              <a:off x="900577" y="1446379"/>
              <a:ext cx="341559" cy="34155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0577" y="1945238"/>
            <a:ext cx="4958569" cy="527907"/>
            <a:chOff x="900577" y="1945238"/>
            <a:chExt cx="4958569" cy="527907"/>
          </a:xfrm>
        </p:grpSpPr>
        <p:sp>
          <p:nvSpPr>
            <p:cNvPr id="5" name="Arrow: Pentagon 4"/>
            <p:cNvSpPr/>
            <p:nvPr/>
          </p:nvSpPr>
          <p:spPr>
            <a:xfrm>
              <a:off x="1520663" y="1945238"/>
              <a:ext cx="4338483" cy="5279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anchor="ctr" anchorCtr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100">
                  <a:solidFill>
                    <a:schemeClr val="bg1"/>
                  </a:solidFill>
                </a:rPr>
              </a:br>
              <a:r>
                <a:rPr lang="zh-CN" altLang="en-US" sz="11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0" name="Freeform: Shape 32"/>
            <p:cNvSpPr>
              <a:spLocks/>
            </p:cNvSpPr>
            <p:nvPr/>
          </p:nvSpPr>
          <p:spPr bwMode="auto">
            <a:xfrm>
              <a:off x="900577" y="2048734"/>
              <a:ext cx="341559" cy="34155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2"/>
          <p:cNvGrpSpPr/>
          <p:nvPr/>
        </p:nvGrpSpPr>
        <p:grpSpPr>
          <a:xfrm>
            <a:off x="1827552" y="3381840"/>
            <a:ext cx="1481561" cy="673101"/>
            <a:chOff x="2436735" y="4675527"/>
            <a:chExt cx="1975414" cy="897468"/>
          </a:xfrm>
        </p:grpSpPr>
        <p:sp>
          <p:nvSpPr>
            <p:cNvPr id="18" name="TextBox 33"/>
            <p:cNvSpPr txBox="1">
              <a:spLocks/>
            </p:cNvSpPr>
            <p:nvPr/>
          </p:nvSpPr>
          <p:spPr bwMode="auto">
            <a:xfrm>
              <a:off x="2436735" y="4675527"/>
              <a:ext cx="1975414" cy="32249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  <a:sp3d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9" name="TextBox 34"/>
            <p:cNvSpPr txBox="1">
              <a:spLocks/>
            </p:cNvSpPr>
            <p:nvPr/>
          </p:nvSpPr>
          <p:spPr bwMode="auto">
            <a:xfrm>
              <a:off x="2436735" y="4998018"/>
              <a:ext cx="1975414" cy="5749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4031940" y="3381840"/>
            <a:ext cx="1481561" cy="673101"/>
            <a:chOff x="2436735" y="4675527"/>
            <a:chExt cx="1975414" cy="897468"/>
          </a:xfrm>
        </p:grpSpPr>
        <p:sp>
          <p:nvSpPr>
            <p:cNvPr id="16" name="TextBox 23"/>
            <p:cNvSpPr txBox="1">
              <a:spLocks/>
            </p:cNvSpPr>
            <p:nvPr/>
          </p:nvSpPr>
          <p:spPr bwMode="auto">
            <a:xfrm>
              <a:off x="2436735" y="4675527"/>
              <a:ext cx="1975414" cy="32249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  <a:sp3d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7" name="TextBox 24"/>
            <p:cNvSpPr txBox="1">
              <a:spLocks/>
            </p:cNvSpPr>
            <p:nvPr/>
          </p:nvSpPr>
          <p:spPr bwMode="auto">
            <a:xfrm>
              <a:off x="2436735" y="4998018"/>
              <a:ext cx="1975414" cy="5749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6222788" y="3381840"/>
            <a:ext cx="1481561" cy="673101"/>
            <a:chOff x="2436735" y="4675527"/>
            <a:chExt cx="1975414" cy="897468"/>
          </a:xfrm>
        </p:grpSpPr>
        <p:sp>
          <p:nvSpPr>
            <p:cNvPr id="14" name="TextBox 27"/>
            <p:cNvSpPr txBox="1">
              <a:spLocks/>
            </p:cNvSpPr>
            <p:nvPr/>
          </p:nvSpPr>
          <p:spPr bwMode="auto">
            <a:xfrm>
              <a:off x="2436735" y="4675527"/>
              <a:ext cx="1975414" cy="32249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  <a:sp3d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 bwMode="auto">
            <a:xfrm>
              <a:off x="2436735" y="4998018"/>
              <a:ext cx="1975414" cy="5749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77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7779" y="1228790"/>
            <a:ext cx="1602793" cy="2562205"/>
            <a:chOff x="687779" y="1228790"/>
            <a:chExt cx="1602793" cy="2562205"/>
          </a:xfrm>
        </p:grpSpPr>
        <p:grpSp>
          <p:nvGrpSpPr>
            <p:cNvPr id="4" name="Group 4"/>
            <p:cNvGrpSpPr/>
            <p:nvPr/>
          </p:nvGrpSpPr>
          <p:grpSpPr>
            <a:xfrm>
              <a:off x="738603" y="2085696"/>
              <a:ext cx="1493856" cy="1705299"/>
              <a:chOff x="984803" y="2511256"/>
              <a:chExt cx="1991808" cy="2273732"/>
            </a:xfrm>
          </p:grpSpPr>
          <p:sp>
            <p:nvSpPr>
              <p:cNvPr id="356" name="TextBox 42"/>
              <p:cNvSpPr txBox="1"/>
              <p:nvPr/>
            </p:nvSpPr>
            <p:spPr>
              <a:xfrm>
                <a:off x="984803" y="2511256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lvl="0"/>
                <a:r>
                  <a:rPr lang="nb-NO" sz="32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78%</a:t>
                </a:r>
              </a:p>
            </p:txBody>
          </p:sp>
          <p:grpSp>
            <p:nvGrpSpPr>
              <p:cNvPr id="357" name="Group 45"/>
              <p:cNvGrpSpPr/>
              <p:nvPr/>
            </p:nvGrpSpPr>
            <p:grpSpPr>
              <a:xfrm>
                <a:off x="2014182" y="2588910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63" name="Rectangle: Rounded Corners 188"/>
                <p:cNvSpPr>
                  <a:spLocks/>
                </p:cNvSpPr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4" name="Rectangle: Rounded Corners 189"/>
                <p:cNvSpPr>
                  <a:spLocks/>
                </p:cNvSpPr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5" name="Rectangle: Rounded Corners 190"/>
                <p:cNvSpPr>
                  <a:spLocks/>
                </p:cNvSpPr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6" name="Rectangle: Rounded Corners 191"/>
                <p:cNvSpPr>
                  <a:spLocks/>
                </p:cNvSpPr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7" name="Rectangle: Rounded Corners 192"/>
                <p:cNvSpPr>
                  <a:spLocks/>
                </p:cNvSpPr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8" name="Group 46"/>
              <p:cNvGrpSpPr/>
              <p:nvPr/>
            </p:nvGrpSpPr>
            <p:grpSpPr>
              <a:xfrm>
                <a:off x="2014182" y="2793830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58" name="Rectangle: Rounded Corners 183"/>
                <p:cNvSpPr>
                  <a:spLocks/>
                </p:cNvSpPr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9" name="Rectangle: Rounded Corners 184"/>
                <p:cNvSpPr>
                  <a:spLocks/>
                </p:cNvSpPr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0" name="Rectangle: Rounded Corners 185"/>
                <p:cNvSpPr>
                  <a:spLocks/>
                </p:cNvSpPr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1" name="Rectangle: Rounded Corners 186"/>
                <p:cNvSpPr>
                  <a:spLocks/>
                </p:cNvSpPr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2" name="Rectangle: Rounded Corners 187"/>
                <p:cNvSpPr>
                  <a:spLocks/>
                </p:cNvSpPr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9" name="Group 47"/>
              <p:cNvGrpSpPr/>
              <p:nvPr/>
            </p:nvGrpSpPr>
            <p:grpSpPr>
              <a:xfrm>
                <a:off x="994503" y="2998750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48" name="Rectangle: Rounded Corners 173"/>
                <p:cNvSpPr>
                  <a:spLocks/>
                </p:cNvSpPr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9" name="Rectangle: Rounded Corners 174"/>
                <p:cNvSpPr>
                  <a:spLocks/>
                </p:cNvSpPr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0" name="Rectangle: Rounded Corners 175"/>
                <p:cNvSpPr>
                  <a:spLocks/>
                </p:cNvSpPr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1" name="Rectangle: Rounded Corners 176"/>
                <p:cNvSpPr>
                  <a:spLocks/>
                </p:cNvSpPr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2" name="Rectangle: Rounded Corners 177"/>
                <p:cNvSpPr>
                  <a:spLocks/>
                </p:cNvSpPr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3" name="Rectangle: Rounded Corners 178"/>
                <p:cNvSpPr>
                  <a:spLocks/>
                </p:cNvSpPr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4" name="Rectangle: Rounded Corners 179"/>
                <p:cNvSpPr>
                  <a:spLocks/>
                </p:cNvSpPr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5" name="Rectangle: Rounded Corners 180"/>
                <p:cNvSpPr>
                  <a:spLocks/>
                </p:cNvSpPr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6" name="Rectangle: Rounded Corners 181"/>
                <p:cNvSpPr>
                  <a:spLocks/>
                </p:cNvSpPr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7" name="Rectangle: Rounded Corners 182"/>
                <p:cNvSpPr>
                  <a:spLocks/>
                </p:cNvSpPr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0" name="Group 48"/>
              <p:cNvGrpSpPr/>
              <p:nvPr/>
            </p:nvGrpSpPr>
            <p:grpSpPr>
              <a:xfrm>
                <a:off x="994503" y="3203670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38" name="Rectangle: Rounded Corners 163"/>
                <p:cNvSpPr>
                  <a:spLocks/>
                </p:cNvSpPr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9" name="Rectangle: Rounded Corners 164"/>
                <p:cNvSpPr>
                  <a:spLocks/>
                </p:cNvSpPr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0" name="Rectangle: Rounded Corners 165"/>
                <p:cNvSpPr>
                  <a:spLocks/>
                </p:cNvSpPr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1" name="Rectangle: Rounded Corners 166"/>
                <p:cNvSpPr>
                  <a:spLocks/>
                </p:cNvSpPr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2" name="Rectangle: Rounded Corners 167"/>
                <p:cNvSpPr>
                  <a:spLocks/>
                </p:cNvSpPr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3" name="Rectangle: Rounded Corners 168"/>
                <p:cNvSpPr>
                  <a:spLocks/>
                </p:cNvSpPr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4" name="Rectangle: Rounded Corners 169"/>
                <p:cNvSpPr>
                  <a:spLocks/>
                </p:cNvSpPr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5" name="Rectangle: Rounded Corners 170"/>
                <p:cNvSpPr>
                  <a:spLocks/>
                </p:cNvSpPr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6" name="Rectangle: Rounded Corners 171"/>
                <p:cNvSpPr>
                  <a:spLocks/>
                </p:cNvSpPr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7" name="Rectangle: Rounded Corners 172"/>
                <p:cNvSpPr>
                  <a:spLocks/>
                </p:cNvSpPr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1" name="Group 49"/>
              <p:cNvGrpSpPr/>
              <p:nvPr/>
            </p:nvGrpSpPr>
            <p:grpSpPr>
              <a:xfrm>
                <a:off x="994503" y="3408590"/>
                <a:ext cx="1982108" cy="146881"/>
                <a:chOff x="4781243" y="211679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28" name="Rectangle: Rounded Corners 153"/>
                <p:cNvSpPr>
                  <a:spLocks/>
                </p:cNvSpPr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9" name="Rectangle: Rounded Corners 154"/>
                <p:cNvSpPr>
                  <a:spLocks/>
                </p:cNvSpPr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0" name="Rectangle: Rounded Corners 155"/>
                <p:cNvSpPr>
                  <a:spLocks/>
                </p:cNvSpPr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1" name="Rectangle: Rounded Corners 156"/>
                <p:cNvSpPr>
                  <a:spLocks/>
                </p:cNvSpPr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2" name="Rectangle: Rounded Corners 157"/>
                <p:cNvSpPr>
                  <a:spLocks/>
                </p:cNvSpPr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3" name="Rectangle: Rounded Corners 158"/>
                <p:cNvSpPr>
                  <a:spLocks/>
                </p:cNvSpPr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4" name="Rectangle: Rounded Corners 159"/>
                <p:cNvSpPr>
                  <a:spLocks/>
                </p:cNvSpPr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5" name="Rectangle: Rounded Corners 160"/>
                <p:cNvSpPr>
                  <a:spLocks/>
                </p:cNvSpPr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6" name="Rectangle: Rounded Corners 161"/>
                <p:cNvSpPr>
                  <a:spLocks/>
                </p:cNvSpPr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7" name="Rectangle: Rounded Corners 162"/>
                <p:cNvSpPr>
                  <a:spLocks/>
                </p:cNvSpPr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2" name="Group 50"/>
              <p:cNvGrpSpPr/>
              <p:nvPr/>
            </p:nvGrpSpPr>
            <p:grpSpPr>
              <a:xfrm>
                <a:off x="994503" y="3613509"/>
                <a:ext cx="1982108" cy="146881"/>
                <a:chOff x="4781243" y="2267653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18" name="Rectangle: Rounded Corners 143"/>
                <p:cNvSpPr>
                  <a:spLocks/>
                </p:cNvSpPr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9" name="Rectangle: Rounded Corners 144"/>
                <p:cNvSpPr>
                  <a:spLocks/>
                </p:cNvSpPr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0" name="Rectangle: Rounded Corners 145"/>
                <p:cNvSpPr>
                  <a:spLocks/>
                </p:cNvSpPr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1" name="Rectangle: Rounded Corners 146"/>
                <p:cNvSpPr>
                  <a:spLocks/>
                </p:cNvSpPr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2" name="Rectangle: Rounded Corners 147"/>
                <p:cNvSpPr>
                  <a:spLocks/>
                </p:cNvSpPr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3" name="Rectangle: Rounded Corners 148"/>
                <p:cNvSpPr>
                  <a:spLocks/>
                </p:cNvSpPr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4" name="Rectangle: Rounded Corners 149"/>
                <p:cNvSpPr>
                  <a:spLocks/>
                </p:cNvSpPr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5" name="Rectangle: Rounded Corners 150"/>
                <p:cNvSpPr>
                  <a:spLocks/>
                </p:cNvSpPr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6" name="Rectangle: Rounded Corners 151"/>
                <p:cNvSpPr>
                  <a:spLocks/>
                </p:cNvSpPr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7" name="Rectangle: Rounded Corners 152"/>
                <p:cNvSpPr>
                  <a:spLocks/>
                </p:cNvSpPr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3" name="Group 51"/>
              <p:cNvGrpSpPr/>
              <p:nvPr/>
            </p:nvGrpSpPr>
            <p:grpSpPr>
              <a:xfrm>
                <a:off x="994503" y="3818429"/>
                <a:ext cx="1982108" cy="146881"/>
                <a:chOff x="4781243" y="241850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08" name="Rectangle: Rounded Corners 133"/>
                <p:cNvSpPr>
                  <a:spLocks/>
                </p:cNvSpPr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9" name="Rectangle: Rounded Corners 134"/>
                <p:cNvSpPr>
                  <a:spLocks/>
                </p:cNvSpPr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0" name="Rectangle: Rounded Corners 135"/>
                <p:cNvSpPr>
                  <a:spLocks/>
                </p:cNvSpPr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1" name="Rectangle: Rounded Corners 136"/>
                <p:cNvSpPr>
                  <a:spLocks/>
                </p:cNvSpPr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2" name="Rectangle: Rounded Corners 137"/>
                <p:cNvSpPr>
                  <a:spLocks/>
                </p:cNvSpPr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3" name="Rectangle: Rounded Corners 138"/>
                <p:cNvSpPr>
                  <a:spLocks/>
                </p:cNvSpPr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4" name="Rectangle: Rounded Corners 139"/>
                <p:cNvSpPr>
                  <a:spLocks/>
                </p:cNvSpPr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5" name="Rectangle: Rounded Corners 140"/>
                <p:cNvSpPr>
                  <a:spLocks/>
                </p:cNvSpPr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6" name="Rectangle: Rounded Corners 141"/>
                <p:cNvSpPr>
                  <a:spLocks/>
                </p:cNvSpPr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7" name="Rectangle: Rounded Corners 142"/>
                <p:cNvSpPr>
                  <a:spLocks/>
                </p:cNvSpPr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4" name="Group 89"/>
              <p:cNvGrpSpPr/>
              <p:nvPr/>
            </p:nvGrpSpPr>
            <p:grpSpPr>
              <a:xfrm>
                <a:off x="994503" y="4023348"/>
                <a:ext cx="1982108" cy="146881"/>
                <a:chOff x="4781243" y="2569363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98" name="Rectangle: Rounded Corners 123"/>
                <p:cNvSpPr>
                  <a:spLocks/>
                </p:cNvSpPr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9" name="Rectangle: Rounded Corners 124"/>
                <p:cNvSpPr>
                  <a:spLocks/>
                </p:cNvSpPr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0" name="Rectangle: Rounded Corners 125"/>
                <p:cNvSpPr>
                  <a:spLocks/>
                </p:cNvSpPr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1" name="Rectangle: Rounded Corners 126"/>
                <p:cNvSpPr>
                  <a:spLocks/>
                </p:cNvSpPr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2" name="Rectangle: Rounded Corners 127"/>
                <p:cNvSpPr>
                  <a:spLocks/>
                </p:cNvSpPr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3" name="Rectangle: Rounded Corners 128"/>
                <p:cNvSpPr>
                  <a:spLocks/>
                </p:cNvSpPr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4" name="Rectangle: Rounded Corners 129"/>
                <p:cNvSpPr>
                  <a:spLocks/>
                </p:cNvSpPr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5" name="Rectangle: Rounded Corners 130"/>
                <p:cNvSpPr>
                  <a:spLocks/>
                </p:cNvSpPr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6" name="Rectangle: Rounded Corners 131"/>
                <p:cNvSpPr>
                  <a:spLocks/>
                </p:cNvSpPr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7" name="Rectangle: Rounded Corners 132"/>
                <p:cNvSpPr>
                  <a:spLocks/>
                </p:cNvSpPr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5" name="Group 90"/>
              <p:cNvGrpSpPr/>
              <p:nvPr/>
            </p:nvGrpSpPr>
            <p:grpSpPr>
              <a:xfrm>
                <a:off x="994503" y="4228268"/>
                <a:ext cx="1982108" cy="146881"/>
                <a:chOff x="4781243" y="272021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88" name="Rectangle: Rounded Corners 113"/>
                <p:cNvSpPr>
                  <a:spLocks/>
                </p:cNvSpPr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9" name="Rectangle: Rounded Corners 114"/>
                <p:cNvSpPr>
                  <a:spLocks/>
                </p:cNvSpPr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0" name="Rectangle: Rounded Corners 115"/>
                <p:cNvSpPr>
                  <a:spLocks/>
                </p:cNvSpPr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1" name="Rectangle: Rounded Corners 116"/>
                <p:cNvSpPr>
                  <a:spLocks/>
                </p:cNvSpPr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2" name="Rectangle: Rounded Corners 117"/>
                <p:cNvSpPr>
                  <a:spLocks/>
                </p:cNvSpPr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3" name="Rectangle: Rounded Corners 118"/>
                <p:cNvSpPr>
                  <a:spLocks/>
                </p:cNvSpPr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4" name="Rectangle: Rounded Corners 119"/>
                <p:cNvSpPr>
                  <a:spLocks/>
                </p:cNvSpPr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5" name="Rectangle: Rounded Corners 120"/>
                <p:cNvSpPr>
                  <a:spLocks/>
                </p:cNvSpPr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6" name="Rectangle: Rounded Corners 121"/>
                <p:cNvSpPr>
                  <a:spLocks/>
                </p:cNvSpPr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7" name="Rectangle: Rounded Corners 122"/>
                <p:cNvSpPr>
                  <a:spLocks/>
                </p:cNvSpPr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6" name="Group 91"/>
              <p:cNvGrpSpPr/>
              <p:nvPr/>
            </p:nvGrpSpPr>
            <p:grpSpPr>
              <a:xfrm>
                <a:off x="994503" y="4433187"/>
                <a:ext cx="1982108" cy="146881"/>
                <a:chOff x="4781243" y="2871070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78" name="Rectangle: Rounded Corners 103"/>
                <p:cNvSpPr>
                  <a:spLocks/>
                </p:cNvSpPr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9" name="Rectangle: Rounded Corners 104"/>
                <p:cNvSpPr>
                  <a:spLocks/>
                </p:cNvSpPr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0" name="Rectangle: Rounded Corners 105"/>
                <p:cNvSpPr>
                  <a:spLocks/>
                </p:cNvSpPr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1" name="Rectangle: Rounded Corners 106"/>
                <p:cNvSpPr>
                  <a:spLocks/>
                </p:cNvSpPr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2" name="Rectangle: Rounded Corners 107"/>
                <p:cNvSpPr>
                  <a:spLocks/>
                </p:cNvSpPr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3" name="Rectangle: Rounded Corners 108"/>
                <p:cNvSpPr>
                  <a:spLocks/>
                </p:cNvSpPr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4" name="Rectangle: Rounded Corners 109"/>
                <p:cNvSpPr>
                  <a:spLocks/>
                </p:cNvSpPr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5" name="Rectangle: Rounded Corners 110"/>
                <p:cNvSpPr>
                  <a:spLocks/>
                </p:cNvSpPr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6" name="Rectangle: Rounded Corners 111"/>
                <p:cNvSpPr>
                  <a:spLocks/>
                </p:cNvSpPr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7" name="Rectangle: Rounded Corners 112"/>
                <p:cNvSpPr>
                  <a:spLocks/>
                </p:cNvSpPr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7" name="Group 92"/>
              <p:cNvGrpSpPr/>
              <p:nvPr/>
            </p:nvGrpSpPr>
            <p:grpSpPr>
              <a:xfrm>
                <a:off x="994503" y="4638107"/>
                <a:ext cx="1982108" cy="146881"/>
                <a:chOff x="4781243" y="2871070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68" name="Rectangle: Rounded Corners 93"/>
                <p:cNvSpPr>
                  <a:spLocks/>
                </p:cNvSpPr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9" name="Rectangle: Rounded Corners 94"/>
                <p:cNvSpPr>
                  <a:spLocks/>
                </p:cNvSpPr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0" name="Rectangle: Rounded Corners 95"/>
                <p:cNvSpPr>
                  <a:spLocks/>
                </p:cNvSpPr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1" name="Rectangle: Rounded Corners 96"/>
                <p:cNvSpPr>
                  <a:spLocks/>
                </p:cNvSpPr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2" name="Rectangle: Rounded Corners 97"/>
                <p:cNvSpPr>
                  <a:spLocks/>
                </p:cNvSpPr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3" name="Rectangle: Rounded Corners 98"/>
                <p:cNvSpPr>
                  <a:spLocks/>
                </p:cNvSpPr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4" name="Rectangle: Rounded Corners 99"/>
                <p:cNvSpPr>
                  <a:spLocks/>
                </p:cNvSpPr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5" name="Rectangle: Rounded Corners 100"/>
                <p:cNvSpPr>
                  <a:spLocks/>
                </p:cNvSpPr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6" name="Rectangle: Rounded Corners 101"/>
                <p:cNvSpPr>
                  <a:spLocks/>
                </p:cNvSpPr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7" name="Rectangle: Rounded Corners 102"/>
                <p:cNvSpPr>
                  <a:spLocks/>
                </p:cNvSpPr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" name="Group 539"/>
            <p:cNvGrpSpPr/>
            <p:nvPr/>
          </p:nvGrpSpPr>
          <p:grpSpPr>
            <a:xfrm>
              <a:off x="687779" y="1228790"/>
              <a:ext cx="1602793" cy="525144"/>
              <a:chOff x="1491260" y="4372391"/>
              <a:chExt cx="2137058" cy="700192"/>
            </a:xfrm>
          </p:grpSpPr>
          <p:sp>
            <p:nvSpPr>
              <p:cNvPr id="18" name="TextBox 540"/>
              <p:cNvSpPr txBox="1">
                <a:spLocks/>
              </p:cNvSpPr>
              <p:nvPr/>
            </p:nvSpPr>
            <p:spPr>
              <a:xfrm>
                <a:off x="1491261" y="4372391"/>
                <a:ext cx="1077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541"/>
              <p:cNvSpPr txBox="1">
                <a:spLocks/>
              </p:cNvSpPr>
              <p:nvPr/>
            </p:nvSpPr>
            <p:spPr>
              <a:xfrm>
                <a:off x="1491260" y="4587835"/>
                <a:ext cx="2137058" cy="48474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469" name="组合 468"/>
          <p:cNvGrpSpPr/>
          <p:nvPr/>
        </p:nvGrpSpPr>
        <p:grpSpPr>
          <a:xfrm>
            <a:off x="2742996" y="1228790"/>
            <a:ext cx="1602793" cy="2562205"/>
            <a:chOff x="2742996" y="1228790"/>
            <a:chExt cx="1602793" cy="2562205"/>
          </a:xfrm>
        </p:grpSpPr>
        <p:grpSp>
          <p:nvGrpSpPr>
            <p:cNvPr id="5" name="Group 3"/>
            <p:cNvGrpSpPr/>
            <p:nvPr/>
          </p:nvGrpSpPr>
          <p:grpSpPr>
            <a:xfrm>
              <a:off x="2793819" y="2085696"/>
              <a:ext cx="1493856" cy="1705299"/>
              <a:chOff x="3725092" y="2780928"/>
              <a:chExt cx="1991808" cy="2273732"/>
            </a:xfrm>
          </p:grpSpPr>
          <p:sp>
            <p:nvSpPr>
              <p:cNvPr id="244" name="TextBox 193"/>
              <p:cNvSpPr txBox="1"/>
              <p:nvPr/>
            </p:nvSpPr>
            <p:spPr>
              <a:xfrm>
                <a:off x="3725092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lvl="0"/>
                <a:r>
                  <a:rPr lang="nb-NO" sz="320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32%</a:t>
                </a:r>
              </a:p>
            </p:txBody>
          </p:sp>
          <p:grpSp>
            <p:nvGrpSpPr>
              <p:cNvPr id="245" name="Group 196"/>
              <p:cNvGrpSpPr/>
              <p:nvPr/>
            </p:nvGrpSpPr>
            <p:grpSpPr>
              <a:xfrm>
                <a:off x="4754471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51" name="Rectangle: Rounded Corners 302"/>
                <p:cNvSpPr>
                  <a:spLocks/>
                </p:cNvSpPr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2" name="Rectangle: Rounded Corners 303"/>
                <p:cNvSpPr>
                  <a:spLocks/>
                </p:cNvSpPr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3" name="Rectangle: Rounded Corners 304"/>
                <p:cNvSpPr>
                  <a:spLocks/>
                </p:cNvSpPr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4" name="Rectangle: Rounded Corners 305"/>
                <p:cNvSpPr>
                  <a:spLocks/>
                </p:cNvSpPr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5" name="Rectangle: Rounded Corners 306"/>
                <p:cNvSpPr>
                  <a:spLocks/>
                </p:cNvSpPr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6" name="Group 197"/>
              <p:cNvGrpSpPr/>
              <p:nvPr/>
            </p:nvGrpSpPr>
            <p:grpSpPr>
              <a:xfrm>
                <a:off x="4754471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46" name="Rectangle: Rounded Corners 297"/>
                <p:cNvSpPr>
                  <a:spLocks/>
                </p:cNvSpPr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7" name="Rectangle: Rounded Corners 298"/>
                <p:cNvSpPr>
                  <a:spLocks/>
                </p:cNvSpPr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8" name="Rectangle: Rounded Corners 299"/>
                <p:cNvSpPr>
                  <a:spLocks/>
                </p:cNvSpPr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9" name="Rectangle: Rounded Corners 300"/>
                <p:cNvSpPr>
                  <a:spLocks/>
                </p:cNvSpPr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0" name="Rectangle: Rounded Corners 301"/>
                <p:cNvSpPr>
                  <a:spLocks/>
                </p:cNvSpPr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7" name="Group 198"/>
              <p:cNvGrpSpPr/>
              <p:nvPr/>
            </p:nvGrpSpPr>
            <p:grpSpPr>
              <a:xfrm>
                <a:off x="3734792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36" name="Rectangle: Rounded Corners 287"/>
                <p:cNvSpPr>
                  <a:spLocks/>
                </p:cNvSpPr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7" name="Rectangle: Rounded Corners 288"/>
                <p:cNvSpPr>
                  <a:spLocks/>
                </p:cNvSpPr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8" name="Rectangle: Rounded Corners 289"/>
                <p:cNvSpPr>
                  <a:spLocks/>
                </p:cNvSpPr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9" name="Rectangle: Rounded Corners 290"/>
                <p:cNvSpPr>
                  <a:spLocks/>
                </p:cNvSpPr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0" name="Rectangle: Rounded Corners 291"/>
                <p:cNvSpPr>
                  <a:spLocks/>
                </p:cNvSpPr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1" name="Rectangle: Rounded Corners 292"/>
                <p:cNvSpPr>
                  <a:spLocks/>
                </p:cNvSpPr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2" name="Rectangle: Rounded Corners 293"/>
                <p:cNvSpPr>
                  <a:spLocks/>
                </p:cNvSpPr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3" name="Rectangle: Rounded Corners 294"/>
                <p:cNvSpPr>
                  <a:spLocks/>
                </p:cNvSpPr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4" name="Rectangle: Rounded Corners 295"/>
                <p:cNvSpPr>
                  <a:spLocks/>
                </p:cNvSpPr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5" name="Rectangle: Rounded Corners 296"/>
                <p:cNvSpPr>
                  <a:spLocks/>
                </p:cNvSpPr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8" name="Group 199"/>
              <p:cNvGrpSpPr/>
              <p:nvPr/>
            </p:nvGrpSpPr>
            <p:grpSpPr>
              <a:xfrm>
                <a:off x="3734792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26" name="Rectangle: Rounded Corners 277"/>
                <p:cNvSpPr>
                  <a:spLocks/>
                </p:cNvSpPr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7" name="Rectangle: Rounded Corners 278"/>
                <p:cNvSpPr>
                  <a:spLocks/>
                </p:cNvSpPr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8" name="Rectangle: Rounded Corners 279"/>
                <p:cNvSpPr>
                  <a:spLocks/>
                </p:cNvSpPr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9" name="Rectangle: Rounded Corners 280"/>
                <p:cNvSpPr>
                  <a:spLocks/>
                </p:cNvSpPr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0" name="Rectangle: Rounded Corners 281"/>
                <p:cNvSpPr>
                  <a:spLocks/>
                </p:cNvSpPr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1" name="Rectangle: Rounded Corners 282"/>
                <p:cNvSpPr>
                  <a:spLocks/>
                </p:cNvSpPr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2" name="Rectangle: Rounded Corners 283"/>
                <p:cNvSpPr>
                  <a:spLocks/>
                </p:cNvSpPr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3" name="Rectangle: Rounded Corners 284"/>
                <p:cNvSpPr>
                  <a:spLocks/>
                </p:cNvSpPr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4" name="Rectangle: Rounded Corners 285"/>
                <p:cNvSpPr>
                  <a:spLocks/>
                </p:cNvSpPr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5" name="Rectangle: Rounded Corners 286"/>
                <p:cNvSpPr>
                  <a:spLocks/>
                </p:cNvSpPr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9" name="Group 200"/>
              <p:cNvGrpSpPr/>
              <p:nvPr/>
            </p:nvGrpSpPr>
            <p:grpSpPr>
              <a:xfrm>
                <a:off x="3734792" y="3678262"/>
                <a:ext cx="1982108" cy="146881"/>
                <a:chOff x="4781243" y="211679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16" name="Rectangle: Rounded Corners 267"/>
                <p:cNvSpPr>
                  <a:spLocks/>
                </p:cNvSpPr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7" name="Rectangle: Rounded Corners 268"/>
                <p:cNvSpPr>
                  <a:spLocks/>
                </p:cNvSpPr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8" name="Rectangle: Rounded Corners 269"/>
                <p:cNvSpPr>
                  <a:spLocks/>
                </p:cNvSpPr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9" name="Rectangle: Rounded Corners 270"/>
                <p:cNvSpPr>
                  <a:spLocks/>
                </p:cNvSpPr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0" name="Rectangle: Rounded Corners 271"/>
                <p:cNvSpPr>
                  <a:spLocks/>
                </p:cNvSpPr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1" name="Rectangle: Rounded Corners 272"/>
                <p:cNvSpPr>
                  <a:spLocks/>
                </p:cNvSpPr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2" name="Rectangle: Rounded Corners 273"/>
                <p:cNvSpPr>
                  <a:spLocks/>
                </p:cNvSpPr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3" name="Rectangle: Rounded Corners 274"/>
                <p:cNvSpPr>
                  <a:spLocks/>
                </p:cNvSpPr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4" name="Rectangle: Rounded Corners 275"/>
                <p:cNvSpPr>
                  <a:spLocks/>
                </p:cNvSpPr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5" name="Rectangle: Rounded Corners 276"/>
                <p:cNvSpPr>
                  <a:spLocks/>
                </p:cNvSpPr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0" name="Group 201"/>
              <p:cNvGrpSpPr/>
              <p:nvPr/>
            </p:nvGrpSpPr>
            <p:grpSpPr>
              <a:xfrm>
                <a:off x="3734792" y="3883181"/>
                <a:ext cx="1982108" cy="146881"/>
                <a:chOff x="4781243" y="226765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06" name="Rectangle: Rounded Corners 257"/>
                <p:cNvSpPr>
                  <a:spLocks/>
                </p:cNvSpPr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7" name="Rectangle: Rounded Corners 258"/>
                <p:cNvSpPr>
                  <a:spLocks/>
                </p:cNvSpPr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8" name="Rectangle: Rounded Corners 259"/>
                <p:cNvSpPr>
                  <a:spLocks/>
                </p:cNvSpPr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9" name="Rectangle: Rounded Corners 260"/>
                <p:cNvSpPr>
                  <a:spLocks/>
                </p:cNvSpPr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0" name="Rectangle: Rounded Corners 261"/>
                <p:cNvSpPr>
                  <a:spLocks/>
                </p:cNvSpPr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1" name="Rectangle: Rounded Corners 262"/>
                <p:cNvSpPr>
                  <a:spLocks/>
                </p:cNvSpPr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2" name="Rectangle: Rounded Corners 263"/>
                <p:cNvSpPr>
                  <a:spLocks/>
                </p:cNvSpPr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3" name="Rectangle: Rounded Corners 264"/>
                <p:cNvSpPr>
                  <a:spLocks/>
                </p:cNvSpPr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4" name="Rectangle: Rounded Corners 265"/>
                <p:cNvSpPr>
                  <a:spLocks/>
                </p:cNvSpPr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5" name="Rectangle: Rounded Corners 266"/>
                <p:cNvSpPr>
                  <a:spLocks/>
                </p:cNvSpPr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1" name="Group 202"/>
              <p:cNvGrpSpPr/>
              <p:nvPr/>
            </p:nvGrpSpPr>
            <p:grpSpPr>
              <a:xfrm>
                <a:off x="3734792" y="4088101"/>
                <a:ext cx="1982108" cy="146881"/>
                <a:chOff x="4781243" y="241850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96" name="Rectangle: Rounded Corners 247"/>
                <p:cNvSpPr>
                  <a:spLocks/>
                </p:cNvSpPr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7" name="Rectangle: Rounded Corners 248"/>
                <p:cNvSpPr>
                  <a:spLocks/>
                </p:cNvSpPr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8" name="Rectangle: Rounded Corners 249"/>
                <p:cNvSpPr>
                  <a:spLocks/>
                </p:cNvSpPr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9" name="Rectangle: Rounded Corners 250"/>
                <p:cNvSpPr>
                  <a:spLocks/>
                </p:cNvSpPr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0" name="Rectangle: Rounded Corners 251"/>
                <p:cNvSpPr>
                  <a:spLocks/>
                </p:cNvSpPr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1" name="Rectangle: Rounded Corners 252"/>
                <p:cNvSpPr>
                  <a:spLocks/>
                </p:cNvSpPr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2" name="Rectangle: Rounded Corners 253"/>
                <p:cNvSpPr>
                  <a:spLocks/>
                </p:cNvSpPr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3" name="Rectangle: Rounded Corners 254"/>
                <p:cNvSpPr>
                  <a:spLocks/>
                </p:cNvSpPr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4" name="Rectangle: Rounded Corners 255"/>
                <p:cNvSpPr>
                  <a:spLocks/>
                </p:cNvSpPr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5" name="Rectangle: Rounded Corners 256"/>
                <p:cNvSpPr>
                  <a:spLocks/>
                </p:cNvSpPr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2" name="Group 203"/>
              <p:cNvGrpSpPr/>
              <p:nvPr/>
            </p:nvGrpSpPr>
            <p:grpSpPr>
              <a:xfrm>
                <a:off x="3734792" y="4293020"/>
                <a:ext cx="1982108" cy="146881"/>
                <a:chOff x="4781243" y="256936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86" name="Rectangle: Rounded Corners 237"/>
                <p:cNvSpPr>
                  <a:spLocks/>
                </p:cNvSpPr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7" name="Rectangle: Rounded Corners 238"/>
                <p:cNvSpPr>
                  <a:spLocks/>
                </p:cNvSpPr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8" name="Rectangle: Rounded Corners 239"/>
                <p:cNvSpPr>
                  <a:spLocks/>
                </p:cNvSpPr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9" name="Rectangle: Rounded Corners 240"/>
                <p:cNvSpPr>
                  <a:spLocks/>
                </p:cNvSpPr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0" name="Rectangle: Rounded Corners 241"/>
                <p:cNvSpPr>
                  <a:spLocks/>
                </p:cNvSpPr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1" name="Rectangle: Rounded Corners 242"/>
                <p:cNvSpPr>
                  <a:spLocks/>
                </p:cNvSpPr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2" name="Rectangle: Rounded Corners 243"/>
                <p:cNvSpPr>
                  <a:spLocks/>
                </p:cNvSpPr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3" name="Rectangle: Rounded Corners 244"/>
                <p:cNvSpPr>
                  <a:spLocks/>
                </p:cNvSpPr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4" name="Rectangle: Rounded Corners 245"/>
                <p:cNvSpPr>
                  <a:spLocks/>
                </p:cNvSpPr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5" name="Rectangle: Rounded Corners 246"/>
                <p:cNvSpPr>
                  <a:spLocks/>
                </p:cNvSpPr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3" name="Group 204"/>
              <p:cNvGrpSpPr/>
              <p:nvPr/>
            </p:nvGrpSpPr>
            <p:grpSpPr>
              <a:xfrm>
                <a:off x="3734792" y="4497940"/>
                <a:ext cx="1982108" cy="146881"/>
                <a:chOff x="4781243" y="2720218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76" name="Rectangle: Rounded Corners 227"/>
                <p:cNvSpPr>
                  <a:spLocks/>
                </p:cNvSpPr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7" name="Rectangle: Rounded Corners 228"/>
                <p:cNvSpPr>
                  <a:spLocks/>
                </p:cNvSpPr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8" name="Rectangle: Rounded Corners 229"/>
                <p:cNvSpPr>
                  <a:spLocks/>
                </p:cNvSpPr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9" name="Rectangle: Rounded Corners 230"/>
                <p:cNvSpPr>
                  <a:spLocks/>
                </p:cNvSpPr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0" name="Rectangle: Rounded Corners 231"/>
                <p:cNvSpPr>
                  <a:spLocks/>
                </p:cNvSpPr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1" name="Rectangle: Rounded Corners 232"/>
                <p:cNvSpPr>
                  <a:spLocks/>
                </p:cNvSpPr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2" name="Rectangle: Rounded Corners 233"/>
                <p:cNvSpPr>
                  <a:spLocks/>
                </p:cNvSpPr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3" name="Rectangle: Rounded Corners 234"/>
                <p:cNvSpPr>
                  <a:spLocks/>
                </p:cNvSpPr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4" name="Rectangle: Rounded Corners 235"/>
                <p:cNvSpPr>
                  <a:spLocks/>
                </p:cNvSpPr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5" name="Rectangle: Rounded Corners 236"/>
                <p:cNvSpPr>
                  <a:spLocks/>
                </p:cNvSpPr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4" name="Group 205"/>
              <p:cNvGrpSpPr/>
              <p:nvPr/>
            </p:nvGrpSpPr>
            <p:grpSpPr>
              <a:xfrm>
                <a:off x="3734792" y="4702859"/>
                <a:ext cx="1982108" cy="146881"/>
                <a:chOff x="4781243" y="2871070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66" name="Rectangle: Rounded Corners 217"/>
                <p:cNvSpPr>
                  <a:spLocks/>
                </p:cNvSpPr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7" name="Rectangle: Rounded Corners 218"/>
                <p:cNvSpPr>
                  <a:spLocks/>
                </p:cNvSpPr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8" name="Rectangle: Rounded Corners 219"/>
                <p:cNvSpPr>
                  <a:spLocks/>
                </p:cNvSpPr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9" name="Rectangle: Rounded Corners 220"/>
                <p:cNvSpPr>
                  <a:spLocks/>
                </p:cNvSpPr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0" name="Rectangle: Rounded Corners 221"/>
                <p:cNvSpPr>
                  <a:spLocks/>
                </p:cNvSpPr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1" name="Rectangle: Rounded Corners 222"/>
                <p:cNvSpPr>
                  <a:spLocks/>
                </p:cNvSpPr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2" name="Rectangle: Rounded Corners 223"/>
                <p:cNvSpPr>
                  <a:spLocks/>
                </p:cNvSpPr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3" name="Rectangle: Rounded Corners 224"/>
                <p:cNvSpPr>
                  <a:spLocks/>
                </p:cNvSpPr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4" name="Rectangle: Rounded Corners 225"/>
                <p:cNvSpPr>
                  <a:spLocks/>
                </p:cNvSpPr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5" name="Rectangle: Rounded Corners 226"/>
                <p:cNvSpPr>
                  <a:spLocks/>
                </p:cNvSpPr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5" name="Group 206"/>
              <p:cNvGrpSpPr/>
              <p:nvPr/>
            </p:nvGrpSpPr>
            <p:grpSpPr>
              <a:xfrm>
                <a:off x="3734792" y="4907779"/>
                <a:ext cx="1982108" cy="146881"/>
                <a:chOff x="4781243" y="2871070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56" name="Rectangle: Rounded Corners 207"/>
                <p:cNvSpPr>
                  <a:spLocks/>
                </p:cNvSpPr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7" name="Rectangle: Rounded Corners 208"/>
                <p:cNvSpPr>
                  <a:spLocks/>
                </p:cNvSpPr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8" name="Rectangle: Rounded Corners 209"/>
                <p:cNvSpPr>
                  <a:spLocks/>
                </p:cNvSpPr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9" name="Rectangle: Rounded Corners 210"/>
                <p:cNvSpPr>
                  <a:spLocks/>
                </p:cNvSpPr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0" name="Rectangle: Rounded Corners 211"/>
                <p:cNvSpPr>
                  <a:spLocks/>
                </p:cNvSpPr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1" name="Rectangle: Rounded Corners 212"/>
                <p:cNvSpPr>
                  <a:spLocks/>
                </p:cNvSpPr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2" name="Rectangle: Rounded Corners 213"/>
                <p:cNvSpPr>
                  <a:spLocks/>
                </p:cNvSpPr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3" name="Rectangle: Rounded Corners 214"/>
                <p:cNvSpPr>
                  <a:spLocks/>
                </p:cNvSpPr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4" name="Rectangle: Rounded Corners 215"/>
                <p:cNvSpPr>
                  <a:spLocks/>
                </p:cNvSpPr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5" name="Rectangle: Rounded Corners 216"/>
                <p:cNvSpPr>
                  <a:spLocks/>
                </p:cNvSpPr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Group 542"/>
            <p:cNvGrpSpPr/>
            <p:nvPr/>
          </p:nvGrpSpPr>
          <p:grpSpPr>
            <a:xfrm>
              <a:off x="2742996" y="1228790"/>
              <a:ext cx="1602793" cy="525144"/>
              <a:chOff x="1491260" y="4372391"/>
              <a:chExt cx="2137058" cy="700192"/>
            </a:xfrm>
          </p:grpSpPr>
          <p:sp>
            <p:nvSpPr>
              <p:cNvPr id="16" name="TextBox 543"/>
              <p:cNvSpPr txBox="1">
                <a:spLocks/>
              </p:cNvSpPr>
              <p:nvPr/>
            </p:nvSpPr>
            <p:spPr>
              <a:xfrm>
                <a:off x="1491261" y="4372391"/>
                <a:ext cx="1077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544"/>
              <p:cNvSpPr txBox="1">
                <a:spLocks/>
              </p:cNvSpPr>
              <p:nvPr/>
            </p:nvSpPr>
            <p:spPr>
              <a:xfrm>
                <a:off x="1491260" y="4587835"/>
                <a:ext cx="2137058" cy="48474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470" name="组合 469"/>
          <p:cNvGrpSpPr/>
          <p:nvPr/>
        </p:nvGrpSpPr>
        <p:grpSpPr>
          <a:xfrm>
            <a:off x="4798212" y="1228790"/>
            <a:ext cx="1602793" cy="2562205"/>
            <a:chOff x="4798212" y="1228790"/>
            <a:chExt cx="1602793" cy="2562205"/>
          </a:xfrm>
        </p:grpSpPr>
        <p:grpSp>
          <p:nvGrpSpPr>
            <p:cNvPr id="6" name="Group 2"/>
            <p:cNvGrpSpPr/>
            <p:nvPr/>
          </p:nvGrpSpPr>
          <p:grpSpPr>
            <a:xfrm>
              <a:off x="4849035" y="2085696"/>
              <a:ext cx="1493856" cy="1705299"/>
              <a:chOff x="6465380" y="2780928"/>
              <a:chExt cx="1991808" cy="2273732"/>
            </a:xfrm>
          </p:grpSpPr>
          <p:sp>
            <p:nvSpPr>
              <p:cNvPr id="132" name="TextBox 307"/>
              <p:cNvSpPr txBox="1"/>
              <p:nvPr/>
            </p:nvSpPr>
            <p:spPr>
              <a:xfrm>
                <a:off x="6465380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lvl="0"/>
                <a:r>
                  <a:rPr lang="nb-NO" sz="320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54%</a:t>
                </a:r>
              </a:p>
            </p:txBody>
          </p:sp>
          <p:grpSp>
            <p:nvGrpSpPr>
              <p:cNvPr id="133" name="Group 310"/>
              <p:cNvGrpSpPr/>
              <p:nvPr/>
            </p:nvGrpSpPr>
            <p:grpSpPr>
              <a:xfrm>
                <a:off x="7494759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39" name="Rectangle: Rounded Corners 416"/>
                <p:cNvSpPr>
                  <a:spLocks/>
                </p:cNvSpPr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0" name="Rectangle: Rounded Corners 417"/>
                <p:cNvSpPr>
                  <a:spLocks/>
                </p:cNvSpPr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1" name="Rectangle: Rounded Corners 418"/>
                <p:cNvSpPr>
                  <a:spLocks/>
                </p:cNvSpPr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2" name="Rectangle: Rounded Corners 419"/>
                <p:cNvSpPr>
                  <a:spLocks/>
                </p:cNvSpPr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3" name="Rectangle: Rounded Corners 420"/>
                <p:cNvSpPr>
                  <a:spLocks/>
                </p:cNvSpPr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4" name="Group 311"/>
              <p:cNvGrpSpPr/>
              <p:nvPr/>
            </p:nvGrpSpPr>
            <p:grpSpPr>
              <a:xfrm>
                <a:off x="7494759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34" name="Rectangle: Rounded Corners 411"/>
                <p:cNvSpPr>
                  <a:spLocks/>
                </p:cNvSpPr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5" name="Rectangle: Rounded Corners 412"/>
                <p:cNvSpPr>
                  <a:spLocks/>
                </p:cNvSpPr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6" name="Rectangle: Rounded Corners 413"/>
                <p:cNvSpPr>
                  <a:spLocks/>
                </p:cNvSpPr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7" name="Rectangle: Rounded Corners 414"/>
                <p:cNvSpPr>
                  <a:spLocks/>
                </p:cNvSpPr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8" name="Rectangle: Rounded Corners 415"/>
                <p:cNvSpPr>
                  <a:spLocks/>
                </p:cNvSpPr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5" name="Group 312"/>
              <p:cNvGrpSpPr/>
              <p:nvPr/>
            </p:nvGrpSpPr>
            <p:grpSpPr>
              <a:xfrm>
                <a:off x="6475080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24" name="Rectangle: Rounded Corners 401"/>
                <p:cNvSpPr>
                  <a:spLocks/>
                </p:cNvSpPr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5" name="Rectangle: Rounded Corners 402"/>
                <p:cNvSpPr>
                  <a:spLocks/>
                </p:cNvSpPr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6" name="Rectangle: Rounded Corners 403"/>
                <p:cNvSpPr>
                  <a:spLocks/>
                </p:cNvSpPr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7" name="Rectangle: Rounded Corners 404"/>
                <p:cNvSpPr>
                  <a:spLocks/>
                </p:cNvSpPr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8" name="Rectangle: Rounded Corners 405"/>
                <p:cNvSpPr>
                  <a:spLocks/>
                </p:cNvSpPr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9" name="Rectangle: Rounded Corners 406"/>
                <p:cNvSpPr>
                  <a:spLocks/>
                </p:cNvSpPr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0" name="Rectangle: Rounded Corners 407"/>
                <p:cNvSpPr>
                  <a:spLocks/>
                </p:cNvSpPr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1" name="Rectangle: Rounded Corners 408"/>
                <p:cNvSpPr>
                  <a:spLocks/>
                </p:cNvSpPr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2" name="Rectangle: Rounded Corners 409"/>
                <p:cNvSpPr>
                  <a:spLocks/>
                </p:cNvSpPr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3" name="Rectangle: Rounded Corners 410"/>
                <p:cNvSpPr>
                  <a:spLocks/>
                </p:cNvSpPr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6" name="Group 313"/>
              <p:cNvGrpSpPr/>
              <p:nvPr/>
            </p:nvGrpSpPr>
            <p:grpSpPr>
              <a:xfrm>
                <a:off x="6475080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14" name="Rectangle: Rounded Corners 391"/>
                <p:cNvSpPr>
                  <a:spLocks/>
                </p:cNvSpPr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5" name="Rectangle: Rounded Corners 392"/>
                <p:cNvSpPr>
                  <a:spLocks/>
                </p:cNvSpPr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6" name="Rectangle: Rounded Corners 393"/>
                <p:cNvSpPr>
                  <a:spLocks/>
                </p:cNvSpPr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7" name="Rectangle: Rounded Corners 394"/>
                <p:cNvSpPr>
                  <a:spLocks/>
                </p:cNvSpPr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8" name="Rectangle: Rounded Corners 395"/>
                <p:cNvSpPr>
                  <a:spLocks/>
                </p:cNvSpPr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9" name="Rectangle: Rounded Corners 396"/>
                <p:cNvSpPr>
                  <a:spLocks/>
                </p:cNvSpPr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0" name="Rectangle: Rounded Corners 397"/>
                <p:cNvSpPr>
                  <a:spLocks/>
                </p:cNvSpPr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1" name="Rectangle: Rounded Corners 398"/>
                <p:cNvSpPr>
                  <a:spLocks/>
                </p:cNvSpPr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2" name="Rectangle: Rounded Corners 399"/>
                <p:cNvSpPr>
                  <a:spLocks/>
                </p:cNvSpPr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3" name="Rectangle: Rounded Corners 400"/>
                <p:cNvSpPr>
                  <a:spLocks/>
                </p:cNvSpPr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7" name="Group 314"/>
              <p:cNvGrpSpPr/>
              <p:nvPr/>
            </p:nvGrpSpPr>
            <p:grpSpPr>
              <a:xfrm>
                <a:off x="6475080" y="3678262"/>
                <a:ext cx="1982108" cy="146881"/>
                <a:chOff x="4781243" y="211679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04" name="Rectangle: Rounded Corners 381"/>
                <p:cNvSpPr>
                  <a:spLocks/>
                </p:cNvSpPr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Rectangle: Rounded Corners 382"/>
                <p:cNvSpPr>
                  <a:spLocks/>
                </p:cNvSpPr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Rectangle: Rounded Corners 383"/>
                <p:cNvSpPr>
                  <a:spLocks/>
                </p:cNvSpPr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Rectangle: Rounded Corners 384"/>
                <p:cNvSpPr>
                  <a:spLocks/>
                </p:cNvSpPr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Rectangle: Rounded Corners 385"/>
                <p:cNvSpPr>
                  <a:spLocks/>
                </p:cNvSpPr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Rectangle: Rounded Corners 386"/>
                <p:cNvSpPr>
                  <a:spLocks/>
                </p:cNvSpPr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Rectangle: Rounded Corners 387"/>
                <p:cNvSpPr>
                  <a:spLocks/>
                </p:cNvSpPr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1" name="Rectangle: Rounded Corners 388"/>
                <p:cNvSpPr>
                  <a:spLocks/>
                </p:cNvSpPr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2" name="Rectangle: Rounded Corners 389"/>
                <p:cNvSpPr>
                  <a:spLocks/>
                </p:cNvSpPr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3" name="Rectangle: Rounded Corners 390"/>
                <p:cNvSpPr>
                  <a:spLocks/>
                </p:cNvSpPr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8" name="Group 315"/>
              <p:cNvGrpSpPr/>
              <p:nvPr/>
            </p:nvGrpSpPr>
            <p:grpSpPr>
              <a:xfrm>
                <a:off x="6475080" y="3883181"/>
                <a:ext cx="1982108" cy="146881"/>
                <a:chOff x="4781243" y="226765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94" name="Rectangle: Rounded Corners 371"/>
                <p:cNvSpPr>
                  <a:spLocks/>
                </p:cNvSpPr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Rectangle: Rounded Corners 372"/>
                <p:cNvSpPr>
                  <a:spLocks/>
                </p:cNvSpPr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Rectangle: Rounded Corners 373"/>
                <p:cNvSpPr>
                  <a:spLocks/>
                </p:cNvSpPr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Rectangle: Rounded Corners 374"/>
                <p:cNvSpPr>
                  <a:spLocks/>
                </p:cNvSpPr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Rectangle: Rounded Corners 375"/>
                <p:cNvSpPr>
                  <a:spLocks/>
                </p:cNvSpPr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Rectangle: Rounded Corners 376"/>
                <p:cNvSpPr>
                  <a:spLocks/>
                </p:cNvSpPr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Rectangle: Rounded Corners 377"/>
                <p:cNvSpPr>
                  <a:spLocks/>
                </p:cNvSpPr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Rectangle: Rounded Corners 378"/>
                <p:cNvSpPr>
                  <a:spLocks/>
                </p:cNvSpPr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Rectangle: Rounded Corners 379"/>
                <p:cNvSpPr>
                  <a:spLocks/>
                </p:cNvSpPr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Rectangle: Rounded Corners 380"/>
                <p:cNvSpPr>
                  <a:spLocks/>
                </p:cNvSpPr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9" name="Group 316"/>
              <p:cNvGrpSpPr/>
              <p:nvPr/>
            </p:nvGrpSpPr>
            <p:grpSpPr>
              <a:xfrm>
                <a:off x="6475080" y="4088101"/>
                <a:ext cx="1982108" cy="146881"/>
                <a:chOff x="4781243" y="2418508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84" name="Rectangle: Rounded Corners 361"/>
                <p:cNvSpPr>
                  <a:spLocks/>
                </p:cNvSpPr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5" name="Rectangle: Rounded Corners 362"/>
                <p:cNvSpPr>
                  <a:spLocks/>
                </p:cNvSpPr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6" name="Rectangle: Rounded Corners 363"/>
                <p:cNvSpPr>
                  <a:spLocks/>
                </p:cNvSpPr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7" name="Rectangle: Rounded Corners 364"/>
                <p:cNvSpPr>
                  <a:spLocks/>
                </p:cNvSpPr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8" name="Rectangle: Rounded Corners 365"/>
                <p:cNvSpPr>
                  <a:spLocks/>
                </p:cNvSpPr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Rectangle: Rounded Corners 366"/>
                <p:cNvSpPr>
                  <a:spLocks/>
                </p:cNvSpPr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Rectangle: Rounded Corners 367"/>
                <p:cNvSpPr>
                  <a:spLocks/>
                </p:cNvSpPr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Rectangle: Rounded Corners 368"/>
                <p:cNvSpPr>
                  <a:spLocks/>
                </p:cNvSpPr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Rectangle: Rounded Corners 369"/>
                <p:cNvSpPr>
                  <a:spLocks/>
                </p:cNvSpPr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Rectangle: Rounded Corners 370"/>
                <p:cNvSpPr>
                  <a:spLocks/>
                </p:cNvSpPr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40" name="Group 317"/>
              <p:cNvGrpSpPr/>
              <p:nvPr/>
            </p:nvGrpSpPr>
            <p:grpSpPr>
              <a:xfrm>
                <a:off x="6475080" y="4293020"/>
                <a:ext cx="1982108" cy="146881"/>
                <a:chOff x="4781243" y="2569363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74" name="Rectangle: Rounded Corners 351"/>
                <p:cNvSpPr>
                  <a:spLocks/>
                </p:cNvSpPr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5" name="Rectangle: Rounded Corners 352"/>
                <p:cNvSpPr>
                  <a:spLocks/>
                </p:cNvSpPr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6" name="Rectangle: Rounded Corners 353"/>
                <p:cNvSpPr>
                  <a:spLocks/>
                </p:cNvSpPr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Rectangle: Rounded Corners 354"/>
                <p:cNvSpPr>
                  <a:spLocks/>
                </p:cNvSpPr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Rectangle: Rounded Corners 355"/>
                <p:cNvSpPr>
                  <a:spLocks/>
                </p:cNvSpPr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Rectangle: Rounded Corners 356"/>
                <p:cNvSpPr>
                  <a:spLocks/>
                </p:cNvSpPr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0" name="Rectangle: Rounded Corners 357"/>
                <p:cNvSpPr>
                  <a:spLocks/>
                </p:cNvSpPr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1" name="Rectangle: Rounded Corners 358"/>
                <p:cNvSpPr>
                  <a:spLocks/>
                </p:cNvSpPr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2" name="Rectangle: Rounded Corners 359"/>
                <p:cNvSpPr>
                  <a:spLocks/>
                </p:cNvSpPr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3" name="Rectangle: Rounded Corners 360"/>
                <p:cNvSpPr>
                  <a:spLocks/>
                </p:cNvSpPr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41" name="Group 318"/>
              <p:cNvGrpSpPr/>
              <p:nvPr/>
            </p:nvGrpSpPr>
            <p:grpSpPr>
              <a:xfrm>
                <a:off x="6475080" y="4497940"/>
                <a:ext cx="1982108" cy="146881"/>
                <a:chOff x="4781243" y="2720218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64" name="Rectangle: Rounded Corners 341"/>
                <p:cNvSpPr>
                  <a:spLocks/>
                </p:cNvSpPr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Rectangle: Rounded Corners 342"/>
                <p:cNvSpPr>
                  <a:spLocks/>
                </p:cNvSpPr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Rectangle: Rounded Corners 343"/>
                <p:cNvSpPr>
                  <a:spLocks/>
                </p:cNvSpPr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Rectangle: Rounded Corners 344"/>
                <p:cNvSpPr>
                  <a:spLocks/>
                </p:cNvSpPr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Rectangle: Rounded Corners 345"/>
                <p:cNvSpPr>
                  <a:spLocks/>
                </p:cNvSpPr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Rectangle: Rounded Corners 346"/>
                <p:cNvSpPr>
                  <a:spLocks/>
                </p:cNvSpPr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Rectangle: Rounded Corners 347"/>
                <p:cNvSpPr>
                  <a:spLocks/>
                </p:cNvSpPr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Rectangle: Rounded Corners 348"/>
                <p:cNvSpPr>
                  <a:spLocks/>
                </p:cNvSpPr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Rectangle: Rounded Corners 349"/>
                <p:cNvSpPr>
                  <a:spLocks/>
                </p:cNvSpPr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Rectangle: Rounded Corners 350"/>
                <p:cNvSpPr>
                  <a:spLocks/>
                </p:cNvSpPr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42" name="Group 319"/>
              <p:cNvGrpSpPr/>
              <p:nvPr/>
            </p:nvGrpSpPr>
            <p:grpSpPr>
              <a:xfrm>
                <a:off x="6475080" y="4702859"/>
                <a:ext cx="1982108" cy="146881"/>
                <a:chOff x="4781243" y="2871070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54" name="Rectangle: Rounded Corners 331"/>
                <p:cNvSpPr>
                  <a:spLocks/>
                </p:cNvSpPr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Rectangle: Rounded Corners 332"/>
                <p:cNvSpPr>
                  <a:spLocks/>
                </p:cNvSpPr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Rectangle: Rounded Corners 333"/>
                <p:cNvSpPr>
                  <a:spLocks/>
                </p:cNvSpPr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Rectangle: Rounded Corners 334"/>
                <p:cNvSpPr>
                  <a:spLocks/>
                </p:cNvSpPr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Rectangle: Rounded Corners 335"/>
                <p:cNvSpPr>
                  <a:spLocks/>
                </p:cNvSpPr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Rectangle: Rounded Corners 336"/>
                <p:cNvSpPr>
                  <a:spLocks/>
                </p:cNvSpPr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0" name="Rectangle: Rounded Corners 337"/>
                <p:cNvSpPr>
                  <a:spLocks/>
                </p:cNvSpPr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Rectangle: Rounded Corners 338"/>
                <p:cNvSpPr>
                  <a:spLocks/>
                </p:cNvSpPr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Rectangle: Rounded Corners 339"/>
                <p:cNvSpPr>
                  <a:spLocks/>
                </p:cNvSpPr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Rectangle: Rounded Corners 340"/>
                <p:cNvSpPr>
                  <a:spLocks/>
                </p:cNvSpPr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43" name="Group 320"/>
              <p:cNvGrpSpPr/>
              <p:nvPr/>
            </p:nvGrpSpPr>
            <p:grpSpPr>
              <a:xfrm>
                <a:off x="6475080" y="4907779"/>
                <a:ext cx="1982108" cy="146881"/>
                <a:chOff x="4781243" y="2871070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44" name="Rectangle: Rounded Corners 321"/>
                <p:cNvSpPr>
                  <a:spLocks/>
                </p:cNvSpPr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Rectangle: Rounded Corners 322"/>
                <p:cNvSpPr>
                  <a:spLocks/>
                </p:cNvSpPr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Rectangle: Rounded Corners 323"/>
                <p:cNvSpPr>
                  <a:spLocks/>
                </p:cNvSpPr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Rectangle: Rounded Corners 324"/>
                <p:cNvSpPr>
                  <a:spLocks/>
                </p:cNvSpPr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Rectangle: Rounded Corners 325"/>
                <p:cNvSpPr>
                  <a:spLocks/>
                </p:cNvSpPr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Rectangle: Rounded Corners 326"/>
                <p:cNvSpPr>
                  <a:spLocks/>
                </p:cNvSpPr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Rectangle: Rounded Corners 327"/>
                <p:cNvSpPr>
                  <a:spLocks/>
                </p:cNvSpPr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Rectangle: Rounded Corners 328"/>
                <p:cNvSpPr>
                  <a:spLocks/>
                </p:cNvSpPr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Rectangle: Rounded Corners 329"/>
                <p:cNvSpPr>
                  <a:spLocks/>
                </p:cNvSpPr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Rectangle: Rounded Corners 330"/>
                <p:cNvSpPr>
                  <a:spLocks/>
                </p:cNvSpPr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0" name="Group 545"/>
            <p:cNvGrpSpPr/>
            <p:nvPr/>
          </p:nvGrpSpPr>
          <p:grpSpPr>
            <a:xfrm>
              <a:off x="4798212" y="1228790"/>
              <a:ext cx="1602793" cy="525144"/>
              <a:chOff x="1491260" y="4372391"/>
              <a:chExt cx="2137058" cy="700192"/>
            </a:xfrm>
          </p:grpSpPr>
          <p:sp>
            <p:nvSpPr>
              <p:cNvPr id="14" name="TextBox 546"/>
              <p:cNvSpPr txBox="1">
                <a:spLocks/>
              </p:cNvSpPr>
              <p:nvPr/>
            </p:nvSpPr>
            <p:spPr>
              <a:xfrm>
                <a:off x="1491261" y="4372391"/>
                <a:ext cx="1077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5" name="TextBox 547"/>
              <p:cNvSpPr txBox="1">
                <a:spLocks/>
              </p:cNvSpPr>
              <p:nvPr/>
            </p:nvSpPr>
            <p:spPr>
              <a:xfrm>
                <a:off x="1491260" y="4587835"/>
                <a:ext cx="2137058" cy="48474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471" name="组合 470"/>
          <p:cNvGrpSpPr/>
          <p:nvPr/>
        </p:nvGrpSpPr>
        <p:grpSpPr>
          <a:xfrm>
            <a:off x="6853428" y="1228790"/>
            <a:ext cx="1602793" cy="2562205"/>
            <a:chOff x="6853428" y="1228790"/>
            <a:chExt cx="1602793" cy="2562205"/>
          </a:xfrm>
        </p:grpSpPr>
        <p:grpSp>
          <p:nvGrpSpPr>
            <p:cNvPr id="7" name="Group 1"/>
            <p:cNvGrpSpPr/>
            <p:nvPr/>
          </p:nvGrpSpPr>
          <p:grpSpPr>
            <a:xfrm>
              <a:off x="6904253" y="2085696"/>
              <a:ext cx="1493856" cy="1705299"/>
              <a:chOff x="9205670" y="2780928"/>
              <a:chExt cx="1991808" cy="2273732"/>
            </a:xfrm>
          </p:grpSpPr>
          <p:sp>
            <p:nvSpPr>
              <p:cNvPr id="20" name="TextBox 421"/>
              <p:cNvSpPr txBox="1"/>
              <p:nvPr/>
            </p:nvSpPr>
            <p:spPr>
              <a:xfrm>
                <a:off x="9205670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lvl="0"/>
                <a:r>
                  <a:rPr lang="nb-NO" sz="3200">
                    <a:solidFill>
                      <a:schemeClr val="accent5"/>
                    </a:solidFill>
                    <a:latin typeface="Impact" panose="020B0806030902050204" pitchFamily="34" charset="0"/>
                  </a:rPr>
                  <a:t>78%</a:t>
                </a:r>
              </a:p>
            </p:txBody>
          </p:sp>
          <p:grpSp>
            <p:nvGrpSpPr>
              <p:cNvPr id="21" name="Group 424"/>
              <p:cNvGrpSpPr/>
              <p:nvPr/>
            </p:nvGrpSpPr>
            <p:grpSpPr>
              <a:xfrm>
                <a:off x="10235049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27" name="Rectangle: Rounded Corners 530"/>
                <p:cNvSpPr>
                  <a:spLocks/>
                </p:cNvSpPr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Rectangle: Rounded Corners 531"/>
                <p:cNvSpPr>
                  <a:spLocks/>
                </p:cNvSpPr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Rectangle: Rounded Corners 532"/>
                <p:cNvSpPr>
                  <a:spLocks/>
                </p:cNvSpPr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Rectangle: Rounded Corners 533"/>
                <p:cNvSpPr>
                  <a:spLocks/>
                </p:cNvSpPr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Rectangle: Rounded Corners 534"/>
                <p:cNvSpPr>
                  <a:spLocks/>
                </p:cNvSpPr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2" name="Group 425"/>
              <p:cNvGrpSpPr/>
              <p:nvPr/>
            </p:nvGrpSpPr>
            <p:grpSpPr>
              <a:xfrm>
                <a:off x="10235049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22" name="Rectangle: Rounded Corners 525"/>
                <p:cNvSpPr>
                  <a:spLocks/>
                </p:cNvSpPr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Rectangle: Rounded Corners 526"/>
                <p:cNvSpPr>
                  <a:spLocks/>
                </p:cNvSpPr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Rectangle: Rounded Corners 527"/>
                <p:cNvSpPr>
                  <a:spLocks/>
                </p:cNvSpPr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Rectangle: Rounded Corners 528"/>
                <p:cNvSpPr>
                  <a:spLocks/>
                </p:cNvSpPr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Rectangle: Rounded Corners 529"/>
                <p:cNvSpPr>
                  <a:spLocks/>
                </p:cNvSpPr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3" name="Group 426"/>
              <p:cNvGrpSpPr/>
              <p:nvPr/>
            </p:nvGrpSpPr>
            <p:grpSpPr>
              <a:xfrm>
                <a:off x="9215370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12" name="Rectangle: Rounded Corners 515"/>
                <p:cNvSpPr>
                  <a:spLocks/>
                </p:cNvSpPr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Rectangle: Rounded Corners 516"/>
                <p:cNvSpPr>
                  <a:spLocks/>
                </p:cNvSpPr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Rectangle: Rounded Corners 517"/>
                <p:cNvSpPr>
                  <a:spLocks/>
                </p:cNvSpPr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Rectangle: Rounded Corners 518"/>
                <p:cNvSpPr>
                  <a:spLocks/>
                </p:cNvSpPr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Rectangle: Rounded Corners 519"/>
                <p:cNvSpPr>
                  <a:spLocks/>
                </p:cNvSpPr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Rectangle: Rounded Corners 520"/>
                <p:cNvSpPr>
                  <a:spLocks/>
                </p:cNvSpPr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Rectangle: Rounded Corners 521"/>
                <p:cNvSpPr>
                  <a:spLocks/>
                </p:cNvSpPr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Rectangle: Rounded Corners 522"/>
                <p:cNvSpPr>
                  <a:spLocks/>
                </p:cNvSpPr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Rectangle: Rounded Corners 523"/>
                <p:cNvSpPr>
                  <a:spLocks/>
                </p:cNvSpPr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Rectangle: Rounded Corners 524"/>
                <p:cNvSpPr>
                  <a:spLocks/>
                </p:cNvSpPr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Group 427"/>
              <p:cNvGrpSpPr/>
              <p:nvPr/>
            </p:nvGrpSpPr>
            <p:grpSpPr>
              <a:xfrm>
                <a:off x="9215370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02" name="Rectangle: Rounded Corners 505"/>
                <p:cNvSpPr>
                  <a:spLocks/>
                </p:cNvSpPr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Rectangle: Rounded Corners 506"/>
                <p:cNvSpPr>
                  <a:spLocks/>
                </p:cNvSpPr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Rectangle: Rounded Corners 507"/>
                <p:cNvSpPr>
                  <a:spLocks/>
                </p:cNvSpPr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Rectangle: Rounded Corners 508"/>
                <p:cNvSpPr>
                  <a:spLocks/>
                </p:cNvSpPr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Rectangle: Rounded Corners 509"/>
                <p:cNvSpPr>
                  <a:spLocks/>
                </p:cNvSpPr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Rectangle: Rounded Corners 510"/>
                <p:cNvSpPr>
                  <a:spLocks/>
                </p:cNvSpPr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Rectangle: Rounded Corners 511"/>
                <p:cNvSpPr>
                  <a:spLocks/>
                </p:cNvSpPr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Rectangle: Rounded Corners 512"/>
                <p:cNvSpPr>
                  <a:spLocks/>
                </p:cNvSpPr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Rectangle: Rounded Corners 513"/>
                <p:cNvSpPr>
                  <a:spLocks/>
                </p:cNvSpPr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Rectangle: Rounded Corners 514"/>
                <p:cNvSpPr>
                  <a:spLocks/>
                </p:cNvSpPr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" name="Group 428"/>
              <p:cNvGrpSpPr/>
              <p:nvPr/>
            </p:nvGrpSpPr>
            <p:grpSpPr>
              <a:xfrm>
                <a:off x="9215370" y="3678262"/>
                <a:ext cx="1982108" cy="146881"/>
                <a:chOff x="4781243" y="211679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92" name="Rectangle: Rounded Corners 495"/>
                <p:cNvSpPr>
                  <a:spLocks/>
                </p:cNvSpPr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Rectangle: Rounded Corners 496"/>
                <p:cNvSpPr>
                  <a:spLocks/>
                </p:cNvSpPr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Rectangle: Rounded Corners 497"/>
                <p:cNvSpPr>
                  <a:spLocks/>
                </p:cNvSpPr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Rectangle: Rounded Corners 498"/>
                <p:cNvSpPr>
                  <a:spLocks/>
                </p:cNvSpPr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Rectangle: Rounded Corners 499"/>
                <p:cNvSpPr>
                  <a:spLocks/>
                </p:cNvSpPr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Rectangle: Rounded Corners 500"/>
                <p:cNvSpPr>
                  <a:spLocks/>
                </p:cNvSpPr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Rectangle: Rounded Corners 501"/>
                <p:cNvSpPr>
                  <a:spLocks/>
                </p:cNvSpPr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Rectangle: Rounded Corners 502"/>
                <p:cNvSpPr>
                  <a:spLocks/>
                </p:cNvSpPr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Rectangle: Rounded Corners 503"/>
                <p:cNvSpPr>
                  <a:spLocks/>
                </p:cNvSpPr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Rectangle: Rounded Corners 504"/>
                <p:cNvSpPr>
                  <a:spLocks/>
                </p:cNvSpPr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6" name="Group 429"/>
              <p:cNvGrpSpPr/>
              <p:nvPr/>
            </p:nvGrpSpPr>
            <p:grpSpPr>
              <a:xfrm>
                <a:off x="9215370" y="3883181"/>
                <a:ext cx="1982108" cy="146881"/>
                <a:chOff x="4781243" y="2267653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82" name="Rectangle: Rounded Corners 485"/>
                <p:cNvSpPr>
                  <a:spLocks/>
                </p:cNvSpPr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Rectangle: Rounded Corners 486"/>
                <p:cNvSpPr>
                  <a:spLocks/>
                </p:cNvSpPr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Rectangle: Rounded Corners 487"/>
                <p:cNvSpPr>
                  <a:spLocks/>
                </p:cNvSpPr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Rectangle: Rounded Corners 488"/>
                <p:cNvSpPr>
                  <a:spLocks/>
                </p:cNvSpPr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Rectangle: Rounded Corners 489"/>
                <p:cNvSpPr>
                  <a:spLocks/>
                </p:cNvSpPr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Rectangle: Rounded Corners 490"/>
                <p:cNvSpPr>
                  <a:spLocks/>
                </p:cNvSpPr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Rectangle: Rounded Corners 491"/>
                <p:cNvSpPr>
                  <a:spLocks/>
                </p:cNvSpPr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Rectangle: Rounded Corners 492"/>
                <p:cNvSpPr>
                  <a:spLocks/>
                </p:cNvSpPr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Rectangle: Rounded Corners 493"/>
                <p:cNvSpPr>
                  <a:spLocks/>
                </p:cNvSpPr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Rectangle: Rounded Corners 494"/>
                <p:cNvSpPr>
                  <a:spLocks/>
                </p:cNvSpPr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7" name="Group 430"/>
              <p:cNvGrpSpPr/>
              <p:nvPr/>
            </p:nvGrpSpPr>
            <p:grpSpPr>
              <a:xfrm>
                <a:off x="9215370" y="4088101"/>
                <a:ext cx="1982108" cy="146881"/>
                <a:chOff x="4781243" y="241850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72" name="Rectangle: Rounded Corners 475"/>
                <p:cNvSpPr>
                  <a:spLocks/>
                </p:cNvSpPr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Rectangle: Rounded Corners 476"/>
                <p:cNvSpPr>
                  <a:spLocks/>
                </p:cNvSpPr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Rectangle: Rounded Corners 477"/>
                <p:cNvSpPr>
                  <a:spLocks/>
                </p:cNvSpPr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Rectangle: Rounded Corners 478"/>
                <p:cNvSpPr>
                  <a:spLocks/>
                </p:cNvSpPr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Rectangle: Rounded Corners 479"/>
                <p:cNvSpPr>
                  <a:spLocks/>
                </p:cNvSpPr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Rectangle: Rounded Corners 480"/>
                <p:cNvSpPr>
                  <a:spLocks/>
                </p:cNvSpPr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Rectangle: Rounded Corners 481"/>
                <p:cNvSpPr>
                  <a:spLocks/>
                </p:cNvSpPr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Rectangle: Rounded Corners 482"/>
                <p:cNvSpPr>
                  <a:spLocks/>
                </p:cNvSpPr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Rectangle: Rounded Corners 483"/>
                <p:cNvSpPr>
                  <a:spLocks/>
                </p:cNvSpPr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Rectangle: Rounded Corners 484"/>
                <p:cNvSpPr>
                  <a:spLocks/>
                </p:cNvSpPr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8" name="Group 431"/>
              <p:cNvGrpSpPr/>
              <p:nvPr/>
            </p:nvGrpSpPr>
            <p:grpSpPr>
              <a:xfrm>
                <a:off x="9215370" y="4293020"/>
                <a:ext cx="1982108" cy="146881"/>
                <a:chOff x="4781243" y="2569363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62" name="Rectangle: Rounded Corners 465"/>
                <p:cNvSpPr>
                  <a:spLocks/>
                </p:cNvSpPr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Rectangle: Rounded Corners 466"/>
                <p:cNvSpPr>
                  <a:spLocks/>
                </p:cNvSpPr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Rectangle: Rounded Corners 467"/>
                <p:cNvSpPr>
                  <a:spLocks/>
                </p:cNvSpPr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Rectangle: Rounded Corners 468"/>
                <p:cNvSpPr>
                  <a:spLocks/>
                </p:cNvSpPr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Rectangle: Rounded Corners 469"/>
                <p:cNvSpPr>
                  <a:spLocks/>
                </p:cNvSpPr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Rectangle: Rounded Corners 470"/>
                <p:cNvSpPr>
                  <a:spLocks/>
                </p:cNvSpPr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Rectangle: Rounded Corners 471"/>
                <p:cNvSpPr>
                  <a:spLocks/>
                </p:cNvSpPr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Rectangle: Rounded Corners 472"/>
                <p:cNvSpPr>
                  <a:spLocks/>
                </p:cNvSpPr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Rectangle: Rounded Corners 473"/>
                <p:cNvSpPr>
                  <a:spLocks/>
                </p:cNvSpPr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Rectangle: Rounded Corners 474"/>
                <p:cNvSpPr>
                  <a:spLocks/>
                </p:cNvSpPr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9" name="Group 432"/>
              <p:cNvGrpSpPr/>
              <p:nvPr/>
            </p:nvGrpSpPr>
            <p:grpSpPr>
              <a:xfrm>
                <a:off x="9215370" y="4497940"/>
                <a:ext cx="1982108" cy="146881"/>
                <a:chOff x="4781243" y="272021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52" name="Rectangle: Rounded Corners 455"/>
                <p:cNvSpPr>
                  <a:spLocks/>
                </p:cNvSpPr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Rectangle: Rounded Corners 456"/>
                <p:cNvSpPr>
                  <a:spLocks/>
                </p:cNvSpPr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Rectangle: Rounded Corners 457"/>
                <p:cNvSpPr>
                  <a:spLocks/>
                </p:cNvSpPr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Rectangle: Rounded Corners 458"/>
                <p:cNvSpPr>
                  <a:spLocks/>
                </p:cNvSpPr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Rectangle: Rounded Corners 459"/>
                <p:cNvSpPr>
                  <a:spLocks/>
                </p:cNvSpPr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Rectangle: Rounded Corners 460"/>
                <p:cNvSpPr>
                  <a:spLocks/>
                </p:cNvSpPr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Rectangle: Rounded Corners 461"/>
                <p:cNvSpPr>
                  <a:spLocks/>
                </p:cNvSpPr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Rectangle: Rounded Corners 462"/>
                <p:cNvSpPr>
                  <a:spLocks/>
                </p:cNvSpPr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Rectangle: Rounded Corners 463"/>
                <p:cNvSpPr>
                  <a:spLocks/>
                </p:cNvSpPr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Rectangle: Rounded Corners 464"/>
                <p:cNvSpPr>
                  <a:spLocks/>
                </p:cNvSpPr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0" name="Group 433"/>
              <p:cNvGrpSpPr/>
              <p:nvPr/>
            </p:nvGrpSpPr>
            <p:grpSpPr>
              <a:xfrm>
                <a:off x="9215370" y="4702859"/>
                <a:ext cx="1982108" cy="146881"/>
                <a:chOff x="4781243" y="2871070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42" name="Rectangle: Rounded Corners 445"/>
                <p:cNvSpPr>
                  <a:spLocks/>
                </p:cNvSpPr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Rectangle: Rounded Corners 446"/>
                <p:cNvSpPr>
                  <a:spLocks/>
                </p:cNvSpPr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Rectangle: Rounded Corners 447"/>
                <p:cNvSpPr>
                  <a:spLocks/>
                </p:cNvSpPr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Rectangle: Rounded Corners 448"/>
                <p:cNvSpPr>
                  <a:spLocks/>
                </p:cNvSpPr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Rectangle: Rounded Corners 449"/>
                <p:cNvSpPr>
                  <a:spLocks/>
                </p:cNvSpPr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Rectangle: Rounded Corners 450"/>
                <p:cNvSpPr>
                  <a:spLocks/>
                </p:cNvSpPr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Rectangle: Rounded Corners 451"/>
                <p:cNvSpPr>
                  <a:spLocks/>
                </p:cNvSpPr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Rectangle: Rounded Corners 452"/>
                <p:cNvSpPr>
                  <a:spLocks/>
                </p:cNvSpPr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Rectangle: Rounded Corners 453"/>
                <p:cNvSpPr>
                  <a:spLocks/>
                </p:cNvSpPr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Rectangle: Rounded Corners 454"/>
                <p:cNvSpPr>
                  <a:spLocks/>
                </p:cNvSpPr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1" name="Group 434"/>
              <p:cNvGrpSpPr/>
              <p:nvPr/>
            </p:nvGrpSpPr>
            <p:grpSpPr>
              <a:xfrm>
                <a:off x="9215370" y="4907779"/>
                <a:ext cx="1982108" cy="146881"/>
                <a:chOff x="4781243" y="2871070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32" name="Rectangle: Rounded Corners 435"/>
                <p:cNvSpPr>
                  <a:spLocks/>
                </p:cNvSpPr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Rectangle: Rounded Corners 436"/>
                <p:cNvSpPr>
                  <a:spLocks/>
                </p:cNvSpPr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Rectangle: Rounded Corners 437"/>
                <p:cNvSpPr>
                  <a:spLocks/>
                </p:cNvSpPr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Rectangle: Rounded Corners 438"/>
                <p:cNvSpPr>
                  <a:spLocks/>
                </p:cNvSpPr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Rectangle: Rounded Corners 439"/>
                <p:cNvSpPr>
                  <a:spLocks/>
                </p:cNvSpPr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Rectangle: Rounded Corners 440"/>
                <p:cNvSpPr>
                  <a:spLocks/>
                </p:cNvSpPr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Rectangle: Rounded Corners 441"/>
                <p:cNvSpPr>
                  <a:spLocks/>
                </p:cNvSpPr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Rectangle: Rounded Corners 442"/>
                <p:cNvSpPr>
                  <a:spLocks/>
                </p:cNvSpPr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Rectangle: Rounded Corners 443"/>
                <p:cNvSpPr>
                  <a:spLocks/>
                </p:cNvSpPr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Rectangle: Rounded Corners 444"/>
                <p:cNvSpPr>
                  <a:spLocks/>
                </p:cNvSpPr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1" name="Group 548"/>
            <p:cNvGrpSpPr/>
            <p:nvPr/>
          </p:nvGrpSpPr>
          <p:grpSpPr>
            <a:xfrm>
              <a:off x="6853428" y="1228790"/>
              <a:ext cx="1602793" cy="525144"/>
              <a:chOff x="1491260" y="4372391"/>
              <a:chExt cx="2137058" cy="700192"/>
            </a:xfrm>
          </p:grpSpPr>
          <p:sp>
            <p:nvSpPr>
              <p:cNvPr id="12" name="TextBox 549"/>
              <p:cNvSpPr txBox="1">
                <a:spLocks/>
              </p:cNvSpPr>
              <p:nvPr/>
            </p:nvSpPr>
            <p:spPr>
              <a:xfrm>
                <a:off x="1491261" y="4372391"/>
                <a:ext cx="1077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13" name="TextBox 550"/>
              <p:cNvSpPr txBox="1">
                <a:spLocks/>
              </p:cNvSpPr>
              <p:nvPr/>
            </p:nvSpPr>
            <p:spPr>
              <a:xfrm>
                <a:off x="1491260" y="4587835"/>
                <a:ext cx="2137058" cy="48474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68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11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89968e7-0000-453a-828f-c7e8512f596a"/>
          <p:cNvGrpSpPr>
            <a:grpSpLocks noChangeAspect="1"/>
          </p:cNvGrpSpPr>
          <p:nvPr/>
        </p:nvGrpSpPr>
        <p:grpSpPr>
          <a:xfrm>
            <a:off x="686588" y="1726145"/>
            <a:ext cx="7770823" cy="1961771"/>
            <a:chOff x="915451" y="2301526"/>
            <a:chExt cx="10361098" cy="2615695"/>
          </a:xfrm>
        </p:grpSpPr>
        <p:sp>
          <p:nvSpPr>
            <p:cNvPr id="4" name="Rectangle 4"/>
            <p:cNvSpPr/>
            <p:nvPr/>
          </p:nvSpPr>
          <p:spPr>
            <a:xfrm>
              <a:off x="915451" y="3546126"/>
              <a:ext cx="1930400" cy="5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867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grpSp>
          <p:nvGrpSpPr>
            <p:cNvPr id="5" name="Group 6"/>
            <p:cNvGrpSpPr/>
            <p:nvPr/>
          </p:nvGrpSpPr>
          <p:grpSpPr>
            <a:xfrm>
              <a:off x="1355717" y="2301526"/>
              <a:ext cx="1049867" cy="1049867"/>
              <a:chOff x="1016000" y="1689100"/>
              <a:chExt cx="787400" cy="787400"/>
            </a:xfrm>
          </p:grpSpPr>
          <p:grpSp>
            <p:nvGrpSpPr>
              <p:cNvPr id="35" name="Group 7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37" name="Oval 9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Oval 10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6" name="Freeform: Shape 8"/>
              <p:cNvSpPr>
                <a:spLocks/>
              </p:cNvSpPr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Rectangle 13"/>
            <p:cNvSpPr/>
            <p:nvPr/>
          </p:nvSpPr>
          <p:spPr>
            <a:xfrm>
              <a:off x="3023125" y="3546126"/>
              <a:ext cx="1930400" cy="5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867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3463392" y="2301526"/>
              <a:ext cx="1049867" cy="1049867"/>
              <a:chOff x="2597150" y="1689100"/>
              <a:chExt cx="787400" cy="787400"/>
            </a:xfrm>
          </p:grpSpPr>
          <p:grpSp>
            <p:nvGrpSpPr>
              <p:cNvPr id="31" name="Group 16"/>
              <p:cNvGrpSpPr/>
              <p:nvPr/>
            </p:nvGrpSpPr>
            <p:grpSpPr>
              <a:xfrm>
                <a:off x="259715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33" name="Oval 18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Oval 19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2" name="Freeform: Shape 17"/>
              <p:cNvSpPr>
                <a:spLocks/>
              </p:cNvSpPr>
              <p:nvPr/>
            </p:nvSpPr>
            <p:spPr bwMode="auto">
              <a:xfrm>
                <a:off x="2847775" y="1970605"/>
                <a:ext cx="286150" cy="224390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Rectangle 22"/>
            <p:cNvSpPr/>
            <p:nvPr/>
          </p:nvSpPr>
          <p:spPr>
            <a:xfrm>
              <a:off x="5130800" y="3546126"/>
              <a:ext cx="1930400" cy="5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867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grpSp>
          <p:nvGrpSpPr>
            <p:cNvPr id="9" name="Group 24"/>
            <p:cNvGrpSpPr/>
            <p:nvPr/>
          </p:nvGrpSpPr>
          <p:grpSpPr>
            <a:xfrm>
              <a:off x="5571067" y="2301526"/>
              <a:ext cx="1049867" cy="1049867"/>
              <a:chOff x="4178300" y="1689100"/>
              <a:chExt cx="787400" cy="787400"/>
            </a:xfrm>
          </p:grpSpPr>
          <p:grpSp>
            <p:nvGrpSpPr>
              <p:cNvPr id="27" name="Group 25"/>
              <p:cNvGrpSpPr/>
              <p:nvPr/>
            </p:nvGrpSpPr>
            <p:grpSpPr>
              <a:xfrm>
                <a:off x="41783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29" name="Oval 27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Oval 28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Freeform: Shape 26"/>
              <p:cNvSpPr>
                <a:spLocks/>
              </p:cNvSpPr>
              <p:nvPr/>
            </p:nvSpPr>
            <p:spPr bwMode="auto">
              <a:xfrm>
                <a:off x="4429954" y="1979868"/>
                <a:ext cx="284092" cy="205864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Rectangle 31"/>
            <p:cNvSpPr/>
            <p:nvPr/>
          </p:nvSpPr>
          <p:spPr>
            <a:xfrm>
              <a:off x="7238475" y="3546126"/>
              <a:ext cx="1930400" cy="5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867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grpSp>
          <p:nvGrpSpPr>
            <p:cNvPr id="11" name="Group 33"/>
            <p:cNvGrpSpPr/>
            <p:nvPr/>
          </p:nvGrpSpPr>
          <p:grpSpPr>
            <a:xfrm>
              <a:off x="7678741" y="2301526"/>
              <a:ext cx="1049867" cy="1049867"/>
              <a:chOff x="5759450" y="1689100"/>
              <a:chExt cx="787400" cy="787400"/>
            </a:xfrm>
          </p:grpSpPr>
          <p:grpSp>
            <p:nvGrpSpPr>
              <p:cNvPr id="23" name="Group 34"/>
              <p:cNvGrpSpPr/>
              <p:nvPr/>
            </p:nvGrpSpPr>
            <p:grpSpPr>
              <a:xfrm>
                <a:off x="575945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25" name="Oval 36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Oval 37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Freeform: Shape 35"/>
              <p:cNvSpPr>
                <a:spLocks/>
              </p:cNvSpPr>
              <p:nvPr/>
            </p:nvSpPr>
            <p:spPr bwMode="auto">
              <a:xfrm>
                <a:off x="6030661" y="1960311"/>
                <a:ext cx="244978" cy="244978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Rectangle 40"/>
            <p:cNvSpPr/>
            <p:nvPr/>
          </p:nvSpPr>
          <p:spPr>
            <a:xfrm>
              <a:off x="9346149" y="3546126"/>
              <a:ext cx="1930400" cy="5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867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grpSp>
          <p:nvGrpSpPr>
            <p:cNvPr id="13" name="Group 42"/>
            <p:cNvGrpSpPr/>
            <p:nvPr/>
          </p:nvGrpSpPr>
          <p:grpSpPr>
            <a:xfrm>
              <a:off x="9786416" y="2301526"/>
              <a:ext cx="1049867" cy="1049867"/>
              <a:chOff x="7340600" y="1689100"/>
              <a:chExt cx="787400" cy="787400"/>
            </a:xfrm>
          </p:grpSpPr>
          <p:grpSp>
            <p:nvGrpSpPr>
              <p:cNvPr id="19" name="Group 43"/>
              <p:cNvGrpSpPr/>
              <p:nvPr/>
            </p:nvGrpSpPr>
            <p:grpSpPr>
              <a:xfrm>
                <a:off x="73406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21" name="Oval 45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Oval 46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0" name="Freeform: Shape 44"/>
              <p:cNvSpPr>
                <a:spLocks/>
              </p:cNvSpPr>
              <p:nvPr/>
            </p:nvSpPr>
            <p:spPr bwMode="auto">
              <a:xfrm>
                <a:off x="7606665" y="1979869"/>
                <a:ext cx="255270" cy="20586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TextBox 48"/>
            <p:cNvSpPr txBox="1">
              <a:spLocks/>
            </p:cNvSpPr>
            <p:nvPr/>
          </p:nvSpPr>
          <p:spPr>
            <a:xfrm>
              <a:off x="1064335" y="4054126"/>
              <a:ext cx="1620033" cy="863095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5" name="TextBox 51"/>
            <p:cNvSpPr txBox="1">
              <a:spLocks/>
            </p:cNvSpPr>
            <p:nvPr/>
          </p:nvSpPr>
          <p:spPr>
            <a:xfrm>
              <a:off x="3172010" y="4054126"/>
              <a:ext cx="1620033" cy="863095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6" name="TextBox 54"/>
            <p:cNvSpPr txBox="1">
              <a:spLocks/>
            </p:cNvSpPr>
            <p:nvPr/>
          </p:nvSpPr>
          <p:spPr>
            <a:xfrm>
              <a:off x="5279685" y="4054126"/>
              <a:ext cx="1620033" cy="863095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7" name="TextBox 57"/>
            <p:cNvSpPr txBox="1">
              <a:spLocks/>
            </p:cNvSpPr>
            <p:nvPr/>
          </p:nvSpPr>
          <p:spPr>
            <a:xfrm>
              <a:off x="7374765" y="4054126"/>
              <a:ext cx="1620033" cy="863095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8" name="TextBox 60"/>
            <p:cNvSpPr txBox="1">
              <a:spLocks/>
            </p:cNvSpPr>
            <p:nvPr/>
          </p:nvSpPr>
          <p:spPr>
            <a:xfrm>
              <a:off x="9495034" y="4054126"/>
              <a:ext cx="1620033" cy="863095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6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37 -0.740291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2780" y="734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7619" y="709130"/>
            <a:ext cx="4258577" cy="1132953"/>
            <a:chOff x="839416" y="1124744"/>
            <a:chExt cx="5678103" cy="1510604"/>
          </a:xfrm>
        </p:grpSpPr>
        <p:sp>
          <p:nvSpPr>
            <p:cNvPr id="51" name="任意多边形: 形状 50"/>
            <p:cNvSpPr>
              <a:spLocks/>
            </p:cNvSpPr>
            <p:nvPr/>
          </p:nvSpPr>
          <p:spPr bwMode="auto">
            <a:xfrm>
              <a:off x="5139468" y="2349400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/>
            <p:cNvSpPr>
              <a:spLocks/>
            </p:cNvSpPr>
            <p:nvPr/>
          </p:nvSpPr>
          <p:spPr bwMode="auto">
            <a:xfrm>
              <a:off x="5139468" y="2349400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/>
            <p:cNvSpPr>
              <a:spLocks/>
            </p:cNvSpPr>
            <p:nvPr/>
          </p:nvSpPr>
          <p:spPr bwMode="auto">
            <a:xfrm>
              <a:off x="1336281" y="1362339"/>
              <a:ext cx="5141222" cy="1059590"/>
            </a:xfrm>
            <a:custGeom>
              <a:avLst/>
              <a:gdLst>
                <a:gd name="T0" fmla="*/ 2740 w 2970"/>
                <a:gd name="T1" fmla="*/ 0 h 612"/>
                <a:gd name="T2" fmla="*/ 0 w 2970"/>
                <a:gd name="T3" fmla="*/ 0 h 612"/>
                <a:gd name="T4" fmla="*/ 68 w 2970"/>
                <a:gd name="T5" fmla="*/ 598 h 612"/>
                <a:gd name="T6" fmla="*/ 2684 w 2970"/>
                <a:gd name="T7" fmla="*/ 612 h 612"/>
                <a:gd name="T8" fmla="*/ 2740 w 2970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0" h="612">
                  <a:moveTo>
                    <a:pt x="27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598"/>
                    <a:pt x="68" y="598"/>
                    <a:pt x="68" y="598"/>
                  </a:cubicBezTo>
                  <a:cubicBezTo>
                    <a:pt x="2684" y="612"/>
                    <a:pt x="2684" y="612"/>
                    <a:pt x="2684" y="612"/>
                  </a:cubicBezTo>
                  <a:cubicBezTo>
                    <a:pt x="2970" y="306"/>
                    <a:pt x="2740" y="0"/>
                    <a:pt x="274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/>
            <p:cNvSpPr>
              <a:spLocks/>
            </p:cNvSpPr>
            <p:nvPr/>
          </p:nvSpPr>
          <p:spPr bwMode="auto">
            <a:xfrm>
              <a:off x="1358791" y="2356070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rgbClr val="F7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任意多边形: 形状 54"/>
            <p:cNvSpPr>
              <a:spLocks/>
            </p:cNvSpPr>
            <p:nvPr/>
          </p:nvSpPr>
          <p:spPr bwMode="auto">
            <a:xfrm>
              <a:off x="1661411" y="2153488"/>
              <a:ext cx="907029" cy="341803"/>
            </a:xfrm>
            <a:custGeom>
              <a:avLst/>
              <a:gdLst>
                <a:gd name="T0" fmla="*/ 524 w 524"/>
                <a:gd name="T1" fmla="*/ 31 h 197"/>
                <a:gd name="T2" fmla="*/ 0 w 524"/>
                <a:gd name="T3" fmla="*/ 0 h 197"/>
                <a:gd name="T4" fmla="*/ 25 w 524"/>
                <a:gd name="T5" fmla="*/ 197 h 197"/>
                <a:gd name="T6" fmla="*/ 235 w 524"/>
                <a:gd name="T7" fmla="*/ 197 h 197"/>
                <a:gd name="T8" fmla="*/ 524 w 524"/>
                <a:gd name="T9" fmla="*/ 3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97">
                  <a:moveTo>
                    <a:pt x="524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67" y="129"/>
                    <a:pt x="524" y="31"/>
                  </a:cubicBezTo>
                </a:path>
              </a:pathLst>
            </a:custGeom>
            <a:solidFill>
              <a:srgbClr val="377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矩形 55"/>
            <p:cNvSpPr>
              <a:spLocks/>
            </p:cNvSpPr>
            <p:nvPr/>
          </p:nvSpPr>
          <p:spPr bwMode="auto">
            <a:xfrm>
              <a:off x="2878564" y="1753328"/>
              <a:ext cx="2498499" cy="9171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任意多边形: 形状 56"/>
            <p:cNvSpPr>
              <a:spLocks/>
            </p:cNvSpPr>
            <p:nvPr/>
          </p:nvSpPr>
          <p:spPr bwMode="auto">
            <a:xfrm>
              <a:off x="1358791" y="2356070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任意多边形: 形状 57"/>
            <p:cNvSpPr>
              <a:spLocks/>
            </p:cNvSpPr>
            <p:nvPr/>
          </p:nvSpPr>
          <p:spPr bwMode="auto">
            <a:xfrm>
              <a:off x="839416" y="1124744"/>
              <a:ext cx="1889922" cy="1370548"/>
            </a:xfrm>
            <a:custGeom>
              <a:avLst/>
              <a:gdLst>
                <a:gd name="T0" fmla="*/ 1031 w 1092"/>
                <a:gd name="T1" fmla="*/ 366 h 791"/>
                <a:gd name="T2" fmla="*/ 1026 w 1092"/>
                <a:gd name="T3" fmla="*/ 350 h 791"/>
                <a:gd name="T4" fmla="*/ 919 w 1092"/>
                <a:gd name="T5" fmla="*/ 0 h 791"/>
                <a:gd name="T6" fmla="*/ 182 w 1092"/>
                <a:gd name="T7" fmla="*/ 6 h 791"/>
                <a:gd name="T8" fmla="*/ 84 w 1092"/>
                <a:gd name="T9" fmla="*/ 289 h 791"/>
                <a:gd name="T10" fmla="*/ 124 w 1092"/>
                <a:gd name="T11" fmla="*/ 540 h 791"/>
                <a:gd name="T12" fmla="*/ 418 w 1092"/>
                <a:gd name="T13" fmla="*/ 791 h 791"/>
                <a:gd name="T14" fmla="*/ 710 w 1092"/>
                <a:gd name="T15" fmla="*/ 791 h 791"/>
                <a:gd name="T16" fmla="*/ 1031 w 1092"/>
                <a:gd name="T17" fmla="*/ 36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2" h="791">
                  <a:moveTo>
                    <a:pt x="1031" y="366"/>
                  </a:moveTo>
                  <a:cubicBezTo>
                    <a:pt x="1030" y="361"/>
                    <a:pt x="1028" y="355"/>
                    <a:pt x="1026" y="35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0" y="4"/>
                    <a:pt x="52" y="93"/>
                    <a:pt x="84" y="289"/>
                  </a:cubicBezTo>
                  <a:cubicBezTo>
                    <a:pt x="124" y="540"/>
                    <a:pt x="124" y="540"/>
                    <a:pt x="124" y="540"/>
                  </a:cubicBezTo>
                  <a:cubicBezTo>
                    <a:pt x="147" y="685"/>
                    <a:pt x="272" y="791"/>
                    <a:pt x="418" y="791"/>
                  </a:cubicBezTo>
                  <a:cubicBezTo>
                    <a:pt x="710" y="791"/>
                    <a:pt x="710" y="791"/>
                    <a:pt x="710" y="791"/>
                  </a:cubicBezTo>
                  <a:cubicBezTo>
                    <a:pt x="933" y="791"/>
                    <a:pt x="1092" y="577"/>
                    <a:pt x="1031" y="366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59" name="任意多边形: 形状 58"/>
            <p:cNvSpPr>
              <a:spLocks/>
            </p:cNvSpPr>
            <p:nvPr/>
          </p:nvSpPr>
          <p:spPr bwMode="auto">
            <a:xfrm>
              <a:off x="1661411" y="2153488"/>
              <a:ext cx="924536" cy="341803"/>
            </a:xfrm>
            <a:custGeom>
              <a:avLst/>
              <a:gdLst>
                <a:gd name="T0" fmla="*/ 534 w 534"/>
                <a:gd name="T1" fmla="*/ 13 h 197"/>
                <a:gd name="T2" fmla="*/ 0 w 534"/>
                <a:gd name="T3" fmla="*/ 0 h 197"/>
                <a:gd name="T4" fmla="*/ 25 w 534"/>
                <a:gd name="T5" fmla="*/ 197 h 197"/>
                <a:gd name="T6" fmla="*/ 235 w 534"/>
                <a:gd name="T7" fmla="*/ 197 h 197"/>
                <a:gd name="T8" fmla="*/ 534 w 534"/>
                <a:gd name="T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97">
                  <a:moveTo>
                    <a:pt x="53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80" y="123"/>
                    <a:pt x="534" y="1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任意多边形: 形状 59"/>
            <p:cNvSpPr>
              <a:spLocks/>
            </p:cNvSpPr>
            <p:nvPr/>
          </p:nvSpPr>
          <p:spPr bwMode="auto">
            <a:xfrm>
              <a:off x="5316205" y="2418594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任意多边形: 形状 60"/>
            <p:cNvSpPr>
              <a:spLocks/>
            </p:cNvSpPr>
            <p:nvPr/>
          </p:nvSpPr>
          <p:spPr bwMode="auto">
            <a:xfrm>
              <a:off x="5316205" y="2418594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任意多边形: 形状 61"/>
            <p:cNvSpPr>
              <a:spLocks/>
            </p:cNvSpPr>
            <p:nvPr/>
          </p:nvSpPr>
          <p:spPr bwMode="auto">
            <a:xfrm>
              <a:off x="5316205" y="1706643"/>
              <a:ext cx="929538" cy="715286"/>
            </a:xfrm>
            <a:custGeom>
              <a:avLst/>
              <a:gdLst>
                <a:gd name="T0" fmla="*/ 522 w 537"/>
                <a:gd name="T1" fmla="*/ 0 h 413"/>
                <a:gd name="T2" fmla="*/ 299 w 537"/>
                <a:gd name="T3" fmla="*/ 0 h 413"/>
                <a:gd name="T4" fmla="*/ 72 w 537"/>
                <a:gd name="T5" fmla="*/ 201 h 413"/>
                <a:gd name="T6" fmla="*/ 0 w 537"/>
                <a:gd name="T7" fmla="*/ 411 h 413"/>
                <a:gd name="T8" fmla="*/ 130 w 537"/>
                <a:gd name="T9" fmla="*/ 412 h 413"/>
                <a:gd name="T10" fmla="*/ 385 w 537"/>
                <a:gd name="T11" fmla="*/ 413 h 413"/>
                <a:gd name="T12" fmla="*/ 385 w 537"/>
                <a:gd name="T13" fmla="*/ 413 h 413"/>
                <a:gd name="T14" fmla="*/ 467 w 537"/>
                <a:gd name="T15" fmla="*/ 304 h 413"/>
                <a:gd name="T16" fmla="*/ 467 w 537"/>
                <a:gd name="T17" fmla="*/ 304 h 413"/>
                <a:gd name="T18" fmla="*/ 467 w 537"/>
                <a:gd name="T19" fmla="*/ 304 h 413"/>
                <a:gd name="T20" fmla="*/ 467 w 537"/>
                <a:gd name="T21" fmla="*/ 304 h 413"/>
                <a:gd name="T22" fmla="*/ 467 w 537"/>
                <a:gd name="T23" fmla="*/ 303 h 413"/>
                <a:gd name="T24" fmla="*/ 467 w 537"/>
                <a:gd name="T25" fmla="*/ 303 h 413"/>
                <a:gd name="T26" fmla="*/ 468 w 537"/>
                <a:gd name="T27" fmla="*/ 303 h 413"/>
                <a:gd name="T28" fmla="*/ 468 w 537"/>
                <a:gd name="T29" fmla="*/ 303 h 413"/>
                <a:gd name="T30" fmla="*/ 468 w 537"/>
                <a:gd name="T31" fmla="*/ 302 h 413"/>
                <a:gd name="T32" fmla="*/ 468 w 537"/>
                <a:gd name="T33" fmla="*/ 302 h 413"/>
                <a:gd name="T34" fmla="*/ 468 w 537"/>
                <a:gd name="T35" fmla="*/ 302 h 413"/>
                <a:gd name="T36" fmla="*/ 468 w 537"/>
                <a:gd name="T37" fmla="*/ 302 h 413"/>
                <a:gd name="T38" fmla="*/ 468 w 537"/>
                <a:gd name="T39" fmla="*/ 302 h 413"/>
                <a:gd name="T40" fmla="*/ 468 w 537"/>
                <a:gd name="T41" fmla="*/ 301 h 413"/>
                <a:gd name="T42" fmla="*/ 468 w 537"/>
                <a:gd name="T43" fmla="*/ 301 h 413"/>
                <a:gd name="T44" fmla="*/ 522 w 537"/>
                <a:gd name="T4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7" h="413">
                  <a:moveTo>
                    <a:pt x="522" y="0"/>
                  </a:moveTo>
                  <a:cubicBezTo>
                    <a:pt x="299" y="0"/>
                    <a:pt x="299" y="0"/>
                    <a:pt x="299" y="0"/>
                  </a:cubicBezTo>
                  <a:cubicBezTo>
                    <a:pt x="183" y="0"/>
                    <a:pt x="87" y="87"/>
                    <a:pt x="72" y="201"/>
                  </a:cubicBezTo>
                  <a:cubicBezTo>
                    <a:pt x="59" y="299"/>
                    <a:pt x="25" y="370"/>
                    <a:pt x="0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419" y="376"/>
                    <a:pt x="446" y="340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8" y="303"/>
                  </a:cubicBezTo>
                  <a:cubicBezTo>
                    <a:pt x="468" y="303"/>
                    <a:pt x="468" y="303"/>
                    <a:pt x="468" y="303"/>
                  </a:cubicBezTo>
                  <a:cubicBezTo>
                    <a:pt x="468" y="303"/>
                    <a:pt x="468" y="303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1"/>
                    <a:pt x="468" y="301"/>
                  </a:cubicBezTo>
                  <a:cubicBezTo>
                    <a:pt x="468" y="301"/>
                    <a:pt x="468" y="301"/>
                    <a:pt x="468" y="301"/>
                  </a:cubicBezTo>
                  <a:cubicBezTo>
                    <a:pt x="531" y="191"/>
                    <a:pt x="537" y="86"/>
                    <a:pt x="52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任意多边形: 形状 62"/>
            <p:cNvSpPr>
              <a:spLocks/>
            </p:cNvSpPr>
            <p:nvPr/>
          </p:nvSpPr>
          <p:spPr bwMode="auto">
            <a:xfrm>
              <a:off x="5359556" y="1790010"/>
              <a:ext cx="1157963" cy="779478"/>
            </a:xfrm>
            <a:custGeom>
              <a:avLst/>
              <a:gdLst>
                <a:gd name="T0" fmla="*/ 616 w 669"/>
                <a:gd name="T1" fmla="*/ 0 h 450"/>
                <a:gd name="T2" fmla="*/ 326 w 669"/>
                <a:gd name="T3" fmla="*/ 0 h 450"/>
                <a:gd name="T4" fmla="*/ 99 w 669"/>
                <a:gd name="T5" fmla="*/ 201 h 450"/>
                <a:gd name="T6" fmla="*/ 0 w 669"/>
                <a:gd name="T7" fmla="*/ 450 h 450"/>
                <a:gd name="T8" fmla="*/ 523 w 669"/>
                <a:gd name="T9" fmla="*/ 450 h 450"/>
                <a:gd name="T10" fmla="*/ 616 w 669"/>
                <a:gd name="T1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9" h="450">
                  <a:moveTo>
                    <a:pt x="616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211" y="0"/>
                    <a:pt x="114" y="86"/>
                    <a:pt x="99" y="201"/>
                  </a:cubicBezTo>
                  <a:cubicBezTo>
                    <a:pt x="79" y="361"/>
                    <a:pt x="0" y="450"/>
                    <a:pt x="0" y="450"/>
                  </a:cubicBezTo>
                  <a:cubicBezTo>
                    <a:pt x="523" y="450"/>
                    <a:pt x="523" y="450"/>
                    <a:pt x="523" y="450"/>
                  </a:cubicBezTo>
                  <a:cubicBezTo>
                    <a:pt x="523" y="450"/>
                    <a:pt x="669" y="285"/>
                    <a:pt x="616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任意多边形: 形状 63"/>
            <p:cNvSpPr>
              <a:spLocks/>
            </p:cNvSpPr>
            <p:nvPr/>
          </p:nvSpPr>
          <p:spPr bwMode="auto">
            <a:xfrm>
              <a:off x="2069908" y="2402755"/>
              <a:ext cx="1485594" cy="92537"/>
            </a:xfrm>
            <a:custGeom>
              <a:avLst/>
              <a:gdLst>
                <a:gd name="T0" fmla="*/ 180 w 858"/>
                <a:gd name="T1" fmla="*/ 0 h 53"/>
                <a:gd name="T2" fmla="*/ 19 w 858"/>
                <a:gd name="T3" fmla="*/ 53 h 53"/>
                <a:gd name="T4" fmla="*/ 19 w 858"/>
                <a:gd name="T5" fmla="*/ 53 h 53"/>
                <a:gd name="T6" fmla="*/ 19 w 858"/>
                <a:gd name="T7" fmla="*/ 53 h 53"/>
                <a:gd name="T8" fmla="*/ 18 w 858"/>
                <a:gd name="T9" fmla="*/ 53 h 53"/>
                <a:gd name="T10" fmla="*/ 18 w 858"/>
                <a:gd name="T11" fmla="*/ 53 h 53"/>
                <a:gd name="T12" fmla="*/ 18 w 858"/>
                <a:gd name="T13" fmla="*/ 53 h 53"/>
                <a:gd name="T14" fmla="*/ 15 w 858"/>
                <a:gd name="T15" fmla="*/ 53 h 53"/>
                <a:gd name="T16" fmla="*/ 15 w 858"/>
                <a:gd name="T17" fmla="*/ 53 h 53"/>
                <a:gd name="T18" fmla="*/ 14 w 858"/>
                <a:gd name="T19" fmla="*/ 53 h 53"/>
                <a:gd name="T20" fmla="*/ 14 w 858"/>
                <a:gd name="T21" fmla="*/ 53 h 53"/>
                <a:gd name="T22" fmla="*/ 13 w 858"/>
                <a:gd name="T23" fmla="*/ 53 h 53"/>
                <a:gd name="T24" fmla="*/ 13 w 858"/>
                <a:gd name="T25" fmla="*/ 53 h 53"/>
                <a:gd name="T26" fmla="*/ 13 w 858"/>
                <a:gd name="T27" fmla="*/ 53 h 53"/>
                <a:gd name="T28" fmla="*/ 13 w 858"/>
                <a:gd name="T29" fmla="*/ 53 h 53"/>
                <a:gd name="T30" fmla="*/ 12 w 858"/>
                <a:gd name="T31" fmla="*/ 53 h 53"/>
                <a:gd name="T32" fmla="*/ 12 w 858"/>
                <a:gd name="T33" fmla="*/ 53 h 53"/>
                <a:gd name="T34" fmla="*/ 11 w 858"/>
                <a:gd name="T35" fmla="*/ 53 h 53"/>
                <a:gd name="T36" fmla="*/ 11 w 858"/>
                <a:gd name="T37" fmla="*/ 53 h 53"/>
                <a:gd name="T38" fmla="*/ 10 w 858"/>
                <a:gd name="T39" fmla="*/ 53 h 53"/>
                <a:gd name="T40" fmla="*/ 10 w 858"/>
                <a:gd name="T41" fmla="*/ 53 h 53"/>
                <a:gd name="T42" fmla="*/ 9 w 858"/>
                <a:gd name="T43" fmla="*/ 53 h 53"/>
                <a:gd name="T44" fmla="*/ 9 w 858"/>
                <a:gd name="T45" fmla="*/ 53 h 53"/>
                <a:gd name="T46" fmla="*/ 8 w 858"/>
                <a:gd name="T47" fmla="*/ 53 h 53"/>
                <a:gd name="T48" fmla="*/ 8 w 858"/>
                <a:gd name="T49" fmla="*/ 53 h 53"/>
                <a:gd name="T50" fmla="*/ 8 w 858"/>
                <a:gd name="T51" fmla="*/ 53 h 53"/>
                <a:gd name="T52" fmla="*/ 7 w 858"/>
                <a:gd name="T53" fmla="*/ 53 h 53"/>
                <a:gd name="T54" fmla="*/ 7 w 858"/>
                <a:gd name="T55" fmla="*/ 53 h 53"/>
                <a:gd name="T56" fmla="*/ 7 w 858"/>
                <a:gd name="T57" fmla="*/ 53 h 53"/>
                <a:gd name="T58" fmla="*/ 6 w 858"/>
                <a:gd name="T59" fmla="*/ 53 h 53"/>
                <a:gd name="T60" fmla="*/ 6 w 858"/>
                <a:gd name="T61" fmla="*/ 53 h 53"/>
                <a:gd name="T62" fmla="*/ 5 w 858"/>
                <a:gd name="T63" fmla="*/ 53 h 53"/>
                <a:gd name="T64" fmla="*/ 5 w 858"/>
                <a:gd name="T65" fmla="*/ 53 h 53"/>
                <a:gd name="T66" fmla="*/ 5 w 858"/>
                <a:gd name="T67" fmla="*/ 53 h 53"/>
                <a:gd name="T68" fmla="*/ 4 w 858"/>
                <a:gd name="T69" fmla="*/ 53 h 53"/>
                <a:gd name="T70" fmla="*/ 4 w 858"/>
                <a:gd name="T71" fmla="*/ 53 h 53"/>
                <a:gd name="T72" fmla="*/ 4 w 858"/>
                <a:gd name="T73" fmla="*/ 53 h 53"/>
                <a:gd name="T74" fmla="*/ 3 w 858"/>
                <a:gd name="T75" fmla="*/ 53 h 53"/>
                <a:gd name="T76" fmla="*/ 3 w 858"/>
                <a:gd name="T77" fmla="*/ 53 h 53"/>
                <a:gd name="T78" fmla="*/ 3 w 858"/>
                <a:gd name="T79" fmla="*/ 53 h 53"/>
                <a:gd name="T80" fmla="*/ 2 w 858"/>
                <a:gd name="T81" fmla="*/ 53 h 53"/>
                <a:gd name="T82" fmla="*/ 2 w 858"/>
                <a:gd name="T83" fmla="*/ 53 h 53"/>
                <a:gd name="T84" fmla="*/ 2 w 858"/>
                <a:gd name="T85" fmla="*/ 53 h 53"/>
                <a:gd name="T86" fmla="*/ 1 w 858"/>
                <a:gd name="T87" fmla="*/ 53 h 53"/>
                <a:gd name="T88" fmla="*/ 1 w 858"/>
                <a:gd name="T89" fmla="*/ 53 h 53"/>
                <a:gd name="T90" fmla="*/ 0 w 858"/>
                <a:gd name="T91" fmla="*/ 53 h 53"/>
                <a:gd name="T92" fmla="*/ 0 w 858"/>
                <a:gd name="T93" fmla="*/ 53 h 53"/>
                <a:gd name="T94" fmla="*/ 858 w 858"/>
                <a:gd name="T95" fmla="*/ 4 h 53"/>
                <a:gd name="T96" fmla="*/ 180 w 858"/>
                <a:gd name="T9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8" h="53">
                  <a:moveTo>
                    <a:pt x="180" y="0"/>
                  </a:moveTo>
                  <a:cubicBezTo>
                    <a:pt x="134" y="30"/>
                    <a:pt x="79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3" y="53"/>
                    <a:pt x="488" y="36"/>
                    <a:pt x="858" y="4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任意多边形: 形状 64"/>
            <p:cNvSpPr>
              <a:spLocks/>
            </p:cNvSpPr>
            <p:nvPr/>
          </p:nvSpPr>
          <p:spPr bwMode="auto">
            <a:xfrm>
              <a:off x="2381699" y="2175998"/>
              <a:ext cx="2212551" cy="234261"/>
            </a:xfrm>
            <a:custGeom>
              <a:avLst/>
              <a:gdLst>
                <a:gd name="T0" fmla="*/ 118 w 1278"/>
                <a:gd name="T1" fmla="*/ 0 h 135"/>
                <a:gd name="T2" fmla="*/ 106 w 1278"/>
                <a:gd name="T3" fmla="*/ 21 h 135"/>
                <a:gd name="T4" fmla="*/ 86 w 1278"/>
                <a:gd name="T5" fmla="*/ 51 h 135"/>
                <a:gd name="T6" fmla="*/ 0 w 1278"/>
                <a:gd name="T7" fmla="*/ 131 h 135"/>
                <a:gd name="T8" fmla="*/ 678 w 1278"/>
                <a:gd name="T9" fmla="*/ 135 h 135"/>
                <a:gd name="T10" fmla="*/ 1278 w 1278"/>
                <a:gd name="T11" fmla="*/ 29 h 135"/>
                <a:gd name="T12" fmla="*/ 118 w 1278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8" h="135">
                  <a:moveTo>
                    <a:pt x="118" y="0"/>
                  </a:moveTo>
                  <a:cubicBezTo>
                    <a:pt x="114" y="7"/>
                    <a:pt x="110" y="14"/>
                    <a:pt x="106" y="21"/>
                  </a:cubicBezTo>
                  <a:cubicBezTo>
                    <a:pt x="100" y="31"/>
                    <a:pt x="94" y="41"/>
                    <a:pt x="86" y="51"/>
                  </a:cubicBezTo>
                  <a:cubicBezTo>
                    <a:pt x="63" y="82"/>
                    <a:pt x="34" y="109"/>
                    <a:pt x="0" y="131"/>
                  </a:cubicBezTo>
                  <a:cubicBezTo>
                    <a:pt x="678" y="135"/>
                    <a:pt x="678" y="135"/>
                    <a:pt x="678" y="135"/>
                  </a:cubicBezTo>
                  <a:cubicBezTo>
                    <a:pt x="980" y="108"/>
                    <a:pt x="1252" y="73"/>
                    <a:pt x="1278" y="2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任意多边形: 形状 65"/>
            <p:cNvSpPr>
              <a:spLocks/>
            </p:cNvSpPr>
            <p:nvPr/>
          </p:nvSpPr>
          <p:spPr bwMode="auto">
            <a:xfrm>
              <a:off x="2069908" y="2495292"/>
              <a:ext cx="33347" cy="0"/>
            </a:xfrm>
            <a:custGeom>
              <a:avLst/>
              <a:gdLst>
                <a:gd name="T0" fmla="*/ 0 w 19"/>
                <a:gd name="T1" fmla="*/ 0 w 19"/>
                <a:gd name="T2" fmla="*/ 1 w 19"/>
                <a:gd name="T3" fmla="*/ 2 w 19"/>
                <a:gd name="T4" fmla="*/ 2 w 19"/>
                <a:gd name="T5" fmla="*/ 2 w 19"/>
                <a:gd name="T6" fmla="*/ 3 w 19"/>
                <a:gd name="T7" fmla="*/ 3 w 19"/>
                <a:gd name="T8" fmla="*/ 4 w 19"/>
                <a:gd name="T9" fmla="*/ 5 w 19"/>
                <a:gd name="T10" fmla="*/ 5 w 19"/>
                <a:gd name="T11" fmla="*/ 5 w 19"/>
                <a:gd name="T12" fmla="*/ 6 w 19"/>
                <a:gd name="T13" fmla="*/ 6 w 19"/>
                <a:gd name="T14" fmla="*/ 7 w 19"/>
                <a:gd name="T15" fmla="*/ 8 w 19"/>
                <a:gd name="T16" fmla="*/ 8 w 19"/>
                <a:gd name="T17" fmla="*/ 8 w 19"/>
                <a:gd name="T18" fmla="*/ 9 w 19"/>
                <a:gd name="T19" fmla="*/ 9 w 19"/>
                <a:gd name="T20" fmla="*/ 10 w 19"/>
                <a:gd name="T21" fmla="*/ 11 w 19"/>
                <a:gd name="T22" fmla="*/ 11 w 19"/>
                <a:gd name="T23" fmla="*/ 12 w 19"/>
                <a:gd name="T24" fmla="*/ 13 w 19"/>
                <a:gd name="T25" fmla="*/ 13 w 19"/>
                <a:gd name="T26" fmla="*/ 13 w 19"/>
                <a:gd name="T27" fmla="*/ 14 w 19"/>
                <a:gd name="T28" fmla="*/ 14 w 19"/>
                <a:gd name="T29" fmla="*/ 15 w 19"/>
                <a:gd name="T30" fmla="*/ 18 w 19"/>
                <a:gd name="T31" fmla="*/ 18 w 19"/>
                <a:gd name="T32" fmla="*/ 18 w 19"/>
                <a:gd name="T33" fmla="*/ 19 w 19"/>
                <a:gd name="T34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3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任意多边形: 形状 66"/>
            <p:cNvSpPr>
              <a:spLocks/>
            </p:cNvSpPr>
            <p:nvPr/>
          </p:nvSpPr>
          <p:spPr bwMode="auto">
            <a:xfrm>
              <a:off x="2069908" y="2175998"/>
              <a:ext cx="516040" cy="319294"/>
            </a:xfrm>
            <a:custGeom>
              <a:avLst/>
              <a:gdLst>
                <a:gd name="T0" fmla="*/ 0 w 298"/>
                <a:gd name="T1" fmla="*/ 184 h 184"/>
                <a:gd name="T2" fmla="*/ 0 w 298"/>
                <a:gd name="T3" fmla="*/ 184 h 184"/>
                <a:gd name="T4" fmla="*/ 0 w 298"/>
                <a:gd name="T5" fmla="*/ 184 h 184"/>
                <a:gd name="T6" fmla="*/ 266 w 298"/>
                <a:gd name="T7" fmla="*/ 51 h 184"/>
                <a:gd name="T8" fmla="*/ 249 w 298"/>
                <a:gd name="T9" fmla="*/ 72 h 184"/>
                <a:gd name="T10" fmla="*/ 3 w 298"/>
                <a:gd name="T11" fmla="*/ 184 h 184"/>
                <a:gd name="T12" fmla="*/ 0 w 298"/>
                <a:gd name="T13" fmla="*/ 184 h 184"/>
                <a:gd name="T14" fmla="*/ 0 w 298"/>
                <a:gd name="T15" fmla="*/ 184 h 184"/>
                <a:gd name="T16" fmla="*/ 0 w 298"/>
                <a:gd name="T17" fmla="*/ 184 h 184"/>
                <a:gd name="T18" fmla="*/ 1 w 298"/>
                <a:gd name="T19" fmla="*/ 184 h 184"/>
                <a:gd name="T20" fmla="*/ 1 w 298"/>
                <a:gd name="T21" fmla="*/ 184 h 184"/>
                <a:gd name="T22" fmla="*/ 2 w 298"/>
                <a:gd name="T23" fmla="*/ 184 h 184"/>
                <a:gd name="T24" fmla="*/ 2 w 298"/>
                <a:gd name="T25" fmla="*/ 184 h 184"/>
                <a:gd name="T26" fmla="*/ 2 w 298"/>
                <a:gd name="T27" fmla="*/ 184 h 184"/>
                <a:gd name="T28" fmla="*/ 3 w 298"/>
                <a:gd name="T29" fmla="*/ 184 h 184"/>
                <a:gd name="T30" fmla="*/ 3 w 298"/>
                <a:gd name="T31" fmla="*/ 184 h 184"/>
                <a:gd name="T32" fmla="*/ 3 w 298"/>
                <a:gd name="T33" fmla="*/ 184 h 184"/>
                <a:gd name="T34" fmla="*/ 4 w 298"/>
                <a:gd name="T35" fmla="*/ 184 h 184"/>
                <a:gd name="T36" fmla="*/ 4 w 298"/>
                <a:gd name="T37" fmla="*/ 184 h 184"/>
                <a:gd name="T38" fmla="*/ 4 w 298"/>
                <a:gd name="T39" fmla="*/ 184 h 184"/>
                <a:gd name="T40" fmla="*/ 5 w 298"/>
                <a:gd name="T41" fmla="*/ 184 h 184"/>
                <a:gd name="T42" fmla="*/ 5 w 298"/>
                <a:gd name="T43" fmla="*/ 184 h 184"/>
                <a:gd name="T44" fmla="*/ 5 w 298"/>
                <a:gd name="T45" fmla="*/ 184 h 184"/>
                <a:gd name="T46" fmla="*/ 6 w 298"/>
                <a:gd name="T47" fmla="*/ 184 h 184"/>
                <a:gd name="T48" fmla="*/ 6 w 298"/>
                <a:gd name="T49" fmla="*/ 184 h 184"/>
                <a:gd name="T50" fmla="*/ 7 w 298"/>
                <a:gd name="T51" fmla="*/ 184 h 184"/>
                <a:gd name="T52" fmla="*/ 7 w 298"/>
                <a:gd name="T53" fmla="*/ 184 h 184"/>
                <a:gd name="T54" fmla="*/ 7 w 298"/>
                <a:gd name="T55" fmla="*/ 184 h 184"/>
                <a:gd name="T56" fmla="*/ 8 w 298"/>
                <a:gd name="T57" fmla="*/ 184 h 184"/>
                <a:gd name="T58" fmla="*/ 8 w 298"/>
                <a:gd name="T59" fmla="*/ 184 h 184"/>
                <a:gd name="T60" fmla="*/ 8 w 298"/>
                <a:gd name="T61" fmla="*/ 184 h 184"/>
                <a:gd name="T62" fmla="*/ 9 w 298"/>
                <a:gd name="T63" fmla="*/ 184 h 184"/>
                <a:gd name="T64" fmla="*/ 9 w 298"/>
                <a:gd name="T65" fmla="*/ 184 h 184"/>
                <a:gd name="T66" fmla="*/ 10 w 298"/>
                <a:gd name="T67" fmla="*/ 184 h 184"/>
                <a:gd name="T68" fmla="*/ 10 w 298"/>
                <a:gd name="T69" fmla="*/ 184 h 184"/>
                <a:gd name="T70" fmla="*/ 11 w 298"/>
                <a:gd name="T71" fmla="*/ 184 h 184"/>
                <a:gd name="T72" fmla="*/ 11 w 298"/>
                <a:gd name="T73" fmla="*/ 184 h 184"/>
                <a:gd name="T74" fmla="*/ 12 w 298"/>
                <a:gd name="T75" fmla="*/ 184 h 184"/>
                <a:gd name="T76" fmla="*/ 12 w 298"/>
                <a:gd name="T77" fmla="*/ 184 h 184"/>
                <a:gd name="T78" fmla="*/ 13 w 298"/>
                <a:gd name="T79" fmla="*/ 184 h 184"/>
                <a:gd name="T80" fmla="*/ 13 w 298"/>
                <a:gd name="T81" fmla="*/ 184 h 184"/>
                <a:gd name="T82" fmla="*/ 13 w 298"/>
                <a:gd name="T83" fmla="*/ 184 h 184"/>
                <a:gd name="T84" fmla="*/ 13 w 298"/>
                <a:gd name="T85" fmla="*/ 184 h 184"/>
                <a:gd name="T86" fmla="*/ 14 w 298"/>
                <a:gd name="T87" fmla="*/ 184 h 184"/>
                <a:gd name="T88" fmla="*/ 14 w 298"/>
                <a:gd name="T89" fmla="*/ 184 h 184"/>
                <a:gd name="T90" fmla="*/ 15 w 298"/>
                <a:gd name="T91" fmla="*/ 184 h 184"/>
                <a:gd name="T92" fmla="*/ 15 w 298"/>
                <a:gd name="T93" fmla="*/ 184 h 184"/>
                <a:gd name="T94" fmla="*/ 18 w 298"/>
                <a:gd name="T95" fmla="*/ 184 h 184"/>
                <a:gd name="T96" fmla="*/ 18 w 298"/>
                <a:gd name="T97" fmla="*/ 184 h 184"/>
                <a:gd name="T98" fmla="*/ 18 w 298"/>
                <a:gd name="T99" fmla="*/ 184 h 184"/>
                <a:gd name="T100" fmla="*/ 19 w 298"/>
                <a:gd name="T101" fmla="*/ 184 h 184"/>
                <a:gd name="T102" fmla="*/ 19 w 298"/>
                <a:gd name="T103" fmla="*/ 184 h 184"/>
                <a:gd name="T104" fmla="*/ 19 w 298"/>
                <a:gd name="T105" fmla="*/ 184 h 184"/>
                <a:gd name="T106" fmla="*/ 180 w 298"/>
                <a:gd name="T107" fmla="*/ 131 h 184"/>
                <a:gd name="T108" fmla="*/ 266 w 298"/>
                <a:gd name="T109" fmla="*/ 51 h 184"/>
                <a:gd name="T110" fmla="*/ 298 w 298"/>
                <a:gd name="T111" fmla="*/ 0 h 184"/>
                <a:gd name="T112" fmla="*/ 298 w 298"/>
                <a:gd name="T113" fmla="*/ 0 h 184"/>
                <a:gd name="T114" fmla="*/ 286 w 298"/>
                <a:gd name="T115" fmla="*/ 21 h 184"/>
                <a:gd name="T116" fmla="*/ 298 w 298"/>
                <a:gd name="T117" fmla="*/ 0 h 184"/>
                <a:gd name="T118" fmla="*/ 298 w 298"/>
                <a:gd name="T1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184">
                  <a:moveTo>
                    <a:pt x="0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266" y="51"/>
                  </a:moveTo>
                  <a:cubicBezTo>
                    <a:pt x="261" y="58"/>
                    <a:pt x="255" y="65"/>
                    <a:pt x="249" y="72"/>
                  </a:cubicBezTo>
                  <a:cubicBezTo>
                    <a:pt x="189" y="139"/>
                    <a:pt x="103" y="183"/>
                    <a:pt x="3" y="184"/>
                  </a:cubicBezTo>
                  <a:cubicBezTo>
                    <a:pt x="2" y="184"/>
                    <a:pt x="1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0" y="184"/>
                    <a:pt x="11" y="184"/>
                    <a:pt x="11" y="18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5" y="184"/>
                    <a:pt x="15" y="184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79" y="180"/>
                    <a:pt x="134" y="161"/>
                    <a:pt x="180" y="131"/>
                  </a:cubicBezTo>
                  <a:cubicBezTo>
                    <a:pt x="214" y="109"/>
                    <a:pt x="243" y="82"/>
                    <a:pt x="266" y="51"/>
                  </a:cubicBezTo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4" y="7"/>
                    <a:pt x="290" y="14"/>
                    <a:pt x="286" y="21"/>
                  </a:cubicBezTo>
                  <a:cubicBezTo>
                    <a:pt x="290" y="14"/>
                    <a:pt x="294" y="7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559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任意多边形: 形状 67"/>
            <p:cNvSpPr>
              <a:spLocks/>
            </p:cNvSpPr>
            <p:nvPr/>
          </p:nvSpPr>
          <p:spPr bwMode="auto">
            <a:xfrm>
              <a:off x="2068240" y="2175998"/>
              <a:ext cx="517707" cy="319294"/>
            </a:xfrm>
            <a:custGeom>
              <a:avLst/>
              <a:gdLst>
                <a:gd name="T0" fmla="*/ 4 w 299"/>
                <a:gd name="T1" fmla="*/ 184 h 184"/>
                <a:gd name="T2" fmla="*/ 0 w 299"/>
                <a:gd name="T3" fmla="*/ 184 h 184"/>
                <a:gd name="T4" fmla="*/ 1 w 299"/>
                <a:gd name="T5" fmla="*/ 184 h 184"/>
                <a:gd name="T6" fmla="*/ 1 w 299"/>
                <a:gd name="T7" fmla="*/ 184 h 184"/>
                <a:gd name="T8" fmla="*/ 1 w 299"/>
                <a:gd name="T9" fmla="*/ 184 h 184"/>
                <a:gd name="T10" fmla="*/ 4 w 299"/>
                <a:gd name="T11" fmla="*/ 184 h 184"/>
                <a:gd name="T12" fmla="*/ 299 w 299"/>
                <a:gd name="T13" fmla="*/ 0 h 184"/>
                <a:gd name="T14" fmla="*/ 250 w 299"/>
                <a:gd name="T15" fmla="*/ 72 h 184"/>
                <a:gd name="T16" fmla="*/ 267 w 299"/>
                <a:gd name="T17" fmla="*/ 51 h 184"/>
                <a:gd name="T18" fmla="*/ 287 w 299"/>
                <a:gd name="T19" fmla="*/ 21 h 184"/>
                <a:gd name="T20" fmla="*/ 299 w 299"/>
                <a:gd name="T21" fmla="*/ 0 h 184"/>
                <a:gd name="T22" fmla="*/ 299 w 299"/>
                <a:gd name="T2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9" h="184">
                  <a:moveTo>
                    <a:pt x="4" y="184"/>
                  </a:moveTo>
                  <a:cubicBezTo>
                    <a:pt x="3" y="184"/>
                    <a:pt x="2" y="184"/>
                    <a:pt x="0" y="184"/>
                  </a:cubicBezTo>
                  <a:cubicBezTo>
                    <a:pt x="0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2" y="184"/>
                    <a:pt x="3" y="184"/>
                    <a:pt x="4" y="184"/>
                  </a:cubicBezTo>
                  <a:moveTo>
                    <a:pt x="299" y="0"/>
                  </a:moveTo>
                  <a:cubicBezTo>
                    <a:pt x="286" y="26"/>
                    <a:pt x="269" y="50"/>
                    <a:pt x="250" y="72"/>
                  </a:cubicBezTo>
                  <a:cubicBezTo>
                    <a:pt x="256" y="65"/>
                    <a:pt x="262" y="58"/>
                    <a:pt x="267" y="51"/>
                  </a:cubicBezTo>
                  <a:cubicBezTo>
                    <a:pt x="275" y="41"/>
                    <a:pt x="281" y="31"/>
                    <a:pt x="287" y="21"/>
                  </a:cubicBezTo>
                  <a:cubicBezTo>
                    <a:pt x="291" y="14"/>
                    <a:pt x="295" y="7"/>
                    <a:pt x="299" y="0"/>
                  </a:cubicBezTo>
                  <a:cubicBezTo>
                    <a:pt x="299" y="0"/>
                    <a:pt x="299" y="0"/>
                    <a:pt x="299" y="0"/>
                  </a:cubicBezTo>
                </a:path>
              </a:pathLst>
            </a:custGeom>
            <a:solidFill>
              <a:srgbClr val="3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任意多边形: 形状 68"/>
            <p:cNvSpPr>
              <a:spLocks/>
            </p:cNvSpPr>
            <p:nvPr/>
          </p:nvSpPr>
          <p:spPr bwMode="auto">
            <a:xfrm>
              <a:off x="1753115" y="2226851"/>
              <a:ext cx="2995364" cy="408497"/>
            </a:xfrm>
            <a:custGeom>
              <a:avLst/>
              <a:gdLst>
                <a:gd name="T0" fmla="*/ 3408 w 3593"/>
                <a:gd name="T1" fmla="*/ 0 h 490"/>
                <a:gd name="T2" fmla="*/ 0 w 3593"/>
                <a:gd name="T3" fmla="*/ 16 h 490"/>
                <a:gd name="T4" fmla="*/ 123 w 3593"/>
                <a:gd name="T5" fmla="*/ 490 h 490"/>
                <a:gd name="T6" fmla="*/ 3456 w 3593"/>
                <a:gd name="T7" fmla="*/ 446 h 490"/>
                <a:gd name="T8" fmla="*/ 3593 w 3593"/>
                <a:gd name="T9" fmla="*/ 228 h 490"/>
                <a:gd name="T10" fmla="*/ 3408 w 3593"/>
                <a:gd name="T1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3" h="490">
                  <a:moveTo>
                    <a:pt x="3408" y="0"/>
                  </a:moveTo>
                  <a:lnTo>
                    <a:pt x="0" y="16"/>
                  </a:lnTo>
                  <a:lnTo>
                    <a:pt x="123" y="490"/>
                  </a:lnTo>
                  <a:lnTo>
                    <a:pt x="3456" y="446"/>
                  </a:lnTo>
                  <a:lnTo>
                    <a:pt x="3593" y="228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70" name="任意多边形: 形状 69"/>
            <p:cNvSpPr/>
            <p:nvPr/>
          </p:nvSpPr>
          <p:spPr bwMode="auto">
            <a:xfrm>
              <a:off x="5801901" y="2004854"/>
              <a:ext cx="349790" cy="349790"/>
            </a:xfrm>
            <a:custGeom>
              <a:avLst/>
              <a:gdLst>
                <a:gd name="connsiteX0" fmla="*/ 177800 w 338138"/>
                <a:gd name="connsiteY0" fmla="*/ 252413 h 338138"/>
                <a:gd name="connsiteX1" fmla="*/ 177800 w 338138"/>
                <a:gd name="connsiteY1" fmla="*/ 266701 h 338138"/>
                <a:gd name="connsiteX2" fmla="*/ 190500 w 338138"/>
                <a:gd name="connsiteY2" fmla="*/ 265402 h 338138"/>
                <a:gd name="connsiteX3" fmla="*/ 177800 w 338138"/>
                <a:gd name="connsiteY3" fmla="*/ 252413 h 338138"/>
                <a:gd name="connsiteX4" fmla="*/ 155575 w 338138"/>
                <a:gd name="connsiteY4" fmla="*/ 246063 h 338138"/>
                <a:gd name="connsiteX5" fmla="*/ 139700 w 338138"/>
                <a:gd name="connsiteY5" fmla="*/ 262574 h 338138"/>
                <a:gd name="connsiteX6" fmla="*/ 155575 w 338138"/>
                <a:gd name="connsiteY6" fmla="*/ 266701 h 338138"/>
                <a:gd name="connsiteX7" fmla="*/ 155575 w 338138"/>
                <a:gd name="connsiteY7" fmla="*/ 246063 h 338138"/>
                <a:gd name="connsiteX8" fmla="*/ 71437 w 338138"/>
                <a:gd name="connsiteY8" fmla="*/ 168275 h 338138"/>
                <a:gd name="connsiteX9" fmla="*/ 71437 w 338138"/>
                <a:gd name="connsiteY9" fmla="*/ 172232 h 338138"/>
                <a:gd name="connsiteX10" fmla="*/ 117891 w 338138"/>
                <a:gd name="connsiteY10" fmla="*/ 254000 h 338138"/>
                <a:gd name="connsiteX11" fmla="*/ 144437 w 338138"/>
                <a:gd name="connsiteY11" fmla="*/ 227623 h 338138"/>
                <a:gd name="connsiteX12" fmla="*/ 152400 w 338138"/>
                <a:gd name="connsiteY12" fmla="*/ 221029 h 338138"/>
                <a:gd name="connsiteX13" fmla="*/ 145764 w 338138"/>
                <a:gd name="connsiteY13" fmla="*/ 213116 h 338138"/>
                <a:gd name="connsiteX14" fmla="*/ 113910 w 338138"/>
                <a:gd name="connsiteY14" fmla="*/ 181464 h 338138"/>
                <a:gd name="connsiteX15" fmla="*/ 86037 w 338138"/>
                <a:gd name="connsiteY15" fmla="*/ 181464 h 338138"/>
                <a:gd name="connsiteX16" fmla="*/ 71437 w 338138"/>
                <a:gd name="connsiteY16" fmla="*/ 168275 h 338138"/>
                <a:gd name="connsiteX17" fmla="*/ 74159 w 338138"/>
                <a:gd name="connsiteY17" fmla="*/ 147638 h 338138"/>
                <a:gd name="connsiteX18" fmla="*/ 71437 w 338138"/>
                <a:gd name="connsiteY18" fmla="*/ 157362 h 338138"/>
                <a:gd name="connsiteX19" fmla="*/ 85044 w 338138"/>
                <a:gd name="connsiteY19" fmla="*/ 169863 h 338138"/>
                <a:gd name="connsiteX20" fmla="*/ 90487 w 338138"/>
                <a:gd name="connsiteY20" fmla="*/ 164307 h 338138"/>
                <a:gd name="connsiteX21" fmla="*/ 74159 w 338138"/>
                <a:gd name="connsiteY21" fmla="*/ 147638 h 338138"/>
                <a:gd name="connsiteX22" fmla="*/ 257009 w 338138"/>
                <a:gd name="connsiteY22" fmla="*/ 136525 h 338138"/>
                <a:gd name="connsiteX23" fmla="*/ 191850 w 338138"/>
                <a:gd name="connsiteY23" fmla="*/ 200636 h 338138"/>
                <a:gd name="connsiteX24" fmla="*/ 182728 w 338138"/>
                <a:gd name="connsiteY24" fmla="*/ 209795 h 338138"/>
                <a:gd name="connsiteX25" fmla="*/ 176212 w 338138"/>
                <a:gd name="connsiteY25" fmla="*/ 218953 h 338138"/>
                <a:gd name="connsiteX26" fmla="*/ 177515 w 338138"/>
                <a:gd name="connsiteY26" fmla="*/ 222879 h 338138"/>
                <a:gd name="connsiteX27" fmla="*/ 185335 w 338138"/>
                <a:gd name="connsiteY27" fmla="*/ 228112 h 338138"/>
                <a:gd name="connsiteX28" fmla="*/ 212701 w 338138"/>
                <a:gd name="connsiteY28" fmla="*/ 255588 h 338138"/>
                <a:gd name="connsiteX29" fmla="*/ 263525 w 338138"/>
                <a:gd name="connsiteY29" fmla="*/ 171852 h 338138"/>
                <a:gd name="connsiteX30" fmla="*/ 257009 w 338138"/>
                <a:gd name="connsiteY30" fmla="*/ 136525 h 338138"/>
                <a:gd name="connsiteX31" fmla="*/ 78846 w 338138"/>
                <a:gd name="connsiteY31" fmla="*/ 133350 h 338138"/>
                <a:gd name="connsiteX32" fmla="*/ 76200 w 338138"/>
                <a:gd name="connsiteY32" fmla="*/ 140034 h 338138"/>
                <a:gd name="connsiteX33" fmla="*/ 96044 w 338138"/>
                <a:gd name="connsiteY33" fmla="*/ 158750 h 338138"/>
                <a:gd name="connsiteX34" fmla="*/ 97367 w 338138"/>
                <a:gd name="connsiteY34" fmla="*/ 157413 h 338138"/>
                <a:gd name="connsiteX35" fmla="*/ 98690 w 338138"/>
                <a:gd name="connsiteY35" fmla="*/ 157413 h 338138"/>
                <a:gd name="connsiteX36" fmla="*/ 100013 w 338138"/>
                <a:gd name="connsiteY36" fmla="*/ 154740 h 338138"/>
                <a:gd name="connsiteX37" fmla="*/ 78846 w 338138"/>
                <a:gd name="connsiteY37" fmla="*/ 133350 h 338138"/>
                <a:gd name="connsiteX38" fmla="*/ 86406 w 338138"/>
                <a:gd name="connsiteY38" fmla="*/ 120650 h 338138"/>
                <a:gd name="connsiteX39" fmla="*/ 82550 w 338138"/>
                <a:gd name="connsiteY39" fmla="*/ 127144 h 338138"/>
                <a:gd name="connsiteX40" fmla="*/ 104398 w 338138"/>
                <a:gd name="connsiteY40" fmla="*/ 149225 h 338138"/>
                <a:gd name="connsiteX41" fmla="*/ 109538 w 338138"/>
                <a:gd name="connsiteY41" fmla="*/ 144030 h 338138"/>
                <a:gd name="connsiteX42" fmla="*/ 86406 w 338138"/>
                <a:gd name="connsiteY42" fmla="*/ 120650 h 338138"/>
                <a:gd name="connsiteX43" fmla="*/ 122237 w 338138"/>
                <a:gd name="connsiteY43" fmla="*/ 85725 h 338138"/>
                <a:gd name="connsiteX44" fmla="*/ 90487 w 338138"/>
                <a:gd name="connsiteY44" fmla="*/ 113327 h 338138"/>
                <a:gd name="connsiteX45" fmla="*/ 123560 w 338138"/>
                <a:gd name="connsiteY45" fmla="*/ 146187 h 338138"/>
                <a:gd name="connsiteX46" fmla="*/ 122237 w 338138"/>
                <a:gd name="connsiteY46" fmla="*/ 173789 h 338138"/>
                <a:gd name="connsiteX47" fmla="*/ 153988 w 338138"/>
                <a:gd name="connsiteY47" fmla="*/ 205334 h 338138"/>
                <a:gd name="connsiteX48" fmla="*/ 157956 w 338138"/>
                <a:gd name="connsiteY48" fmla="*/ 207963 h 338138"/>
                <a:gd name="connsiteX49" fmla="*/ 160602 w 338138"/>
                <a:gd name="connsiteY49" fmla="*/ 185619 h 338138"/>
                <a:gd name="connsiteX50" fmla="*/ 161925 w 338138"/>
                <a:gd name="connsiteY50" fmla="*/ 140929 h 338138"/>
                <a:gd name="connsiteX51" fmla="*/ 160602 w 338138"/>
                <a:gd name="connsiteY51" fmla="*/ 139615 h 338138"/>
                <a:gd name="connsiteX52" fmla="*/ 120915 w 338138"/>
                <a:gd name="connsiteY52" fmla="*/ 93611 h 338138"/>
                <a:gd name="connsiteX53" fmla="*/ 122237 w 338138"/>
                <a:gd name="connsiteY53" fmla="*/ 85725 h 338138"/>
                <a:gd name="connsiteX54" fmla="*/ 208102 w 338138"/>
                <a:gd name="connsiteY54" fmla="*/ 84138 h 338138"/>
                <a:gd name="connsiteX55" fmla="*/ 209411 w 338138"/>
                <a:gd name="connsiteY55" fmla="*/ 95941 h 338138"/>
                <a:gd name="connsiteX56" fmla="*/ 171450 w 338138"/>
                <a:gd name="connsiteY56" fmla="*/ 140529 h 338138"/>
                <a:gd name="connsiteX57" fmla="*/ 171450 w 338138"/>
                <a:gd name="connsiteY57" fmla="*/ 141840 h 338138"/>
                <a:gd name="connsiteX58" fmla="*/ 171450 w 338138"/>
                <a:gd name="connsiteY58" fmla="*/ 186428 h 338138"/>
                <a:gd name="connsiteX59" fmla="*/ 174068 w 338138"/>
                <a:gd name="connsiteY59" fmla="*/ 204788 h 338138"/>
                <a:gd name="connsiteX60" fmla="*/ 176686 w 338138"/>
                <a:gd name="connsiteY60" fmla="*/ 203477 h 338138"/>
                <a:gd name="connsiteX61" fmla="*/ 188467 w 338138"/>
                <a:gd name="connsiteY61" fmla="*/ 191674 h 338138"/>
                <a:gd name="connsiteX62" fmla="*/ 188467 w 338138"/>
                <a:gd name="connsiteY62" fmla="*/ 166757 h 338138"/>
                <a:gd name="connsiteX63" fmla="*/ 217265 w 338138"/>
                <a:gd name="connsiteY63" fmla="*/ 137906 h 338138"/>
                <a:gd name="connsiteX64" fmla="*/ 246063 w 338138"/>
                <a:gd name="connsiteY64" fmla="*/ 115612 h 338138"/>
                <a:gd name="connsiteX65" fmla="*/ 208102 w 338138"/>
                <a:gd name="connsiteY65" fmla="*/ 84138 h 338138"/>
                <a:gd name="connsiteX66" fmla="*/ 134031 w 338138"/>
                <a:gd name="connsiteY66" fmla="*/ 80963 h 338138"/>
                <a:gd name="connsiteX67" fmla="*/ 130175 w 338138"/>
                <a:gd name="connsiteY67" fmla="*/ 82278 h 338138"/>
                <a:gd name="connsiteX68" fmla="*/ 130175 w 338138"/>
                <a:gd name="connsiteY68" fmla="*/ 88855 h 338138"/>
                <a:gd name="connsiteX69" fmla="*/ 130175 w 338138"/>
                <a:gd name="connsiteY69" fmla="*/ 99378 h 338138"/>
                <a:gd name="connsiteX70" fmla="*/ 131460 w 338138"/>
                <a:gd name="connsiteY70" fmla="*/ 104640 h 338138"/>
                <a:gd name="connsiteX71" fmla="*/ 134031 w 338138"/>
                <a:gd name="connsiteY71" fmla="*/ 109901 h 338138"/>
                <a:gd name="connsiteX72" fmla="*/ 146882 w 338138"/>
                <a:gd name="connsiteY72" fmla="*/ 123055 h 338138"/>
                <a:gd name="connsiteX73" fmla="*/ 152023 w 338138"/>
                <a:gd name="connsiteY73" fmla="*/ 125686 h 338138"/>
                <a:gd name="connsiteX74" fmla="*/ 153308 w 338138"/>
                <a:gd name="connsiteY74" fmla="*/ 125686 h 338138"/>
                <a:gd name="connsiteX75" fmla="*/ 153308 w 338138"/>
                <a:gd name="connsiteY75" fmla="*/ 127001 h 338138"/>
                <a:gd name="connsiteX76" fmla="*/ 155878 w 338138"/>
                <a:gd name="connsiteY76" fmla="*/ 127001 h 338138"/>
                <a:gd name="connsiteX77" fmla="*/ 157163 w 338138"/>
                <a:gd name="connsiteY77" fmla="*/ 125686 h 338138"/>
                <a:gd name="connsiteX78" fmla="*/ 155878 w 338138"/>
                <a:gd name="connsiteY78" fmla="*/ 124370 h 338138"/>
                <a:gd name="connsiteX79" fmla="*/ 154593 w 338138"/>
                <a:gd name="connsiteY79" fmla="*/ 123055 h 338138"/>
                <a:gd name="connsiteX80" fmla="*/ 152023 w 338138"/>
                <a:gd name="connsiteY80" fmla="*/ 121740 h 338138"/>
                <a:gd name="connsiteX81" fmla="*/ 149452 w 338138"/>
                <a:gd name="connsiteY81" fmla="*/ 119109 h 338138"/>
                <a:gd name="connsiteX82" fmla="*/ 139171 w 338138"/>
                <a:gd name="connsiteY82" fmla="*/ 105955 h 338138"/>
                <a:gd name="connsiteX83" fmla="*/ 137886 w 338138"/>
                <a:gd name="connsiteY83" fmla="*/ 102009 h 338138"/>
                <a:gd name="connsiteX84" fmla="*/ 136601 w 338138"/>
                <a:gd name="connsiteY84" fmla="*/ 96748 h 338138"/>
                <a:gd name="connsiteX85" fmla="*/ 134031 w 338138"/>
                <a:gd name="connsiteY85" fmla="*/ 88855 h 338138"/>
                <a:gd name="connsiteX86" fmla="*/ 134031 w 338138"/>
                <a:gd name="connsiteY86" fmla="*/ 82278 h 338138"/>
                <a:gd name="connsiteX87" fmla="*/ 134031 w 338138"/>
                <a:gd name="connsiteY87" fmla="*/ 80963 h 338138"/>
                <a:gd name="connsiteX88" fmla="*/ 165479 w 338138"/>
                <a:gd name="connsiteY88" fmla="*/ 39688 h 338138"/>
                <a:gd name="connsiteX89" fmla="*/ 203500 w 338138"/>
                <a:gd name="connsiteY89" fmla="*/ 68733 h 338138"/>
                <a:gd name="connsiteX90" fmla="*/ 255943 w 338138"/>
                <a:gd name="connsiteY90" fmla="*/ 109660 h 338138"/>
                <a:gd name="connsiteX91" fmla="*/ 266432 w 338138"/>
                <a:gd name="connsiteY91" fmla="*/ 105699 h 338138"/>
                <a:gd name="connsiteX92" fmla="*/ 292653 w 338138"/>
                <a:gd name="connsiteY92" fmla="*/ 99098 h 338138"/>
                <a:gd name="connsiteX93" fmla="*/ 265121 w 338138"/>
                <a:gd name="connsiteY93" fmla="*/ 126823 h 338138"/>
                <a:gd name="connsiteX94" fmla="*/ 275609 w 338138"/>
                <a:gd name="connsiteY94" fmla="*/ 171710 h 338138"/>
                <a:gd name="connsiteX95" fmla="*/ 221855 w 338138"/>
                <a:gd name="connsiteY95" fmla="*/ 265446 h 338138"/>
                <a:gd name="connsiteX96" fmla="*/ 228411 w 338138"/>
                <a:gd name="connsiteY96" fmla="*/ 272047 h 338138"/>
                <a:gd name="connsiteX97" fmla="*/ 231033 w 338138"/>
                <a:gd name="connsiteY97" fmla="*/ 286569 h 338138"/>
                <a:gd name="connsiteX98" fmla="*/ 227100 w 338138"/>
                <a:gd name="connsiteY98" fmla="*/ 290530 h 338138"/>
                <a:gd name="connsiteX99" fmla="*/ 212678 w 338138"/>
                <a:gd name="connsiteY99" fmla="*/ 287889 h 338138"/>
                <a:gd name="connsiteX100" fmla="*/ 199567 w 338138"/>
                <a:gd name="connsiteY100" fmla="*/ 274687 h 338138"/>
                <a:gd name="connsiteX101" fmla="*/ 177279 w 338138"/>
                <a:gd name="connsiteY101" fmla="*/ 278648 h 338138"/>
                <a:gd name="connsiteX102" fmla="*/ 177279 w 338138"/>
                <a:gd name="connsiteY102" fmla="*/ 286569 h 338138"/>
                <a:gd name="connsiteX103" fmla="*/ 168101 w 338138"/>
                <a:gd name="connsiteY103" fmla="*/ 298451 h 338138"/>
                <a:gd name="connsiteX104" fmla="*/ 164168 w 338138"/>
                <a:gd name="connsiteY104" fmla="*/ 298451 h 338138"/>
                <a:gd name="connsiteX105" fmla="*/ 154991 w 338138"/>
                <a:gd name="connsiteY105" fmla="*/ 286569 h 338138"/>
                <a:gd name="connsiteX106" fmla="*/ 154991 w 338138"/>
                <a:gd name="connsiteY106" fmla="*/ 278648 h 338138"/>
                <a:gd name="connsiteX107" fmla="*/ 130080 w 338138"/>
                <a:gd name="connsiteY107" fmla="*/ 272047 h 338138"/>
                <a:gd name="connsiteX108" fmla="*/ 116970 w 338138"/>
                <a:gd name="connsiteY108" fmla="*/ 286569 h 338138"/>
                <a:gd name="connsiteX109" fmla="*/ 102548 w 338138"/>
                <a:gd name="connsiteY109" fmla="*/ 287889 h 338138"/>
                <a:gd name="connsiteX110" fmla="*/ 98615 w 338138"/>
                <a:gd name="connsiteY110" fmla="*/ 285249 h 338138"/>
                <a:gd name="connsiteX111" fmla="*/ 101237 w 338138"/>
                <a:gd name="connsiteY111" fmla="*/ 270727 h 338138"/>
                <a:gd name="connsiteX112" fmla="*/ 109103 w 338138"/>
                <a:gd name="connsiteY112" fmla="*/ 261485 h 338138"/>
                <a:gd name="connsiteX113" fmla="*/ 60594 w 338138"/>
                <a:gd name="connsiteY113" fmla="*/ 171710 h 338138"/>
                <a:gd name="connsiteX114" fmla="*/ 61905 w 338138"/>
                <a:gd name="connsiteY114" fmla="*/ 155867 h 338138"/>
                <a:gd name="connsiteX115" fmla="*/ 31750 w 338138"/>
                <a:gd name="connsiteY115" fmla="*/ 121542 h 338138"/>
                <a:gd name="connsiteX116" fmla="*/ 34372 w 338138"/>
                <a:gd name="connsiteY116" fmla="*/ 118901 h 338138"/>
                <a:gd name="connsiteX117" fmla="*/ 63216 w 338138"/>
                <a:gd name="connsiteY117" fmla="*/ 146626 h 338138"/>
                <a:gd name="connsiteX118" fmla="*/ 64527 w 338138"/>
                <a:gd name="connsiteY118" fmla="*/ 138705 h 338138"/>
                <a:gd name="connsiteX119" fmla="*/ 39617 w 338138"/>
                <a:gd name="connsiteY119" fmla="*/ 112300 h 338138"/>
                <a:gd name="connsiteX120" fmla="*/ 43550 w 338138"/>
                <a:gd name="connsiteY120" fmla="*/ 108340 h 338138"/>
                <a:gd name="connsiteX121" fmla="*/ 67149 w 338138"/>
                <a:gd name="connsiteY121" fmla="*/ 130783 h 338138"/>
                <a:gd name="connsiteX122" fmla="*/ 71082 w 338138"/>
                <a:gd name="connsiteY122" fmla="*/ 124182 h 338138"/>
                <a:gd name="connsiteX123" fmla="*/ 50105 w 338138"/>
                <a:gd name="connsiteY123" fmla="*/ 103059 h 338138"/>
                <a:gd name="connsiteX124" fmla="*/ 54038 w 338138"/>
                <a:gd name="connsiteY124" fmla="*/ 99098 h 338138"/>
                <a:gd name="connsiteX125" fmla="*/ 73704 w 338138"/>
                <a:gd name="connsiteY125" fmla="*/ 118901 h 338138"/>
                <a:gd name="connsiteX126" fmla="*/ 77638 w 338138"/>
                <a:gd name="connsiteY126" fmla="*/ 110980 h 338138"/>
                <a:gd name="connsiteX127" fmla="*/ 60594 w 338138"/>
                <a:gd name="connsiteY127" fmla="*/ 92497 h 338138"/>
                <a:gd name="connsiteX128" fmla="*/ 63216 w 338138"/>
                <a:gd name="connsiteY128" fmla="*/ 89856 h 338138"/>
                <a:gd name="connsiteX129" fmla="*/ 81571 w 338138"/>
                <a:gd name="connsiteY129" fmla="*/ 105699 h 338138"/>
                <a:gd name="connsiteX130" fmla="*/ 126147 w 338138"/>
                <a:gd name="connsiteY130" fmla="*/ 71373 h 338138"/>
                <a:gd name="connsiteX131" fmla="*/ 165479 w 338138"/>
                <a:gd name="connsiteY131" fmla="*/ 39688 h 338138"/>
                <a:gd name="connsiteX132" fmla="*/ 169863 w 338138"/>
                <a:gd name="connsiteY132" fmla="*/ 12700 h 338138"/>
                <a:gd name="connsiteX133" fmla="*/ 12700 w 338138"/>
                <a:gd name="connsiteY133" fmla="*/ 169069 h 338138"/>
                <a:gd name="connsiteX134" fmla="*/ 169863 w 338138"/>
                <a:gd name="connsiteY134" fmla="*/ 325438 h 338138"/>
                <a:gd name="connsiteX135" fmla="*/ 327026 w 338138"/>
                <a:gd name="connsiteY135" fmla="*/ 169069 h 338138"/>
                <a:gd name="connsiteX136" fmla="*/ 169863 w 338138"/>
                <a:gd name="connsiteY136" fmla="*/ 12700 h 338138"/>
                <a:gd name="connsiteX137" fmla="*/ 169069 w 338138"/>
                <a:gd name="connsiteY137" fmla="*/ 0 h 338138"/>
                <a:gd name="connsiteX138" fmla="*/ 338138 w 338138"/>
                <a:gd name="connsiteY138" fmla="*/ 169069 h 338138"/>
                <a:gd name="connsiteX139" fmla="*/ 169069 w 338138"/>
                <a:gd name="connsiteY139" fmla="*/ 338138 h 338138"/>
                <a:gd name="connsiteX140" fmla="*/ 0 w 338138"/>
                <a:gd name="connsiteY140" fmla="*/ 169069 h 338138"/>
                <a:gd name="connsiteX141" fmla="*/ 169069 w 338138"/>
                <a:gd name="connsiteY14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338138" h="338138">
                  <a:moveTo>
                    <a:pt x="177800" y="252413"/>
                  </a:moveTo>
                  <a:cubicBezTo>
                    <a:pt x="177800" y="252413"/>
                    <a:pt x="177800" y="252413"/>
                    <a:pt x="177800" y="266701"/>
                  </a:cubicBezTo>
                  <a:cubicBezTo>
                    <a:pt x="181610" y="266701"/>
                    <a:pt x="186690" y="265402"/>
                    <a:pt x="190500" y="265402"/>
                  </a:cubicBezTo>
                  <a:cubicBezTo>
                    <a:pt x="190500" y="265402"/>
                    <a:pt x="190500" y="265402"/>
                    <a:pt x="177800" y="252413"/>
                  </a:cubicBezTo>
                  <a:close/>
                  <a:moveTo>
                    <a:pt x="155575" y="246063"/>
                  </a:moveTo>
                  <a:cubicBezTo>
                    <a:pt x="155575" y="246063"/>
                    <a:pt x="155575" y="246063"/>
                    <a:pt x="139700" y="262574"/>
                  </a:cubicBezTo>
                  <a:cubicBezTo>
                    <a:pt x="144992" y="265325"/>
                    <a:pt x="150284" y="265325"/>
                    <a:pt x="155575" y="266701"/>
                  </a:cubicBezTo>
                  <a:cubicBezTo>
                    <a:pt x="155575" y="266701"/>
                    <a:pt x="155575" y="266701"/>
                    <a:pt x="155575" y="246063"/>
                  </a:cubicBezTo>
                  <a:close/>
                  <a:moveTo>
                    <a:pt x="71437" y="168275"/>
                  </a:moveTo>
                  <a:cubicBezTo>
                    <a:pt x="71437" y="169594"/>
                    <a:pt x="71437" y="170913"/>
                    <a:pt x="71437" y="172232"/>
                  </a:cubicBezTo>
                  <a:cubicBezTo>
                    <a:pt x="71437" y="206522"/>
                    <a:pt x="90019" y="236855"/>
                    <a:pt x="117891" y="254000"/>
                  </a:cubicBezTo>
                  <a:cubicBezTo>
                    <a:pt x="117891" y="254000"/>
                    <a:pt x="117891" y="254000"/>
                    <a:pt x="144437" y="227623"/>
                  </a:cubicBezTo>
                  <a:cubicBezTo>
                    <a:pt x="144437" y="227623"/>
                    <a:pt x="144437" y="227623"/>
                    <a:pt x="152400" y="221029"/>
                  </a:cubicBezTo>
                  <a:cubicBezTo>
                    <a:pt x="152400" y="221029"/>
                    <a:pt x="152400" y="221029"/>
                    <a:pt x="145764" y="213116"/>
                  </a:cubicBezTo>
                  <a:cubicBezTo>
                    <a:pt x="145764" y="213116"/>
                    <a:pt x="145764" y="213116"/>
                    <a:pt x="113910" y="181464"/>
                  </a:cubicBezTo>
                  <a:cubicBezTo>
                    <a:pt x="105946" y="185420"/>
                    <a:pt x="92673" y="186739"/>
                    <a:pt x="86037" y="181464"/>
                  </a:cubicBezTo>
                  <a:cubicBezTo>
                    <a:pt x="83383" y="180145"/>
                    <a:pt x="78074" y="174869"/>
                    <a:pt x="71437" y="168275"/>
                  </a:cubicBezTo>
                  <a:close/>
                  <a:moveTo>
                    <a:pt x="74159" y="147638"/>
                  </a:moveTo>
                  <a:cubicBezTo>
                    <a:pt x="72798" y="150416"/>
                    <a:pt x="72798" y="154583"/>
                    <a:pt x="71437" y="157362"/>
                  </a:cubicBezTo>
                  <a:cubicBezTo>
                    <a:pt x="71437" y="157362"/>
                    <a:pt x="71437" y="157362"/>
                    <a:pt x="85044" y="169863"/>
                  </a:cubicBezTo>
                  <a:cubicBezTo>
                    <a:pt x="85044" y="169863"/>
                    <a:pt x="85044" y="169863"/>
                    <a:pt x="90487" y="164307"/>
                  </a:cubicBezTo>
                  <a:cubicBezTo>
                    <a:pt x="90487" y="164307"/>
                    <a:pt x="90487" y="164307"/>
                    <a:pt x="74159" y="147638"/>
                  </a:cubicBezTo>
                  <a:close/>
                  <a:moveTo>
                    <a:pt x="257009" y="136525"/>
                  </a:moveTo>
                  <a:cubicBezTo>
                    <a:pt x="227036" y="165310"/>
                    <a:pt x="191850" y="200636"/>
                    <a:pt x="191850" y="200636"/>
                  </a:cubicBezTo>
                  <a:cubicBezTo>
                    <a:pt x="191850" y="200636"/>
                    <a:pt x="191850" y="200636"/>
                    <a:pt x="182728" y="209795"/>
                  </a:cubicBezTo>
                  <a:cubicBezTo>
                    <a:pt x="182728" y="209795"/>
                    <a:pt x="182728" y="209795"/>
                    <a:pt x="176212" y="218953"/>
                  </a:cubicBezTo>
                  <a:cubicBezTo>
                    <a:pt x="176212" y="218953"/>
                    <a:pt x="176212" y="218953"/>
                    <a:pt x="177515" y="222879"/>
                  </a:cubicBezTo>
                  <a:cubicBezTo>
                    <a:pt x="177515" y="222879"/>
                    <a:pt x="177515" y="222879"/>
                    <a:pt x="185335" y="228112"/>
                  </a:cubicBezTo>
                  <a:cubicBezTo>
                    <a:pt x="185335" y="228112"/>
                    <a:pt x="185335" y="228112"/>
                    <a:pt x="212701" y="255588"/>
                  </a:cubicBezTo>
                  <a:cubicBezTo>
                    <a:pt x="242674" y="239888"/>
                    <a:pt x="263525" y="207178"/>
                    <a:pt x="263525" y="171852"/>
                  </a:cubicBezTo>
                  <a:cubicBezTo>
                    <a:pt x="263525" y="158768"/>
                    <a:pt x="260919" y="146992"/>
                    <a:pt x="257009" y="136525"/>
                  </a:cubicBezTo>
                  <a:close/>
                  <a:moveTo>
                    <a:pt x="78846" y="133350"/>
                  </a:moveTo>
                  <a:cubicBezTo>
                    <a:pt x="78846" y="136024"/>
                    <a:pt x="77523" y="137361"/>
                    <a:pt x="76200" y="140034"/>
                  </a:cubicBezTo>
                  <a:cubicBezTo>
                    <a:pt x="76200" y="140034"/>
                    <a:pt x="76200" y="140034"/>
                    <a:pt x="96044" y="158750"/>
                  </a:cubicBezTo>
                  <a:cubicBezTo>
                    <a:pt x="96044" y="158750"/>
                    <a:pt x="96044" y="158750"/>
                    <a:pt x="97367" y="157413"/>
                  </a:cubicBezTo>
                  <a:cubicBezTo>
                    <a:pt x="97367" y="157413"/>
                    <a:pt x="97367" y="157413"/>
                    <a:pt x="98690" y="157413"/>
                  </a:cubicBezTo>
                  <a:cubicBezTo>
                    <a:pt x="98690" y="157413"/>
                    <a:pt x="98690" y="157413"/>
                    <a:pt x="100013" y="154740"/>
                  </a:cubicBezTo>
                  <a:cubicBezTo>
                    <a:pt x="100013" y="154740"/>
                    <a:pt x="100013" y="154740"/>
                    <a:pt x="78846" y="133350"/>
                  </a:cubicBezTo>
                  <a:close/>
                  <a:moveTo>
                    <a:pt x="86406" y="120650"/>
                  </a:moveTo>
                  <a:cubicBezTo>
                    <a:pt x="85121" y="121949"/>
                    <a:pt x="83835" y="124547"/>
                    <a:pt x="82550" y="127144"/>
                  </a:cubicBezTo>
                  <a:cubicBezTo>
                    <a:pt x="82550" y="127144"/>
                    <a:pt x="82550" y="127144"/>
                    <a:pt x="104398" y="149225"/>
                  </a:cubicBezTo>
                  <a:cubicBezTo>
                    <a:pt x="104398" y="149225"/>
                    <a:pt x="104398" y="149225"/>
                    <a:pt x="109538" y="144030"/>
                  </a:cubicBezTo>
                  <a:cubicBezTo>
                    <a:pt x="109538" y="144030"/>
                    <a:pt x="109538" y="144030"/>
                    <a:pt x="86406" y="120650"/>
                  </a:cubicBezTo>
                  <a:close/>
                  <a:moveTo>
                    <a:pt x="122237" y="85725"/>
                  </a:moveTo>
                  <a:cubicBezTo>
                    <a:pt x="109008" y="92297"/>
                    <a:pt x="98425" y="101498"/>
                    <a:pt x="90487" y="113327"/>
                  </a:cubicBezTo>
                  <a:cubicBezTo>
                    <a:pt x="105039" y="126471"/>
                    <a:pt x="120915" y="140929"/>
                    <a:pt x="123560" y="146187"/>
                  </a:cubicBezTo>
                  <a:cubicBezTo>
                    <a:pt x="128852" y="154073"/>
                    <a:pt x="126206" y="165903"/>
                    <a:pt x="122237" y="173789"/>
                  </a:cubicBezTo>
                  <a:cubicBezTo>
                    <a:pt x="122237" y="173789"/>
                    <a:pt x="122237" y="173789"/>
                    <a:pt x="153988" y="205334"/>
                  </a:cubicBezTo>
                  <a:cubicBezTo>
                    <a:pt x="153988" y="205334"/>
                    <a:pt x="153988" y="205334"/>
                    <a:pt x="157956" y="207963"/>
                  </a:cubicBezTo>
                  <a:cubicBezTo>
                    <a:pt x="157956" y="207963"/>
                    <a:pt x="157956" y="207963"/>
                    <a:pt x="160602" y="185619"/>
                  </a:cubicBezTo>
                  <a:cubicBezTo>
                    <a:pt x="160602" y="185619"/>
                    <a:pt x="160602" y="185619"/>
                    <a:pt x="161925" y="140929"/>
                  </a:cubicBezTo>
                  <a:cubicBezTo>
                    <a:pt x="160602" y="140929"/>
                    <a:pt x="160602" y="139615"/>
                    <a:pt x="160602" y="139615"/>
                  </a:cubicBezTo>
                  <a:cubicBezTo>
                    <a:pt x="160602" y="134357"/>
                    <a:pt x="120915" y="131729"/>
                    <a:pt x="120915" y="93611"/>
                  </a:cubicBezTo>
                  <a:cubicBezTo>
                    <a:pt x="120915" y="90983"/>
                    <a:pt x="122237" y="88354"/>
                    <a:pt x="122237" y="85725"/>
                  </a:cubicBezTo>
                  <a:close/>
                  <a:moveTo>
                    <a:pt x="208102" y="84138"/>
                  </a:moveTo>
                  <a:cubicBezTo>
                    <a:pt x="208102" y="88072"/>
                    <a:pt x="209411" y="92007"/>
                    <a:pt x="209411" y="95941"/>
                  </a:cubicBezTo>
                  <a:cubicBezTo>
                    <a:pt x="209411" y="128726"/>
                    <a:pt x="171450" y="135283"/>
                    <a:pt x="171450" y="140529"/>
                  </a:cubicBezTo>
                  <a:cubicBezTo>
                    <a:pt x="171450" y="140529"/>
                    <a:pt x="171450" y="140529"/>
                    <a:pt x="171450" y="141840"/>
                  </a:cubicBezTo>
                  <a:cubicBezTo>
                    <a:pt x="171450" y="141840"/>
                    <a:pt x="171450" y="141840"/>
                    <a:pt x="171450" y="186428"/>
                  </a:cubicBezTo>
                  <a:cubicBezTo>
                    <a:pt x="171450" y="186428"/>
                    <a:pt x="171450" y="186428"/>
                    <a:pt x="174068" y="204788"/>
                  </a:cubicBezTo>
                  <a:cubicBezTo>
                    <a:pt x="174068" y="204788"/>
                    <a:pt x="174068" y="204788"/>
                    <a:pt x="176686" y="203477"/>
                  </a:cubicBezTo>
                  <a:cubicBezTo>
                    <a:pt x="176686" y="203477"/>
                    <a:pt x="176686" y="203477"/>
                    <a:pt x="188467" y="191674"/>
                  </a:cubicBezTo>
                  <a:cubicBezTo>
                    <a:pt x="198939" y="178560"/>
                    <a:pt x="189776" y="169380"/>
                    <a:pt x="188467" y="166757"/>
                  </a:cubicBezTo>
                  <a:cubicBezTo>
                    <a:pt x="193703" y="161511"/>
                    <a:pt x="208102" y="147086"/>
                    <a:pt x="217265" y="137906"/>
                  </a:cubicBezTo>
                  <a:cubicBezTo>
                    <a:pt x="226428" y="128726"/>
                    <a:pt x="236900" y="120858"/>
                    <a:pt x="246063" y="115612"/>
                  </a:cubicBezTo>
                  <a:cubicBezTo>
                    <a:pt x="236900" y="102498"/>
                    <a:pt x="223810" y="90695"/>
                    <a:pt x="208102" y="84138"/>
                  </a:cubicBezTo>
                  <a:close/>
                  <a:moveTo>
                    <a:pt x="134031" y="80963"/>
                  </a:moveTo>
                  <a:cubicBezTo>
                    <a:pt x="132746" y="82278"/>
                    <a:pt x="131460" y="82278"/>
                    <a:pt x="130175" y="82278"/>
                  </a:cubicBezTo>
                  <a:cubicBezTo>
                    <a:pt x="130175" y="83594"/>
                    <a:pt x="130175" y="86225"/>
                    <a:pt x="130175" y="88855"/>
                  </a:cubicBezTo>
                  <a:cubicBezTo>
                    <a:pt x="130175" y="91486"/>
                    <a:pt x="130175" y="95432"/>
                    <a:pt x="130175" y="99378"/>
                  </a:cubicBezTo>
                  <a:cubicBezTo>
                    <a:pt x="130175" y="100694"/>
                    <a:pt x="131460" y="102009"/>
                    <a:pt x="131460" y="104640"/>
                  </a:cubicBezTo>
                  <a:cubicBezTo>
                    <a:pt x="131460" y="105955"/>
                    <a:pt x="132746" y="107271"/>
                    <a:pt x="134031" y="109901"/>
                  </a:cubicBezTo>
                  <a:cubicBezTo>
                    <a:pt x="136601" y="115163"/>
                    <a:pt x="140456" y="119109"/>
                    <a:pt x="146882" y="123055"/>
                  </a:cubicBezTo>
                  <a:cubicBezTo>
                    <a:pt x="149452" y="124370"/>
                    <a:pt x="150738" y="125686"/>
                    <a:pt x="152023" y="125686"/>
                  </a:cubicBezTo>
                  <a:cubicBezTo>
                    <a:pt x="152023" y="125686"/>
                    <a:pt x="152023" y="125686"/>
                    <a:pt x="153308" y="125686"/>
                  </a:cubicBezTo>
                  <a:cubicBezTo>
                    <a:pt x="153308" y="125686"/>
                    <a:pt x="153308" y="127001"/>
                    <a:pt x="153308" y="127001"/>
                  </a:cubicBezTo>
                  <a:cubicBezTo>
                    <a:pt x="154593" y="127001"/>
                    <a:pt x="155878" y="127001"/>
                    <a:pt x="155878" y="127001"/>
                  </a:cubicBezTo>
                  <a:cubicBezTo>
                    <a:pt x="155878" y="127001"/>
                    <a:pt x="157163" y="127001"/>
                    <a:pt x="157163" y="125686"/>
                  </a:cubicBezTo>
                  <a:cubicBezTo>
                    <a:pt x="157163" y="125686"/>
                    <a:pt x="157163" y="124370"/>
                    <a:pt x="155878" y="124370"/>
                  </a:cubicBezTo>
                  <a:cubicBezTo>
                    <a:pt x="155878" y="124370"/>
                    <a:pt x="155878" y="124370"/>
                    <a:pt x="154593" y="123055"/>
                  </a:cubicBezTo>
                  <a:cubicBezTo>
                    <a:pt x="153308" y="123055"/>
                    <a:pt x="153308" y="121740"/>
                    <a:pt x="152023" y="121740"/>
                  </a:cubicBezTo>
                  <a:cubicBezTo>
                    <a:pt x="150738" y="120424"/>
                    <a:pt x="150738" y="120424"/>
                    <a:pt x="149452" y="119109"/>
                  </a:cubicBezTo>
                  <a:cubicBezTo>
                    <a:pt x="146882" y="116478"/>
                    <a:pt x="143027" y="111217"/>
                    <a:pt x="139171" y="105955"/>
                  </a:cubicBezTo>
                  <a:cubicBezTo>
                    <a:pt x="139171" y="104640"/>
                    <a:pt x="137886" y="103324"/>
                    <a:pt x="137886" y="102009"/>
                  </a:cubicBezTo>
                  <a:cubicBezTo>
                    <a:pt x="136601" y="100694"/>
                    <a:pt x="136601" y="98063"/>
                    <a:pt x="136601" y="96748"/>
                  </a:cubicBezTo>
                  <a:cubicBezTo>
                    <a:pt x="135316" y="94117"/>
                    <a:pt x="135316" y="91486"/>
                    <a:pt x="134031" y="88855"/>
                  </a:cubicBezTo>
                  <a:cubicBezTo>
                    <a:pt x="134031" y="86225"/>
                    <a:pt x="134031" y="83594"/>
                    <a:pt x="134031" y="82278"/>
                  </a:cubicBezTo>
                  <a:cubicBezTo>
                    <a:pt x="134031" y="82278"/>
                    <a:pt x="134031" y="82278"/>
                    <a:pt x="134031" y="80963"/>
                  </a:cubicBezTo>
                  <a:close/>
                  <a:moveTo>
                    <a:pt x="165479" y="39688"/>
                  </a:moveTo>
                  <a:cubicBezTo>
                    <a:pt x="182523" y="39688"/>
                    <a:pt x="195634" y="52890"/>
                    <a:pt x="203500" y="68733"/>
                  </a:cubicBezTo>
                  <a:cubicBezTo>
                    <a:pt x="224477" y="76654"/>
                    <a:pt x="242832" y="91177"/>
                    <a:pt x="255943" y="109660"/>
                  </a:cubicBezTo>
                  <a:cubicBezTo>
                    <a:pt x="262499" y="107019"/>
                    <a:pt x="266432" y="105699"/>
                    <a:pt x="266432" y="105699"/>
                  </a:cubicBezTo>
                  <a:cubicBezTo>
                    <a:pt x="266432" y="105699"/>
                    <a:pt x="295275" y="96458"/>
                    <a:pt x="292653" y="99098"/>
                  </a:cubicBezTo>
                  <a:cubicBezTo>
                    <a:pt x="292653" y="99098"/>
                    <a:pt x="280853" y="110980"/>
                    <a:pt x="265121" y="126823"/>
                  </a:cubicBezTo>
                  <a:cubicBezTo>
                    <a:pt x="271676" y="140025"/>
                    <a:pt x="275609" y="155867"/>
                    <a:pt x="275609" y="171710"/>
                  </a:cubicBezTo>
                  <a:cubicBezTo>
                    <a:pt x="275609" y="211317"/>
                    <a:pt x="253321" y="245642"/>
                    <a:pt x="221855" y="265446"/>
                  </a:cubicBezTo>
                  <a:cubicBezTo>
                    <a:pt x="221855" y="265446"/>
                    <a:pt x="221855" y="265446"/>
                    <a:pt x="228411" y="272047"/>
                  </a:cubicBezTo>
                  <a:cubicBezTo>
                    <a:pt x="233655" y="277328"/>
                    <a:pt x="234966" y="282609"/>
                    <a:pt x="231033" y="286569"/>
                  </a:cubicBezTo>
                  <a:cubicBezTo>
                    <a:pt x="231033" y="286569"/>
                    <a:pt x="231033" y="286569"/>
                    <a:pt x="227100" y="290530"/>
                  </a:cubicBezTo>
                  <a:cubicBezTo>
                    <a:pt x="223166" y="294490"/>
                    <a:pt x="217922" y="293170"/>
                    <a:pt x="212678" y="287889"/>
                  </a:cubicBezTo>
                  <a:cubicBezTo>
                    <a:pt x="212678" y="287889"/>
                    <a:pt x="212678" y="287889"/>
                    <a:pt x="199567" y="274687"/>
                  </a:cubicBezTo>
                  <a:cubicBezTo>
                    <a:pt x="193012" y="277328"/>
                    <a:pt x="185145" y="278648"/>
                    <a:pt x="177279" y="278648"/>
                  </a:cubicBezTo>
                  <a:cubicBezTo>
                    <a:pt x="177279" y="278648"/>
                    <a:pt x="177279" y="278648"/>
                    <a:pt x="177279" y="286569"/>
                  </a:cubicBezTo>
                  <a:cubicBezTo>
                    <a:pt x="177279" y="293170"/>
                    <a:pt x="174657" y="298451"/>
                    <a:pt x="168101" y="298451"/>
                  </a:cubicBezTo>
                  <a:cubicBezTo>
                    <a:pt x="168101" y="298451"/>
                    <a:pt x="168101" y="298451"/>
                    <a:pt x="164168" y="298451"/>
                  </a:cubicBezTo>
                  <a:cubicBezTo>
                    <a:pt x="157613" y="298451"/>
                    <a:pt x="154991" y="293170"/>
                    <a:pt x="154991" y="286569"/>
                  </a:cubicBezTo>
                  <a:cubicBezTo>
                    <a:pt x="154991" y="286569"/>
                    <a:pt x="154991" y="286569"/>
                    <a:pt x="154991" y="278648"/>
                  </a:cubicBezTo>
                  <a:cubicBezTo>
                    <a:pt x="145813" y="277328"/>
                    <a:pt x="137947" y="276007"/>
                    <a:pt x="130080" y="272047"/>
                  </a:cubicBezTo>
                  <a:cubicBezTo>
                    <a:pt x="130080" y="272047"/>
                    <a:pt x="130080" y="272047"/>
                    <a:pt x="116970" y="286569"/>
                  </a:cubicBezTo>
                  <a:cubicBezTo>
                    <a:pt x="111725" y="290530"/>
                    <a:pt x="106481" y="291850"/>
                    <a:pt x="102548" y="287889"/>
                  </a:cubicBezTo>
                  <a:cubicBezTo>
                    <a:pt x="101237" y="287889"/>
                    <a:pt x="98615" y="285249"/>
                    <a:pt x="98615" y="285249"/>
                  </a:cubicBezTo>
                  <a:cubicBezTo>
                    <a:pt x="94682" y="279968"/>
                    <a:pt x="95993" y="274687"/>
                    <a:pt x="101237" y="270727"/>
                  </a:cubicBezTo>
                  <a:cubicBezTo>
                    <a:pt x="101237" y="270727"/>
                    <a:pt x="101237" y="270727"/>
                    <a:pt x="109103" y="261485"/>
                  </a:cubicBezTo>
                  <a:cubicBezTo>
                    <a:pt x="80260" y="243002"/>
                    <a:pt x="60594" y="208676"/>
                    <a:pt x="60594" y="171710"/>
                  </a:cubicBezTo>
                  <a:cubicBezTo>
                    <a:pt x="60594" y="166429"/>
                    <a:pt x="60594" y="161148"/>
                    <a:pt x="61905" y="155867"/>
                  </a:cubicBezTo>
                  <a:cubicBezTo>
                    <a:pt x="46172" y="140025"/>
                    <a:pt x="31750" y="121542"/>
                    <a:pt x="31750" y="121542"/>
                  </a:cubicBezTo>
                  <a:cubicBezTo>
                    <a:pt x="31750" y="121542"/>
                    <a:pt x="31750" y="121542"/>
                    <a:pt x="34372" y="118901"/>
                  </a:cubicBezTo>
                  <a:cubicBezTo>
                    <a:pt x="34372" y="118901"/>
                    <a:pt x="34372" y="118901"/>
                    <a:pt x="63216" y="146626"/>
                  </a:cubicBezTo>
                  <a:cubicBezTo>
                    <a:pt x="63216" y="143985"/>
                    <a:pt x="64527" y="141345"/>
                    <a:pt x="64527" y="138705"/>
                  </a:cubicBezTo>
                  <a:cubicBezTo>
                    <a:pt x="64527" y="138705"/>
                    <a:pt x="64527" y="138705"/>
                    <a:pt x="39617" y="112300"/>
                  </a:cubicBezTo>
                  <a:cubicBezTo>
                    <a:pt x="39617" y="112300"/>
                    <a:pt x="39617" y="112300"/>
                    <a:pt x="43550" y="108340"/>
                  </a:cubicBezTo>
                  <a:cubicBezTo>
                    <a:pt x="43550" y="108340"/>
                    <a:pt x="43550" y="108340"/>
                    <a:pt x="67149" y="130783"/>
                  </a:cubicBezTo>
                  <a:cubicBezTo>
                    <a:pt x="68460" y="129463"/>
                    <a:pt x="69771" y="126823"/>
                    <a:pt x="71082" y="124182"/>
                  </a:cubicBezTo>
                  <a:cubicBezTo>
                    <a:pt x="71082" y="124182"/>
                    <a:pt x="71082" y="124182"/>
                    <a:pt x="50105" y="103059"/>
                  </a:cubicBezTo>
                  <a:cubicBezTo>
                    <a:pt x="50105" y="103059"/>
                    <a:pt x="50105" y="103059"/>
                    <a:pt x="54038" y="99098"/>
                  </a:cubicBezTo>
                  <a:cubicBezTo>
                    <a:pt x="54038" y="99098"/>
                    <a:pt x="54038" y="99098"/>
                    <a:pt x="73704" y="118901"/>
                  </a:cubicBezTo>
                  <a:cubicBezTo>
                    <a:pt x="75016" y="116261"/>
                    <a:pt x="76327" y="113620"/>
                    <a:pt x="77638" y="110980"/>
                  </a:cubicBezTo>
                  <a:cubicBezTo>
                    <a:pt x="77638" y="110980"/>
                    <a:pt x="77638" y="110980"/>
                    <a:pt x="60594" y="92497"/>
                  </a:cubicBezTo>
                  <a:cubicBezTo>
                    <a:pt x="60594" y="92497"/>
                    <a:pt x="60594" y="92497"/>
                    <a:pt x="63216" y="89856"/>
                  </a:cubicBezTo>
                  <a:cubicBezTo>
                    <a:pt x="63216" y="89856"/>
                    <a:pt x="71082" y="96458"/>
                    <a:pt x="81571" y="105699"/>
                  </a:cubicBezTo>
                  <a:cubicBezTo>
                    <a:pt x="93371" y="91177"/>
                    <a:pt x="107792" y="79295"/>
                    <a:pt x="126147" y="71373"/>
                  </a:cubicBezTo>
                  <a:cubicBezTo>
                    <a:pt x="132703" y="54211"/>
                    <a:pt x="145813" y="39688"/>
                    <a:pt x="165479" y="39688"/>
                  </a:cubicBezTo>
                  <a:close/>
                  <a:moveTo>
                    <a:pt x="169863" y="12700"/>
                  </a:moveTo>
                  <a:cubicBezTo>
                    <a:pt x="83064" y="12700"/>
                    <a:pt x="12700" y="82709"/>
                    <a:pt x="12700" y="169069"/>
                  </a:cubicBezTo>
                  <a:cubicBezTo>
                    <a:pt x="12700" y="255429"/>
                    <a:pt x="83064" y="325438"/>
                    <a:pt x="169863" y="325438"/>
                  </a:cubicBezTo>
                  <a:cubicBezTo>
                    <a:pt x="256662" y="325438"/>
                    <a:pt x="327026" y="255429"/>
                    <a:pt x="327026" y="169069"/>
                  </a:cubicBezTo>
                  <a:cubicBezTo>
                    <a:pt x="327026" y="82709"/>
                    <a:pt x="256662" y="12700"/>
                    <a:pt x="169863" y="12700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文本框 1053"/>
            <p:cNvSpPr txBox="1"/>
            <p:nvPr/>
          </p:nvSpPr>
          <p:spPr>
            <a:xfrm>
              <a:off x="2878564" y="1489404"/>
              <a:ext cx="2498499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72" name="文本框 1054"/>
            <p:cNvSpPr txBox="1"/>
            <p:nvPr/>
          </p:nvSpPr>
          <p:spPr>
            <a:xfrm>
              <a:off x="2878564" y="1748247"/>
              <a:ext cx="2498499" cy="4431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ysClr val="windowText" lastClr="000000"/>
                  </a:solidFill>
                </a:rPr>
              </a:br>
              <a:r>
                <a:rPr lang="zh-CN" altLang="en-US" sz="12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42711" y="2005274"/>
            <a:ext cx="4258577" cy="1132953"/>
            <a:chOff x="3232873" y="2852936"/>
            <a:chExt cx="5678103" cy="1510604"/>
          </a:xfrm>
        </p:grpSpPr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7532925" y="4077592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7532925" y="4077592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3729738" y="3090531"/>
              <a:ext cx="5141222" cy="1059590"/>
            </a:xfrm>
            <a:custGeom>
              <a:avLst/>
              <a:gdLst>
                <a:gd name="T0" fmla="*/ 2740 w 2970"/>
                <a:gd name="T1" fmla="*/ 0 h 612"/>
                <a:gd name="T2" fmla="*/ 0 w 2970"/>
                <a:gd name="T3" fmla="*/ 0 h 612"/>
                <a:gd name="T4" fmla="*/ 68 w 2970"/>
                <a:gd name="T5" fmla="*/ 598 h 612"/>
                <a:gd name="T6" fmla="*/ 2684 w 2970"/>
                <a:gd name="T7" fmla="*/ 612 h 612"/>
                <a:gd name="T8" fmla="*/ 2740 w 2970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0" h="612">
                  <a:moveTo>
                    <a:pt x="27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598"/>
                    <a:pt x="68" y="598"/>
                    <a:pt x="68" y="598"/>
                  </a:cubicBezTo>
                  <a:cubicBezTo>
                    <a:pt x="2684" y="612"/>
                    <a:pt x="2684" y="612"/>
                    <a:pt x="2684" y="612"/>
                  </a:cubicBezTo>
                  <a:cubicBezTo>
                    <a:pt x="2970" y="306"/>
                    <a:pt x="2740" y="0"/>
                    <a:pt x="274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3752248" y="4084262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rgbClr val="F7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4054868" y="3881680"/>
              <a:ext cx="907029" cy="341803"/>
            </a:xfrm>
            <a:custGeom>
              <a:avLst/>
              <a:gdLst>
                <a:gd name="T0" fmla="*/ 524 w 524"/>
                <a:gd name="T1" fmla="*/ 31 h 197"/>
                <a:gd name="T2" fmla="*/ 0 w 524"/>
                <a:gd name="T3" fmla="*/ 0 h 197"/>
                <a:gd name="T4" fmla="*/ 25 w 524"/>
                <a:gd name="T5" fmla="*/ 197 h 197"/>
                <a:gd name="T6" fmla="*/ 235 w 524"/>
                <a:gd name="T7" fmla="*/ 197 h 197"/>
                <a:gd name="T8" fmla="*/ 524 w 524"/>
                <a:gd name="T9" fmla="*/ 3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97">
                  <a:moveTo>
                    <a:pt x="524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67" y="129"/>
                    <a:pt x="524" y="31"/>
                  </a:cubicBezTo>
                </a:path>
              </a:pathLst>
            </a:custGeom>
            <a:solidFill>
              <a:srgbClr val="377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矩形 33"/>
            <p:cNvSpPr>
              <a:spLocks/>
            </p:cNvSpPr>
            <p:nvPr/>
          </p:nvSpPr>
          <p:spPr bwMode="auto">
            <a:xfrm>
              <a:off x="5272021" y="3481520"/>
              <a:ext cx="2498499" cy="9171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3752248" y="4084262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3232873" y="2852936"/>
              <a:ext cx="1889922" cy="1370548"/>
            </a:xfrm>
            <a:custGeom>
              <a:avLst/>
              <a:gdLst>
                <a:gd name="T0" fmla="*/ 1031 w 1092"/>
                <a:gd name="T1" fmla="*/ 366 h 791"/>
                <a:gd name="T2" fmla="*/ 1026 w 1092"/>
                <a:gd name="T3" fmla="*/ 350 h 791"/>
                <a:gd name="T4" fmla="*/ 919 w 1092"/>
                <a:gd name="T5" fmla="*/ 0 h 791"/>
                <a:gd name="T6" fmla="*/ 182 w 1092"/>
                <a:gd name="T7" fmla="*/ 6 h 791"/>
                <a:gd name="T8" fmla="*/ 84 w 1092"/>
                <a:gd name="T9" fmla="*/ 289 h 791"/>
                <a:gd name="T10" fmla="*/ 124 w 1092"/>
                <a:gd name="T11" fmla="*/ 540 h 791"/>
                <a:gd name="T12" fmla="*/ 418 w 1092"/>
                <a:gd name="T13" fmla="*/ 791 h 791"/>
                <a:gd name="T14" fmla="*/ 710 w 1092"/>
                <a:gd name="T15" fmla="*/ 791 h 791"/>
                <a:gd name="T16" fmla="*/ 1031 w 1092"/>
                <a:gd name="T17" fmla="*/ 36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2" h="791">
                  <a:moveTo>
                    <a:pt x="1031" y="366"/>
                  </a:moveTo>
                  <a:cubicBezTo>
                    <a:pt x="1030" y="361"/>
                    <a:pt x="1028" y="355"/>
                    <a:pt x="1026" y="35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0" y="4"/>
                    <a:pt x="52" y="93"/>
                    <a:pt x="84" y="289"/>
                  </a:cubicBezTo>
                  <a:cubicBezTo>
                    <a:pt x="124" y="540"/>
                    <a:pt x="124" y="540"/>
                    <a:pt x="124" y="540"/>
                  </a:cubicBezTo>
                  <a:cubicBezTo>
                    <a:pt x="147" y="685"/>
                    <a:pt x="272" y="791"/>
                    <a:pt x="418" y="791"/>
                  </a:cubicBezTo>
                  <a:cubicBezTo>
                    <a:pt x="710" y="791"/>
                    <a:pt x="710" y="791"/>
                    <a:pt x="710" y="791"/>
                  </a:cubicBezTo>
                  <a:cubicBezTo>
                    <a:pt x="933" y="791"/>
                    <a:pt x="1092" y="577"/>
                    <a:pt x="1031" y="366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37" name="任意多边形: 形状 36"/>
            <p:cNvSpPr>
              <a:spLocks/>
            </p:cNvSpPr>
            <p:nvPr/>
          </p:nvSpPr>
          <p:spPr bwMode="auto">
            <a:xfrm>
              <a:off x="4054868" y="3881680"/>
              <a:ext cx="924536" cy="341803"/>
            </a:xfrm>
            <a:custGeom>
              <a:avLst/>
              <a:gdLst>
                <a:gd name="T0" fmla="*/ 534 w 534"/>
                <a:gd name="T1" fmla="*/ 13 h 197"/>
                <a:gd name="T2" fmla="*/ 0 w 534"/>
                <a:gd name="T3" fmla="*/ 0 h 197"/>
                <a:gd name="T4" fmla="*/ 25 w 534"/>
                <a:gd name="T5" fmla="*/ 197 h 197"/>
                <a:gd name="T6" fmla="*/ 235 w 534"/>
                <a:gd name="T7" fmla="*/ 197 h 197"/>
                <a:gd name="T8" fmla="*/ 534 w 534"/>
                <a:gd name="T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97">
                  <a:moveTo>
                    <a:pt x="53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80" y="123"/>
                    <a:pt x="534" y="1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/>
            <p:cNvSpPr>
              <a:spLocks/>
            </p:cNvSpPr>
            <p:nvPr/>
          </p:nvSpPr>
          <p:spPr bwMode="auto">
            <a:xfrm>
              <a:off x="7709662" y="4146786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/>
            <p:cNvSpPr>
              <a:spLocks/>
            </p:cNvSpPr>
            <p:nvPr/>
          </p:nvSpPr>
          <p:spPr bwMode="auto">
            <a:xfrm>
              <a:off x="7709662" y="4146786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>
              <a:spLocks/>
            </p:cNvSpPr>
            <p:nvPr/>
          </p:nvSpPr>
          <p:spPr bwMode="auto">
            <a:xfrm>
              <a:off x="7709662" y="3434835"/>
              <a:ext cx="929538" cy="715286"/>
            </a:xfrm>
            <a:custGeom>
              <a:avLst/>
              <a:gdLst>
                <a:gd name="T0" fmla="*/ 522 w 537"/>
                <a:gd name="T1" fmla="*/ 0 h 413"/>
                <a:gd name="T2" fmla="*/ 299 w 537"/>
                <a:gd name="T3" fmla="*/ 0 h 413"/>
                <a:gd name="T4" fmla="*/ 72 w 537"/>
                <a:gd name="T5" fmla="*/ 201 h 413"/>
                <a:gd name="T6" fmla="*/ 0 w 537"/>
                <a:gd name="T7" fmla="*/ 411 h 413"/>
                <a:gd name="T8" fmla="*/ 130 w 537"/>
                <a:gd name="T9" fmla="*/ 412 h 413"/>
                <a:gd name="T10" fmla="*/ 385 w 537"/>
                <a:gd name="T11" fmla="*/ 413 h 413"/>
                <a:gd name="T12" fmla="*/ 385 w 537"/>
                <a:gd name="T13" fmla="*/ 413 h 413"/>
                <a:gd name="T14" fmla="*/ 467 w 537"/>
                <a:gd name="T15" fmla="*/ 304 h 413"/>
                <a:gd name="T16" fmla="*/ 467 w 537"/>
                <a:gd name="T17" fmla="*/ 304 h 413"/>
                <a:gd name="T18" fmla="*/ 467 w 537"/>
                <a:gd name="T19" fmla="*/ 304 h 413"/>
                <a:gd name="T20" fmla="*/ 467 w 537"/>
                <a:gd name="T21" fmla="*/ 304 h 413"/>
                <a:gd name="T22" fmla="*/ 467 w 537"/>
                <a:gd name="T23" fmla="*/ 303 h 413"/>
                <a:gd name="T24" fmla="*/ 467 w 537"/>
                <a:gd name="T25" fmla="*/ 303 h 413"/>
                <a:gd name="T26" fmla="*/ 468 w 537"/>
                <a:gd name="T27" fmla="*/ 303 h 413"/>
                <a:gd name="T28" fmla="*/ 468 w 537"/>
                <a:gd name="T29" fmla="*/ 303 h 413"/>
                <a:gd name="T30" fmla="*/ 468 w 537"/>
                <a:gd name="T31" fmla="*/ 302 h 413"/>
                <a:gd name="T32" fmla="*/ 468 w 537"/>
                <a:gd name="T33" fmla="*/ 302 h 413"/>
                <a:gd name="T34" fmla="*/ 468 w 537"/>
                <a:gd name="T35" fmla="*/ 302 h 413"/>
                <a:gd name="T36" fmla="*/ 468 w 537"/>
                <a:gd name="T37" fmla="*/ 302 h 413"/>
                <a:gd name="T38" fmla="*/ 468 w 537"/>
                <a:gd name="T39" fmla="*/ 302 h 413"/>
                <a:gd name="T40" fmla="*/ 468 w 537"/>
                <a:gd name="T41" fmla="*/ 301 h 413"/>
                <a:gd name="T42" fmla="*/ 468 w 537"/>
                <a:gd name="T43" fmla="*/ 301 h 413"/>
                <a:gd name="T44" fmla="*/ 522 w 537"/>
                <a:gd name="T4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7" h="413">
                  <a:moveTo>
                    <a:pt x="522" y="0"/>
                  </a:moveTo>
                  <a:cubicBezTo>
                    <a:pt x="299" y="0"/>
                    <a:pt x="299" y="0"/>
                    <a:pt x="299" y="0"/>
                  </a:cubicBezTo>
                  <a:cubicBezTo>
                    <a:pt x="183" y="0"/>
                    <a:pt x="87" y="87"/>
                    <a:pt x="72" y="201"/>
                  </a:cubicBezTo>
                  <a:cubicBezTo>
                    <a:pt x="59" y="299"/>
                    <a:pt x="25" y="370"/>
                    <a:pt x="0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419" y="376"/>
                    <a:pt x="446" y="340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8" y="303"/>
                  </a:cubicBezTo>
                  <a:cubicBezTo>
                    <a:pt x="468" y="303"/>
                    <a:pt x="468" y="303"/>
                    <a:pt x="468" y="303"/>
                  </a:cubicBezTo>
                  <a:cubicBezTo>
                    <a:pt x="468" y="303"/>
                    <a:pt x="468" y="303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1"/>
                    <a:pt x="468" y="301"/>
                  </a:cubicBezTo>
                  <a:cubicBezTo>
                    <a:pt x="468" y="301"/>
                    <a:pt x="468" y="301"/>
                    <a:pt x="468" y="301"/>
                  </a:cubicBezTo>
                  <a:cubicBezTo>
                    <a:pt x="531" y="191"/>
                    <a:pt x="537" y="86"/>
                    <a:pt x="52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7753013" y="3518202"/>
              <a:ext cx="1157963" cy="779478"/>
            </a:xfrm>
            <a:custGeom>
              <a:avLst/>
              <a:gdLst>
                <a:gd name="T0" fmla="*/ 616 w 669"/>
                <a:gd name="T1" fmla="*/ 0 h 450"/>
                <a:gd name="T2" fmla="*/ 326 w 669"/>
                <a:gd name="T3" fmla="*/ 0 h 450"/>
                <a:gd name="T4" fmla="*/ 99 w 669"/>
                <a:gd name="T5" fmla="*/ 201 h 450"/>
                <a:gd name="T6" fmla="*/ 0 w 669"/>
                <a:gd name="T7" fmla="*/ 450 h 450"/>
                <a:gd name="T8" fmla="*/ 523 w 669"/>
                <a:gd name="T9" fmla="*/ 450 h 450"/>
                <a:gd name="T10" fmla="*/ 616 w 669"/>
                <a:gd name="T1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9" h="450">
                  <a:moveTo>
                    <a:pt x="616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211" y="0"/>
                    <a:pt x="114" y="86"/>
                    <a:pt x="99" y="201"/>
                  </a:cubicBezTo>
                  <a:cubicBezTo>
                    <a:pt x="79" y="361"/>
                    <a:pt x="0" y="450"/>
                    <a:pt x="0" y="450"/>
                  </a:cubicBezTo>
                  <a:cubicBezTo>
                    <a:pt x="523" y="450"/>
                    <a:pt x="523" y="450"/>
                    <a:pt x="523" y="450"/>
                  </a:cubicBezTo>
                  <a:cubicBezTo>
                    <a:pt x="523" y="450"/>
                    <a:pt x="669" y="285"/>
                    <a:pt x="616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/>
            <p:cNvSpPr>
              <a:spLocks/>
            </p:cNvSpPr>
            <p:nvPr/>
          </p:nvSpPr>
          <p:spPr bwMode="auto">
            <a:xfrm>
              <a:off x="4463365" y="4130947"/>
              <a:ext cx="1485594" cy="92537"/>
            </a:xfrm>
            <a:custGeom>
              <a:avLst/>
              <a:gdLst>
                <a:gd name="T0" fmla="*/ 180 w 858"/>
                <a:gd name="T1" fmla="*/ 0 h 53"/>
                <a:gd name="T2" fmla="*/ 19 w 858"/>
                <a:gd name="T3" fmla="*/ 53 h 53"/>
                <a:gd name="T4" fmla="*/ 19 w 858"/>
                <a:gd name="T5" fmla="*/ 53 h 53"/>
                <a:gd name="T6" fmla="*/ 19 w 858"/>
                <a:gd name="T7" fmla="*/ 53 h 53"/>
                <a:gd name="T8" fmla="*/ 18 w 858"/>
                <a:gd name="T9" fmla="*/ 53 h 53"/>
                <a:gd name="T10" fmla="*/ 18 w 858"/>
                <a:gd name="T11" fmla="*/ 53 h 53"/>
                <a:gd name="T12" fmla="*/ 18 w 858"/>
                <a:gd name="T13" fmla="*/ 53 h 53"/>
                <a:gd name="T14" fmla="*/ 15 w 858"/>
                <a:gd name="T15" fmla="*/ 53 h 53"/>
                <a:gd name="T16" fmla="*/ 15 w 858"/>
                <a:gd name="T17" fmla="*/ 53 h 53"/>
                <a:gd name="T18" fmla="*/ 14 w 858"/>
                <a:gd name="T19" fmla="*/ 53 h 53"/>
                <a:gd name="T20" fmla="*/ 14 w 858"/>
                <a:gd name="T21" fmla="*/ 53 h 53"/>
                <a:gd name="T22" fmla="*/ 13 w 858"/>
                <a:gd name="T23" fmla="*/ 53 h 53"/>
                <a:gd name="T24" fmla="*/ 13 w 858"/>
                <a:gd name="T25" fmla="*/ 53 h 53"/>
                <a:gd name="T26" fmla="*/ 13 w 858"/>
                <a:gd name="T27" fmla="*/ 53 h 53"/>
                <a:gd name="T28" fmla="*/ 13 w 858"/>
                <a:gd name="T29" fmla="*/ 53 h 53"/>
                <a:gd name="T30" fmla="*/ 12 w 858"/>
                <a:gd name="T31" fmla="*/ 53 h 53"/>
                <a:gd name="T32" fmla="*/ 12 w 858"/>
                <a:gd name="T33" fmla="*/ 53 h 53"/>
                <a:gd name="T34" fmla="*/ 11 w 858"/>
                <a:gd name="T35" fmla="*/ 53 h 53"/>
                <a:gd name="T36" fmla="*/ 11 w 858"/>
                <a:gd name="T37" fmla="*/ 53 h 53"/>
                <a:gd name="T38" fmla="*/ 10 w 858"/>
                <a:gd name="T39" fmla="*/ 53 h 53"/>
                <a:gd name="T40" fmla="*/ 10 w 858"/>
                <a:gd name="T41" fmla="*/ 53 h 53"/>
                <a:gd name="T42" fmla="*/ 9 w 858"/>
                <a:gd name="T43" fmla="*/ 53 h 53"/>
                <a:gd name="T44" fmla="*/ 9 w 858"/>
                <a:gd name="T45" fmla="*/ 53 h 53"/>
                <a:gd name="T46" fmla="*/ 8 w 858"/>
                <a:gd name="T47" fmla="*/ 53 h 53"/>
                <a:gd name="T48" fmla="*/ 8 w 858"/>
                <a:gd name="T49" fmla="*/ 53 h 53"/>
                <a:gd name="T50" fmla="*/ 8 w 858"/>
                <a:gd name="T51" fmla="*/ 53 h 53"/>
                <a:gd name="T52" fmla="*/ 7 w 858"/>
                <a:gd name="T53" fmla="*/ 53 h 53"/>
                <a:gd name="T54" fmla="*/ 7 w 858"/>
                <a:gd name="T55" fmla="*/ 53 h 53"/>
                <a:gd name="T56" fmla="*/ 7 w 858"/>
                <a:gd name="T57" fmla="*/ 53 h 53"/>
                <a:gd name="T58" fmla="*/ 6 w 858"/>
                <a:gd name="T59" fmla="*/ 53 h 53"/>
                <a:gd name="T60" fmla="*/ 6 w 858"/>
                <a:gd name="T61" fmla="*/ 53 h 53"/>
                <a:gd name="T62" fmla="*/ 5 w 858"/>
                <a:gd name="T63" fmla="*/ 53 h 53"/>
                <a:gd name="T64" fmla="*/ 5 w 858"/>
                <a:gd name="T65" fmla="*/ 53 h 53"/>
                <a:gd name="T66" fmla="*/ 5 w 858"/>
                <a:gd name="T67" fmla="*/ 53 h 53"/>
                <a:gd name="T68" fmla="*/ 4 w 858"/>
                <a:gd name="T69" fmla="*/ 53 h 53"/>
                <a:gd name="T70" fmla="*/ 4 w 858"/>
                <a:gd name="T71" fmla="*/ 53 h 53"/>
                <a:gd name="T72" fmla="*/ 4 w 858"/>
                <a:gd name="T73" fmla="*/ 53 h 53"/>
                <a:gd name="T74" fmla="*/ 3 w 858"/>
                <a:gd name="T75" fmla="*/ 53 h 53"/>
                <a:gd name="T76" fmla="*/ 3 w 858"/>
                <a:gd name="T77" fmla="*/ 53 h 53"/>
                <a:gd name="T78" fmla="*/ 3 w 858"/>
                <a:gd name="T79" fmla="*/ 53 h 53"/>
                <a:gd name="T80" fmla="*/ 2 w 858"/>
                <a:gd name="T81" fmla="*/ 53 h 53"/>
                <a:gd name="T82" fmla="*/ 2 w 858"/>
                <a:gd name="T83" fmla="*/ 53 h 53"/>
                <a:gd name="T84" fmla="*/ 2 w 858"/>
                <a:gd name="T85" fmla="*/ 53 h 53"/>
                <a:gd name="T86" fmla="*/ 1 w 858"/>
                <a:gd name="T87" fmla="*/ 53 h 53"/>
                <a:gd name="T88" fmla="*/ 1 w 858"/>
                <a:gd name="T89" fmla="*/ 53 h 53"/>
                <a:gd name="T90" fmla="*/ 0 w 858"/>
                <a:gd name="T91" fmla="*/ 53 h 53"/>
                <a:gd name="T92" fmla="*/ 0 w 858"/>
                <a:gd name="T93" fmla="*/ 53 h 53"/>
                <a:gd name="T94" fmla="*/ 858 w 858"/>
                <a:gd name="T95" fmla="*/ 4 h 53"/>
                <a:gd name="T96" fmla="*/ 180 w 858"/>
                <a:gd name="T9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8" h="53">
                  <a:moveTo>
                    <a:pt x="180" y="0"/>
                  </a:moveTo>
                  <a:cubicBezTo>
                    <a:pt x="134" y="30"/>
                    <a:pt x="79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3" y="53"/>
                    <a:pt x="488" y="36"/>
                    <a:pt x="858" y="4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/>
            <p:cNvSpPr>
              <a:spLocks/>
            </p:cNvSpPr>
            <p:nvPr/>
          </p:nvSpPr>
          <p:spPr bwMode="auto">
            <a:xfrm>
              <a:off x="4775156" y="3904190"/>
              <a:ext cx="2212551" cy="234261"/>
            </a:xfrm>
            <a:custGeom>
              <a:avLst/>
              <a:gdLst>
                <a:gd name="T0" fmla="*/ 118 w 1278"/>
                <a:gd name="T1" fmla="*/ 0 h 135"/>
                <a:gd name="T2" fmla="*/ 106 w 1278"/>
                <a:gd name="T3" fmla="*/ 21 h 135"/>
                <a:gd name="T4" fmla="*/ 86 w 1278"/>
                <a:gd name="T5" fmla="*/ 51 h 135"/>
                <a:gd name="T6" fmla="*/ 0 w 1278"/>
                <a:gd name="T7" fmla="*/ 131 h 135"/>
                <a:gd name="T8" fmla="*/ 678 w 1278"/>
                <a:gd name="T9" fmla="*/ 135 h 135"/>
                <a:gd name="T10" fmla="*/ 1278 w 1278"/>
                <a:gd name="T11" fmla="*/ 29 h 135"/>
                <a:gd name="T12" fmla="*/ 118 w 1278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8" h="135">
                  <a:moveTo>
                    <a:pt x="118" y="0"/>
                  </a:moveTo>
                  <a:cubicBezTo>
                    <a:pt x="114" y="7"/>
                    <a:pt x="110" y="14"/>
                    <a:pt x="106" y="21"/>
                  </a:cubicBezTo>
                  <a:cubicBezTo>
                    <a:pt x="100" y="31"/>
                    <a:pt x="94" y="41"/>
                    <a:pt x="86" y="51"/>
                  </a:cubicBezTo>
                  <a:cubicBezTo>
                    <a:pt x="63" y="82"/>
                    <a:pt x="34" y="109"/>
                    <a:pt x="0" y="131"/>
                  </a:cubicBezTo>
                  <a:cubicBezTo>
                    <a:pt x="678" y="135"/>
                    <a:pt x="678" y="135"/>
                    <a:pt x="678" y="135"/>
                  </a:cubicBezTo>
                  <a:cubicBezTo>
                    <a:pt x="980" y="108"/>
                    <a:pt x="1252" y="73"/>
                    <a:pt x="1278" y="2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/>
            <p:cNvSpPr>
              <a:spLocks/>
            </p:cNvSpPr>
            <p:nvPr/>
          </p:nvSpPr>
          <p:spPr bwMode="auto">
            <a:xfrm>
              <a:off x="4463365" y="4223484"/>
              <a:ext cx="33347" cy="0"/>
            </a:xfrm>
            <a:custGeom>
              <a:avLst/>
              <a:gdLst>
                <a:gd name="T0" fmla="*/ 0 w 19"/>
                <a:gd name="T1" fmla="*/ 0 w 19"/>
                <a:gd name="T2" fmla="*/ 1 w 19"/>
                <a:gd name="T3" fmla="*/ 2 w 19"/>
                <a:gd name="T4" fmla="*/ 2 w 19"/>
                <a:gd name="T5" fmla="*/ 2 w 19"/>
                <a:gd name="T6" fmla="*/ 3 w 19"/>
                <a:gd name="T7" fmla="*/ 3 w 19"/>
                <a:gd name="T8" fmla="*/ 4 w 19"/>
                <a:gd name="T9" fmla="*/ 5 w 19"/>
                <a:gd name="T10" fmla="*/ 5 w 19"/>
                <a:gd name="T11" fmla="*/ 5 w 19"/>
                <a:gd name="T12" fmla="*/ 6 w 19"/>
                <a:gd name="T13" fmla="*/ 6 w 19"/>
                <a:gd name="T14" fmla="*/ 7 w 19"/>
                <a:gd name="T15" fmla="*/ 8 w 19"/>
                <a:gd name="T16" fmla="*/ 8 w 19"/>
                <a:gd name="T17" fmla="*/ 8 w 19"/>
                <a:gd name="T18" fmla="*/ 9 w 19"/>
                <a:gd name="T19" fmla="*/ 9 w 19"/>
                <a:gd name="T20" fmla="*/ 10 w 19"/>
                <a:gd name="T21" fmla="*/ 11 w 19"/>
                <a:gd name="T22" fmla="*/ 11 w 19"/>
                <a:gd name="T23" fmla="*/ 12 w 19"/>
                <a:gd name="T24" fmla="*/ 13 w 19"/>
                <a:gd name="T25" fmla="*/ 13 w 19"/>
                <a:gd name="T26" fmla="*/ 13 w 19"/>
                <a:gd name="T27" fmla="*/ 14 w 19"/>
                <a:gd name="T28" fmla="*/ 14 w 19"/>
                <a:gd name="T29" fmla="*/ 15 w 19"/>
                <a:gd name="T30" fmla="*/ 18 w 19"/>
                <a:gd name="T31" fmla="*/ 18 w 19"/>
                <a:gd name="T32" fmla="*/ 18 w 19"/>
                <a:gd name="T33" fmla="*/ 19 w 19"/>
                <a:gd name="T34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3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: 形状 44"/>
            <p:cNvSpPr>
              <a:spLocks/>
            </p:cNvSpPr>
            <p:nvPr/>
          </p:nvSpPr>
          <p:spPr bwMode="auto">
            <a:xfrm>
              <a:off x="4463365" y="3904190"/>
              <a:ext cx="516040" cy="319294"/>
            </a:xfrm>
            <a:custGeom>
              <a:avLst/>
              <a:gdLst>
                <a:gd name="T0" fmla="*/ 0 w 298"/>
                <a:gd name="T1" fmla="*/ 184 h 184"/>
                <a:gd name="T2" fmla="*/ 0 w 298"/>
                <a:gd name="T3" fmla="*/ 184 h 184"/>
                <a:gd name="T4" fmla="*/ 0 w 298"/>
                <a:gd name="T5" fmla="*/ 184 h 184"/>
                <a:gd name="T6" fmla="*/ 266 w 298"/>
                <a:gd name="T7" fmla="*/ 51 h 184"/>
                <a:gd name="T8" fmla="*/ 249 w 298"/>
                <a:gd name="T9" fmla="*/ 72 h 184"/>
                <a:gd name="T10" fmla="*/ 3 w 298"/>
                <a:gd name="T11" fmla="*/ 184 h 184"/>
                <a:gd name="T12" fmla="*/ 0 w 298"/>
                <a:gd name="T13" fmla="*/ 184 h 184"/>
                <a:gd name="T14" fmla="*/ 0 w 298"/>
                <a:gd name="T15" fmla="*/ 184 h 184"/>
                <a:gd name="T16" fmla="*/ 0 w 298"/>
                <a:gd name="T17" fmla="*/ 184 h 184"/>
                <a:gd name="T18" fmla="*/ 1 w 298"/>
                <a:gd name="T19" fmla="*/ 184 h 184"/>
                <a:gd name="T20" fmla="*/ 1 w 298"/>
                <a:gd name="T21" fmla="*/ 184 h 184"/>
                <a:gd name="T22" fmla="*/ 2 w 298"/>
                <a:gd name="T23" fmla="*/ 184 h 184"/>
                <a:gd name="T24" fmla="*/ 2 w 298"/>
                <a:gd name="T25" fmla="*/ 184 h 184"/>
                <a:gd name="T26" fmla="*/ 2 w 298"/>
                <a:gd name="T27" fmla="*/ 184 h 184"/>
                <a:gd name="T28" fmla="*/ 3 w 298"/>
                <a:gd name="T29" fmla="*/ 184 h 184"/>
                <a:gd name="T30" fmla="*/ 3 w 298"/>
                <a:gd name="T31" fmla="*/ 184 h 184"/>
                <a:gd name="T32" fmla="*/ 3 w 298"/>
                <a:gd name="T33" fmla="*/ 184 h 184"/>
                <a:gd name="T34" fmla="*/ 4 w 298"/>
                <a:gd name="T35" fmla="*/ 184 h 184"/>
                <a:gd name="T36" fmla="*/ 4 w 298"/>
                <a:gd name="T37" fmla="*/ 184 h 184"/>
                <a:gd name="T38" fmla="*/ 4 w 298"/>
                <a:gd name="T39" fmla="*/ 184 h 184"/>
                <a:gd name="T40" fmla="*/ 5 w 298"/>
                <a:gd name="T41" fmla="*/ 184 h 184"/>
                <a:gd name="T42" fmla="*/ 5 w 298"/>
                <a:gd name="T43" fmla="*/ 184 h 184"/>
                <a:gd name="T44" fmla="*/ 5 w 298"/>
                <a:gd name="T45" fmla="*/ 184 h 184"/>
                <a:gd name="T46" fmla="*/ 6 w 298"/>
                <a:gd name="T47" fmla="*/ 184 h 184"/>
                <a:gd name="T48" fmla="*/ 6 w 298"/>
                <a:gd name="T49" fmla="*/ 184 h 184"/>
                <a:gd name="T50" fmla="*/ 7 w 298"/>
                <a:gd name="T51" fmla="*/ 184 h 184"/>
                <a:gd name="T52" fmla="*/ 7 w 298"/>
                <a:gd name="T53" fmla="*/ 184 h 184"/>
                <a:gd name="T54" fmla="*/ 7 w 298"/>
                <a:gd name="T55" fmla="*/ 184 h 184"/>
                <a:gd name="T56" fmla="*/ 8 w 298"/>
                <a:gd name="T57" fmla="*/ 184 h 184"/>
                <a:gd name="T58" fmla="*/ 8 w 298"/>
                <a:gd name="T59" fmla="*/ 184 h 184"/>
                <a:gd name="T60" fmla="*/ 8 w 298"/>
                <a:gd name="T61" fmla="*/ 184 h 184"/>
                <a:gd name="T62" fmla="*/ 9 w 298"/>
                <a:gd name="T63" fmla="*/ 184 h 184"/>
                <a:gd name="T64" fmla="*/ 9 w 298"/>
                <a:gd name="T65" fmla="*/ 184 h 184"/>
                <a:gd name="T66" fmla="*/ 10 w 298"/>
                <a:gd name="T67" fmla="*/ 184 h 184"/>
                <a:gd name="T68" fmla="*/ 10 w 298"/>
                <a:gd name="T69" fmla="*/ 184 h 184"/>
                <a:gd name="T70" fmla="*/ 11 w 298"/>
                <a:gd name="T71" fmla="*/ 184 h 184"/>
                <a:gd name="T72" fmla="*/ 11 w 298"/>
                <a:gd name="T73" fmla="*/ 184 h 184"/>
                <a:gd name="T74" fmla="*/ 12 w 298"/>
                <a:gd name="T75" fmla="*/ 184 h 184"/>
                <a:gd name="T76" fmla="*/ 12 w 298"/>
                <a:gd name="T77" fmla="*/ 184 h 184"/>
                <a:gd name="T78" fmla="*/ 13 w 298"/>
                <a:gd name="T79" fmla="*/ 184 h 184"/>
                <a:gd name="T80" fmla="*/ 13 w 298"/>
                <a:gd name="T81" fmla="*/ 184 h 184"/>
                <a:gd name="T82" fmla="*/ 13 w 298"/>
                <a:gd name="T83" fmla="*/ 184 h 184"/>
                <a:gd name="T84" fmla="*/ 13 w 298"/>
                <a:gd name="T85" fmla="*/ 184 h 184"/>
                <a:gd name="T86" fmla="*/ 14 w 298"/>
                <a:gd name="T87" fmla="*/ 184 h 184"/>
                <a:gd name="T88" fmla="*/ 14 w 298"/>
                <a:gd name="T89" fmla="*/ 184 h 184"/>
                <a:gd name="T90" fmla="*/ 15 w 298"/>
                <a:gd name="T91" fmla="*/ 184 h 184"/>
                <a:gd name="T92" fmla="*/ 15 w 298"/>
                <a:gd name="T93" fmla="*/ 184 h 184"/>
                <a:gd name="T94" fmla="*/ 18 w 298"/>
                <a:gd name="T95" fmla="*/ 184 h 184"/>
                <a:gd name="T96" fmla="*/ 18 w 298"/>
                <a:gd name="T97" fmla="*/ 184 h 184"/>
                <a:gd name="T98" fmla="*/ 18 w 298"/>
                <a:gd name="T99" fmla="*/ 184 h 184"/>
                <a:gd name="T100" fmla="*/ 19 w 298"/>
                <a:gd name="T101" fmla="*/ 184 h 184"/>
                <a:gd name="T102" fmla="*/ 19 w 298"/>
                <a:gd name="T103" fmla="*/ 184 h 184"/>
                <a:gd name="T104" fmla="*/ 19 w 298"/>
                <a:gd name="T105" fmla="*/ 184 h 184"/>
                <a:gd name="T106" fmla="*/ 180 w 298"/>
                <a:gd name="T107" fmla="*/ 131 h 184"/>
                <a:gd name="T108" fmla="*/ 266 w 298"/>
                <a:gd name="T109" fmla="*/ 51 h 184"/>
                <a:gd name="T110" fmla="*/ 298 w 298"/>
                <a:gd name="T111" fmla="*/ 0 h 184"/>
                <a:gd name="T112" fmla="*/ 298 w 298"/>
                <a:gd name="T113" fmla="*/ 0 h 184"/>
                <a:gd name="T114" fmla="*/ 286 w 298"/>
                <a:gd name="T115" fmla="*/ 21 h 184"/>
                <a:gd name="T116" fmla="*/ 298 w 298"/>
                <a:gd name="T117" fmla="*/ 0 h 184"/>
                <a:gd name="T118" fmla="*/ 298 w 298"/>
                <a:gd name="T1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184">
                  <a:moveTo>
                    <a:pt x="0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266" y="51"/>
                  </a:moveTo>
                  <a:cubicBezTo>
                    <a:pt x="261" y="58"/>
                    <a:pt x="255" y="65"/>
                    <a:pt x="249" y="72"/>
                  </a:cubicBezTo>
                  <a:cubicBezTo>
                    <a:pt x="189" y="139"/>
                    <a:pt x="103" y="183"/>
                    <a:pt x="3" y="184"/>
                  </a:cubicBezTo>
                  <a:cubicBezTo>
                    <a:pt x="2" y="184"/>
                    <a:pt x="1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0" y="184"/>
                    <a:pt x="11" y="184"/>
                    <a:pt x="11" y="18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5" y="184"/>
                    <a:pt x="15" y="184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79" y="180"/>
                    <a:pt x="134" y="161"/>
                    <a:pt x="180" y="131"/>
                  </a:cubicBezTo>
                  <a:cubicBezTo>
                    <a:pt x="214" y="109"/>
                    <a:pt x="243" y="82"/>
                    <a:pt x="266" y="51"/>
                  </a:cubicBezTo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4" y="7"/>
                    <a:pt x="290" y="14"/>
                    <a:pt x="286" y="21"/>
                  </a:cubicBezTo>
                  <a:cubicBezTo>
                    <a:pt x="290" y="14"/>
                    <a:pt x="294" y="7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559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/>
            <p:cNvSpPr>
              <a:spLocks/>
            </p:cNvSpPr>
            <p:nvPr/>
          </p:nvSpPr>
          <p:spPr bwMode="auto">
            <a:xfrm>
              <a:off x="4461697" y="3904190"/>
              <a:ext cx="517707" cy="319294"/>
            </a:xfrm>
            <a:custGeom>
              <a:avLst/>
              <a:gdLst>
                <a:gd name="T0" fmla="*/ 4 w 299"/>
                <a:gd name="T1" fmla="*/ 184 h 184"/>
                <a:gd name="T2" fmla="*/ 0 w 299"/>
                <a:gd name="T3" fmla="*/ 184 h 184"/>
                <a:gd name="T4" fmla="*/ 1 w 299"/>
                <a:gd name="T5" fmla="*/ 184 h 184"/>
                <a:gd name="T6" fmla="*/ 1 w 299"/>
                <a:gd name="T7" fmla="*/ 184 h 184"/>
                <a:gd name="T8" fmla="*/ 1 w 299"/>
                <a:gd name="T9" fmla="*/ 184 h 184"/>
                <a:gd name="T10" fmla="*/ 4 w 299"/>
                <a:gd name="T11" fmla="*/ 184 h 184"/>
                <a:gd name="T12" fmla="*/ 299 w 299"/>
                <a:gd name="T13" fmla="*/ 0 h 184"/>
                <a:gd name="T14" fmla="*/ 250 w 299"/>
                <a:gd name="T15" fmla="*/ 72 h 184"/>
                <a:gd name="T16" fmla="*/ 267 w 299"/>
                <a:gd name="T17" fmla="*/ 51 h 184"/>
                <a:gd name="T18" fmla="*/ 287 w 299"/>
                <a:gd name="T19" fmla="*/ 21 h 184"/>
                <a:gd name="T20" fmla="*/ 299 w 299"/>
                <a:gd name="T21" fmla="*/ 0 h 184"/>
                <a:gd name="T22" fmla="*/ 299 w 299"/>
                <a:gd name="T2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9" h="184">
                  <a:moveTo>
                    <a:pt x="4" y="184"/>
                  </a:moveTo>
                  <a:cubicBezTo>
                    <a:pt x="3" y="184"/>
                    <a:pt x="2" y="184"/>
                    <a:pt x="0" y="184"/>
                  </a:cubicBezTo>
                  <a:cubicBezTo>
                    <a:pt x="0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2" y="184"/>
                    <a:pt x="3" y="184"/>
                    <a:pt x="4" y="184"/>
                  </a:cubicBezTo>
                  <a:moveTo>
                    <a:pt x="299" y="0"/>
                  </a:moveTo>
                  <a:cubicBezTo>
                    <a:pt x="286" y="26"/>
                    <a:pt x="269" y="50"/>
                    <a:pt x="250" y="72"/>
                  </a:cubicBezTo>
                  <a:cubicBezTo>
                    <a:pt x="256" y="65"/>
                    <a:pt x="262" y="58"/>
                    <a:pt x="267" y="51"/>
                  </a:cubicBezTo>
                  <a:cubicBezTo>
                    <a:pt x="275" y="41"/>
                    <a:pt x="281" y="31"/>
                    <a:pt x="287" y="21"/>
                  </a:cubicBezTo>
                  <a:cubicBezTo>
                    <a:pt x="291" y="14"/>
                    <a:pt x="295" y="7"/>
                    <a:pt x="299" y="0"/>
                  </a:cubicBezTo>
                  <a:cubicBezTo>
                    <a:pt x="299" y="0"/>
                    <a:pt x="299" y="0"/>
                    <a:pt x="299" y="0"/>
                  </a:cubicBezTo>
                </a:path>
              </a:pathLst>
            </a:custGeom>
            <a:solidFill>
              <a:srgbClr val="3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/>
            <p:cNvSpPr>
              <a:spLocks/>
            </p:cNvSpPr>
            <p:nvPr/>
          </p:nvSpPr>
          <p:spPr bwMode="auto">
            <a:xfrm>
              <a:off x="4146572" y="3955043"/>
              <a:ext cx="2995364" cy="408497"/>
            </a:xfrm>
            <a:custGeom>
              <a:avLst/>
              <a:gdLst>
                <a:gd name="T0" fmla="*/ 3408 w 3593"/>
                <a:gd name="T1" fmla="*/ 0 h 490"/>
                <a:gd name="T2" fmla="*/ 0 w 3593"/>
                <a:gd name="T3" fmla="*/ 16 h 490"/>
                <a:gd name="T4" fmla="*/ 123 w 3593"/>
                <a:gd name="T5" fmla="*/ 490 h 490"/>
                <a:gd name="T6" fmla="*/ 3456 w 3593"/>
                <a:gd name="T7" fmla="*/ 446 h 490"/>
                <a:gd name="T8" fmla="*/ 3593 w 3593"/>
                <a:gd name="T9" fmla="*/ 228 h 490"/>
                <a:gd name="T10" fmla="*/ 3408 w 3593"/>
                <a:gd name="T1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3" h="490">
                  <a:moveTo>
                    <a:pt x="3408" y="0"/>
                  </a:moveTo>
                  <a:lnTo>
                    <a:pt x="0" y="16"/>
                  </a:lnTo>
                  <a:lnTo>
                    <a:pt x="123" y="490"/>
                  </a:lnTo>
                  <a:lnTo>
                    <a:pt x="3456" y="446"/>
                  </a:lnTo>
                  <a:lnTo>
                    <a:pt x="3593" y="228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8267131" y="3733046"/>
              <a:ext cx="206244" cy="349790"/>
            </a:xfrm>
            <a:custGeom>
              <a:avLst/>
              <a:gdLst>
                <a:gd name="connsiteX0" fmla="*/ 99220 w 198438"/>
                <a:gd name="connsiteY0" fmla="*/ 290513 h 336550"/>
                <a:gd name="connsiteX1" fmla="*/ 93663 w 198438"/>
                <a:gd name="connsiteY1" fmla="*/ 296070 h 336550"/>
                <a:gd name="connsiteX2" fmla="*/ 99220 w 198438"/>
                <a:gd name="connsiteY2" fmla="*/ 301627 h 336550"/>
                <a:gd name="connsiteX3" fmla="*/ 104777 w 198438"/>
                <a:gd name="connsiteY3" fmla="*/ 296070 h 336550"/>
                <a:gd name="connsiteX4" fmla="*/ 99220 w 198438"/>
                <a:gd name="connsiteY4" fmla="*/ 290513 h 336550"/>
                <a:gd name="connsiteX5" fmla="*/ 99220 w 198438"/>
                <a:gd name="connsiteY5" fmla="*/ 276225 h 336550"/>
                <a:gd name="connsiteX6" fmla="*/ 117477 w 198438"/>
                <a:gd name="connsiteY6" fmla="*/ 295275 h 336550"/>
                <a:gd name="connsiteX7" fmla="*/ 99220 w 198438"/>
                <a:gd name="connsiteY7" fmla="*/ 314325 h 336550"/>
                <a:gd name="connsiteX8" fmla="*/ 80963 w 198438"/>
                <a:gd name="connsiteY8" fmla="*/ 295275 h 336550"/>
                <a:gd name="connsiteX9" fmla="*/ 99220 w 198438"/>
                <a:gd name="connsiteY9" fmla="*/ 276225 h 336550"/>
                <a:gd name="connsiteX10" fmla="*/ 14288 w 198438"/>
                <a:gd name="connsiteY10" fmla="*/ 268288 h 336550"/>
                <a:gd name="connsiteX11" fmla="*/ 14288 w 198438"/>
                <a:gd name="connsiteY11" fmla="*/ 313268 h 336550"/>
                <a:gd name="connsiteX12" fmla="*/ 23520 w 198438"/>
                <a:gd name="connsiteY12" fmla="*/ 323851 h 336550"/>
                <a:gd name="connsiteX13" fmla="*/ 176506 w 198438"/>
                <a:gd name="connsiteY13" fmla="*/ 323851 h 336550"/>
                <a:gd name="connsiteX14" fmla="*/ 185738 w 198438"/>
                <a:gd name="connsiteY14" fmla="*/ 313268 h 336550"/>
                <a:gd name="connsiteX15" fmla="*/ 185738 w 198438"/>
                <a:gd name="connsiteY15" fmla="*/ 268288 h 336550"/>
                <a:gd name="connsiteX16" fmla="*/ 14288 w 198438"/>
                <a:gd name="connsiteY16" fmla="*/ 268288 h 336550"/>
                <a:gd name="connsiteX17" fmla="*/ 33338 w 198438"/>
                <a:gd name="connsiteY17" fmla="*/ 111125 h 336550"/>
                <a:gd name="connsiteX18" fmla="*/ 39688 w 198438"/>
                <a:gd name="connsiteY18" fmla="*/ 117713 h 336550"/>
                <a:gd name="connsiteX19" fmla="*/ 39688 w 198438"/>
                <a:gd name="connsiteY19" fmla="*/ 236300 h 336550"/>
                <a:gd name="connsiteX20" fmla="*/ 33338 w 198438"/>
                <a:gd name="connsiteY20" fmla="*/ 242888 h 336550"/>
                <a:gd name="connsiteX21" fmla="*/ 26988 w 198438"/>
                <a:gd name="connsiteY21" fmla="*/ 236300 h 336550"/>
                <a:gd name="connsiteX22" fmla="*/ 26988 w 198438"/>
                <a:gd name="connsiteY22" fmla="*/ 117713 h 336550"/>
                <a:gd name="connsiteX23" fmla="*/ 33338 w 198438"/>
                <a:gd name="connsiteY23" fmla="*/ 111125 h 336550"/>
                <a:gd name="connsiteX24" fmla="*/ 33338 w 198438"/>
                <a:gd name="connsiteY24" fmla="*/ 65088 h 336550"/>
                <a:gd name="connsiteX25" fmla="*/ 39688 w 198438"/>
                <a:gd name="connsiteY25" fmla="*/ 71703 h 336550"/>
                <a:gd name="connsiteX26" fmla="*/ 39688 w 198438"/>
                <a:gd name="connsiteY26" fmla="*/ 90223 h 336550"/>
                <a:gd name="connsiteX27" fmla="*/ 33338 w 198438"/>
                <a:gd name="connsiteY27" fmla="*/ 96838 h 336550"/>
                <a:gd name="connsiteX28" fmla="*/ 26988 w 198438"/>
                <a:gd name="connsiteY28" fmla="*/ 90223 h 336550"/>
                <a:gd name="connsiteX29" fmla="*/ 26988 w 198438"/>
                <a:gd name="connsiteY29" fmla="*/ 71703 h 336550"/>
                <a:gd name="connsiteX30" fmla="*/ 33338 w 198438"/>
                <a:gd name="connsiteY30" fmla="*/ 65088 h 336550"/>
                <a:gd name="connsiteX31" fmla="*/ 14288 w 198438"/>
                <a:gd name="connsiteY31" fmla="*/ 52388 h 336550"/>
                <a:gd name="connsiteX32" fmla="*/ 14288 w 198438"/>
                <a:gd name="connsiteY32" fmla="*/ 254001 h 336550"/>
                <a:gd name="connsiteX33" fmla="*/ 185738 w 198438"/>
                <a:gd name="connsiteY33" fmla="*/ 254001 h 336550"/>
                <a:gd name="connsiteX34" fmla="*/ 185738 w 198438"/>
                <a:gd name="connsiteY34" fmla="*/ 52388 h 336550"/>
                <a:gd name="connsiteX35" fmla="*/ 92472 w 198438"/>
                <a:gd name="connsiteY35" fmla="*/ 19050 h 336550"/>
                <a:gd name="connsiteX36" fmla="*/ 105966 w 198438"/>
                <a:gd name="connsiteY36" fmla="*/ 19050 h 336550"/>
                <a:gd name="connsiteX37" fmla="*/ 112713 w 198438"/>
                <a:gd name="connsiteY37" fmla="*/ 25544 h 336550"/>
                <a:gd name="connsiteX38" fmla="*/ 105966 w 198438"/>
                <a:gd name="connsiteY38" fmla="*/ 33338 h 336550"/>
                <a:gd name="connsiteX39" fmla="*/ 92472 w 198438"/>
                <a:gd name="connsiteY39" fmla="*/ 33338 h 336550"/>
                <a:gd name="connsiteX40" fmla="*/ 85725 w 198438"/>
                <a:gd name="connsiteY40" fmla="*/ 25544 h 336550"/>
                <a:gd name="connsiteX41" fmla="*/ 92472 w 198438"/>
                <a:gd name="connsiteY41" fmla="*/ 19050 h 336550"/>
                <a:gd name="connsiteX42" fmla="*/ 23520 w 198438"/>
                <a:gd name="connsiteY42" fmla="*/ 12700 h 336550"/>
                <a:gd name="connsiteX43" fmla="*/ 14288 w 198438"/>
                <a:gd name="connsiteY43" fmla="*/ 23495 h 336550"/>
                <a:gd name="connsiteX44" fmla="*/ 14288 w 198438"/>
                <a:gd name="connsiteY44" fmla="*/ 39688 h 336550"/>
                <a:gd name="connsiteX45" fmla="*/ 185738 w 198438"/>
                <a:gd name="connsiteY45" fmla="*/ 39688 h 336550"/>
                <a:gd name="connsiteX46" fmla="*/ 185738 w 198438"/>
                <a:gd name="connsiteY46" fmla="*/ 23495 h 336550"/>
                <a:gd name="connsiteX47" fmla="*/ 176506 w 198438"/>
                <a:gd name="connsiteY47" fmla="*/ 12700 h 336550"/>
                <a:gd name="connsiteX48" fmla="*/ 23520 w 198438"/>
                <a:gd name="connsiteY48" fmla="*/ 12700 h 336550"/>
                <a:gd name="connsiteX49" fmla="*/ 22489 w 198438"/>
                <a:gd name="connsiteY49" fmla="*/ 0 h 336550"/>
                <a:gd name="connsiteX50" fmla="*/ 175949 w 198438"/>
                <a:gd name="connsiteY50" fmla="*/ 0 h 336550"/>
                <a:gd name="connsiteX51" fmla="*/ 198438 w 198438"/>
                <a:gd name="connsiteY51" fmla="*/ 23664 h 336550"/>
                <a:gd name="connsiteX52" fmla="*/ 198438 w 198438"/>
                <a:gd name="connsiteY52" fmla="*/ 312886 h 336550"/>
                <a:gd name="connsiteX53" fmla="*/ 175949 w 198438"/>
                <a:gd name="connsiteY53" fmla="*/ 336550 h 336550"/>
                <a:gd name="connsiteX54" fmla="*/ 22489 w 198438"/>
                <a:gd name="connsiteY54" fmla="*/ 336550 h 336550"/>
                <a:gd name="connsiteX55" fmla="*/ 0 w 198438"/>
                <a:gd name="connsiteY55" fmla="*/ 312886 h 336550"/>
                <a:gd name="connsiteX56" fmla="*/ 0 w 198438"/>
                <a:gd name="connsiteY56" fmla="*/ 23664 h 336550"/>
                <a:gd name="connsiteX57" fmla="*/ 22489 w 198438"/>
                <a:gd name="connsiteY57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8438" h="336550">
                  <a:moveTo>
                    <a:pt x="99220" y="290513"/>
                  </a:moveTo>
                  <a:cubicBezTo>
                    <a:pt x="96151" y="290513"/>
                    <a:pt x="93663" y="293001"/>
                    <a:pt x="93663" y="296070"/>
                  </a:cubicBezTo>
                  <a:cubicBezTo>
                    <a:pt x="93663" y="299139"/>
                    <a:pt x="96151" y="301627"/>
                    <a:pt x="99220" y="301627"/>
                  </a:cubicBezTo>
                  <a:cubicBezTo>
                    <a:pt x="102289" y="301627"/>
                    <a:pt x="104777" y="299139"/>
                    <a:pt x="104777" y="296070"/>
                  </a:cubicBezTo>
                  <a:cubicBezTo>
                    <a:pt x="104777" y="293001"/>
                    <a:pt x="102289" y="290513"/>
                    <a:pt x="99220" y="290513"/>
                  </a:cubicBezTo>
                  <a:close/>
                  <a:moveTo>
                    <a:pt x="99220" y="276225"/>
                  </a:moveTo>
                  <a:cubicBezTo>
                    <a:pt x="109303" y="276225"/>
                    <a:pt x="117477" y="284754"/>
                    <a:pt x="117477" y="295275"/>
                  </a:cubicBezTo>
                  <a:cubicBezTo>
                    <a:pt x="117477" y="305796"/>
                    <a:pt x="109303" y="314325"/>
                    <a:pt x="99220" y="314325"/>
                  </a:cubicBezTo>
                  <a:cubicBezTo>
                    <a:pt x="89137" y="314325"/>
                    <a:pt x="80963" y="305796"/>
                    <a:pt x="80963" y="295275"/>
                  </a:cubicBezTo>
                  <a:cubicBezTo>
                    <a:pt x="80963" y="284754"/>
                    <a:pt x="89137" y="276225"/>
                    <a:pt x="99220" y="276225"/>
                  </a:cubicBezTo>
                  <a:close/>
                  <a:moveTo>
                    <a:pt x="14288" y="268288"/>
                  </a:moveTo>
                  <a:cubicBezTo>
                    <a:pt x="14288" y="268288"/>
                    <a:pt x="14288" y="268288"/>
                    <a:pt x="14288" y="313268"/>
                  </a:cubicBezTo>
                  <a:cubicBezTo>
                    <a:pt x="14288" y="318559"/>
                    <a:pt x="18244" y="323851"/>
                    <a:pt x="23520" y="323851"/>
                  </a:cubicBezTo>
                  <a:cubicBezTo>
                    <a:pt x="23520" y="323851"/>
                    <a:pt x="23520" y="323851"/>
                    <a:pt x="176506" y="323851"/>
                  </a:cubicBezTo>
                  <a:cubicBezTo>
                    <a:pt x="181782" y="323851"/>
                    <a:pt x="185738" y="318559"/>
                    <a:pt x="185738" y="313268"/>
                  </a:cubicBezTo>
                  <a:lnTo>
                    <a:pt x="185738" y="268288"/>
                  </a:lnTo>
                  <a:cubicBezTo>
                    <a:pt x="185738" y="268288"/>
                    <a:pt x="185738" y="268288"/>
                    <a:pt x="14288" y="268288"/>
                  </a:cubicBezTo>
                  <a:close/>
                  <a:moveTo>
                    <a:pt x="33338" y="111125"/>
                  </a:moveTo>
                  <a:cubicBezTo>
                    <a:pt x="37148" y="111125"/>
                    <a:pt x="39688" y="113760"/>
                    <a:pt x="39688" y="117713"/>
                  </a:cubicBezTo>
                  <a:cubicBezTo>
                    <a:pt x="39688" y="117713"/>
                    <a:pt x="39688" y="117713"/>
                    <a:pt x="39688" y="236300"/>
                  </a:cubicBezTo>
                  <a:cubicBezTo>
                    <a:pt x="39688" y="238935"/>
                    <a:pt x="37148" y="242888"/>
                    <a:pt x="33338" y="242888"/>
                  </a:cubicBezTo>
                  <a:cubicBezTo>
                    <a:pt x="29528" y="242888"/>
                    <a:pt x="26988" y="238935"/>
                    <a:pt x="26988" y="236300"/>
                  </a:cubicBezTo>
                  <a:cubicBezTo>
                    <a:pt x="26988" y="236300"/>
                    <a:pt x="26988" y="236300"/>
                    <a:pt x="26988" y="117713"/>
                  </a:cubicBezTo>
                  <a:cubicBezTo>
                    <a:pt x="26988" y="113760"/>
                    <a:pt x="29528" y="111125"/>
                    <a:pt x="33338" y="111125"/>
                  </a:cubicBezTo>
                  <a:close/>
                  <a:moveTo>
                    <a:pt x="33338" y="65088"/>
                  </a:moveTo>
                  <a:cubicBezTo>
                    <a:pt x="37148" y="65088"/>
                    <a:pt x="39688" y="67734"/>
                    <a:pt x="39688" y="71703"/>
                  </a:cubicBezTo>
                  <a:cubicBezTo>
                    <a:pt x="39688" y="71703"/>
                    <a:pt x="39688" y="71703"/>
                    <a:pt x="39688" y="90223"/>
                  </a:cubicBezTo>
                  <a:cubicBezTo>
                    <a:pt x="39688" y="94192"/>
                    <a:pt x="37148" y="96838"/>
                    <a:pt x="33338" y="96838"/>
                  </a:cubicBezTo>
                  <a:cubicBezTo>
                    <a:pt x="29528" y="96838"/>
                    <a:pt x="26988" y="94192"/>
                    <a:pt x="26988" y="90223"/>
                  </a:cubicBezTo>
                  <a:cubicBezTo>
                    <a:pt x="26988" y="90223"/>
                    <a:pt x="26988" y="90223"/>
                    <a:pt x="26988" y="71703"/>
                  </a:cubicBezTo>
                  <a:cubicBezTo>
                    <a:pt x="26988" y="67734"/>
                    <a:pt x="29528" y="65088"/>
                    <a:pt x="33338" y="65088"/>
                  </a:cubicBezTo>
                  <a:close/>
                  <a:moveTo>
                    <a:pt x="14288" y="52388"/>
                  </a:moveTo>
                  <a:lnTo>
                    <a:pt x="14288" y="254001"/>
                  </a:lnTo>
                  <a:lnTo>
                    <a:pt x="185738" y="254001"/>
                  </a:lnTo>
                  <a:lnTo>
                    <a:pt x="185738" y="52388"/>
                  </a:lnTo>
                  <a:close/>
                  <a:moveTo>
                    <a:pt x="92472" y="19050"/>
                  </a:moveTo>
                  <a:cubicBezTo>
                    <a:pt x="92472" y="19050"/>
                    <a:pt x="92472" y="19050"/>
                    <a:pt x="105966" y="19050"/>
                  </a:cubicBezTo>
                  <a:cubicBezTo>
                    <a:pt x="110014" y="19050"/>
                    <a:pt x="112713" y="22947"/>
                    <a:pt x="112713" y="25544"/>
                  </a:cubicBezTo>
                  <a:cubicBezTo>
                    <a:pt x="112713" y="29441"/>
                    <a:pt x="110014" y="33338"/>
                    <a:pt x="105966" y="33338"/>
                  </a:cubicBezTo>
                  <a:cubicBezTo>
                    <a:pt x="105966" y="33338"/>
                    <a:pt x="105966" y="33338"/>
                    <a:pt x="92472" y="33338"/>
                  </a:cubicBezTo>
                  <a:cubicBezTo>
                    <a:pt x="88424" y="33338"/>
                    <a:pt x="85725" y="29441"/>
                    <a:pt x="85725" y="25544"/>
                  </a:cubicBezTo>
                  <a:cubicBezTo>
                    <a:pt x="85725" y="22947"/>
                    <a:pt x="88424" y="19050"/>
                    <a:pt x="92472" y="19050"/>
                  </a:cubicBezTo>
                  <a:close/>
                  <a:moveTo>
                    <a:pt x="23520" y="12700"/>
                  </a:moveTo>
                  <a:cubicBezTo>
                    <a:pt x="18244" y="12700"/>
                    <a:pt x="14288" y="18098"/>
                    <a:pt x="14288" y="23495"/>
                  </a:cubicBezTo>
                  <a:lnTo>
                    <a:pt x="14288" y="39688"/>
                  </a:lnTo>
                  <a:cubicBezTo>
                    <a:pt x="14288" y="39688"/>
                    <a:pt x="14288" y="39688"/>
                    <a:pt x="185738" y="39688"/>
                  </a:cubicBezTo>
                  <a:cubicBezTo>
                    <a:pt x="185738" y="39688"/>
                    <a:pt x="185738" y="39688"/>
                    <a:pt x="185738" y="23495"/>
                  </a:cubicBezTo>
                  <a:cubicBezTo>
                    <a:pt x="185738" y="18098"/>
                    <a:pt x="181782" y="12700"/>
                    <a:pt x="176506" y="12700"/>
                  </a:cubicBezTo>
                  <a:cubicBezTo>
                    <a:pt x="176506" y="12700"/>
                    <a:pt x="176506" y="12700"/>
                    <a:pt x="23520" y="12700"/>
                  </a:cubicBezTo>
                  <a:close/>
                  <a:moveTo>
                    <a:pt x="22489" y="0"/>
                  </a:moveTo>
                  <a:cubicBezTo>
                    <a:pt x="22489" y="0"/>
                    <a:pt x="22489" y="0"/>
                    <a:pt x="175949" y="0"/>
                  </a:cubicBezTo>
                  <a:cubicBezTo>
                    <a:pt x="187855" y="0"/>
                    <a:pt x="198438" y="10517"/>
                    <a:pt x="198438" y="23664"/>
                  </a:cubicBezTo>
                  <a:cubicBezTo>
                    <a:pt x="198438" y="23664"/>
                    <a:pt x="198438" y="23664"/>
                    <a:pt x="198438" y="312886"/>
                  </a:cubicBezTo>
                  <a:cubicBezTo>
                    <a:pt x="198438" y="326033"/>
                    <a:pt x="187855" y="336550"/>
                    <a:pt x="175949" y="336550"/>
                  </a:cubicBezTo>
                  <a:cubicBezTo>
                    <a:pt x="175949" y="336550"/>
                    <a:pt x="175949" y="336550"/>
                    <a:pt x="22489" y="336550"/>
                  </a:cubicBezTo>
                  <a:cubicBezTo>
                    <a:pt x="10583" y="336550"/>
                    <a:pt x="0" y="326033"/>
                    <a:pt x="0" y="312886"/>
                  </a:cubicBezTo>
                  <a:lnTo>
                    <a:pt x="0" y="23664"/>
                  </a:lnTo>
                  <a:cubicBezTo>
                    <a:pt x="0" y="10517"/>
                    <a:pt x="10583" y="0"/>
                    <a:pt x="22489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文本框 1055"/>
            <p:cNvSpPr txBox="1"/>
            <p:nvPr/>
          </p:nvSpPr>
          <p:spPr>
            <a:xfrm>
              <a:off x="5268269" y="3229706"/>
              <a:ext cx="2498499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50" name="文本框 1056"/>
            <p:cNvSpPr txBox="1"/>
            <p:nvPr/>
          </p:nvSpPr>
          <p:spPr>
            <a:xfrm>
              <a:off x="5268269" y="3488549"/>
              <a:ext cx="2498499" cy="4431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ysClr val="windowText" lastClr="000000"/>
                  </a:solidFill>
                </a:rPr>
              </a:br>
              <a:r>
                <a:rPr lang="zh-CN" altLang="en-US" sz="1200" dirty="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37804" y="3301418"/>
            <a:ext cx="4258577" cy="1132953"/>
            <a:chOff x="5626329" y="4581128"/>
            <a:chExt cx="5678103" cy="1510604"/>
          </a:xfrm>
        </p:grpSpPr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9926381" y="5805784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9926381" y="5805784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6123194" y="4818723"/>
              <a:ext cx="5141222" cy="1059590"/>
            </a:xfrm>
            <a:custGeom>
              <a:avLst/>
              <a:gdLst>
                <a:gd name="T0" fmla="*/ 2740 w 2970"/>
                <a:gd name="T1" fmla="*/ 0 h 612"/>
                <a:gd name="T2" fmla="*/ 0 w 2970"/>
                <a:gd name="T3" fmla="*/ 0 h 612"/>
                <a:gd name="T4" fmla="*/ 68 w 2970"/>
                <a:gd name="T5" fmla="*/ 598 h 612"/>
                <a:gd name="T6" fmla="*/ 2684 w 2970"/>
                <a:gd name="T7" fmla="*/ 612 h 612"/>
                <a:gd name="T8" fmla="*/ 2740 w 2970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0" h="612">
                  <a:moveTo>
                    <a:pt x="27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598"/>
                    <a:pt x="68" y="598"/>
                    <a:pt x="68" y="598"/>
                  </a:cubicBezTo>
                  <a:cubicBezTo>
                    <a:pt x="2684" y="612"/>
                    <a:pt x="2684" y="612"/>
                    <a:pt x="2684" y="612"/>
                  </a:cubicBezTo>
                  <a:cubicBezTo>
                    <a:pt x="2970" y="306"/>
                    <a:pt x="2740" y="0"/>
                    <a:pt x="274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6145704" y="5812454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6448324" y="5609872"/>
              <a:ext cx="907029" cy="341803"/>
            </a:xfrm>
            <a:custGeom>
              <a:avLst/>
              <a:gdLst>
                <a:gd name="T0" fmla="*/ 524 w 524"/>
                <a:gd name="T1" fmla="*/ 31 h 197"/>
                <a:gd name="T2" fmla="*/ 0 w 524"/>
                <a:gd name="T3" fmla="*/ 0 h 197"/>
                <a:gd name="T4" fmla="*/ 25 w 524"/>
                <a:gd name="T5" fmla="*/ 197 h 197"/>
                <a:gd name="T6" fmla="*/ 235 w 524"/>
                <a:gd name="T7" fmla="*/ 197 h 197"/>
                <a:gd name="T8" fmla="*/ 524 w 524"/>
                <a:gd name="T9" fmla="*/ 3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97">
                  <a:moveTo>
                    <a:pt x="524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67" y="129"/>
                    <a:pt x="524" y="31"/>
                  </a:cubicBezTo>
                </a:path>
              </a:pathLst>
            </a:custGeom>
            <a:solidFill>
              <a:srgbClr val="377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矩形 11"/>
            <p:cNvSpPr>
              <a:spLocks/>
            </p:cNvSpPr>
            <p:nvPr/>
          </p:nvSpPr>
          <p:spPr bwMode="auto">
            <a:xfrm>
              <a:off x="7665477" y="5209712"/>
              <a:ext cx="2498499" cy="9171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6145704" y="5812454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5626329" y="4581128"/>
              <a:ext cx="1889922" cy="1370548"/>
            </a:xfrm>
            <a:custGeom>
              <a:avLst/>
              <a:gdLst>
                <a:gd name="T0" fmla="*/ 1031 w 1092"/>
                <a:gd name="T1" fmla="*/ 366 h 791"/>
                <a:gd name="T2" fmla="*/ 1026 w 1092"/>
                <a:gd name="T3" fmla="*/ 350 h 791"/>
                <a:gd name="T4" fmla="*/ 919 w 1092"/>
                <a:gd name="T5" fmla="*/ 0 h 791"/>
                <a:gd name="T6" fmla="*/ 182 w 1092"/>
                <a:gd name="T7" fmla="*/ 6 h 791"/>
                <a:gd name="T8" fmla="*/ 84 w 1092"/>
                <a:gd name="T9" fmla="*/ 289 h 791"/>
                <a:gd name="T10" fmla="*/ 124 w 1092"/>
                <a:gd name="T11" fmla="*/ 540 h 791"/>
                <a:gd name="T12" fmla="*/ 418 w 1092"/>
                <a:gd name="T13" fmla="*/ 791 h 791"/>
                <a:gd name="T14" fmla="*/ 710 w 1092"/>
                <a:gd name="T15" fmla="*/ 791 h 791"/>
                <a:gd name="T16" fmla="*/ 1031 w 1092"/>
                <a:gd name="T17" fmla="*/ 36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2" h="791">
                  <a:moveTo>
                    <a:pt x="1031" y="366"/>
                  </a:moveTo>
                  <a:cubicBezTo>
                    <a:pt x="1030" y="361"/>
                    <a:pt x="1028" y="355"/>
                    <a:pt x="1026" y="35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0" y="4"/>
                    <a:pt x="52" y="93"/>
                    <a:pt x="84" y="289"/>
                  </a:cubicBezTo>
                  <a:cubicBezTo>
                    <a:pt x="124" y="540"/>
                    <a:pt x="124" y="540"/>
                    <a:pt x="124" y="540"/>
                  </a:cubicBezTo>
                  <a:cubicBezTo>
                    <a:pt x="147" y="685"/>
                    <a:pt x="272" y="791"/>
                    <a:pt x="418" y="791"/>
                  </a:cubicBezTo>
                  <a:cubicBezTo>
                    <a:pt x="710" y="791"/>
                    <a:pt x="710" y="791"/>
                    <a:pt x="710" y="791"/>
                  </a:cubicBezTo>
                  <a:cubicBezTo>
                    <a:pt x="933" y="791"/>
                    <a:pt x="1092" y="577"/>
                    <a:pt x="1031" y="366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6448324" y="5609872"/>
              <a:ext cx="924536" cy="341803"/>
            </a:xfrm>
            <a:custGeom>
              <a:avLst/>
              <a:gdLst>
                <a:gd name="T0" fmla="*/ 534 w 534"/>
                <a:gd name="T1" fmla="*/ 13 h 197"/>
                <a:gd name="T2" fmla="*/ 0 w 534"/>
                <a:gd name="T3" fmla="*/ 0 h 197"/>
                <a:gd name="T4" fmla="*/ 25 w 534"/>
                <a:gd name="T5" fmla="*/ 197 h 197"/>
                <a:gd name="T6" fmla="*/ 235 w 534"/>
                <a:gd name="T7" fmla="*/ 197 h 197"/>
                <a:gd name="T8" fmla="*/ 534 w 534"/>
                <a:gd name="T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97">
                  <a:moveTo>
                    <a:pt x="53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80" y="123"/>
                    <a:pt x="534" y="1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10103118" y="5874978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0103118" y="5874978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0103118" y="5163027"/>
              <a:ext cx="929538" cy="715286"/>
            </a:xfrm>
            <a:custGeom>
              <a:avLst/>
              <a:gdLst>
                <a:gd name="T0" fmla="*/ 522 w 537"/>
                <a:gd name="T1" fmla="*/ 0 h 413"/>
                <a:gd name="T2" fmla="*/ 299 w 537"/>
                <a:gd name="T3" fmla="*/ 0 h 413"/>
                <a:gd name="T4" fmla="*/ 72 w 537"/>
                <a:gd name="T5" fmla="*/ 201 h 413"/>
                <a:gd name="T6" fmla="*/ 0 w 537"/>
                <a:gd name="T7" fmla="*/ 411 h 413"/>
                <a:gd name="T8" fmla="*/ 130 w 537"/>
                <a:gd name="T9" fmla="*/ 412 h 413"/>
                <a:gd name="T10" fmla="*/ 385 w 537"/>
                <a:gd name="T11" fmla="*/ 413 h 413"/>
                <a:gd name="T12" fmla="*/ 385 w 537"/>
                <a:gd name="T13" fmla="*/ 413 h 413"/>
                <a:gd name="T14" fmla="*/ 467 w 537"/>
                <a:gd name="T15" fmla="*/ 304 h 413"/>
                <a:gd name="T16" fmla="*/ 467 w 537"/>
                <a:gd name="T17" fmla="*/ 304 h 413"/>
                <a:gd name="T18" fmla="*/ 467 w 537"/>
                <a:gd name="T19" fmla="*/ 304 h 413"/>
                <a:gd name="T20" fmla="*/ 467 w 537"/>
                <a:gd name="T21" fmla="*/ 304 h 413"/>
                <a:gd name="T22" fmla="*/ 467 w 537"/>
                <a:gd name="T23" fmla="*/ 303 h 413"/>
                <a:gd name="T24" fmla="*/ 467 w 537"/>
                <a:gd name="T25" fmla="*/ 303 h 413"/>
                <a:gd name="T26" fmla="*/ 468 w 537"/>
                <a:gd name="T27" fmla="*/ 303 h 413"/>
                <a:gd name="T28" fmla="*/ 468 w 537"/>
                <a:gd name="T29" fmla="*/ 303 h 413"/>
                <a:gd name="T30" fmla="*/ 468 w 537"/>
                <a:gd name="T31" fmla="*/ 302 h 413"/>
                <a:gd name="T32" fmla="*/ 468 w 537"/>
                <a:gd name="T33" fmla="*/ 302 h 413"/>
                <a:gd name="T34" fmla="*/ 468 w 537"/>
                <a:gd name="T35" fmla="*/ 302 h 413"/>
                <a:gd name="T36" fmla="*/ 468 w 537"/>
                <a:gd name="T37" fmla="*/ 302 h 413"/>
                <a:gd name="T38" fmla="*/ 468 w 537"/>
                <a:gd name="T39" fmla="*/ 302 h 413"/>
                <a:gd name="T40" fmla="*/ 468 w 537"/>
                <a:gd name="T41" fmla="*/ 301 h 413"/>
                <a:gd name="T42" fmla="*/ 468 w 537"/>
                <a:gd name="T43" fmla="*/ 301 h 413"/>
                <a:gd name="T44" fmla="*/ 522 w 537"/>
                <a:gd name="T4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7" h="413">
                  <a:moveTo>
                    <a:pt x="522" y="0"/>
                  </a:moveTo>
                  <a:cubicBezTo>
                    <a:pt x="299" y="0"/>
                    <a:pt x="299" y="0"/>
                    <a:pt x="299" y="0"/>
                  </a:cubicBezTo>
                  <a:cubicBezTo>
                    <a:pt x="183" y="0"/>
                    <a:pt x="87" y="87"/>
                    <a:pt x="72" y="201"/>
                  </a:cubicBezTo>
                  <a:cubicBezTo>
                    <a:pt x="59" y="299"/>
                    <a:pt x="25" y="370"/>
                    <a:pt x="0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419" y="376"/>
                    <a:pt x="446" y="340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8" y="303"/>
                  </a:cubicBezTo>
                  <a:cubicBezTo>
                    <a:pt x="468" y="303"/>
                    <a:pt x="468" y="303"/>
                    <a:pt x="468" y="303"/>
                  </a:cubicBezTo>
                  <a:cubicBezTo>
                    <a:pt x="468" y="303"/>
                    <a:pt x="468" y="303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1"/>
                    <a:pt x="468" y="301"/>
                  </a:cubicBezTo>
                  <a:cubicBezTo>
                    <a:pt x="468" y="301"/>
                    <a:pt x="468" y="301"/>
                    <a:pt x="468" y="301"/>
                  </a:cubicBezTo>
                  <a:cubicBezTo>
                    <a:pt x="531" y="191"/>
                    <a:pt x="537" y="86"/>
                    <a:pt x="52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0146469" y="5246394"/>
              <a:ext cx="1157963" cy="779478"/>
            </a:xfrm>
            <a:custGeom>
              <a:avLst/>
              <a:gdLst>
                <a:gd name="T0" fmla="*/ 616 w 669"/>
                <a:gd name="T1" fmla="*/ 0 h 450"/>
                <a:gd name="T2" fmla="*/ 326 w 669"/>
                <a:gd name="T3" fmla="*/ 0 h 450"/>
                <a:gd name="T4" fmla="*/ 99 w 669"/>
                <a:gd name="T5" fmla="*/ 201 h 450"/>
                <a:gd name="T6" fmla="*/ 0 w 669"/>
                <a:gd name="T7" fmla="*/ 450 h 450"/>
                <a:gd name="T8" fmla="*/ 523 w 669"/>
                <a:gd name="T9" fmla="*/ 450 h 450"/>
                <a:gd name="T10" fmla="*/ 616 w 669"/>
                <a:gd name="T1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9" h="450">
                  <a:moveTo>
                    <a:pt x="616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211" y="0"/>
                    <a:pt x="114" y="86"/>
                    <a:pt x="99" y="201"/>
                  </a:cubicBezTo>
                  <a:cubicBezTo>
                    <a:pt x="79" y="361"/>
                    <a:pt x="0" y="450"/>
                    <a:pt x="0" y="450"/>
                  </a:cubicBezTo>
                  <a:cubicBezTo>
                    <a:pt x="523" y="450"/>
                    <a:pt x="523" y="450"/>
                    <a:pt x="523" y="450"/>
                  </a:cubicBezTo>
                  <a:cubicBezTo>
                    <a:pt x="523" y="450"/>
                    <a:pt x="669" y="285"/>
                    <a:pt x="616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6856821" y="5859139"/>
              <a:ext cx="1485594" cy="92537"/>
            </a:xfrm>
            <a:custGeom>
              <a:avLst/>
              <a:gdLst>
                <a:gd name="T0" fmla="*/ 180 w 858"/>
                <a:gd name="T1" fmla="*/ 0 h 53"/>
                <a:gd name="T2" fmla="*/ 19 w 858"/>
                <a:gd name="T3" fmla="*/ 53 h 53"/>
                <a:gd name="T4" fmla="*/ 19 w 858"/>
                <a:gd name="T5" fmla="*/ 53 h 53"/>
                <a:gd name="T6" fmla="*/ 19 w 858"/>
                <a:gd name="T7" fmla="*/ 53 h 53"/>
                <a:gd name="T8" fmla="*/ 18 w 858"/>
                <a:gd name="T9" fmla="*/ 53 h 53"/>
                <a:gd name="T10" fmla="*/ 18 w 858"/>
                <a:gd name="T11" fmla="*/ 53 h 53"/>
                <a:gd name="T12" fmla="*/ 18 w 858"/>
                <a:gd name="T13" fmla="*/ 53 h 53"/>
                <a:gd name="T14" fmla="*/ 15 w 858"/>
                <a:gd name="T15" fmla="*/ 53 h 53"/>
                <a:gd name="T16" fmla="*/ 15 w 858"/>
                <a:gd name="T17" fmla="*/ 53 h 53"/>
                <a:gd name="T18" fmla="*/ 14 w 858"/>
                <a:gd name="T19" fmla="*/ 53 h 53"/>
                <a:gd name="T20" fmla="*/ 14 w 858"/>
                <a:gd name="T21" fmla="*/ 53 h 53"/>
                <a:gd name="T22" fmla="*/ 13 w 858"/>
                <a:gd name="T23" fmla="*/ 53 h 53"/>
                <a:gd name="T24" fmla="*/ 13 w 858"/>
                <a:gd name="T25" fmla="*/ 53 h 53"/>
                <a:gd name="T26" fmla="*/ 13 w 858"/>
                <a:gd name="T27" fmla="*/ 53 h 53"/>
                <a:gd name="T28" fmla="*/ 13 w 858"/>
                <a:gd name="T29" fmla="*/ 53 h 53"/>
                <a:gd name="T30" fmla="*/ 12 w 858"/>
                <a:gd name="T31" fmla="*/ 53 h 53"/>
                <a:gd name="T32" fmla="*/ 12 w 858"/>
                <a:gd name="T33" fmla="*/ 53 h 53"/>
                <a:gd name="T34" fmla="*/ 11 w 858"/>
                <a:gd name="T35" fmla="*/ 53 h 53"/>
                <a:gd name="T36" fmla="*/ 11 w 858"/>
                <a:gd name="T37" fmla="*/ 53 h 53"/>
                <a:gd name="T38" fmla="*/ 10 w 858"/>
                <a:gd name="T39" fmla="*/ 53 h 53"/>
                <a:gd name="T40" fmla="*/ 10 w 858"/>
                <a:gd name="T41" fmla="*/ 53 h 53"/>
                <a:gd name="T42" fmla="*/ 9 w 858"/>
                <a:gd name="T43" fmla="*/ 53 h 53"/>
                <a:gd name="T44" fmla="*/ 9 w 858"/>
                <a:gd name="T45" fmla="*/ 53 h 53"/>
                <a:gd name="T46" fmla="*/ 8 w 858"/>
                <a:gd name="T47" fmla="*/ 53 h 53"/>
                <a:gd name="T48" fmla="*/ 8 w 858"/>
                <a:gd name="T49" fmla="*/ 53 h 53"/>
                <a:gd name="T50" fmla="*/ 8 w 858"/>
                <a:gd name="T51" fmla="*/ 53 h 53"/>
                <a:gd name="T52" fmla="*/ 7 w 858"/>
                <a:gd name="T53" fmla="*/ 53 h 53"/>
                <a:gd name="T54" fmla="*/ 7 w 858"/>
                <a:gd name="T55" fmla="*/ 53 h 53"/>
                <a:gd name="T56" fmla="*/ 7 w 858"/>
                <a:gd name="T57" fmla="*/ 53 h 53"/>
                <a:gd name="T58" fmla="*/ 6 w 858"/>
                <a:gd name="T59" fmla="*/ 53 h 53"/>
                <a:gd name="T60" fmla="*/ 6 w 858"/>
                <a:gd name="T61" fmla="*/ 53 h 53"/>
                <a:gd name="T62" fmla="*/ 5 w 858"/>
                <a:gd name="T63" fmla="*/ 53 h 53"/>
                <a:gd name="T64" fmla="*/ 5 w 858"/>
                <a:gd name="T65" fmla="*/ 53 h 53"/>
                <a:gd name="T66" fmla="*/ 5 w 858"/>
                <a:gd name="T67" fmla="*/ 53 h 53"/>
                <a:gd name="T68" fmla="*/ 4 w 858"/>
                <a:gd name="T69" fmla="*/ 53 h 53"/>
                <a:gd name="T70" fmla="*/ 4 w 858"/>
                <a:gd name="T71" fmla="*/ 53 h 53"/>
                <a:gd name="T72" fmla="*/ 4 w 858"/>
                <a:gd name="T73" fmla="*/ 53 h 53"/>
                <a:gd name="T74" fmla="*/ 3 w 858"/>
                <a:gd name="T75" fmla="*/ 53 h 53"/>
                <a:gd name="T76" fmla="*/ 3 w 858"/>
                <a:gd name="T77" fmla="*/ 53 h 53"/>
                <a:gd name="T78" fmla="*/ 3 w 858"/>
                <a:gd name="T79" fmla="*/ 53 h 53"/>
                <a:gd name="T80" fmla="*/ 2 w 858"/>
                <a:gd name="T81" fmla="*/ 53 h 53"/>
                <a:gd name="T82" fmla="*/ 2 w 858"/>
                <a:gd name="T83" fmla="*/ 53 h 53"/>
                <a:gd name="T84" fmla="*/ 2 w 858"/>
                <a:gd name="T85" fmla="*/ 53 h 53"/>
                <a:gd name="T86" fmla="*/ 1 w 858"/>
                <a:gd name="T87" fmla="*/ 53 h 53"/>
                <a:gd name="T88" fmla="*/ 1 w 858"/>
                <a:gd name="T89" fmla="*/ 53 h 53"/>
                <a:gd name="T90" fmla="*/ 0 w 858"/>
                <a:gd name="T91" fmla="*/ 53 h 53"/>
                <a:gd name="T92" fmla="*/ 0 w 858"/>
                <a:gd name="T93" fmla="*/ 53 h 53"/>
                <a:gd name="T94" fmla="*/ 858 w 858"/>
                <a:gd name="T95" fmla="*/ 4 h 53"/>
                <a:gd name="T96" fmla="*/ 180 w 858"/>
                <a:gd name="T9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8" h="53">
                  <a:moveTo>
                    <a:pt x="180" y="0"/>
                  </a:moveTo>
                  <a:cubicBezTo>
                    <a:pt x="134" y="30"/>
                    <a:pt x="79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3" y="53"/>
                    <a:pt x="488" y="36"/>
                    <a:pt x="858" y="4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7168612" y="5632382"/>
              <a:ext cx="2212551" cy="234261"/>
            </a:xfrm>
            <a:custGeom>
              <a:avLst/>
              <a:gdLst>
                <a:gd name="T0" fmla="*/ 118 w 1278"/>
                <a:gd name="T1" fmla="*/ 0 h 135"/>
                <a:gd name="T2" fmla="*/ 106 w 1278"/>
                <a:gd name="T3" fmla="*/ 21 h 135"/>
                <a:gd name="T4" fmla="*/ 86 w 1278"/>
                <a:gd name="T5" fmla="*/ 51 h 135"/>
                <a:gd name="T6" fmla="*/ 0 w 1278"/>
                <a:gd name="T7" fmla="*/ 131 h 135"/>
                <a:gd name="T8" fmla="*/ 678 w 1278"/>
                <a:gd name="T9" fmla="*/ 135 h 135"/>
                <a:gd name="T10" fmla="*/ 1278 w 1278"/>
                <a:gd name="T11" fmla="*/ 29 h 135"/>
                <a:gd name="T12" fmla="*/ 118 w 1278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8" h="135">
                  <a:moveTo>
                    <a:pt x="118" y="0"/>
                  </a:moveTo>
                  <a:cubicBezTo>
                    <a:pt x="114" y="7"/>
                    <a:pt x="110" y="14"/>
                    <a:pt x="106" y="21"/>
                  </a:cubicBezTo>
                  <a:cubicBezTo>
                    <a:pt x="100" y="31"/>
                    <a:pt x="94" y="41"/>
                    <a:pt x="86" y="51"/>
                  </a:cubicBezTo>
                  <a:cubicBezTo>
                    <a:pt x="63" y="82"/>
                    <a:pt x="34" y="109"/>
                    <a:pt x="0" y="131"/>
                  </a:cubicBezTo>
                  <a:cubicBezTo>
                    <a:pt x="678" y="135"/>
                    <a:pt x="678" y="135"/>
                    <a:pt x="678" y="135"/>
                  </a:cubicBezTo>
                  <a:cubicBezTo>
                    <a:pt x="980" y="108"/>
                    <a:pt x="1252" y="73"/>
                    <a:pt x="1278" y="2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6856821" y="5951676"/>
              <a:ext cx="33347" cy="0"/>
            </a:xfrm>
            <a:custGeom>
              <a:avLst/>
              <a:gdLst>
                <a:gd name="T0" fmla="*/ 0 w 19"/>
                <a:gd name="T1" fmla="*/ 0 w 19"/>
                <a:gd name="T2" fmla="*/ 1 w 19"/>
                <a:gd name="T3" fmla="*/ 2 w 19"/>
                <a:gd name="T4" fmla="*/ 2 w 19"/>
                <a:gd name="T5" fmla="*/ 2 w 19"/>
                <a:gd name="T6" fmla="*/ 3 w 19"/>
                <a:gd name="T7" fmla="*/ 3 w 19"/>
                <a:gd name="T8" fmla="*/ 4 w 19"/>
                <a:gd name="T9" fmla="*/ 5 w 19"/>
                <a:gd name="T10" fmla="*/ 5 w 19"/>
                <a:gd name="T11" fmla="*/ 5 w 19"/>
                <a:gd name="T12" fmla="*/ 6 w 19"/>
                <a:gd name="T13" fmla="*/ 6 w 19"/>
                <a:gd name="T14" fmla="*/ 7 w 19"/>
                <a:gd name="T15" fmla="*/ 8 w 19"/>
                <a:gd name="T16" fmla="*/ 8 w 19"/>
                <a:gd name="T17" fmla="*/ 8 w 19"/>
                <a:gd name="T18" fmla="*/ 9 w 19"/>
                <a:gd name="T19" fmla="*/ 9 w 19"/>
                <a:gd name="T20" fmla="*/ 10 w 19"/>
                <a:gd name="T21" fmla="*/ 11 w 19"/>
                <a:gd name="T22" fmla="*/ 11 w 19"/>
                <a:gd name="T23" fmla="*/ 12 w 19"/>
                <a:gd name="T24" fmla="*/ 13 w 19"/>
                <a:gd name="T25" fmla="*/ 13 w 19"/>
                <a:gd name="T26" fmla="*/ 13 w 19"/>
                <a:gd name="T27" fmla="*/ 14 w 19"/>
                <a:gd name="T28" fmla="*/ 14 w 19"/>
                <a:gd name="T29" fmla="*/ 15 w 19"/>
                <a:gd name="T30" fmla="*/ 18 w 19"/>
                <a:gd name="T31" fmla="*/ 18 w 19"/>
                <a:gd name="T32" fmla="*/ 18 w 19"/>
                <a:gd name="T33" fmla="*/ 19 w 19"/>
                <a:gd name="T34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6856821" y="5632382"/>
              <a:ext cx="516040" cy="319294"/>
            </a:xfrm>
            <a:custGeom>
              <a:avLst/>
              <a:gdLst>
                <a:gd name="T0" fmla="*/ 0 w 298"/>
                <a:gd name="T1" fmla="*/ 184 h 184"/>
                <a:gd name="T2" fmla="*/ 0 w 298"/>
                <a:gd name="T3" fmla="*/ 184 h 184"/>
                <a:gd name="T4" fmla="*/ 0 w 298"/>
                <a:gd name="T5" fmla="*/ 184 h 184"/>
                <a:gd name="T6" fmla="*/ 266 w 298"/>
                <a:gd name="T7" fmla="*/ 51 h 184"/>
                <a:gd name="T8" fmla="*/ 249 w 298"/>
                <a:gd name="T9" fmla="*/ 72 h 184"/>
                <a:gd name="T10" fmla="*/ 3 w 298"/>
                <a:gd name="T11" fmla="*/ 184 h 184"/>
                <a:gd name="T12" fmla="*/ 0 w 298"/>
                <a:gd name="T13" fmla="*/ 184 h 184"/>
                <a:gd name="T14" fmla="*/ 0 w 298"/>
                <a:gd name="T15" fmla="*/ 184 h 184"/>
                <a:gd name="T16" fmla="*/ 0 w 298"/>
                <a:gd name="T17" fmla="*/ 184 h 184"/>
                <a:gd name="T18" fmla="*/ 1 w 298"/>
                <a:gd name="T19" fmla="*/ 184 h 184"/>
                <a:gd name="T20" fmla="*/ 1 w 298"/>
                <a:gd name="T21" fmla="*/ 184 h 184"/>
                <a:gd name="T22" fmla="*/ 2 w 298"/>
                <a:gd name="T23" fmla="*/ 184 h 184"/>
                <a:gd name="T24" fmla="*/ 2 w 298"/>
                <a:gd name="T25" fmla="*/ 184 h 184"/>
                <a:gd name="T26" fmla="*/ 2 w 298"/>
                <a:gd name="T27" fmla="*/ 184 h 184"/>
                <a:gd name="T28" fmla="*/ 3 w 298"/>
                <a:gd name="T29" fmla="*/ 184 h 184"/>
                <a:gd name="T30" fmla="*/ 3 w 298"/>
                <a:gd name="T31" fmla="*/ 184 h 184"/>
                <a:gd name="T32" fmla="*/ 3 w 298"/>
                <a:gd name="T33" fmla="*/ 184 h 184"/>
                <a:gd name="T34" fmla="*/ 4 w 298"/>
                <a:gd name="T35" fmla="*/ 184 h 184"/>
                <a:gd name="T36" fmla="*/ 4 w 298"/>
                <a:gd name="T37" fmla="*/ 184 h 184"/>
                <a:gd name="T38" fmla="*/ 4 w 298"/>
                <a:gd name="T39" fmla="*/ 184 h 184"/>
                <a:gd name="T40" fmla="*/ 5 w 298"/>
                <a:gd name="T41" fmla="*/ 184 h 184"/>
                <a:gd name="T42" fmla="*/ 5 w 298"/>
                <a:gd name="T43" fmla="*/ 184 h 184"/>
                <a:gd name="T44" fmla="*/ 5 w 298"/>
                <a:gd name="T45" fmla="*/ 184 h 184"/>
                <a:gd name="T46" fmla="*/ 6 w 298"/>
                <a:gd name="T47" fmla="*/ 184 h 184"/>
                <a:gd name="T48" fmla="*/ 6 w 298"/>
                <a:gd name="T49" fmla="*/ 184 h 184"/>
                <a:gd name="T50" fmla="*/ 7 w 298"/>
                <a:gd name="T51" fmla="*/ 184 h 184"/>
                <a:gd name="T52" fmla="*/ 7 w 298"/>
                <a:gd name="T53" fmla="*/ 184 h 184"/>
                <a:gd name="T54" fmla="*/ 7 w 298"/>
                <a:gd name="T55" fmla="*/ 184 h 184"/>
                <a:gd name="T56" fmla="*/ 8 w 298"/>
                <a:gd name="T57" fmla="*/ 184 h 184"/>
                <a:gd name="T58" fmla="*/ 8 w 298"/>
                <a:gd name="T59" fmla="*/ 184 h 184"/>
                <a:gd name="T60" fmla="*/ 8 w 298"/>
                <a:gd name="T61" fmla="*/ 184 h 184"/>
                <a:gd name="T62" fmla="*/ 9 w 298"/>
                <a:gd name="T63" fmla="*/ 184 h 184"/>
                <a:gd name="T64" fmla="*/ 9 w 298"/>
                <a:gd name="T65" fmla="*/ 184 h 184"/>
                <a:gd name="T66" fmla="*/ 10 w 298"/>
                <a:gd name="T67" fmla="*/ 184 h 184"/>
                <a:gd name="T68" fmla="*/ 10 w 298"/>
                <a:gd name="T69" fmla="*/ 184 h 184"/>
                <a:gd name="T70" fmla="*/ 11 w 298"/>
                <a:gd name="T71" fmla="*/ 184 h 184"/>
                <a:gd name="T72" fmla="*/ 11 w 298"/>
                <a:gd name="T73" fmla="*/ 184 h 184"/>
                <a:gd name="T74" fmla="*/ 12 w 298"/>
                <a:gd name="T75" fmla="*/ 184 h 184"/>
                <a:gd name="T76" fmla="*/ 12 w 298"/>
                <a:gd name="T77" fmla="*/ 184 h 184"/>
                <a:gd name="T78" fmla="*/ 13 w 298"/>
                <a:gd name="T79" fmla="*/ 184 h 184"/>
                <a:gd name="T80" fmla="*/ 13 w 298"/>
                <a:gd name="T81" fmla="*/ 184 h 184"/>
                <a:gd name="T82" fmla="*/ 13 w 298"/>
                <a:gd name="T83" fmla="*/ 184 h 184"/>
                <a:gd name="T84" fmla="*/ 13 w 298"/>
                <a:gd name="T85" fmla="*/ 184 h 184"/>
                <a:gd name="T86" fmla="*/ 14 w 298"/>
                <a:gd name="T87" fmla="*/ 184 h 184"/>
                <a:gd name="T88" fmla="*/ 14 w 298"/>
                <a:gd name="T89" fmla="*/ 184 h 184"/>
                <a:gd name="T90" fmla="*/ 15 w 298"/>
                <a:gd name="T91" fmla="*/ 184 h 184"/>
                <a:gd name="T92" fmla="*/ 15 w 298"/>
                <a:gd name="T93" fmla="*/ 184 h 184"/>
                <a:gd name="T94" fmla="*/ 18 w 298"/>
                <a:gd name="T95" fmla="*/ 184 h 184"/>
                <a:gd name="T96" fmla="*/ 18 w 298"/>
                <a:gd name="T97" fmla="*/ 184 h 184"/>
                <a:gd name="T98" fmla="*/ 18 w 298"/>
                <a:gd name="T99" fmla="*/ 184 h 184"/>
                <a:gd name="T100" fmla="*/ 19 w 298"/>
                <a:gd name="T101" fmla="*/ 184 h 184"/>
                <a:gd name="T102" fmla="*/ 19 w 298"/>
                <a:gd name="T103" fmla="*/ 184 h 184"/>
                <a:gd name="T104" fmla="*/ 19 w 298"/>
                <a:gd name="T105" fmla="*/ 184 h 184"/>
                <a:gd name="T106" fmla="*/ 180 w 298"/>
                <a:gd name="T107" fmla="*/ 131 h 184"/>
                <a:gd name="T108" fmla="*/ 266 w 298"/>
                <a:gd name="T109" fmla="*/ 51 h 184"/>
                <a:gd name="T110" fmla="*/ 298 w 298"/>
                <a:gd name="T111" fmla="*/ 0 h 184"/>
                <a:gd name="T112" fmla="*/ 298 w 298"/>
                <a:gd name="T113" fmla="*/ 0 h 184"/>
                <a:gd name="T114" fmla="*/ 286 w 298"/>
                <a:gd name="T115" fmla="*/ 21 h 184"/>
                <a:gd name="T116" fmla="*/ 298 w 298"/>
                <a:gd name="T117" fmla="*/ 0 h 184"/>
                <a:gd name="T118" fmla="*/ 298 w 298"/>
                <a:gd name="T1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184">
                  <a:moveTo>
                    <a:pt x="0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266" y="51"/>
                  </a:moveTo>
                  <a:cubicBezTo>
                    <a:pt x="261" y="58"/>
                    <a:pt x="255" y="65"/>
                    <a:pt x="249" y="72"/>
                  </a:cubicBezTo>
                  <a:cubicBezTo>
                    <a:pt x="189" y="139"/>
                    <a:pt x="103" y="183"/>
                    <a:pt x="3" y="184"/>
                  </a:cubicBezTo>
                  <a:cubicBezTo>
                    <a:pt x="2" y="184"/>
                    <a:pt x="1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0" y="184"/>
                    <a:pt x="11" y="184"/>
                    <a:pt x="11" y="18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5" y="184"/>
                    <a:pt x="15" y="184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79" y="180"/>
                    <a:pt x="134" y="161"/>
                    <a:pt x="180" y="131"/>
                  </a:cubicBezTo>
                  <a:cubicBezTo>
                    <a:pt x="214" y="109"/>
                    <a:pt x="243" y="82"/>
                    <a:pt x="266" y="51"/>
                  </a:cubicBezTo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4" y="7"/>
                    <a:pt x="290" y="14"/>
                    <a:pt x="286" y="21"/>
                  </a:cubicBezTo>
                  <a:cubicBezTo>
                    <a:pt x="290" y="14"/>
                    <a:pt x="294" y="7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559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6855153" y="5632382"/>
              <a:ext cx="517707" cy="319294"/>
            </a:xfrm>
            <a:custGeom>
              <a:avLst/>
              <a:gdLst>
                <a:gd name="T0" fmla="*/ 4 w 299"/>
                <a:gd name="T1" fmla="*/ 184 h 184"/>
                <a:gd name="T2" fmla="*/ 0 w 299"/>
                <a:gd name="T3" fmla="*/ 184 h 184"/>
                <a:gd name="T4" fmla="*/ 1 w 299"/>
                <a:gd name="T5" fmla="*/ 184 h 184"/>
                <a:gd name="T6" fmla="*/ 1 w 299"/>
                <a:gd name="T7" fmla="*/ 184 h 184"/>
                <a:gd name="T8" fmla="*/ 1 w 299"/>
                <a:gd name="T9" fmla="*/ 184 h 184"/>
                <a:gd name="T10" fmla="*/ 4 w 299"/>
                <a:gd name="T11" fmla="*/ 184 h 184"/>
                <a:gd name="T12" fmla="*/ 299 w 299"/>
                <a:gd name="T13" fmla="*/ 0 h 184"/>
                <a:gd name="T14" fmla="*/ 250 w 299"/>
                <a:gd name="T15" fmla="*/ 72 h 184"/>
                <a:gd name="T16" fmla="*/ 267 w 299"/>
                <a:gd name="T17" fmla="*/ 51 h 184"/>
                <a:gd name="T18" fmla="*/ 287 w 299"/>
                <a:gd name="T19" fmla="*/ 21 h 184"/>
                <a:gd name="T20" fmla="*/ 299 w 299"/>
                <a:gd name="T21" fmla="*/ 0 h 184"/>
                <a:gd name="T22" fmla="*/ 299 w 299"/>
                <a:gd name="T2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9" h="184">
                  <a:moveTo>
                    <a:pt x="4" y="184"/>
                  </a:moveTo>
                  <a:cubicBezTo>
                    <a:pt x="3" y="184"/>
                    <a:pt x="2" y="184"/>
                    <a:pt x="0" y="184"/>
                  </a:cubicBezTo>
                  <a:cubicBezTo>
                    <a:pt x="0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2" y="184"/>
                    <a:pt x="3" y="184"/>
                    <a:pt x="4" y="184"/>
                  </a:cubicBezTo>
                  <a:moveTo>
                    <a:pt x="299" y="0"/>
                  </a:moveTo>
                  <a:cubicBezTo>
                    <a:pt x="286" y="26"/>
                    <a:pt x="269" y="50"/>
                    <a:pt x="250" y="72"/>
                  </a:cubicBezTo>
                  <a:cubicBezTo>
                    <a:pt x="256" y="65"/>
                    <a:pt x="262" y="58"/>
                    <a:pt x="267" y="51"/>
                  </a:cubicBezTo>
                  <a:cubicBezTo>
                    <a:pt x="275" y="41"/>
                    <a:pt x="281" y="31"/>
                    <a:pt x="287" y="21"/>
                  </a:cubicBezTo>
                  <a:cubicBezTo>
                    <a:pt x="291" y="14"/>
                    <a:pt x="295" y="7"/>
                    <a:pt x="299" y="0"/>
                  </a:cubicBezTo>
                  <a:cubicBezTo>
                    <a:pt x="299" y="0"/>
                    <a:pt x="299" y="0"/>
                    <a:pt x="299" y="0"/>
                  </a:cubicBezTo>
                </a:path>
              </a:pathLst>
            </a:custGeom>
            <a:solidFill>
              <a:srgbClr val="3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6540028" y="5683235"/>
              <a:ext cx="2995364" cy="408497"/>
            </a:xfrm>
            <a:custGeom>
              <a:avLst/>
              <a:gdLst>
                <a:gd name="T0" fmla="*/ 3408 w 3593"/>
                <a:gd name="T1" fmla="*/ 0 h 490"/>
                <a:gd name="T2" fmla="*/ 0 w 3593"/>
                <a:gd name="T3" fmla="*/ 16 h 490"/>
                <a:gd name="T4" fmla="*/ 123 w 3593"/>
                <a:gd name="T5" fmla="*/ 490 h 490"/>
                <a:gd name="T6" fmla="*/ 3456 w 3593"/>
                <a:gd name="T7" fmla="*/ 446 h 490"/>
                <a:gd name="T8" fmla="*/ 3593 w 3593"/>
                <a:gd name="T9" fmla="*/ 228 h 490"/>
                <a:gd name="T10" fmla="*/ 3408 w 3593"/>
                <a:gd name="T1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3" h="490">
                  <a:moveTo>
                    <a:pt x="3408" y="0"/>
                  </a:moveTo>
                  <a:lnTo>
                    <a:pt x="0" y="16"/>
                  </a:lnTo>
                  <a:lnTo>
                    <a:pt x="123" y="490"/>
                  </a:lnTo>
                  <a:lnTo>
                    <a:pt x="3456" y="446"/>
                  </a:lnTo>
                  <a:lnTo>
                    <a:pt x="3593" y="228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0588814" y="5493484"/>
              <a:ext cx="349790" cy="285297"/>
            </a:xfrm>
            <a:custGeom>
              <a:avLst/>
              <a:gdLst>
                <a:gd name="connsiteX0" fmla="*/ 39952 w 338667"/>
                <a:gd name="connsiteY0" fmla="*/ 252412 h 276225"/>
                <a:gd name="connsiteX1" fmla="*/ 297127 w 338667"/>
                <a:gd name="connsiteY1" fmla="*/ 252412 h 276225"/>
                <a:gd name="connsiteX2" fmla="*/ 297127 w 338667"/>
                <a:gd name="connsiteY2" fmla="*/ 276225 h 276225"/>
                <a:gd name="connsiteX3" fmla="*/ 39952 w 338667"/>
                <a:gd name="connsiteY3" fmla="*/ 276225 h 276225"/>
                <a:gd name="connsiteX4" fmla="*/ 169334 w 338667"/>
                <a:gd name="connsiteY4" fmla="*/ 98425 h 276225"/>
                <a:gd name="connsiteX5" fmla="*/ 225690 w 338667"/>
                <a:gd name="connsiteY5" fmla="*/ 154918 h 276225"/>
                <a:gd name="connsiteX6" fmla="*/ 221758 w 338667"/>
                <a:gd name="connsiteY6" fmla="*/ 177253 h 276225"/>
                <a:gd name="connsiteX7" fmla="*/ 206031 w 338667"/>
                <a:gd name="connsiteY7" fmla="*/ 169370 h 276225"/>
                <a:gd name="connsiteX8" fmla="*/ 206031 w 338667"/>
                <a:gd name="connsiteY8" fmla="*/ 168056 h 276225"/>
                <a:gd name="connsiteX9" fmla="*/ 208652 w 338667"/>
                <a:gd name="connsiteY9" fmla="*/ 154918 h 276225"/>
                <a:gd name="connsiteX10" fmla="*/ 169334 w 338667"/>
                <a:gd name="connsiteY10" fmla="*/ 116818 h 276225"/>
                <a:gd name="connsiteX11" fmla="*/ 130015 w 338667"/>
                <a:gd name="connsiteY11" fmla="*/ 154918 h 276225"/>
                <a:gd name="connsiteX12" fmla="*/ 169334 w 338667"/>
                <a:gd name="connsiteY12" fmla="*/ 194332 h 276225"/>
                <a:gd name="connsiteX13" fmla="*/ 198167 w 338667"/>
                <a:gd name="connsiteY13" fmla="*/ 181194 h 276225"/>
                <a:gd name="connsiteX14" fmla="*/ 199478 w 338667"/>
                <a:gd name="connsiteY14" fmla="*/ 181194 h 276225"/>
                <a:gd name="connsiteX15" fmla="*/ 213895 w 338667"/>
                <a:gd name="connsiteY15" fmla="*/ 190391 h 276225"/>
                <a:gd name="connsiteX16" fmla="*/ 169334 w 338667"/>
                <a:gd name="connsiteY16" fmla="*/ 212725 h 276225"/>
                <a:gd name="connsiteX17" fmla="*/ 112977 w 338667"/>
                <a:gd name="connsiteY17" fmla="*/ 156232 h 276225"/>
                <a:gd name="connsiteX18" fmla="*/ 169334 w 338667"/>
                <a:gd name="connsiteY18" fmla="*/ 98425 h 276225"/>
                <a:gd name="connsiteX19" fmla="*/ 169740 w 338667"/>
                <a:gd name="connsiteY19" fmla="*/ 84137 h 276225"/>
                <a:gd name="connsiteX20" fmla="*/ 98689 w 338667"/>
                <a:gd name="connsiteY20" fmla="*/ 157031 h 276225"/>
                <a:gd name="connsiteX21" fmla="*/ 169740 w 338667"/>
                <a:gd name="connsiteY21" fmla="*/ 228600 h 276225"/>
                <a:gd name="connsiteX22" fmla="*/ 227634 w 338667"/>
                <a:gd name="connsiteY22" fmla="*/ 198117 h 276225"/>
                <a:gd name="connsiteX23" fmla="*/ 236845 w 338667"/>
                <a:gd name="connsiteY23" fmla="*/ 203418 h 276225"/>
                <a:gd name="connsiteX24" fmla="*/ 242108 w 338667"/>
                <a:gd name="connsiteY24" fmla="*/ 199442 h 276225"/>
                <a:gd name="connsiteX25" fmla="*/ 239476 w 338667"/>
                <a:gd name="connsiteY25" fmla="*/ 190165 h 276225"/>
                <a:gd name="connsiteX26" fmla="*/ 234213 w 338667"/>
                <a:gd name="connsiteY26" fmla="*/ 186189 h 276225"/>
                <a:gd name="connsiteX27" fmla="*/ 240792 w 338667"/>
                <a:gd name="connsiteY27" fmla="*/ 157031 h 276225"/>
                <a:gd name="connsiteX28" fmla="*/ 169740 w 338667"/>
                <a:gd name="connsiteY28" fmla="*/ 84137 h 276225"/>
                <a:gd name="connsiteX29" fmla="*/ 280981 w 338667"/>
                <a:gd name="connsiteY29" fmla="*/ 82550 h 276225"/>
                <a:gd name="connsiteX30" fmla="*/ 333639 w 338667"/>
                <a:gd name="connsiteY30" fmla="*/ 82550 h 276225"/>
                <a:gd name="connsiteX31" fmla="*/ 331006 w 338667"/>
                <a:gd name="connsiteY31" fmla="*/ 92075 h 276225"/>
                <a:gd name="connsiteX32" fmla="*/ 279664 w 338667"/>
                <a:gd name="connsiteY32" fmla="*/ 92075 h 276225"/>
                <a:gd name="connsiteX33" fmla="*/ 280981 w 338667"/>
                <a:gd name="connsiteY33" fmla="*/ 82550 h 276225"/>
                <a:gd name="connsiteX34" fmla="*/ 5027 w 338667"/>
                <a:gd name="connsiteY34" fmla="*/ 82550 h 276225"/>
                <a:gd name="connsiteX35" fmla="*/ 57685 w 338667"/>
                <a:gd name="connsiteY35" fmla="*/ 82550 h 276225"/>
                <a:gd name="connsiteX36" fmla="*/ 59002 w 338667"/>
                <a:gd name="connsiteY36" fmla="*/ 92075 h 276225"/>
                <a:gd name="connsiteX37" fmla="*/ 7660 w 338667"/>
                <a:gd name="connsiteY37" fmla="*/ 92075 h 276225"/>
                <a:gd name="connsiteX38" fmla="*/ 5027 w 338667"/>
                <a:gd name="connsiteY38" fmla="*/ 82550 h 276225"/>
                <a:gd name="connsiteX39" fmla="*/ 106627 w 338667"/>
                <a:gd name="connsiteY39" fmla="*/ 47625 h 276225"/>
                <a:gd name="connsiteX40" fmla="*/ 128852 w 338667"/>
                <a:gd name="connsiteY40" fmla="*/ 47625 h 276225"/>
                <a:gd name="connsiteX41" fmla="*/ 128852 w 338667"/>
                <a:gd name="connsiteY41" fmla="*/ 66675 h 276225"/>
                <a:gd name="connsiteX42" fmla="*/ 209815 w 338667"/>
                <a:gd name="connsiteY42" fmla="*/ 66675 h 276225"/>
                <a:gd name="connsiteX43" fmla="*/ 209815 w 338667"/>
                <a:gd name="connsiteY43" fmla="*/ 47625 h 276225"/>
                <a:gd name="connsiteX44" fmla="*/ 232040 w 338667"/>
                <a:gd name="connsiteY44" fmla="*/ 47625 h 276225"/>
                <a:gd name="connsiteX45" fmla="*/ 232040 w 338667"/>
                <a:gd name="connsiteY45" fmla="*/ 66675 h 276225"/>
                <a:gd name="connsiteX46" fmla="*/ 254265 w 338667"/>
                <a:gd name="connsiteY46" fmla="*/ 66675 h 276225"/>
                <a:gd name="connsiteX47" fmla="*/ 295540 w 338667"/>
                <a:gd name="connsiteY47" fmla="*/ 238125 h 276225"/>
                <a:gd name="connsiteX48" fmla="*/ 43127 w 338667"/>
                <a:gd name="connsiteY48" fmla="*/ 238125 h 276225"/>
                <a:gd name="connsiteX49" fmla="*/ 84402 w 338667"/>
                <a:gd name="connsiteY49" fmla="*/ 66675 h 276225"/>
                <a:gd name="connsiteX50" fmla="*/ 106627 w 338667"/>
                <a:gd name="connsiteY50" fmla="*/ 66675 h 276225"/>
                <a:gd name="connsiteX51" fmla="*/ 169334 w 338667"/>
                <a:gd name="connsiteY51" fmla="*/ 0 h 276225"/>
                <a:gd name="connsiteX52" fmla="*/ 333376 w 338667"/>
                <a:gd name="connsiteY52" fmla="*/ 30193 h 276225"/>
                <a:gd name="connsiteX53" fmla="*/ 337344 w 338667"/>
                <a:gd name="connsiteY53" fmla="*/ 68263 h 276225"/>
                <a:gd name="connsiteX54" fmla="*/ 281782 w 338667"/>
                <a:gd name="connsiteY54" fmla="*/ 68263 h 276225"/>
                <a:gd name="connsiteX55" fmla="*/ 275167 w 338667"/>
                <a:gd name="connsiteY55" fmla="*/ 45946 h 276225"/>
                <a:gd name="connsiteX56" fmla="*/ 169334 w 338667"/>
                <a:gd name="connsiteY56" fmla="*/ 19691 h 276225"/>
                <a:gd name="connsiteX57" fmla="*/ 63500 w 338667"/>
                <a:gd name="connsiteY57" fmla="*/ 45946 h 276225"/>
                <a:gd name="connsiteX58" fmla="*/ 56885 w 338667"/>
                <a:gd name="connsiteY58" fmla="*/ 68263 h 276225"/>
                <a:gd name="connsiteX59" fmla="*/ 1323 w 338667"/>
                <a:gd name="connsiteY59" fmla="*/ 68263 h 276225"/>
                <a:gd name="connsiteX60" fmla="*/ 5291 w 338667"/>
                <a:gd name="connsiteY60" fmla="*/ 30193 h 276225"/>
                <a:gd name="connsiteX61" fmla="*/ 169334 w 338667"/>
                <a:gd name="connsiteY61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667" h="276225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文本框 1057"/>
            <p:cNvSpPr txBox="1"/>
            <p:nvPr/>
          </p:nvSpPr>
          <p:spPr>
            <a:xfrm>
              <a:off x="7657974" y="4970008"/>
              <a:ext cx="2498499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8" name="文本框 1058"/>
            <p:cNvSpPr txBox="1"/>
            <p:nvPr/>
          </p:nvSpPr>
          <p:spPr>
            <a:xfrm>
              <a:off x="7657974" y="5228851"/>
              <a:ext cx="2498499" cy="4431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ysClr val="windowText" lastClr="000000"/>
                  </a:solidFill>
                </a:rPr>
              </a:br>
              <a:r>
                <a:rPr lang="zh-CN" altLang="en-US" sz="12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73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2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848677" y="2036594"/>
            <a:ext cx="7477603" cy="931011"/>
            <a:chOff x="487363" y="2635250"/>
            <a:chExt cx="11258550" cy="1401763"/>
          </a:xfrm>
        </p:grpSpPr>
        <p:grpSp>
          <p:nvGrpSpPr>
            <p:cNvPr id="18" name="Group 2"/>
            <p:cNvGrpSpPr/>
            <p:nvPr/>
          </p:nvGrpSpPr>
          <p:grpSpPr>
            <a:xfrm>
              <a:off x="487363" y="2635250"/>
              <a:ext cx="2689225" cy="1374775"/>
              <a:chOff x="487363" y="2635250"/>
              <a:chExt cx="2689225" cy="1374775"/>
            </a:xfrm>
          </p:grpSpPr>
          <p:grpSp>
            <p:nvGrpSpPr>
              <p:cNvPr id="55" name="Group 39"/>
              <p:cNvGrpSpPr/>
              <p:nvPr/>
            </p:nvGrpSpPr>
            <p:grpSpPr>
              <a:xfrm>
                <a:off x="487363" y="2635250"/>
                <a:ext cx="2689225" cy="1374775"/>
                <a:chOff x="487363" y="2635250"/>
                <a:chExt cx="2689225" cy="1374775"/>
              </a:xfrm>
            </p:grpSpPr>
            <p:sp>
              <p:nvSpPr>
                <p:cNvPr id="57" name="Freeform: Shape 41"/>
                <p:cNvSpPr>
                  <a:spLocks/>
                </p:cNvSpPr>
                <p:nvPr/>
              </p:nvSpPr>
              <p:spPr bwMode="auto">
                <a:xfrm>
                  <a:off x="1395413" y="2635250"/>
                  <a:ext cx="1781175" cy="1374775"/>
                </a:xfrm>
                <a:custGeom>
                  <a:avLst/>
                  <a:gdLst>
                    <a:gd name="T0" fmla="*/ 706 w 1122"/>
                    <a:gd name="T1" fmla="*/ 866 h 866"/>
                    <a:gd name="T2" fmla="*/ 706 w 1122"/>
                    <a:gd name="T3" fmla="*/ 671 h 866"/>
                    <a:gd name="T4" fmla="*/ 0 w 1122"/>
                    <a:gd name="T5" fmla="*/ 671 h 866"/>
                    <a:gd name="T6" fmla="*/ 0 w 1122"/>
                    <a:gd name="T7" fmla="*/ 194 h 866"/>
                    <a:gd name="T8" fmla="*/ 706 w 1122"/>
                    <a:gd name="T9" fmla="*/ 194 h 866"/>
                    <a:gd name="T10" fmla="*/ 706 w 1122"/>
                    <a:gd name="T11" fmla="*/ 0 h 866"/>
                    <a:gd name="T12" fmla="*/ 1122 w 1122"/>
                    <a:gd name="T13" fmla="*/ 433 h 866"/>
                    <a:gd name="T14" fmla="*/ 706 w 1122"/>
                    <a:gd name="T15" fmla="*/ 866 h 866"/>
                    <a:gd name="T16" fmla="*/ 706 w 1122"/>
                    <a:gd name="T17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22" h="866">
                      <a:moveTo>
                        <a:pt x="706" y="866"/>
                      </a:moveTo>
                      <a:lnTo>
                        <a:pt x="706" y="671"/>
                      </a:lnTo>
                      <a:lnTo>
                        <a:pt x="0" y="671"/>
                      </a:lnTo>
                      <a:lnTo>
                        <a:pt x="0" y="194"/>
                      </a:lnTo>
                      <a:lnTo>
                        <a:pt x="706" y="194"/>
                      </a:lnTo>
                      <a:lnTo>
                        <a:pt x="706" y="0"/>
                      </a:lnTo>
                      <a:lnTo>
                        <a:pt x="1122" y="433"/>
                      </a:lnTo>
                      <a:lnTo>
                        <a:pt x="706" y="866"/>
                      </a:lnTo>
                      <a:lnTo>
                        <a:pt x="706" y="8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Oval 42"/>
                <p:cNvSpPr>
                  <a:spLocks/>
                </p:cNvSpPr>
                <p:nvPr/>
              </p:nvSpPr>
              <p:spPr bwMode="auto">
                <a:xfrm>
                  <a:off x="487363" y="2654300"/>
                  <a:ext cx="1333500" cy="1336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6" name="Oval 40"/>
              <p:cNvSpPr>
                <a:spLocks/>
              </p:cNvSpPr>
              <p:nvPr/>
            </p:nvSpPr>
            <p:spPr bwMode="auto">
              <a:xfrm>
                <a:off x="655638" y="2824163"/>
                <a:ext cx="996950" cy="998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3"/>
            <p:cNvGrpSpPr/>
            <p:nvPr/>
          </p:nvGrpSpPr>
          <p:grpSpPr>
            <a:xfrm>
              <a:off x="3354388" y="2635250"/>
              <a:ext cx="2687638" cy="1374775"/>
              <a:chOff x="3354388" y="2635250"/>
              <a:chExt cx="2687638" cy="1374775"/>
            </a:xfrm>
          </p:grpSpPr>
          <p:grpSp>
            <p:nvGrpSpPr>
              <p:cNvPr id="51" name="Group 35"/>
              <p:cNvGrpSpPr/>
              <p:nvPr/>
            </p:nvGrpSpPr>
            <p:grpSpPr>
              <a:xfrm>
                <a:off x="3354388" y="2635250"/>
                <a:ext cx="2687638" cy="1374775"/>
                <a:chOff x="3354388" y="2635250"/>
                <a:chExt cx="2687638" cy="1374775"/>
              </a:xfrm>
            </p:grpSpPr>
            <p:sp>
              <p:nvSpPr>
                <p:cNvPr id="53" name="Freeform: Shape 37"/>
                <p:cNvSpPr>
                  <a:spLocks/>
                </p:cNvSpPr>
                <p:nvPr/>
              </p:nvSpPr>
              <p:spPr bwMode="auto">
                <a:xfrm>
                  <a:off x="4262438" y="2635250"/>
                  <a:ext cx="1779588" cy="1374775"/>
                </a:xfrm>
                <a:custGeom>
                  <a:avLst/>
                  <a:gdLst>
                    <a:gd name="T0" fmla="*/ 706 w 1121"/>
                    <a:gd name="T1" fmla="*/ 866 h 866"/>
                    <a:gd name="T2" fmla="*/ 706 w 1121"/>
                    <a:gd name="T3" fmla="*/ 671 h 866"/>
                    <a:gd name="T4" fmla="*/ 0 w 1121"/>
                    <a:gd name="T5" fmla="*/ 671 h 866"/>
                    <a:gd name="T6" fmla="*/ 0 w 1121"/>
                    <a:gd name="T7" fmla="*/ 194 h 866"/>
                    <a:gd name="T8" fmla="*/ 706 w 1121"/>
                    <a:gd name="T9" fmla="*/ 194 h 866"/>
                    <a:gd name="T10" fmla="*/ 706 w 1121"/>
                    <a:gd name="T11" fmla="*/ 0 h 866"/>
                    <a:gd name="T12" fmla="*/ 1121 w 1121"/>
                    <a:gd name="T13" fmla="*/ 433 h 866"/>
                    <a:gd name="T14" fmla="*/ 706 w 1121"/>
                    <a:gd name="T15" fmla="*/ 866 h 866"/>
                    <a:gd name="T16" fmla="*/ 706 w 1121"/>
                    <a:gd name="T17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21" h="866">
                      <a:moveTo>
                        <a:pt x="706" y="866"/>
                      </a:moveTo>
                      <a:lnTo>
                        <a:pt x="706" y="671"/>
                      </a:lnTo>
                      <a:lnTo>
                        <a:pt x="0" y="671"/>
                      </a:lnTo>
                      <a:lnTo>
                        <a:pt x="0" y="194"/>
                      </a:lnTo>
                      <a:lnTo>
                        <a:pt x="706" y="194"/>
                      </a:lnTo>
                      <a:lnTo>
                        <a:pt x="706" y="0"/>
                      </a:lnTo>
                      <a:lnTo>
                        <a:pt x="1121" y="433"/>
                      </a:lnTo>
                      <a:lnTo>
                        <a:pt x="706" y="866"/>
                      </a:lnTo>
                      <a:lnTo>
                        <a:pt x="706" y="8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Oval 38"/>
                <p:cNvSpPr>
                  <a:spLocks/>
                </p:cNvSpPr>
                <p:nvPr/>
              </p:nvSpPr>
              <p:spPr bwMode="auto">
                <a:xfrm>
                  <a:off x="3354388" y="2654300"/>
                  <a:ext cx="1335088" cy="13366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2" name="Oval 36"/>
              <p:cNvSpPr>
                <a:spLocks/>
              </p:cNvSpPr>
              <p:nvPr/>
            </p:nvSpPr>
            <p:spPr bwMode="auto">
              <a:xfrm>
                <a:off x="3522663" y="2824163"/>
                <a:ext cx="996950" cy="998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4"/>
            <p:cNvGrpSpPr/>
            <p:nvPr/>
          </p:nvGrpSpPr>
          <p:grpSpPr>
            <a:xfrm>
              <a:off x="6188075" y="2662238"/>
              <a:ext cx="2687638" cy="1374775"/>
              <a:chOff x="6188075" y="2662238"/>
              <a:chExt cx="2687638" cy="1374775"/>
            </a:xfrm>
          </p:grpSpPr>
          <p:sp>
            <p:nvSpPr>
              <p:cNvPr id="48" name="Freeform: Shape 32"/>
              <p:cNvSpPr>
                <a:spLocks/>
              </p:cNvSpPr>
              <p:nvPr/>
            </p:nvSpPr>
            <p:spPr bwMode="auto">
              <a:xfrm>
                <a:off x="7096125" y="2662238"/>
                <a:ext cx="1779588" cy="1374775"/>
              </a:xfrm>
              <a:custGeom>
                <a:avLst/>
                <a:gdLst>
                  <a:gd name="T0" fmla="*/ 707 w 1121"/>
                  <a:gd name="T1" fmla="*/ 866 h 866"/>
                  <a:gd name="T2" fmla="*/ 707 w 1121"/>
                  <a:gd name="T3" fmla="*/ 672 h 866"/>
                  <a:gd name="T4" fmla="*/ 0 w 1121"/>
                  <a:gd name="T5" fmla="*/ 672 h 866"/>
                  <a:gd name="T6" fmla="*/ 0 w 1121"/>
                  <a:gd name="T7" fmla="*/ 194 h 866"/>
                  <a:gd name="T8" fmla="*/ 707 w 1121"/>
                  <a:gd name="T9" fmla="*/ 194 h 866"/>
                  <a:gd name="T10" fmla="*/ 707 w 1121"/>
                  <a:gd name="T11" fmla="*/ 0 h 866"/>
                  <a:gd name="T12" fmla="*/ 1121 w 1121"/>
                  <a:gd name="T13" fmla="*/ 432 h 866"/>
                  <a:gd name="T14" fmla="*/ 707 w 1121"/>
                  <a:gd name="T15" fmla="*/ 866 h 866"/>
                  <a:gd name="T16" fmla="*/ 707 w 1121"/>
                  <a:gd name="T17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1" h="866">
                    <a:moveTo>
                      <a:pt x="707" y="866"/>
                    </a:moveTo>
                    <a:lnTo>
                      <a:pt x="707" y="672"/>
                    </a:lnTo>
                    <a:lnTo>
                      <a:pt x="0" y="672"/>
                    </a:lnTo>
                    <a:lnTo>
                      <a:pt x="0" y="194"/>
                    </a:lnTo>
                    <a:lnTo>
                      <a:pt x="707" y="194"/>
                    </a:lnTo>
                    <a:lnTo>
                      <a:pt x="707" y="0"/>
                    </a:lnTo>
                    <a:lnTo>
                      <a:pt x="1121" y="432"/>
                    </a:lnTo>
                    <a:lnTo>
                      <a:pt x="707" y="866"/>
                    </a:lnTo>
                    <a:lnTo>
                      <a:pt x="707" y="8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33"/>
              <p:cNvSpPr>
                <a:spLocks/>
              </p:cNvSpPr>
              <p:nvPr/>
            </p:nvSpPr>
            <p:spPr bwMode="auto">
              <a:xfrm>
                <a:off x="6188075" y="2681288"/>
                <a:ext cx="1335088" cy="13366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Oval 34"/>
              <p:cNvSpPr>
                <a:spLocks/>
              </p:cNvSpPr>
              <p:nvPr/>
            </p:nvSpPr>
            <p:spPr bwMode="auto">
              <a:xfrm>
                <a:off x="6356350" y="2849563"/>
                <a:ext cx="996950" cy="998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5"/>
            <p:cNvGrpSpPr/>
            <p:nvPr/>
          </p:nvGrpSpPr>
          <p:grpSpPr>
            <a:xfrm>
              <a:off x="9056688" y="2662238"/>
              <a:ext cx="2689225" cy="1374775"/>
              <a:chOff x="9056688" y="2662238"/>
              <a:chExt cx="2689225" cy="1374775"/>
            </a:xfrm>
          </p:grpSpPr>
          <p:sp>
            <p:nvSpPr>
              <p:cNvPr id="45" name="Freeform: Shape 29"/>
              <p:cNvSpPr>
                <a:spLocks/>
              </p:cNvSpPr>
              <p:nvPr/>
            </p:nvSpPr>
            <p:spPr bwMode="auto">
              <a:xfrm>
                <a:off x="9966325" y="2662238"/>
                <a:ext cx="1779588" cy="1374775"/>
              </a:xfrm>
              <a:custGeom>
                <a:avLst/>
                <a:gdLst>
                  <a:gd name="T0" fmla="*/ 705 w 1121"/>
                  <a:gd name="T1" fmla="*/ 866 h 866"/>
                  <a:gd name="T2" fmla="*/ 705 w 1121"/>
                  <a:gd name="T3" fmla="*/ 672 h 866"/>
                  <a:gd name="T4" fmla="*/ 0 w 1121"/>
                  <a:gd name="T5" fmla="*/ 672 h 866"/>
                  <a:gd name="T6" fmla="*/ 0 w 1121"/>
                  <a:gd name="T7" fmla="*/ 194 h 866"/>
                  <a:gd name="T8" fmla="*/ 705 w 1121"/>
                  <a:gd name="T9" fmla="*/ 194 h 866"/>
                  <a:gd name="T10" fmla="*/ 705 w 1121"/>
                  <a:gd name="T11" fmla="*/ 0 h 866"/>
                  <a:gd name="T12" fmla="*/ 1121 w 1121"/>
                  <a:gd name="T13" fmla="*/ 432 h 866"/>
                  <a:gd name="T14" fmla="*/ 705 w 1121"/>
                  <a:gd name="T15" fmla="*/ 866 h 866"/>
                  <a:gd name="T16" fmla="*/ 705 w 1121"/>
                  <a:gd name="T17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1" h="866">
                    <a:moveTo>
                      <a:pt x="705" y="866"/>
                    </a:moveTo>
                    <a:lnTo>
                      <a:pt x="705" y="672"/>
                    </a:lnTo>
                    <a:lnTo>
                      <a:pt x="0" y="672"/>
                    </a:lnTo>
                    <a:lnTo>
                      <a:pt x="0" y="194"/>
                    </a:lnTo>
                    <a:lnTo>
                      <a:pt x="705" y="194"/>
                    </a:lnTo>
                    <a:lnTo>
                      <a:pt x="705" y="0"/>
                    </a:lnTo>
                    <a:lnTo>
                      <a:pt x="1121" y="432"/>
                    </a:lnTo>
                    <a:lnTo>
                      <a:pt x="705" y="866"/>
                    </a:lnTo>
                    <a:lnTo>
                      <a:pt x="705" y="8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Oval 30"/>
              <p:cNvSpPr>
                <a:spLocks/>
              </p:cNvSpPr>
              <p:nvPr/>
            </p:nvSpPr>
            <p:spPr bwMode="auto">
              <a:xfrm>
                <a:off x="9056688" y="2681288"/>
                <a:ext cx="1333500" cy="13366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Oval 31"/>
              <p:cNvSpPr>
                <a:spLocks/>
              </p:cNvSpPr>
              <p:nvPr/>
            </p:nvSpPr>
            <p:spPr bwMode="auto">
              <a:xfrm>
                <a:off x="9225757" y="2849563"/>
                <a:ext cx="995363" cy="998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6"/>
            <p:cNvGrpSpPr/>
            <p:nvPr/>
          </p:nvGrpSpPr>
          <p:grpSpPr>
            <a:xfrm>
              <a:off x="888578" y="3042402"/>
              <a:ext cx="558800" cy="546100"/>
              <a:chOff x="4913313" y="1749426"/>
              <a:chExt cx="558800" cy="546100"/>
            </a:xfrm>
            <a:solidFill>
              <a:schemeClr val="accent1"/>
            </a:solidFill>
          </p:grpSpPr>
          <p:sp>
            <p:nvSpPr>
              <p:cNvPr id="42" name="Freeform: Shape 26"/>
              <p:cNvSpPr>
                <a:spLocks/>
              </p:cNvSpPr>
              <p:nvPr/>
            </p:nvSpPr>
            <p:spPr bwMode="auto">
              <a:xfrm>
                <a:off x="4913313" y="1795463"/>
                <a:ext cx="463550" cy="500063"/>
              </a:xfrm>
              <a:custGeom>
                <a:avLst/>
                <a:gdLst>
                  <a:gd name="T0" fmla="*/ 200 w 208"/>
                  <a:gd name="T1" fmla="*/ 224 h 224"/>
                  <a:gd name="T2" fmla="*/ 8 w 208"/>
                  <a:gd name="T3" fmla="*/ 224 h 224"/>
                  <a:gd name="T4" fmla="*/ 0 w 208"/>
                  <a:gd name="T5" fmla="*/ 216 h 224"/>
                  <a:gd name="T6" fmla="*/ 0 w 208"/>
                  <a:gd name="T7" fmla="*/ 8 h 224"/>
                  <a:gd name="T8" fmla="*/ 8 w 208"/>
                  <a:gd name="T9" fmla="*/ 0 h 224"/>
                  <a:gd name="T10" fmla="*/ 169 w 208"/>
                  <a:gd name="T11" fmla="*/ 0 h 224"/>
                  <a:gd name="T12" fmla="*/ 177 w 208"/>
                  <a:gd name="T13" fmla="*/ 8 h 224"/>
                  <a:gd name="T14" fmla="*/ 169 w 208"/>
                  <a:gd name="T15" fmla="*/ 16 h 224"/>
                  <a:gd name="T16" fmla="*/ 16 w 208"/>
                  <a:gd name="T17" fmla="*/ 16 h 224"/>
                  <a:gd name="T18" fmla="*/ 16 w 208"/>
                  <a:gd name="T19" fmla="*/ 208 h 224"/>
                  <a:gd name="T20" fmla="*/ 192 w 208"/>
                  <a:gd name="T21" fmla="*/ 208 h 224"/>
                  <a:gd name="T22" fmla="*/ 192 w 208"/>
                  <a:gd name="T23" fmla="*/ 90 h 224"/>
                  <a:gd name="T24" fmla="*/ 200 w 208"/>
                  <a:gd name="T25" fmla="*/ 82 h 224"/>
                  <a:gd name="T26" fmla="*/ 208 w 208"/>
                  <a:gd name="T27" fmla="*/ 90 h 224"/>
                  <a:gd name="T28" fmla="*/ 208 w 208"/>
                  <a:gd name="T29" fmla="*/ 216 h 224"/>
                  <a:gd name="T30" fmla="*/ 200 w 208"/>
                  <a:gd name="T3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24">
                    <a:moveTo>
                      <a:pt x="200" y="224"/>
                    </a:moveTo>
                    <a:cubicBezTo>
                      <a:pt x="8" y="224"/>
                      <a:pt x="8" y="224"/>
                      <a:pt x="8" y="224"/>
                    </a:cubicBezTo>
                    <a:cubicBezTo>
                      <a:pt x="4" y="224"/>
                      <a:pt x="0" y="220"/>
                      <a:pt x="0" y="2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4" y="0"/>
                      <a:pt x="177" y="4"/>
                      <a:pt x="177" y="8"/>
                    </a:cubicBezTo>
                    <a:cubicBezTo>
                      <a:pt x="177" y="12"/>
                      <a:pt x="174" y="16"/>
                      <a:pt x="16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85"/>
                      <a:pt x="196" y="82"/>
                      <a:pt x="200" y="82"/>
                    </a:cubicBezTo>
                    <a:cubicBezTo>
                      <a:pt x="204" y="82"/>
                      <a:pt x="208" y="85"/>
                      <a:pt x="208" y="90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20"/>
                      <a:pt x="204" y="224"/>
                      <a:pt x="20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7"/>
              <p:cNvSpPr>
                <a:spLocks/>
              </p:cNvSpPr>
              <p:nvPr/>
            </p:nvSpPr>
            <p:spPr bwMode="auto">
              <a:xfrm>
                <a:off x="5114925" y="1749426"/>
                <a:ext cx="357188" cy="354013"/>
              </a:xfrm>
              <a:custGeom>
                <a:avLst/>
                <a:gdLst>
                  <a:gd name="T0" fmla="*/ 6 w 160"/>
                  <a:gd name="T1" fmla="*/ 159 h 159"/>
                  <a:gd name="T2" fmla="*/ 2 w 160"/>
                  <a:gd name="T3" fmla="*/ 157 h 159"/>
                  <a:gd name="T4" fmla="*/ 1 w 160"/>
                  <a:gd name="T5" fmla="*/ 151 h 159"/>
                  <a:gd name="T6" fmla="*/ 14 w 160"/>
                  <a:gd name="T7" fmla="*/ 118 h 159"/>
                  <a:gd name="T8" fmla="*/ 16 w 160"/>
                  <a:gd name="T9" fmla="*/ 116 h 159"/>
                  <a:gd name="T10" fmla="*/ 127 w 160"/>
                  <a:gd name="T11" fmla="*/ 5 h 159"/>
                  <a:gd name="T12" fmla="*/ 139 w 160"/>
                  <a:gd name="T13" fmla="*/ 0 h 159"/>
                  <a:gd name="T14" fmla="*/ 158 w 160"/>
                  <a:gd name="T15" fmla="*/ 13 h 159"/>
                  <a:gd name="T16" fmla="*/ 154 w 160"/>
                  <a:gd name="T17" fmla="*/ 32 h 159"/>
                  <a:gd name="T18" fmla="*/ 43 w 160"/>
                  <a:gd name="T19" fmla="*/ 143 h 159"/>
                  <a:gd name="T20" fmla="*/ 41 w 160"/>
                  <a:gd name="T21" fmla="*/ 145 h 159"/>
                  <a:gd name="T22" fmla="*/ 8 w 160"/>
                  <a:gd name="T23" fmla="*/ 159 h 159"/>
                  <a:gd name="T24" fmla="*/ 6 w 160"/>
                  <a:gd name="T25" fmla="*/ 159 h 159"/>
                  <a:gd name="T26" fmla="*/ 25 w 160"/>
                  <a:gd name="T27" fmla="*/ 124 h 159"/>
                  <a:gd name="T28" fmla="*/ 18 w 160"/>
                  <a:gd name="T29" fmla="*/ 142 h 159"/>
                  <a:gd name="T30" fmla="*/ 35 w 160"/>
                  <a:gd name="T31" fmla="*/ 134 h 159"/>
                  <a:gd name="T32" fmla="*/ 145 w 160"/>
                  <a:gd name="T33" fmla="*/ 24 h 159"/>
                  <a:gd name="T34" fmla="*/ 146 w 160"/>
                  <a:gd name="T35" fmla="*/ 18 h 159"/>
                  <a:gd name="T36" fmla="*/ 139 w 160"/>
                  <a:gd name="T37" fmla="*/ 12 h 159"/>
                  <a:gd name="T38" fmla="*/ 135 w 160"/>
                  <a:gd name="T39" fmla="*/ 14 h 159"/>
                  <a:gd name="T40" fmla="*/ 25 w 160"/>
                  <a:gd name="T41" fmla="*/ 1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159">
                    <a:moveTo>
                      <a:pt x="6" y="159"/>
                    </a:moveTo>
                    <a:cubicBezTo>
                      <a:pt x="5" y="159"/>
                      <a:pt x="3" y="158"/>
                      <a:pt x="2" y="157"/>
                    </a:cubicBezTo>
                    <a:cubicBezTo>
                      <a:pt x="0" y="156"/>
                      <a:pt x="0" y="153"/>
                      <a:pt x="1" y="151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5" y="117"/>
                      <a:pt x="16" y="116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30" y="2"/>
                      <a:pt x="134" y="0"/>
                      <a:pt x="139" y="0"/>
                    </a:cubicBezTo>
                    <a:cubicBezTo>
                      <a:pt x="147" y="0"/>
                      <a:pt x="154" y="6"/>
                      <a:pt x="158" y="13"/>
                    </a:cubicBezTo>
                    <a:cubicBezTo>
                      <a:pt x="160" y="20"/>
                      <a:pt x="159" y="27"/>
                      <a:pt x="154" y="32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4"/>
                      <a:pt x="42" y="144"/>
                      <a:pt x="41" y="145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7" y="159"/>
                      <a:pt x="6" y="159"/>
                    </a:cubicBezTo>
                    <a:close/>
                    <a:moveTo>
                      <a:pt x="25" y="124"/>
                    </a:moveTo>
                    <a:cubicBezTo>
                      <a:pt x="18" y="142"/>
                      <a:pt x="18" y="142"/>
                      <a:pt x="18" y="142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3"/>
                      <a:pt x="148" y="21"/>
                      <a:pt x="146" y="18"/>
                    </a:cubicBezTo>
                    <a:cubicBezTo>
                      <a:pt x="145" y="15"/>
                      <a:pt x="142" y="12"/>
                      <a:pt x="139" y="12"/>
                    </a:cubicBezTo>
                    <a:cubicBezTo>
                      <a:pt x="138" y="12"/>
                      <a:pt x="136" y="13"/>
                      <a:pt x="135" y="14"/>
                    </a:cubicBezTo>
                    <a:lnTo>
                      <a:pt x="2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8"/>
              <p:cNvSpPr>
                <a:spLocks/>
              </p:cNvSpPr>
              <p:nvPr/>
            </p:nvSpPr>
            <p:spPr bwMode="auto">
              <a:xfrm>
                <a:off x="5367338" y="1790701"/>
                <a:ext cx="60325" cy="60325"/>
              </a:xfrm>
              <a:custGeom>
                <a:avLst/>
                <a:gdLst>
                  <a:gd name="T0" fmla="*/ 27 w 38"/>
                  <a:gd name="T1" fmla="*/ 38 h 38"/>
                  <a:gd name="T2" fmla="*/ 0 w 38"/>
                  <a:gd name="T3" fmla="*/ 13 h 38"/>
                  <a:gd name="T4" fmla="*/ 12 w 38"/>
                  <a:gd name="T5" fmla="*/ 0 h 38"/>
                  <a:gd name="T6" fmla="*/ 38 w 38"/>
                  <a:gd name="T7" fmla="*/ 27 h 38"/>
                  <a:gd name="T8" fmla="*/ 27 w 38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27" y="38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38" y="27"/>
                    </a:lnTo>
                    <a:lnTo>
                      <a:pt x="27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7"/>
            <p:cNvGrpSpPr/>
            <p:nvPr/>
          </p:nvGrpSpPr>
          <p:grpSpPr>
            <a:xfrm>
              <a:off x="3679353" y="2999829"/>
              <a:ext cx="657220" cy="650901"/>
              <a:chOff x="6389688" y="4192588"/>
              <a:chExt cx="495300" cy="490538"/>
            </a:xfrm>
            <a:solidFill>
              <a:schemeClr val="accent2"/>
            </a:solidFill>
          </p:grpSpPr>
          <p:sp>
            <p:nvSpPr>
              <p:cNvPr id="36" name="Freeform: Shape 20"/>
              <p:cNvSpPr>
                <a:spLocks/>
              </p:cNvSpPr>
              <p:nvPr/>
            </p:nvSpPr>
            <p:spPr bwMode="auto">
              <a:xfrm>
                <a:off x="6389688" y="4238626"/>
                <a:ext cx="452438" cy="444500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1"/>
              <p:cNvSpPr>
                <a:spLocks/>
              </p:cNvSpPr>
              <p:nvPr/>
            </p:nvSpPr>
            <p:spPr bwMode="auto">
              <a:xfrm>
                <a:off x="6608763" y="4438651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22"/>
              <p:cNvSpPr>
                <a:spLocks/>
              </p:cNvSpPr>
              <p:nvPr/>
            </p:nvSpPr>
            <p:spPr bwMode="auto">
              <a:xfrm>
                <a:off x="6808788" y="4192588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3"/>
              <p:cNvSpPr>
                <a:spLocks/>
              </p:cNvSpPr>
              <p:nvPr/>
            </p:nvSpPr>
            <p:spPr bwMode="auto">
              <a:xfrm>
                <a:off x="6516688" y="4422776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24"/>
              <p:cNvSpPr>
                <a:spLocks/>
              </p:cNvSpPr>
              <p:nvPr/>
            </p:nvSpPr>
            <p:spPr bwMode="auto">
              <a:xfrm>
                <a:off x="6578601" y="4530726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Oval 25"/>
              <p:cNvSpPr>
                <a:spLocks/>
              </p:cNvSpPr>
              <p:nvPr/>
            </p:nvSpPr>
            <p:spPr bwMode="auto">
              <a:xfrm>
                <a:off x="6823076" y="4300538"/>
                <a:ext cx="31750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8"/>
            <p:cNvGrpSpPr/>
            <p:nvPr/>
          </p:nvGrpSpPr>
          <p:grpSpPr>
            <a:xfrm rot="21036247">
              <a:off x="6474881" y="3082527"/>
              <a:ext cx="772901" cy="490011"/>
              <a:chOff x="7726363" y="1603045"/>
              <a:chExt cx="876914" cy="555955"/>
            </a:xfrm>
            <a:solidFill>
              <a:schemeClr val="accent3"/>
            </a:solidFill>
          </p:grpSpPr>
          <p:grpSp>
            <p:nvGrpSpPr>
              <p:cNvPr id="28" name="Group 12"/>
              <p:cNvGrpSpPr/>
              <p:nvPr/>
            </p:nvGrpSpPr>
            <p:grpSpPr>
              <a:xfrm>
                <a:off x="7726363" y="1666875"/>
                <a:ext cx="492125" cy="492125"/>
                <a:chOff x="7726363" y="1666875"/>
                <a:chExt cx="492125" cy="492125"/>
              </a:xfrm>
              <a:grpFill/>
            </p:grpSpPr>
            <p:sp>
              <p:nvSpPr>
                <p:cNvPr id="33" name="Freeform: Shape 17"/>
                <p:cNvSpPr>
                  <a:spLocks/>
                </p:cNvSpPr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18"/>
                <p:cNvSpPr>
                  <a:spLocks/>
                </p:cNvSpPr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19"/>
                <p:cNvSpPr>
                  <a:spLocks/>
                </p:cNvSpPr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9" name="Group 13"/>
              <p:cNvGrpSpPr/>
              <p:nvPr/>
            </p:nvGrpSpPr>
            <p:grpSpPr>
              <a:xfrm>
                <a:off x="8191089" y="1603045"/>
                <a:ext cx="412188" cy="412188"/>
                <a:chOff x="7726363" y="1666875"/>
                <a:chExt cx="492125" cy="492125"/>
              </a:xfrm>
              <a:grpFill/>
            </p:grpSpPr>
            <p:sp>
              <p:nvSpPr>
                <p:cNvPr id="30" name="Freeform: Shape 14"/>
                <p:cNvSpPr>
                  <a:spLocks/>
                </p:cNvSpPr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15"/>
                <p:cNvSpPr>
                  <a:spLocks/>
                </p:cNvSpPr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16"/>
                <p:cNvSpPr>
                  <a:spLocks/>
                </p:cNvSpPr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5" name="Group 9"/>
            <p:cNvGrpSpPr/>
            <p:nvPr/>
          </p:nvGrpSpPr>
          <p:grpSpPr>
            <a:xfrm>
              <a:off x="9442728" y="2945473"/>
              <a:ext cx="535929" cy="706043"/>
              <a:chOff x="4157663" y="1930400"/>
              <a:chExt cx="565150" cy="744538"/>
            </a:xfrm>
            <a:solidFill>
              <a:schemeClr val="accent4"/>
            </a:solidFill>
          </p:grpSpPr>
          <p:sp>
            <p:nvSpPr>
              <p:cNvPr id="26" name="Freeform: Shape 10"/>
              <p:cNvSpPr>
                <a:spLocks/>
              </p:cNvSpPr>
              <p:nvPr/>
            </p:nvSpPr>
            <p:spPr bwMode="auto">
              <a:xfrm>
                <a:off x="4157663" y="1930400"/>
                <a:ext cx="565150" cy="744538"/>
              </a:xfrm>
              <a:custGeom>
                <a:avLst/>
                <a:gdLst>
                  <a:gd name="T0" fmla="*/ 192 w 210"/>
                  <a:gd name="T1" fmla="*/ 45 h 278"/>
                  <a:gd name="T2" fmla="*/ 155 w 210"/>
                  <a:gd name="T3" fmla="*/ 45 h 278"/>
                  <a:gd name="T4" fmla="*/ 155 w 210"/>
                  <a:gd name="T5" fmla="*/ 41 h 278"/>
                  <a:gd name="T6" fmla="*/ 146 w 210"/>
                  <a:gd name="T7" fmla="*/ 32 h 278"/>
                  <a:gd name="T8" fmla="*/ 125 w 210"/>
                  <a:gd name="T9" fmla="*/ 32 h 278"/>
                  <a:gd name="T10" fmla="*/ 128 w 210"/>
                  <a:gd name="T11" fmla="*/ 22 h 278"/>
                  <a:gd name="T12" fmla="*/ 105 w 210"/>
                  <a:gd name="T13" fmla="*/ 0 h 278"/>
                  <a:gd name="T14" fmla="*/ 83 w 210"/>
                  <a:gd name="T15" fmla="*/ 22 h 278"/>
                  <a:gd name="T16" fmla="*/ 85 w 210"/>
                  <a:gd name="T17" fmla="*/ 32 h 278"/>
                  <a:gd name="T18" fmla="*/ 65 w 210"/>
                  <a:gd name="T19" fmla="*/ 32 h 278"/>
                  <a:gd name="T20" fmla="*/ 55 w 210"/>
                  <a:gd name="T21" fmla="*/ 41 h 278"/>
                  <a:gd name="T22" fmla="*/ 55 w 210"/>
                  <a:gd name="T23" fmla="*/ 45 h 278"/>
                  <a:gd name="T24" fmla="*/ 19 w 210"/>
                  <a:gd name="T25" fmla="*/ 45 h 278"/>
                  <a:gd name="T26" fmla="*/ 0 w 210"/>
                  <a:gd name="T27" fmla="*/ 64 h 278"/>
                  <a:gd name="T28" fmla="*/ 0 w 210"/>
                  <a:gd name="T29" fmla="*/ 259 h 278"/>
                  <a:gd name="T30" fmla="*/ 19 w 210"/>
                  <a:gd name="T31" fmla="*/ 278 h 278"/>
                  <a:gd name="T32" fmla="*/ 192 w 210"/>
                  <a:gd name="T33" fmla="*/ 278 h 278"/>
                  <a:gd name="T34" fmla="*/ 210 w 210"/>
                  <a:gd name="T35" fmla="*/ 259 h 278"/>
                  <a:gd name="T36" fmla="*/ 210 w 210"/>
                  <a:gd name="T37" fmla="*/ 64 h 278"/>
                  <a:gd name="T38" fmla="*/ 192 w 210"/>
                  <a:gd name="T39" fmla="*/ 45 h 278"/>
                  <a:gd name="T40" fmla="*/ 105 w 210"/>
                  <a:gd name="T41" fmla="*/ 13 h 278"/>
                  <a:gd name="T42" fmla="*/ 115 w 210"/>
                  <a:gd name="T43" fmla="*/ 22 h 278"/>
                  <a:gd name="T44" fmla="*/ 105 w 210"/>
                  <a:gd name="T45" fmla="*/ 32 h 278"/>
                  <a:gd name="T46" fmla="*/ 96 w 210"/>
                  <a:gd name="T47" fmla="*/ 22 h 278"/>
                  <a:gd name="T48" fmla="*/ 105 w 210"/>
                  <a:gd name="T49" fmla="*/ 13 h 278"/>
                  <a:gd name="T50" fmla="*/ 196 w 210"/>
                  <a:gd name="T51" fmla="*/ 259 h 278"/>
                  <a:gd name="T52" fmla="*/ 192 w 210"/>
                  <a:gd name="T53" fmla="*/ 263 h 278"/>
                  <a:gd name="T54" fmla="*/ 19 w 210"/>
                  <a:gd name="T55" fmla="*/ 263 h 278"/>
                  <a:gd name="T56" fmla="*/ 15 w 210"/>
                  <a:gd name="T57" fmla="*/ 259 h 278"/>
                  <a:gd name="T58" fmla="*/ 15 w 210"/>
                  <a:gd name="T59" fmla="*/ 64 h 278"/>
                  <a:gd name="T60" fmla="*/ 19 w 210"/>
                  <a:gd name="T61" fmla="*/ 59 h 278"/>
                  <a:gd name="T62" fmla="*/ 25 w 210"/>
                  <a:gd name="T63" fmla="*/ 59 h 278"/>
                  <a:gd name="T64" fmla="*/ 32 w 210"/>
                  <a:gd name="T65" fmla="*/ 59 h 278"/>
                  <a:gd name="T66" fmla="*/ 55 w 210"/>
                  <a:gd name="T67" fmla="*/ 59 h 278"/>
                  <a:gd name="T68" fmla="*/ 55 w 210"/>
                  <a:gd name="T69" fmla="*/ 63 h 278"/>
                  <a:gd name="T70" fmla="*/ 65 w 210"/>
                  <a:gd name="T71" fmla="*/ 72 h 278"/>
                  <a:gd name="T72" fmla="*/ 146 w 210"/>
                  <a:gd name="T73" fmla="*/ 72 h 278"/>
                  <a:gd name="T74" fmla="*/ 155 w 210"/>
                  <a:gd name="T75" fmla="*/ 63 h 278"/>
                  <a:gd name="T76" fmla="*/ 155 w 210"/>
                  <a:gd name="T77" fmla="*/ 59 h 278"/>
                  <a:gd name="T78" fmla="*/ 179 w 210"/>
                  <a:gd name="T79" fmla="*/ 59 h 278"/>
                  <a:gd name="T80" fmla="*/ 186 w 210"/>
                  <a:gd name="T81" fmla="*/ 59 h 278"/>
                  <a:gd name="T82" fmla="*/ 192 w 210"/>
                  <a:gd name="T83" fmla="*/ 59 h 278"/>
                  <a:gd name="T84" fmla="*/ 196 w 210"/>
                  <a:gd name="T85" fmla="*/ 64 h 278"/>
                  <a:gd name="T86" fmla="*/ 196 w 210"/>
                  <a:gd name="T87" fmla="*/ 25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0" h="278">
                    <a:moveTo>
                      <a:pt x="192" y="45"/>
                    </a:moveTo>
                    <a:cubicBezTo>
                      <a:pt x="155" y="45"/>
                      <a:pt x="155" y="45"/>
                      <a:pt x="155" y="45"/>
                    </a:cubicBezTo>
                    <a:cubicBezTo>
                      <a:pt x="155" y="41"/>
                      <a:pt x="155" y="41"/>
                      <a:pt x="155" y="41"/>
                    </a:cubicBezTo>
                    <a:cubicBezTo>
                      <a:pt x="155" y="36"/>
                      <a:pt x="151" y="32"/>
                      <a:pt x="146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7" y="29"/>
                      <a:pt x="128" y="26"/>
                      <a:pt x="128" y="22"/>
                    </a:cubicBezTo>
                    <a:cubicBezTo>
                      <a:pt x="128" y="10"/>
                      <a:pt x="118" y="0"/>
                      <a:pt x="105" y="0"/>
                    </a:cubicBezTo>
                    <a:cubicBezTo>
                      <a:pt x="93" y="0"/>
                      <a:pt x="83" y="10"/>
                      <a:pt x="83" y="22"/>
                    </a:cubicBezTo>
                    <a:cubicBezTo>
                      <a:pt x="83" y="26"/>
                      <a:pt x="84" y="29"/>
                      <a:pt x="8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59" y="32"/>
                      <a:pt x="55" y="36"/>
                      <a:pt x="55" y="41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8" y="45"/>
                      <a:pt x="0" y="53"/>
                      <a:pt x="0" y="64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0"/>
                      <a:pt x="8" y="278"/>
                      <a:pt x="19" y="278"/>
                    </a:cubicBezTo>
                    <a:cubicBezTo>
                      <a:pt x="192" y="278"/>
                      <a:pt x="192" y="278"/>
                      <a:pt x="192" y="278"/>
                    </a:cubicBezTo>
                    <a:cubicBezTo>
                      <a:pt x="202" y="278"/>
                      <a:pt x="210" y="270"/>
                      <a:pt x="210" y="259"/>
                    </a:cubicBezTo>
                    <a:cubicBezTo>
                      <a:pt x="210" y="64"/>
                      <a:pt x="210" y="64"/>
                      <a:pt x="210" y="64"/>
                    </a:cubicBezTo>
                    <a:cubicBezTo>
                      <a:pt x="210" y="53"/>
                      <a:pt x="202" y="45"/>
                      <a:pt x="192" y="45"/>
                    </a:cubicBezTo>
                    <a:close/>
                    <a:moveTo>
                      <a:pt x="105" y="13"/>
                    </a:moveTo>
                    <a:cubicBezTo>
                      <a:pt x="111" y="13"/>
                      <a:pt x="115" y="17"/>
                      <a:pt x="115" y="22"/>
                    </a:cubicBezTo>
                    <a:cubicBezTo>
                      <a:pt x="115" y="28"/>
                      <a:pt x="111" y="32"/>
                      <a:pt x="105" y="32"/>
                    </a:cubicBezTo>
                    <a:cubicBezTo>
                      <a:pt x="100" y="32"/>
                      <a:pt x="96" y="28"/>
                      <a:pt x="96" y="22"/>
                    </a:cubicBezTo>
                    <a:cubicBezTo>
                      <a:pt x="96" y="17"/>
                      <a:pt x="100" y="13"/>
                      <a:pt x="105" y="13"/>
                    </a:cubicBezTo>
                    <a:close/>
                    <a:moveTo>
                      <a:pt x="196" y="259"/>
                    </a:moveTo>
                    <a:cubicBezTo>
                      <a:pt x="196" y="261"/>
                      <a:pt x="194" y="263"/>
                      <a:pt x="192" y="263"/>
                    </a:cubicBezTo>
                    <a:cubicBezTo>
                      <a:pt x="19" y="263"/>
                      <a:pt x="19" y="263"/>
                      <a:pt x="19" y="263"/>
                    </a:cubicBezTo>
                    <a:cubicBezTo>
                      <a:pt x="17" y="263"/>
                      <a:pt x="15" y="261"/>
                      <a:pt x="15" y="259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1"/>
                      <a:pt x="17" y="59"/>
                      <a:pt x="19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8"/>
                      <a:pt x="59" y="72"/>
                      <a:pt x="65" y="72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51" y="72"/>
                      <a:pt x="155" y="68"/>
                      <a:pt x="155" y="63"/>
                    </a:cubicBezTo>
                    <a:cubicBezTo>
                      <a:pt x="155" y="59"/>
                      <a:pt x="155" y="59"/>
                      <a:pt x="155" y="59"/>
                    </a:cubicBezTo>
                    <a:cubicBezTo>
                      <a:pt x="179" y="59"/>
                      <a:pt x="179" y="59"/>
                      <a:pt x="179" y="59"/>
                    </a:cubicBezTo>
                    <a:cubicBezTo>
                      <a:pt x="186" y="59"/>
                      <a:pt x="186" y="59"/>
                      <a:pt x="186" y="59"/>
                    </a:cubicBezTo>
                    <a:cubicBezTo>
                      <a:pt x="192" y="59"/>
                      <a:pt x="192" y="59"/>
                      <a:pt x="192" y="59"/>
                    </a:cubicBezTo>
                    <a:cubicBezTo>
                      <a:pt x="194" y="59"/>
                      <a:pt x="196" y="61"/>
                      <a:pt x="196" y="64"/>
                    </a:cubicBezTo>
                    <a:lnTo>
                      <a:pt x="196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1"/>
              <p:cNvSpPr>
                <a:spLocks/>
              </p:cNvSpPr>
              <p:nvPr/>
            </p:nvSpPr>
            <p:spPr bwMode="auto">
              <a:xfrm>
                <a:off x="4268788" y="2192338"/>
                <a:ext cx="342900" cy="311150"/>
              </a:xfrm>
              <a:custGeom>
                <a:avLst/>
                <a:gdLst>
                  <a:gd name="T0" fmla="*/ 122 w 128"/>
                  <a:gd name="T1" fmla="*/ 4 h 116"/>
                  <a:gd name="T2" fmla="*/ 105 w 128"/>
                  <a:gd name="T3" fmla="*/ 6 h 116"/>
                  <a:gd name="T4" fmla="*/ 44 w 128"/>
                  <a:gd name="T5" fmla="*/ 81 h 116"/>
                  <a:gd name="T6" fmla="*/ 24 w 128"/>
                  <a:gd name="T7" fmla="*/ 58 h 116"/>
                  <a:gd name="T8" fmla="*/ 7 w 128"/>
                  <a:gd name="T9" fmla="*/ 56 h 116"/>
                  <a:gd name="T10" fmla="*/ 5 w 128"/>
                  <a:gd name="T11" fmla="*/ 71 h 116"/>
                  <a:gd name="T12" fmla="*/ 45 w 128"/>
                  <a:gd name="T13" fmla="*/ 116 h 116"/>
                  <a:gd name="T14" fmla="*/ 124 w 128"/>
                  <a:gd name="T15" fmla="*/ 19 h 116"/>
                  <a:gd name="T16" fmla="*/ 122 w 128"/>
                  <a:gd name="T17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16">
                    <a:moveTo>
                      <a:pt x="122" y="4"/>
                    </a:moveTo>
                    <a:cubicBezTo>
                      <a:pt x="116" y="0"/>
                      <a:pt x="109" y="1"/>
                      <a:pt x="105" y="6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19" y="53"/>
                      <a:pt x="12" y="52"/>
                      <a:pt x="7" y="56"/>
                    </a:cubicBezTo>
                    <a:cubicBezTo>
                      <a:pt x="1" y="60"/>
                      <a:pt x="0" y="66"/>
                      <a:pt x="5" y="71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8" y="14"/>
                      <a:pt x="127" y="7"/>
                      <a:pt x="12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Group 43"/>
          <p:cNvGrpSpPr/>
          <p:nvPr/>
        </p:nvGrpSpPr>
        <p:grpSpPr>
          <a:xfrm>
            <a:off x="710571" y="3246628"/>
            <a:ext cx="7508558" cy="642945"/>
            <a:chOff x="1768931" y="3638220"/>
            <a:chExt cx="9298705" cy="857260"/>
          </a:xfrm>
        </p:grpSpPr>
        <p:grpSp>
          <p:nvGrpSpPr>
            <p:cNvPr id="6" name="Group 44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54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55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14" name="TextBox 52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5" name="TextBox 53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Group 46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12" name="TextBox 50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3" name="TextBox 51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9" name="Group 47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10" name="TextBox 48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1" name="TextBox 49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</p:grpSp>
      <p:sp>
        <p:nvSpPr>
          <p:cNvPr id="59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82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B4590C-101A-411C-BC84-D248FDF55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98"/>
            <a:ext cx="9144000" cy="517599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09DA745C-1CDA-411A-B726-D158773F8627}"/>
              </a:ext>
            </a:extLst>
          </p:cNvPr>
          <p:cNvSpPr/>
          <p:nvPr/>
        </p:nvSpPr>
        <p:spPr>
          <a:xfrm>
            <a:off x="2880436" y="767017"/>
            <a:ext cx="3312368" cy="3312368"/>
          </a:xfrm>
          <a:prstGeom prst="ellipse">
            <a:avLst/>
          </a:prstGeom>
          <a:solidFill>
            <a:srgbClr val="FFB5B2"/>
          </a:solidFill>
          <a:ln>
            <a:noFill/>
          </a:ln>
          <a:effectLst>
            <a:outerShdw blurRad="127000" dist="76200" dir="5400000" algn="t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073481F-8F2B-4B8B-9827-6E818A6C6C38}"/>
              </a:ext>
            </a:extLst>
          </p:cNvPr>
          <p:cNvSpPr/>
          <p:nvPr/>
        </p:nvSpPr>
        <p:spPr>
          <a:xfrm>
            <a:off x="3018128" y="904709"/>
            <a:ext cx="3036984" cy="3036984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8B818D-780F-450C-844E-7F6EEB2CCF28}"/>
              </a:ext>
            </a:extLst>
          </p:cNvPr>
          <p:cNvSpPr/>
          <p:nvPr/>
        </p:nvSpPr>
        <p:spPr>
          <a:xfrm>
            <a:off x="3476334" y="1530257"/>
            <a:ext cx="33096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水彩风</a:t>
            </a: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B2E17DDA-65C1-4822-B8AF-08487CAC3A99}"/>
              </a:ext>
            </a:extLst>
          </p:cNvPr>
          <p:cNvSpPr txBox="1"/>
          <p:nvPr/>
        </p:nvSpPr>
        <p:spPr>
          <a:xfrm>
            <a:off x="3413844" y="2539252"/>
            <a:ext cx="213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演示完毕     谢谢欣赏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000259-1C35-4834-A13A-C545315B994A}"/>
              </a:ext>
            </a:extLst>
          </p:cNvPr>
          <p:cNvSpPr/>
          <p:nvPr/>
        </p:nvSpPr>
        <p:spPr>
          <a:xfrm>
            <a:off x="3086975" y="2154842"/>
            <a:ext cx="303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latin typeface="DFPPOP1W7-B5" panose="040B0700000000000000" pitchFamily="82" charset="-12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2800" b="1" spc="300" dirty="0">
              <a:solidFill>
                <a:schemeClr val="bg1"/>
              </a:solidFill>
              <a:latin typeface="DFPPOP1W7-B5" panose="040B0700000000000000" pitchFamily="82" charset="-12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78008B9-EAD8-40EF-A87C-E66CF7EA05D0}"/>
              </a:ext>
            </a:extLst>
          </p:cNvPr>
          <p:cNvSpPr/>
          <p:nvPr/>
        </p:nvSpPr>
        <p:spPr>
          <a:xfrm>
            <a:off x="3406933" y="2770550"/>
            <a:ext cx="2923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pc="300" dirty="0">
                <a:solidFill>
                  <a:srgbClr val="404040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Adobe Arabic" panose="02040503050201020203" pitchFamily="18" charset="-78"/>
                <a:sym typeface="微软雅黑" pitchFamily="34" charset="-122"/>
              </a:rPr>
              <a:t>PATTERNS</a:t>
            </a:r>
            <a:endParaRPr lang="zh-CN" altLang="en-US" sz="3200" spc="300" dirty="0">
              <a:solidFill>
                <a:srgbClr val="404040"/>
              </a:solidFill>
              <a:latin typeface="迷你简启体" panose="03000509000000000000" pitchFamily="65" charset="-122"/>
              <a:ea typeface="迷你简启体" panose="03000509000000000000" pitchFamily="65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C656615-6FA8-4A1B-9933-0BA7B5D18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98"/>
            <a:ext cx="9144000" cy="517599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2995A4F-3119-4FF6-BF30-92E01A6F64C7}"/>
              </a:ext>
            </a:extLst>
          </p:cNvPr>
          <p:cNvGrpSpPr/>
          <p:nvPr/>
        </p:nvGrpSpPr>
        <p:grpSpPr>
          <a:xfrm>
            <a:off x="2880436" y="767017"/>
            <a:ext cx="3312368" cy="3312368"/>
            <a:chOff x="2880436" y="767017"/>
            <a:chExt cx="3312368" cy="3312368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CB84FE2-0007-4B17-8ACF-CED6554029B0}"/>
                </a:ext>
              </a:extLst>
            </p:cNvPr>
            <p:cNvSpPr/>
            <p:nvPr/>
          </p:nvSpPr>
          <p:spPr>
            <a:xfrm>
              <a:off x="2880436" y="767017"/>
              <a:ext cx="3312368" cy="3312368"/>
            </a:xfrm>
            <a:prstGeom prst="ellipse">
              <a:avLst/>
            </a:prstGeom>
            <a:solidFill>
              <a:srgbClr val="FFB5B2"/>
            </a:solidFill>
            <a:ln>
              <a:noFill/>
            </a:ln>
            <a:effectLst>
              <a:outerShdw blurRad="127000" dist="76200" dir="5400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49B60E0-B983-482D-B0E5-1D4CE7C3397F}"/>
                </a:ext>
              </a:extLst>
            </p:cNvPr>
            <p:cNvSpPr/>
            <p:nvPr/>
          </p:nvSpPr>
          <p:spPr>
            <a:xfrm>
              <a:off x="3018128" y="904709"/>
              <a:ext cx="3036984" cy="3036984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8163409D-D5B9-4791-9417-A8DE62D0B299}"/>
              </a:ext>
            </a:extLst>
          </p:cNvPr>
          <p:cNvSpPr/>
          <p:nvPr/>
        </p:nvSpPr>
        <p:spPr>
          <a:xfrm>
            <a:off x="4211960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01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19" name="TextBox 71">
            <a:extLst>
              <a:ext uri="{FF2B5EF4-FFF2-40B4-BE49-F238E27FC236}">
                <a16:creationId xmlns:a16="http://schemas.microsoft.com/office/drawing/2014/main" id="{BAEBA93B-779B-4B70-B09E-840DD7F4A918}"/>
              </a:ext>
            </a:extLst>
          </p:cNvPr>
          <p:cNvSpPr txBox="1"/>
          <p:nvPr/>
        </p:nvSpPr>
        <p:spPr>
          <a:xfrm>
            <a:off x="3367069" y="236640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CB075FB-F8B2-4DB3-A5D5-F3EE557FD8EC}"/>
              </a:ext>
            </a:extLst>
          </p:cNvPr>
          <p:cNvGrpSpPr/>
          <p:nvPr/>
        </p:nvGrpSpPr>
        <p:grpSpPr>
          <a:xfrm>
            <a:off x="3529991" y="1518634"/>
            <a:ext cx="2045494" cy="1958411"/>
            <a:chOff x="3529991" y="1518634"/>
            <a:chExt cx="2045494" cy="1958411"/>
          </a:xfrm>
        </p:grpSpPr>
        <p:grpSp>
          <p:nvGrpSpPr>
            <p:cNvPr id="4" name="Group 32">
              <a:extLst>
                <a:ext uri="{FF2B5EF4-FFF2-40B4-BE49-F238E27FC236}">
                  <a16:creationId xmlns:a16="http://schemas.microsoft.com/office/drawing/2014/main" id="{241D9349-5C8C-4287-AFB5-9E015D11423D}"/>
                </a:ext>
              </a:extLst>
            </p:cNvPr>
            <p:cNvGrpSpPr/>
            <p:nvPr/>
          </p:nvGrpSpPr>
          <p:grpSpPr>
            <a:xfrm>
              <a:off x="4018626" y="2765863"/>
              <a:ext cx="1080803" cy="711182"/>
              <a:chOff x="3851913" y="3203753"/>
              <a:chExt cx="1441071" cy="948243"/>
            </a:xfrm>
          </p:grpSpPr>
          <p:sp>
            <p:nvSpPr>
              <p:cNvPr id="46" name="Rectangle 7">
                <a:extLst>
                  <a:ext uri="{FF2B5EF4-FFF2-40B4-BE49-F238E27FC236}">
                    <a16:creationId xmlns:a16="http://schemas.microsoft.com/office/drawing/2014/main" id="{7D951341-1759-40D5-84EE-91DD3AE58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290" y="3433395"/>
                <a:ext cx="859224" cy="7186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8">
                <a:extLst>
                  <a:ext uri="{FF2B5EF4-FFF2-40B4-BE49-F238E27FC236}">
                    <a16:creationId xmlns:a16="http://schemas.microsoft.com/office/drawing/2014/main" id="{13DD35C9-51F9-48B4-9B12-326F0206E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514" y="3433395"/>
                <a:ext cx="304470" cy="718601"/>
              </a:xfrm>
              <a:custGeom>
                <a:avLst/>
                <a:gdLst>
                  <a:gd name="T0" fmla="*/ 0 w 236"/>
                  <a:gd name="T1" fmla="*/ 0 h 557"/>
                  <a:gd name="T2" fmla="*/ 0 w 236"/>
                  <a:gd name="T3" fmla="*/ 557 h 557"/>
                  <a:gd name="T4" fmla="*/ 236 w 236"/>
                  <a:gd name="T5" fmla="*/ 297 h 557"/>
                  <a:gd name="T6" fmla="*/ 0 w 236"/>
                  <a:gd name="T7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557">
                    <a:moveTo>
                      <a:pt x="0" y="0"/>
                    </a:moveTo>
                    <a:lnTo>
                      <a:pt x="0" y="557"/>
                    </a:lnTo>
                    <a:lnTo>
                      <a:pt x="236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9">
                <a:extLst>
                  <a:ext uri="{FF2B5EF4-FFF2-40B4-BE49-F238E27FC236}">
                    <a16:creationId xmlns:a16="http://schemas.microsoft.com/office/drawing/2014/main" id="{0005BF0E-3E7D-4A12-BAD1-689341338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913" y="3433395"/>
                <a:ext cx="277377" cy="718601"/>
              </a:xfrm>
              <a:custGeom>
                <a:avLst/>
                <a:gdLst>
                  <a:gd name="T0" fmla="*/ 215 w 215"/>
                  <a:gd name="T1" fmla="*/ 0 h 557"/>
                  <a:gd name="T2" fmla="*/ 215 w 215"/>
                  <a:gd name="T3" fmla="*/ 557 h 557"/>
                  <a:gd name="T4" fmla="*/ 0 w 215"/>
                  <a:gd name="T5" fmla="*/ 312 h 557"/>
                  <a:gd name="T6" fmla="*/ 215 w 215"/>
                  <a:gd name="T7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557">
                    <a:moveTo>
                      <a:pt x="215" y="0"/>
                    </a:moveTo>
                    <a:lnTo>
                      <a:pt x="215" y="557"/>
                    </a:lnTo>
                    <a:lnTo>
                      <a:pt x="0" y="312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10">
                <a:extLst>
                  <a:ext uri="{FF2B5EF4-FFF2-40B4-BE49-F238E27FC236}">
                    <a16:creationId xmlns:a16="http://schemas.microsoft.com/office/drawing/2014/main" id="{8626241A-40B4-4823-B24D-6771825C4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290" y="3203753"/>
                <a:ext cx="859224" cy="229643"/>
              </a:xfrm>
              <a:custGeom>
                <a:avLst/>
                <a:gdLst>
                  <a:gd name="T0" fmla="*/ 0 w 666"/>
                  <a:gd name="T1" fmla="*/ 178 h 178"/>
                  <a:gd name="T2" fmla="*/ 329 w 666"/>
                  <a:gd name="T3" fmla="*/ 0 h 178"/>
                  <a:gd name="T4" fmla="*/ 666 w 666"/>
                  <a:gd name="T5" fmla="*/ 178 h 178"/>
                  <a:gd name="T6" fmla="*/ 0 w 666"/>
                  <a:gd name="T7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6" h="178">
                    <a:moveTo>
                      <a:pt x="0" y="178"/>
                    </a:moveTo>
                    <a:lnTo>
                      <a:pt x="329" y="0"/>
                    </a:lnTo>
                    <a:lnTo>
                      <a:pt x="666" y="17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31">
              <a:extLst>
                <a:ext uri="{FF2B5EF4-FFF2-40B4-BE49-F238E27FC236}">
                  <a16:creationId xmlns:a16="http://schemas.microsoft.com/office/drawing/2014/main" id="{1AA4DF14-F6C3-4C31-9B3D-03AC37B2B173}"/>
                </a:ext>
              </a:extLst>
            </p:cNvPr>
            <p:cNvGrpSpPr/>
            <p:nvPr/>
          </p:nvGrpSpPr>
          <p:grpSpPr>
            <a:xfrm>
              <a:off x="4802377" y="2221108"/>
              <a:ext cx="773108" cy="1004363"/>
              <a:chOff x="4896916" y="2477412"/>
              <a:chExt cx="1030810" cy="1339151"/>
            </a:xfrm>
          </p:grpSpPr>
          <p:sp>
            <p:nvSpPr>
              <p:cNvPr id="42" name="Freeform: Shape 11">
                <a:extLst>
                  <a:ext uri="{FF2B5EF4-FFF2-40B4-BE49-F238E27FC236}">
                    <a16:creationId xmlns:a16="http://schemas.microsoft.com/office/drawing/2014/main" id="{005EA4E0-636B-4644-AEDB-5D7DAC8FC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514" y="3433395"/>
                <a:ext cx="681187" cy="383168"/>
              </a:xfrm>
              <a:custGeom>
                <a:avLst/>
                <a:gdLst>
                  <a:gd name="T0" fmla="*/ 0 w 528"/>
                  <a:gd name="T1" fmla="*/ 0 h 297"/>
                  <a:gd name="T2" fmla="*/ 528 w 528"/>
                  <a:gd name="T3" fmla="*/ 168 h 297"/>
                  <a:gd name="T4" fmla="*/ 236 w 528"/>
                  <a:gd name="T5" fmla="*/ 297 h 297"/>
                  <a:gd name="T6" fmla="*/ 0 w 528"/>
                  <a:gd name="T7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297">
                    <a:moveTo>
                      <a:pt x="0" y="0"/>
                    </a:moveTo>
                    <a:lnTo>
                      <a:pt x="528" y="168"/>
                    </a:lnTo>
                    <a:lnTo>
                      <a:pt x="236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2">
                <a:extLst>
                  <a:ext uri="{FF2B5EF4-FFF2-40B4-BE49-F238E27FC236}">
                    <a16:creationId xmlns:a16="http://schemas.microsoft.com/office/drawing/2014/main" id="{3C9B677A-B879-4B66-820E-5A6109955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514" y="2621906"/>
                <a:ext cx="939212" cy="1028231"/>
              </a:xfrm>
              <a:custGeom>
                <a:avLst/>
                <a:gdLst>
                  <a:gd name="T0" fmla="*/ 528 w 728"/>
                  <a:gd name="T1" fmla="*/ 797 h 797"/>
                  <a:gd name="T2" fmla="*/ 0 w 728"/>
                  <a:gd name="T3" fmla="*/ 629 h 797"/>
                  <a:gd name="T4" fmla="*/ 199 w 728"/>
                  <a:gd name="T5" fmla="*/ 0 h 797"/>
                  <a:gd name="T6" fmla="*/ 728 w 728"/>
                  <a:gd name="T7" fmla="*/ 168 h 797"/>
                  <a:gd name="T8" fmla="*/ 528 w 728"/>
                  <a:gd name="T9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8" h="797">
                    <a:moveTo>
                      <a:pt x="528" y="797"/>
                    </a:moveTo>
                    <a:lnTo>
                      <a:pt x="0" y="629"/>
                    </a:lnTo>
                    <a:lnTo>
                      <a:pt x="199" y="0"/>
                    </a:lnTo>
                    <a:lnTo>
                      <a:pt x="728" y="168"/>
                    </a:lnTo>
                    <a:lnTo>
                      <a:pt x="528" y="7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13">
                <a:extLst>
                  <a:ext uri="{FF2B5EF4-FFF2-40B4-BE49-F238E27FC236}">
                    <a16:creationId xmlns:a16="http://schemas.microsoft.com/office/drawing/2014/main" id="{CD96B628-C752-4914-8596-9900EBA7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916" y="2621906"/>
                <a:ext cx="348334" cy="811490"/>
              </a:xfrm>
              <a:custGeom>
                <a:avLst/>
                <a:gdLst>
                  <a:gd name="T0" fmla="*/ 270 w 270"/>
                  <a:gd name="T1" fmla="*/ 0 h 629"/>
                  <a:gd name="T2" fmla="*/ 71 w 270"/>
                  <a:gd name="T3" fmla="*/ 629 h 629"/>
                  <a:gd name="T4" fmla="*/ 0 w 270"/>
                  <a:gd name="T5" fmla="*/ 256 h 629"/>
                  <a:gd name="T6" fmla="*/ 270 w 270"/>
                  <a:gd name="T7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629">
                    <a:moveTo>
                      <a:pt x="270" y="0"/>
                    </a:moveTo>
                    <a:lnTo>
                      <a:pt x="71" y="629"/>
                    </a:lnTo>
                    <a:lnTo>
                      <a:pt x="0" y="256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4">
                <a:extLst>
                  <a:ext uri="{FF2B5EF4-FFF2-40B4-BE49-F238E27FC236}">
                    <a16:creationId xmlns:a16="http://schemas.microsoft.com/office/drawing/2014/main" id="{7D8B3C6B-F2F4-4FB0-BC3C-91D1A0D1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250" y="2477412"/>
                <a:ext cx="682476" cy="361235"/>
              </a:xfrm>
              <a:custGeom>
                <a:avLst/>
                <a:gdLst>
                  <a:gd name="T0" fmla="*/ 529 w 529"/>
                  <a:gd name="T1" fmla="*/ 280 h 280"/>
                  <a:gd name="T2" fmla="*/ 0 w 529"/>
                  <a:gd name="T3" fmla="*/ 112 h 280"/>
                  <a:gd name="T4" fmla="*/ 362 w 529"/>
                  <a:gd name="T5" fmla="*/ 0 h 280"/>
                  <a:gd name="T6" fmla="*/ 529 w 529"/>
                  <a:gd name="T7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280">
                    <a:moveTo>
                      <a:pt x="529" y="280"/>
                    </a:moveTo>
                    <a:lnTo>
                      <a:pt x="0" y="112"/>
                    </a:lnTo>
                    <a:lnTo>
                      <a:pt x="362" y="0"/>
                    </a:lnTo>
                    <a:lnTo>
                      <a:pt x="529" y="28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9">
              <a:extLst>
                <a:ext uri="{FF2B5EF4-FFF2-40B4-BE49-F238E27FC236}">
                  <a16:creationId xmlns:a16="http://schemas.microsoft.com/office/drawing/2014/main" id="{F838524B-CECF-4727-B7DE-81C5258A1F7A}"/>
                </a:ext>
              </a:extLst>
            </p:cNvPr>
            <p:cNvGrpSpPr/>
            <p:nvPr/>
          </p:nvGrpSpPr>
          <p:grpSpPr>
            <a:xfrm>
              <a:off x="4544994" y="1518634"/>
              <a:ext cx="868901" cy="810846"/>
              <a:chOff x="4553742" y="1540780"/>
              <a:chExt cx="1158534" cy="1081126"/>
            </a:xfrm>
          </p:grpSpPr>
          <p:sp>
            <p:nvSpPr>
              <p:cNvPr id="37" name="Freeform: Shape 15">
                <a:extLst>
                  <a:ext uri="{FF2B5EF4-FFF2-40B4-BE49-F238E27FC236}">
                    <a16:creationId xmlns:a16="http://schemas.microsoft.com/office/drawing/2014/main" id="{C4065038-D329-47CD-9D47-8EF1EAE3D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250" y="2047799"/>
                <a:ext cx="467026" cy="574107"/>
              </a:xfrm>
              <a:custGeom>
                <a:avLst/>
                <a:gdLst>
                  <a:gd name="T0" fmla="*/ 362 w 362"/>
                  <a:gd name="T1" fmla="*/ 333 h 445"/>
                  <a:gd name="T2" fmla="*/ 0 w 362"/>
                  <a:gd name="T3" fmla="*/ 445 h 445"/>
                  <a:gd name="T4" fmla="*/ 329 w 362"/>
                  <a:gd name="T5" fmla="*/ 0 h 445"/>
                  <a:gd name="T6" fmla="*/ 362 w 362"/>
                  <a:gd name="T7" fmla="*/ 333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2" h="445">
                    <a:moveTo>
                      <a:pt x="362" y="333"/>
                    </a:moveTo>
                    <a:lnTo>
                      <a:pt x="0" y="445"/>
                    </a:lnTo>
                    <a:lnTo>
                      <a:pt x="329" y="0"/>
                    </a:lnTo>
                    <a:lnTo>
                      <a:pt x="362" y="33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6">
                <a:extLst>
                  <a:ext uri="{FF2B5EF4-FFF2-40B4-BE49-F238E27FC236}">
                    <a16:creationId xmlns:a16="http://schemas.microsoft.com/office/drawing/2014/main" id="{9D46D2E3-AD8B-462F-8472-C96E04CDC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063" y="1540780"/>
                <a:ext cx="1105638" cy="1081126"/>
              </a:xfrm>
              <a:custGeom>
                <a:avLst/>
                <a:gdLst>
                  <a:gd name="T0" fmla="*/ 857 w 857"/>
                  <a:gd name="T1" fmla="*/ 393 h 838"/>
                  <a:gd name="T2" fmla="*/ 329 w 857"/>
                  <a:gd name="T3" fmla="*/ 0 h 838"/>
                  <a:gd name="T4" fmla="*/ 0 w 857"/>
                  <a:gd name="T5" fmla="*/ 441 h 838"/>
                  <a:gd name="T6" fmla="*/ 528 w 857"/>
                  <a:gd name="T7" fmla="*/ 838 h 838"/>
                  <a:gd name="T8" fmla="*/ 857 w 857"/>
                  <a:gd name="T9" fmla="*/ 393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838">
                    <a:moveTo>
                      <a:pt x="857" y="393"/>
                    </a:moveTo>
                    <a:lnTo>
                      <a:pt x="329" y="0"/>
                    </a:lnTo>
                    <a:lnTo>
                      <a:pt x="0" y="441"/>
                    </a:lnTo>
                    <a:lnTo>
                      <a:pt x="528" y="838"/>
                    </a:lnTo>
                    <a:lnTo>
                      <a:pt x="857" y="3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7">
                <a:extLst>
                  <a:ext uri="{FF2B5EF4-FFF2-40B4-BE49-F238E27FC236}">
                    <a16:creationId xmlns:a16="http://schemas.microsoft.com/office/drawing/2014/main" id="{639D3E12-0441-42EE-844A-92DC714CF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063" y="1540780"/>
                <a:ext cx="1105638" cy="1081126"/>
              </a:xfrm>
              <a:custGeom>
                <a:avLst/>
                <a:gdLst>
                  <a:gd name="T0" fmla="*/ 857 w 857"/>
                  <a:gd name="T1" fmla="*/ 393 h 838"/>
                  <a:gd name="T2" fmla="*/ 329 w 857"/>
                  <a:gd name="T3" fmla="*/ 0 h 838"/>
                  <a:gd name="T4" fmla="*/ 0 w 857"/>
                  <a:gd name="T5" fmla="*/ 441 h 838"/>
                  <a:gd name="T6" fmla="*/ 528 w 857"/>
                  <a:gd name="T7" fmla="*/ 83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7" h="838">
                    <a:moveTo>
                      <a:pt x="857" y="393"/>
                    </a:moveTo>
                    <a:lnTo>
                      <a:pt x="329" y="0"/>
                    </a:lnTo>
                    <a:lnTo>
                      <a:pt x="0" y="441"/>
                    </a:lnTo>
                    <a:lnTo>
                      <a:pt x="528" y="8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8">
                <a:extLst>
                  <a:ext uri="{FF2B5EF4-FFF2-40B4-BE49-F238E27FC236}">
                    <a16:creationId xmlns:a16="http://schemas.microsoft.com/office/drawing/2014/main" id="{C37C5081-CC54-4FED-944E-C0ABE9B37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742" y="1540780"/>
                <a:ext cx="434772" cy="568946"/>
              </a:xfrm>
              <a:custGeom>
                <a:avLst/>
                <a:gdLst>
                  <a:gd name="T0" fmla="*/ 337 w 337"/>
                  <a:gd name="T1" fmla="*/ 0 h 441"/>
                  <a:gd name="T2" fmla="*/ 8 w 337"/>
                  <a:gd name="T3" fmla="*/ 441 h 441"/>
                  <a:gd name="T4" fmla="*/ 0 w 337"/>
                  <a:gd name="T5" fmla="*/ 62 h 441"/>
                  <a:gd name="T6" fmla="*/ 337 w 337"/>
                  <a:gd name="T7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7" h="441">
                    <a:moveTo>
                      <a:pt x="337" y="0"/>
                    </a:moveTo>
                    <a:lnTo>
                      <a:pt x="8" y="441"/>
                    </a:lnTo>
                    <a:lnTo>
                      <a:pt x="0" y="6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9">
                <a:extLst>
                  <a:ext uri="{FF2B5EF4-FFF2-40B4-BE49-F238E27FC236}">
                    <a16:creationId xmlns:a16="http://schemas.microsoft.com/office/drawing/2014/main" id="{2D8CA073-11E7-4E7A-92CE-5DEA355A8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063" y="2109725"/>
                <a:ext cx="681187" cy="512181"/>
              </a:xfrm>
              <a:custGeom>
                <a:avLst/>
                <a:gdLst>
                  <a:gd name="T0" fmla="*/ 0 w 528"/>
                  <a:gd name="T1" fmla="*/ 0 h 397"/>
                  <a:gd name="T2" fmla="*/ 528 w 528"/>
                  <a:gd name="T3" fmla="*/ 397 h 397"/>
                  <a:gd name="T4" fmla="*/ 161 w 528"/>
                  <a:gd name="T5" fmla="*/ 339 h 397"/>
                  <a:gd name="T6" fmla="*/ 0 w 528"/>
                  <a:gd name="T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397">
                    <a:moveTo>
                      <a:pt x="0" y="0"/>
                    </a:moveTo>
                    <a:lnTo>
                      <a:pt x="528" y="397"/>
                    </a:lnTo>
                    <a:lnTo>
                      <a:pt x="161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33">
              <a:extLst>
                <a:ext uri="{FF2B5EF4-FFF2-40B4-BE49-F238E27FC236}">
                  <a16:creationId xmlns:a16="http://schemas.microsoft.com/office/drawing/2014/main" id="{8F1C8B83-6522-42FB-B6C0-F786D674EF51}"/>
                </a:ext>
              </a:extLst>
            </p:cNvPr>
            <p:cNvGrpSpPr/>
            <p:nvPr/>
          </p:nvGrpSpPr>
          <p:grpSpPr>
            <a:xfrm>
              <a:off x="3529991" y="2221105"/>
              <a:ext cx="769237" cy="1018877"/>
              <a:chOff x="3200400" y="2477412"/>
              <a:chExt cx="1025649" cy="1358502"/>
            </a:xfrm>
          </p:grpSpPr>
          <p:sp>
            <p:nvSpPr>
              <p:cNvPr id="33" name="Freeform: Shape 20">
                <a:extLst>
                  <a:ext uri="{FF2B5EF4-FFF2-40B4-BE49-F238E27FC236}">
                    <a16:creationId xmlns:a16="http://schemas.microsoft.com/office/drawing/2014/main" id="{9956CA5E-B8B0-404C-8294-607D44305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554" y="3433395"/>
                <a:ext cx="674736" cy="402519"/>
              </a:xfrm>
              <a:custGeom>
                <a:avLst/>
                <a:gdLst>
                  <a:gd name="T0" fmla="*/ 523 w 523"/>
                  <a:gd name="T1" fmla="*/ 0 h 312"/>
                  <a:gd name="T2" fmla="*/ 308 w 523"/>
                  <a:gd name="T3" fmla="*/ 312 h 312"/>
                  <a:gd name="T4" fmla="*/ 0 w 523"/>
                  <a:gd name="T5" fmla="*/ 168 h 312"/>
                  <a:gd name="T6" fmla="*/ 523 w 523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" h="312">
                    <a:moveTo>
                      <a:pt x="523" y="0"/>
                    </a:moveTo>
                    <a:lnTo>
                      <a:pt x="308" y="312"/>
                    </a:lnTo>
                    <a:lnTo>
                      <a:pt x="0" y="16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1">
                <a:extLst>
                  <a:ext uri="{FF2B5EF4-FFF2-40B4-BE49-F238E27FC236}">
                    <a16:creationId xmlns:a16="http://schemas.microsoft.com/office/drawing/2014/main" id="{FFED548E-5B67-4FB0-95CD-9AF6E3657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400" y="2621906"/>
                <a:ext cx="928891" cy="1028231"/>
              </a:xfrm>
              <a:custGeom>
                <a:avLst/>
                <a:gdLst>
                  <a:gd name="T0" fmla="*/ 720 w 720"/>
                  <a:gd name="T1" fmla="*/ 629 h 797"/>
                  <a:gd name="T2" fmla="*/ 197 w 720"/>
                  <a:gd name="T3" fmla="*/ 797 h 797"/>
                  <a:gd name="T4" fmla="*/ 0 w 720"/>
                  <a:gd name="T5" fmla="*/ 168 h 797"/>
                  <a:gd name="T6" fmla="*/ 528 w 720"/>
                  <a:gd name="T7" fmla="*/ 0 h 797"/>
                  <a:gd name="T8" fmla="*/ 720 w 720"/>
                  <a:gd name="T9" fmla="*/ 629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797">
                    <a:moveTo>
                      <a:pt x="720" y="629"/>
                    </a:moveTo>
                    <a:lnTo>
                      <a:pt x="197" y="797"/>
                    </a:lnTo>
                    <a:lnTo>
                      <a:pt x="0" y="168"/>
                    </a:lnTo>
                    <a:lnTo>
                      <a:pt x="528" y="0"/>
                    </a:lnTo>
                    <a:lnTo>
                      <a:pt x="720" y="62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2">
                <a:extLst>
                  <a:ext uri="{FF2B5EF4-FFF2-40B4-BE49-F238E27FC236}">
                    <a16:creationId xmlns:a16="http://schemas.microsoft.com/office/drawing/2014/main" id="{A08C1513-0D17-4758-AC7F-1C99AB073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400" y="2477412"/>
                <a:ext cx="681187" cy="361235"/>
              </a:xfrm>
              <a:custGeom>
                <a:avLst/>
                <a:gdLst>
                  <a:gd name="T0" fmla="*/ 0 w 528"/>
                  <a:gd name="T1" fmla="*/ 280 h 280"/>
                  <a:gd name="T2" fmla="*/ 528 w 528"/>
                  <a:gd name="T3" fmla="*/ 112 h 280"/>
                  <a:gd name="T4" fmla="*/ 163 w 528"/>
                  <a:gd name="T5" fmla="*/ 0 h 280"/>
                  <a:gd name="T6" fmla="*/ 0 w 528"/>
                  <a:gd name="T7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280">
                    <a:moveTo>
                      <a:pt x="0" y="280"/>
                    </a:moveTo>
                    <a:lnTo>
                      <a:pt x="528" y="112"/>
                    </a:lnTo>
                    <a:lnTo>
                      <a:pt x="163" y="0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23">
                <a:extLst>
                  <a:ext uri="{FF2B5EF4-FFF2-40B4-BE49-F238E27FC236}">
                    <a16:creationId xmlns:a16="http://schemas.microsoft.com/office/drawing/2014/main" id="{DC6BB911-D802-48A7-84D7-40D3C35D9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586" y="2621906"/>
                <a:ext cx="344463" cy="811490"/>
              </a:xfrm>
              <a:custGeom>
                <a:avLst/>
                <a:gdLst>
                  <a:gd name="T0" fmla="*/ 192 w 267"/>
                  <a:gd name="T1" fmla="*/ 629 h 629"/>
                  <a:gd name="T2" fmla="*/ 0 w 267"/>
                  <a:gd name="T3" fmla="*/ 0 h 629"/>
                  <a:gd name="T4" fmla="*/ 267 w 267"/>
                  <a:gd name="T5" fmla="*/ 262 h 629"/>
                  <a:gd name="T6" fmla="*/ 192 w 267"/>
                  <a:gd name="T7" fmla="*/ 6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7" h="629">
                    <a:moveTo>
                      <a:pt x="192" y="629"/>
                    </a:moveTo>
                    <a:lnTo>
                      <a:pt x="0" y="0"/>
                    </a:lnTo>
                    <a:lnTo>
                      <a:pt x="267" y="262"/>
                    </a:lnTo>
                    <a:lnTo>
                      <a:pt x="192" y="62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30">
              <a:extLst>
                <a:ext uri="{FF2B5EF4-FFF2-40B4-BE49-F238E27FC236}">
                  <a16:creationId xmlns:a16="http://schemas.microsoft.com/office/drawing/2014/main" id="{61D36500-BB48-423F-8B9D-E562738D85F9}"/>
                </a:ext>
              </a:extLst>
            </p:cNvPr>
            <p:cNvGrpSpPr/>
            <p:nvPr/>
          </p:nvGrpSpPr>
          <p:grpSpPr>
            <a:xfrm>
              <a:off x="3687708" y="1518634"/>
              <a:ext cx="865030" cy="810846"/>
              <a:chOff x="3410690" y="1540780"/>
              <a:chExt cx="1153373" cy="1081126"/>
            </a:xfrm>
          </p:grpSpPr>
          <p:sp>
            <p:nvSpPr>
              <p:cNvPr id="29" name="Freeform: Shape 24">
                <a:extLst>
                  <a:ext uri="{FF2B5EF4-FFF2-40B4-BE49-F238E27FC236}">
                    <a16:creationId xmlns:a16="http://schemas.microsoft.com/office/drawing/2014/main" id="{278D0503-FFD4-4928-A2F5-8DFD1D253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290" y="1540780"/>
                <a:ext cx="434772" cy="568946"/>
              </a:xfrm>
              <a:custGeom>
                <a:avLst/>
                <a:gdLst>
                  <a:gd name="T0" fmla="*/ 329 w 337"/>
                  <a:gd name="T1" fmla="*/ 62 h 441"/>
                  <a:gd name="T2" fmla="*/ 337 w 337"/>
                  <a:gd name="T3" fmla="*/ 441 h 441"/>
                  <a:gd name="T4" fmla="*/ 0 w 337"/>
                  <a:gd name="T5" fmla="*/ 0 h 441"/>
                  <a:gd name="T6" fmla="*/ 329 w 337"/>
                  <a:gd name="T7" fmla="*/ 62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7" h="441">
                    <a:moveTo>
                      <a:pt x="329" y="62"/>
                    </a:moveTo>
                    <a:lnTo>
                      <a:pt x="337" y="441"/>
                    </a:lnTo>
                    <a:lnTo>
                      <a:pt x="0" y="0"/>
                    </a:lnTo>
                    <a:lnTo>
                      <a:pt x="329" y="6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5">
                <a:extLst>
                  <a:ext uri="{FF2B5EF4-FFF2-40B4-BE49-F238E27FC236}">
                    <a16:creationId xmlns:a16="http://schemas.microsoft.com/office/drawing/2014/main" id="{D77A9BD6-FD6B-4179-8ECD-A96527905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690" y="2047799"/>
                <a:ext cx="470896" cy="574107"/>
              </a:xfrm>
              <a:custGeom>
                <a:avLst/>
                <a:gdLst>
                  <a:gd name="T0" fmla="*/ 365 w 365"/>
                  <a:gd name="T1" fmla="*/ 445 h 445"/>
                  <a:gd name="T2" fmla="*/ 0 w 365"/>
                  <a:gd name="T3" fmla="*/ 333 h 445"/>
                  <a:gd name="T4" fmla="*/ 34 w 365"/>
                  <a:gd name="T5" fmla="*/ 0 h 445"/>
                  <a:gd name="T6" fmla="*/ 365 w 365"/>
                  <a:gd name="T7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445">
                    <a:moveTo>
                      <a:pt x="365" y="445"/>
                    </a:moveTo>
                    <a:lnTo>
                      <a:pt x="0" y="333"/>
                    </a:lnTo>
                    <a:lnTo>
                      <a:pt x="34" y="0"/>
                    </a:lnTo>
                    <a:lnTo>
                      <a:pt x="365" y="4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6">
                <a:extLst>
                  <a:ext uri="{FF2B5EF4-FFF2-40B4-BE49-F238E27FC236}">
                    <a16:creationId xmlns:a16="http://schemas.microsoft.com/office/drawing/2014/main" id="{B32EAF69-E6D5-4191-A6CB-405FC842D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554" y="1540780"/>
                <a:ext cx="1109509" cy="1081126"/>
              </a:xfrm>
              <a:custGeom>
                <a:avLst/>
                <a:gdLst>
                  <a:gd name="T0" fmla="*/ 523 w 860"/>
                  <a:gd name="T1" fmla="*/ 0 h 838"/>
                  <a:gd name="T2" fmla="*/ 0 w 860"/>
                  <a:gd name="T3" fmla="*/ 393 h 838"/>
                  <a:gd name="T4" fmla="*/ 331 w 860"/>
                  <a:gd name="T5" fmla="*/ 838 h 838"/>
                  <a:gd name="T6" fmla="*/ 860 w 860"/>
                  <a:gd name="T7" fmla="*/ 441 h 838"/>
                  <a:gd name="T8" fmla="*/ 523 w 860"/>
                  <a:gd name="T9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0" h="838">
                    <a:moveTo>
                      <a:pt x="523" y="0"/>
                    </a:moveTo>
                    <a:lnTo>
                      <a:pt x="0" y="393"/>
                    </a:lnTo>
                    <a:lnTo>
                      <a:pt x="331" y="838"/>
                    </a:lnTo>
                    <a:lnTo>
                      <a:pt x="860" y="441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7">
                <a:extLst>
                  <a:ext uri="{FF2B5EF4-FFF2-40B4-BE49-F238E27FC236}">
                    <a16:creationId xmlns:a16="http://schemas.microsoft.com/office/drawing/2014/main" id="{1E687B78-39AF-4142-9A92-B95B674A8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586" y="2109725"/>
                <a:ext cx="682476" cy="512181"/>
              </a:xfrm>
              <a:custGeom>
                <a:avLst/>
                <a:gdLst>
                  <a:gd name="T0" fmla="*/ 529 w 529"/>
                  <a:gd name="T1" fmla="*/ 0 h 397"/>
                  <a:gd name="T2" fmla="*/ 369 w 529"/>
                  <a:gd name="T3" fmla="*/ 338 h 397"/>
                  <a:gd name="T4" fmla="*/ 0 w 529"/>
                  <a:gd name="T5" fmla="*/ 397 h 397"/>
                  <a:gd name="T6" fmla="*/ 529 w 529"/>
                  <a:gd name="T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397">
                    <a:moveTo>
                      <a:pt x="529" y="0"/>
                    </a:moveTo>
                    <a:lnTo>
                      <a:pt x="369" y="338"/>
                    </a:lnTo>
                    <a:lnTo>
                      <a:pt x="0" y="397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5BA415BB-9A20-4813-957E-745A80DE9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169" y="3031434"/>
              <a:ext cx="330924" cy="330924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45">
              <a:extLst>
                <a:ext uri="{FF2B5EF4-FFF2-40B4-BE49-F238E27FC236}">
                  <a16:creationId xmlns:a16="http://schemas.microsoft.com/office/drawing/2014/main" id="{4DB09D75-E70C-4894-8B97-35D77A5C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377" y="1761493"/>
              <a:ext cx="330924" cy="33092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46">
              <a:extLst>
                <a:ext uri="{FF2B5EF4-FFF2-40B4-BE49-F238E27FC236}">
                  <a16:creationId xmlns:a16="http://schemas.microsoft.com/office/drawing/2014/main" id="{A8B81315-FDDD-4EA9-80B1-6380DD07A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774" y="1761493"/>
              <a:ext cx="330924" cy="330924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47">
              <a:extLst>
                <a:ext uri="{FF2B5EF4-FFF2-40B4-BE49-F238E27FC236}">
                  <a16:creationId xmlns:a16="http://schemas.microsoft.com/office/drawing/2014/main" id="{EDA2C08C-0765-4BC3-95DD-C803BDD6D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815" y="2535570"/>
              <a:ext cx="330924" cy="33092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48">
              <a:extLst>
                <a:ext uri="{FF2B5EF4-FFF2-40B4-BE49-F238E27FC236}">
                  <a16:creationId xmlns:a16="http://schemas.microsoft.com/office/drawing/2014/main" id="{28177B2F-6A81-49E2-B386-A0FB0ED66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042" y="2535570"/>
              <a:ext cx="330924" cy="33092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BB0AC1B-F43E-4279-9EDC-39B9E78340BD}"/>
              </a:ext>
            </a:extLst>
          </p:cNvPr>
          <p:cNvGrpSpPr/>
          <p:nvPr/>
        </p:nvGrpSpPr>
        <p:grpSpPr>
          <a:xfrm>
            <a:off x="1442045" y="1496180"/>
            <a:ext cx="6222512" cy="2746455"/>
            <a:chOff x="1442045" y="1496180"/>
            <a:chExt cx="6222512" cy="2746455"/>
          </a:xfrm>
        </p:grpSpPr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A69565D8-1303-4025-9C8D-7F67683E66D2}"/>
                </a:ext>
              </a:extLst>
            </p:cNvPr>
            <p:cNvGrpSpPr/>
            <p:nvPr/>
          </p:nvGrpSpPr>
          <p:grpSpPr>
            <a:xfrm>
              <a:off x="5574519" y="1496180"/>
              <a:ext cx="1962522" cy="649603"/>
              <a:chOff x="7432692" y="1994907"/>
              <a:chExt cx="2616696" cy="866137"/>
            </a:xfrm>
          </p:grpSpPr>
          <p:sp>
            <p:nvSpPr>
              <p:cNvPr id="27" name="TextBox 49">
                <a:extLst>
                  <a:ext uri="{FF2B5EF4-FFF2-40B4-BE49-F238E27FC236}">
                    <a16:creationId xmlns:a16="http://schemas.microsoft.com/office/drawing/2014/main" id="{304914C8-737E-4E1E-A53A-DC1D63F7F6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432692" y="1994907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8" name="TextBox 50">
                <a:extLst>
                  <a:ext uri="{FF2B5EF4-FFF2-40B4-BE49-F238E27FC236}">
                    <a16:creationId xmlns:a16="http://schemas.microsoft.com/office/drawing/2014/main" id="{0AD88410-9A97-4712-8C6A-33B5B279E0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432692" y="2304865"/>
                <a:ext cx="2616696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10E83A92-722C-4A27-8FBB-8EB04B8FA5F4}"/>
                </a:ext>
              </a:extLst>
            </p:cNvPr>
            <p:cNvGrpSpPr/>
            <p:nvPr/>
          </p:nvGrpSpPr>
          <p:grpSpPr>
            <a:xfrm>
              <a:off x="5702035" y="2533394"/>
              <a:ext cx="1962522" cy="649603"/>
              <a:chOff x="7602713" y="3377859"/>
              <a:chExt cx="2616696" cy="866137"/>
            </a:xfrm>
          </p:grpSpPr>
          <p:sp>
            <p:nvSpPr>
              <p:cNvPr id="25" name="TextBox 51">
                <a:extLst>
                  <a:ext uri="{FF2B5EF4-FFF2-40B4-BE49-F238E27FC236}">
                    <a16:creationId xmlns:a16="http://schemas.microsoft.com/office/drawing/2014/main" id="{F7999889-27CB-4E87-9807-8690D7B5228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02713" y="3377859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6" name="TextBox 52">
                <a:extLst>
                  <a:ext uri="{FF2B5EF4-FFF2-40B4-BE49-F238E27FC236}">
                    <a16:creationId xmlns:a16="http://schemas.microsoft.com/office/drawing/2014/main" id="{7310ADF8-71D9-480F-9313-695B097923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02713" y="3687817"/>
                <a:ext cx="2616696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6E2605BB-1AB1-4BEC-A984-3AE0EAC19792}"/>
                </a:ext>
              </a:extLst>
            </p:cNvPr>
            <p:cNvGrpSpPr/>
            <p:nvPr/>
          </p:nvGrpSpPr>
          <p:grpSpPr>
            <a:xfrm>
              <a:off x="1528644" y="1496180"/>
              <a:ext cx="1962522" cy="649603"/>
              <a:chOff x="2038192" y="1994907"/>
              <a:chExt cx="2616696" cy="866137"/>
            </a:xfrm>
          </p:grpSpPr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40F8036A-C0B2-42FE-9F6D-C1707ABCF2B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95912" y="1994907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BECFA5F4-F245-428E-A776-025CA090E2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38192" y="2304865"/>
                <a:ext cx="2616696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4DA99B19-8831-496D-9650-F1133B63426C}"/>
                </a:ext>
              </a:extLst>
            </p:cNvPr>
            <p:cNvGrpSpPr/>
            <p:nvPr/>
          </p:nvGrpSpPr>
          <p:grpSpPr>
            <a:xfrm>
              <a:off x="1442045" y="2533394"/>
              <a:ext cx="1962522" cy="649603"/>
              <a:chOff x="1922727" y="3377859"/>
              <a:chExt cx="2616696" cy="866137"/>
            </a:xfrm>
          </p:grpSpPr>
          <p:sp>
            <p:nvSpPr>
              <p:cNvPr id="21" name="TextBox 55">
                <a:extLst>
                  <a:ext uri="{FF2B5EF4-FFF2-40B4-BE49-F238E27FC236}">
                    <a16:creationId xmlns:a16="http://schemas.microsoft.com/office/drawing/2014/main" id="{6330D46A-0F33-44A1-9035-C368FD7F35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80447" y="3377859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2" name="TextBox 56">
                <a:extLst>
                  <a:ext uri="{FF2B5EF4-FFF2-40B4-BE49-F238E27FC236}">
                    <a16:creationId xmlns:a16="http://schemas.microsoft.com/office/drawing/2014/main" id="{7643D89B-D0BD-461D-8871-9BB437FF05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22727" y="3687817"/>
                <a:ext cx="2616696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CFFDC6E8-7056-4FB4-8E12-BA365061B66A}"/>
                </a:ext>
              </a:extLst>
            </p:cNvPr>
            <p:cNvGrpSpPr/>
            <p:nvPr/>
          </p:nvGrpSpPr>
          <p:grpSpPr>
            <a:xfrm>
              <a:off x="3603868" y="3593032"/>
              <a:ext cx="1962522" cy="649603"/>
              <a:chOff x="4805157" y="4790710"/>
              <a:chExt cx="2616696" cy="866137"/>
            </a:xfrm>
          </p:grpSpPr>
          <p:sp>
            <p:nvSpPr>
              <p:cNvPr id="19" name="TextBox 57">
                <a:extLst>
                  <a:ext uri="{FF2B5EF4-FFF2-40B4-BE49-F238E27FC236}">
                    <a16:creationId xmlns:a16="http://schemas.microsoft.com/office/drawing/2014/main" id="{03F13984-3CED-419B-9382-9A179E8090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484017" y="4790710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58">
                <a:extLst>
                  <a:ext uri="{FF2B5EF4-FFF2-40B4-BE49-F238E27FC236}">
                    <a16:creationId xmlns:a16="http://schemas.microsoft.com/office/drawing/2014/main" id="{5F658297-EC93-4D25-9B99-0555A8D04DE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05157" y="5100668"/>
                <a:ext cx="2616696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E636F307-E9E6-43D8-9718-E27E81D10CD8}"/>
              </a:ext>
            </a:extLst>
          </p:cNvPr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21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80C0F0E3-1C0C-4670-9D37-83B138D45759}"/>
              </a:ext>
            </a:extLst>
          </p:cNvPr>
          <p:cNvGrpSpPr/>
          <p:nvPr/>
        </p:nvGrpSpPr>
        <p:grpSpPr>
          <a:xfrm>
            <a:off x="579334" y="1775941"/>
            <a:ext cx="1880141" cy="870881"/>
            <a:chOff x="772446" y="2367921"/>
            <a:chExt cx="2506854" cy="1161174"/>
          </a:xfrm>
        </p:grpSpPr>
        <p:sp>
          <p:nvSpPr>
            <p:cNvPr id="26" name="Freeform: Shape 5">
              <a:extLst>
                <a:ext uri="{FF2B5EF4-FFF2-40B4-BE49-F238E27FC236}">
                  <a16:creationId xmlns:a16="http://schemas.microsoft.com/office/drawing/2014/main" id="{C12BE941-A510-46E4-AC31-A59127715CED}"/>
                </a:ext>
              </a:extLst>
            </p:cNvPr>
            <p:cNvSpPr/>
            <p:nvPr/>
          </p:nvSpPr>
          <p:spPr>
            <a:xfrm>
              <a:off x="772446" y="2367921"/>
              <a:ext cx="2506854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>
                  <a:solidFill>
                    <a:srgbClr val="FFFFFF"/>
                  </a:solidFill>
                </a:rPr>
                <a:t>   标题文本预设</a:t>
              </a:r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3EB75BEA-7D81-4291-ACB0-BB1938A916E4}"/>
                </a:ext>
              </a:extLst>
            </p:cNvPr>
            <p:cNvSpPr/>
            <p:nvPr/>
          </p:nvSpPr>
          <p:spPr>
            <a:xfrm>
              <a:off x="778770" y="2582953"/>
              <a:ext cx="682491" cy="68489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b="1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D80303-6BA5-46C9-BD6F-36B5819877AE}"/>
              </a:ext>
            </a:extLst>
          </p:cNvPr>
          <p:cNvGrpSpPr/>
          <p:nvPr/>
        </p:nvGrpSpPr>
        <p:grpSpPr>
          <a:xfrm>
            <a:off x="2596563" y="1775941"/>
            <a:ext cx="1897475" cy="870881"/>
            <a:chOff x="3462085" y="2367921"/>
            <a:chExt cx="2529966" cy="1161174"/>
          </a:xfrm>
        </p:grpSpPr>
        <p:sp>
          <p:nvSpPr>
            <p:cNvPr id="24" name="Freeform: Shape 7">
              <a:extLst>
                <a:ext uri="{FF2B5EF4-FFF2-40B4-BE49-F238E27FC236}">
                  <a16:creationId xmlns:a16="http://schemas.microsoft.com/office/drawing/2014/main" id="{8EDBEBAF-9127-4081-A603-86554175FE6E}"/>
                </a:ext>
              </a:extLst>
            </p:cNvPr>
            <p:cNvSpPr/>
            <p:nvPr/>
          </p:nvSpPr>
          <p:spPr>
            <a:xfrm>
              <a:off x="3487202" y="2367921"/>
              <a:ext cx="2504849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>
                  <a:solidFill>
                    <a:srgbClr val="FFFFFF"/>
                  </a:solidFill>
                </a:rPr>
                <a:t> 标题文本预设</a:t>
              </a:r>
            </a:p>
          </p:txBody>
        </p:sp>
        <p:sp>
          <p:nvSpPr>
            <p:cNvPr id="25" name="Oval 8">
              <a:extLst>
                <a:ext uri="{FF2B5EF4-FFF2-40B4-BE49-F238E27FC236}">
                  <a16:creationId xmlns:a16="http://schemas.microsoft.com/office/drawing/2014/main" id="{FFFA8811-35D5-4035-B189-64666BD880E7}"/>
                </a:ext>
              </a:extLst>
            </p:cNvPr>
            <p:cNvSpPr/>
            <p:nvPr/>
          </p:nvSpPr>
          <p:spPr>
            <a:xfrm>
              <a:off x="3462085" y="2582953"/>
              <a:ext cx="682491" cy="68489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b="1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93508428-8FDD-4EC4-921E-070D883B7469}"/>
              </a:ext>
            </a:extLst>
          </p:cNvPr>
          <p:cNvGrpSpPr/>
          <p:nvPr/>
        </p:nvGrpSpPr>
        <p:grpSpPr>
          <a:xfrm>
            <a:off x="4631127" y="1775941"/>
            <a:ext cx="1897474" cy="870881"/>
            <a:chOff x="6174836" y="2367921"/>
            <a:chExt cx="2529965" cy="1161174"/>
          </a:xfrm>
        </p:grpSpPr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989AD8E7-D2A1-4EF1-93ED-F2BCE327EA4D}"/>
                </a:ext>
              </a:extLst>
            </p:cNvPr>
            <p:cNvSpPr/>
            <p:nvPr/>
          </p:nvSpPr>
          <p:spPr>
            <a:xfrm>
              <a:off x="6199953" y="2367921"/>
              <a:ext cx="2504848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>
                  <a:solidFill>
                    <a:srgbClr val="FFFFFF"/>
                  </a:solidFill>
                </a:rPr>
                <a:t> 标题文本预设</a:t>
              </a:r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54F2FA51-0EF1-466E-ACA1-A60682F77E2E}"/>
                </a:ext>
              </a:extLst>
            </p:cNvPr>
            <p:cNvSpPr/>
            <p:nvPr/>
          </p:nvSpPr>
          <p:spPr>
            <a:xfrm>
              <a:off x="6174836" y="2582953"/>
              <a:ext cx="682491" cy="68489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b="1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E3F8F611-CC45-4099-A23A-70EB8E519767}"/>
              </a:ext>
            </a:extLst>
          </p:cNvPr>
          <p:cNvGrpSpPr/>
          <p:nvPr/>
        </p:nvGrpSpPr>
        <p:grpSpPr>
          <a:xfrm>
            <a:off x="6684526" y="1775941"/>
            <a:ext cx="1880141" cy="870881"/>
            <a:chOff x="8912701" y="2367921"/>
            <a:chExt cx="2506854" cy="1161174"/>
          </a:xfrm>
        </p:grpSpPr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0875C96E-586C-4F83-912A-427872F7A0D8}"/>
                </a:ext>
              </a:extLst>
            </p:cNvPr>
            <p:cNvSpPr/>
            <p:nvPr/>
          </p:nvSpPr>
          <p:spPr>
            <a:xfrm>
              <a:off x="8912701" y="2367921"/>
              <a:ext cx="2506854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>
                  <a:solidFill>
                    <a:srgbClr val="FFFFFF"/>
                  </a:solidFill>
                </a:rPr>
                <a:t> 标题文本预设</a:t>
              </a:r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C58AD86E-F988-4D55-B576-B3A652E106FB}"/>
                </a:ext>
              </a:extLst>
            </p:cNvPr>
            <p:cNvSpPr/>
            <p:nvPr/>
          </p:nvSpPr>
          <p:spPr>
            <a:xfrm>
              <a:off x="8912701" y="2606061"/>
              <a:ext cx="684894" cy="684894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b="1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4F2BAB82-5D50-4722-9B00-ED1307ED31D6}"/>
              </a:ext>
            </a:extLst>
          </p:cNvPr>
          <p:cNvGrpSpPr/>
          <p:nvPr/>
        </p:nvGrpSpPr>
        <p:grpSpPr>
          <a:xfrm>
            <a:off x="536923" y="3241398"/>
            <a:ext cx="1919725" cy="1346080"/>
            <a:chOff x="715898" y="4321864"/>
            <a:chExt cx="2559633" cy="1794773"/>
          </a:xfrm>
        </p:grpSpPr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FDF6DFAB-EFFD-41FE-BDA5-D9A4386DB2CC}"/>
                </a:ext>
              </a:extLst>
            </p:cNvPr>
            <p:cNvSpPr txBox="1"/>
            <p:nvPr/>
          </p:nvSpPr>
          <p:spPr>
            <a:xfrm>
              <a:off x="715898" y="4321864"/>
              <a:ext cx="2559633" cy="24479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</a:rPr>
                <a:t> 标题文本预设</a:t>
              </a: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96FA01A7-4358-4A60-8B31-09ABC3045FA3}"/>
                </a:ext>
              </a:extLst>
            </p:cNvPr>
            <p:cNvSpPr/>
            <p:nvPr/>
          </p:nvSpPr>
          <p:spPr>
            <a:xfrm>
              <a:off x="715898" y="4566658"/>
              <a:ext cx="2559633" cy="15499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DCB4B59C-0676-49D8-9BDA-081A3351518F}"/>
              </a:ext>
            </a:extLst>
          </p:cNvPr>
          <p:cNvGrpSpPr/>
          <p:nvPr/>
        </p:nvGrpSpPr>
        <p:grpSpPr>
          <a:xfrm>
            <a:off x="2586756" y="3241398"/>
            <a:ext cx="1919725" cy="1346080"/>
            <a:chOff x="715898" y="4321864"/>
            <a:chExt cx="2559633" cy="1794773"/>
          </a:xfrm>
        </p:grpSpPr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4138B53D-DA5C-40A4-AA36-EA3207E5B0CD}"/>
                </a:ext>
              </a:extLst>
            </p:cNvPr>
            <p:cNvSpPr txBox="1"/>
            <p:nvPr/>
          </p:nvSpPr>
          <p:spPr>
            <a:xfrm>
              <a:off x="715898" y="4321864"/>
              <a:ext cx="2559633" cy="24479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 标题文本预设</a:t>
              </a: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C3F3D029-C79D-4126-A99C-9CD9ECD78AB7}"/>
                </a:ext>
              </a:extLst>
            </p:cNvPr>
            <p:cNvSpPr/>
            <p:nvPr/>
          </p:nvSpPr>
          <p:spPr>
            <a:xfrm>
              <a:off x="715898" y="4566658"/>
              <a:ext cx="2559633" cy="15499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431643CC-62A7-4711-94A0-93675A0032EA}"/>
              </a:ext>
            </a:extLst>
          </p:cNvPr>
          <p:cNvGrpSpPr/>
          <p:nvPr/>
        </p:nvGrpSpPr>
        <p:grpSpPr>
          <a:xfrm>
            <a:off x="4636590" y="3241398"/>
            <a:ext cx="1919725" cy="1346080"/>
            <a:chOff x="715898" y="4321864"/>
            <a:chExt cx="2559633" cy="1794773"/>
          </a:xfrm>
        </p:grpSpPr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FD5D9B41-7E81-4F48-98D5-7C6C9D4B0ED5}"/>
                </a:ext>
              </a:extLst>
            </p:cNvPr>
            <p:cNvSpPr txBox="1"/>
            <p:nvPr/>
          </p:nvSpPr>
          <p:spPr>
            <a:xfrm>
              <a:off x="715898" y="4321864"/>
              <a:ext cx="2559633" cy="24479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 标题文本预设</a:t>
              </a:r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BFB6BDD6-43BD-44D0-BBFB-16D04F347C8F}"/>
                </a:ext>
              </a:extLst>
            </p:cNvPr>
            <p:cNvSpPr/>
            <p:nvPr/>
          </p:nvSpPr>
          <p:spPr>
            <a:xfrm>
              <a:off x="715898" y="4566658"/>
              <a:ext cx="2559633" cy="15499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</p:grpSp>
      <p:grpSp>
        <p:nvGrpSpPr>
          <p:cNvPr id="11" name="Group 27">
            <a:extLst>
              <a:ext uri="{FF2B5EF4-FFF2-40B4-BE49-F238E27FC236}">
                <a16:creationId xmlns:a16="http://schemas.microsoft.com/office/drawing/2014/main" id="{22C9B2A1-67EB-4217-A545-2909CB515F15}"/>
              </a:ext>
            </a:extLst>
          </p:cNvPr>
          <p:cNvGrpSpPr/>
          <p:nvPr/>
        </p:nvGrpSpPr>
        <p:grpSpPr>
          <a:xfrm>
            <a:off x="6686423" y="3241398"/>
            <a:ext cx="1919725" cy="1346080"/>
            <a:chOff x="715898" y="4321864"/>
            <a:chExt cx="2559633" cy="1794773"/>
          </a:xfrm>
        </p:grpSpPr>
        <p:sp>
          <p:nvSpPr>
            <p:cNvPr id="12" name="TextBox 28">
              <a:extLst>
                <a:ext uri="{FF2B5EF4-FFF2-40B4-BE49-F238E27FC236}">
                  <a16:creationId xmlns:a16="http://schemas.microsoft.com/office/drawing/2014/main" id="{71B98916-1A5F-4392-AE88-03B93B5FDB51}"/>
                </a:ext>
              </a:extLst>
            </p:cNvPr>
            <p:cNvSpPr txBox="1"/>
            <p:nvPr/>
          </p:nvSpPr>
          <p:spPr>
            <a:xfrm>
              <a:off x="715898" y="4321864"/>
              <a:ext cx="2559633" cy="24479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 标题文本预设</a:t>
              </a:r>
            </a:p>
          </p:txBody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178127CF-5EF1-47CA-8B86-BAC677A59A55}"/>
                </a:ext>
              </a:extLst>
            </p:cNvPr>
            <p:cNvSpPr/>
            <p:nvPr/>
          </p:nvSpPr>
          <p:spPr>
            <a:xfrm>
              <a:off x="715898" y="4566658"/>
              <a:ext cx="2559633" cy="15499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0AE8B2A6-623E-4F10-908E-46722BA84A59}"/>
              </a:ext>
            </a:extLst>
          </p:cNvPr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06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125948BC-9CD4-4865-86BA-479B09218FC7}"/>
              </a:ext>
            </a:extLst>
          </p:cNvPr>
          <p:cNvGrpSpPr/>
          <p:nvPr/>
        </p:nvGrpSpPr>
        <p:grpSpPr>
          <a:xfrm>
            <a:off x="3506216" y="1413031"/>
            <a:ext cx="2570295" cy="1373436"/>
            <a:chOff x="3506216" y="1413031"/>
            <a:chExt cx="2570295" cy="1373436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B6BF1CCD-34E0-4171-8181-472EAAC3E6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506216" y="1413031"/>
              <a:ext cx="2568487" cy="13728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409" y="21600"/>
                  </a:moveTo>
                  <a:cubicBezTo>
                    <a:pt x="17484" y="21600"/>
                    <a:pt x="21600" y="13902"/>
                    <a:pt x="21600" y="4409"/>
                  </a:cubicBezTo>
                  <a:cubicBezTo>
                    <a:pt x="21600" y="2881"/>
                    <a:pt x="21481" y="1409"/>
                    <a:pt x="21280" y="0"/>
                  </a:cubicBezTo>
                  <a:lnTo>
                    <a:pt x="14394" y="0"/>
                  </a:lnTo>
                  <a:cubicBezTo>
                    <a:pt x="16258" y="587"/>
                    <a:pt x="17666" y="3739"/>
                    <a:pt x="17531" y="7442"/>
                  </a:cubicBezTo>
                  <a:cubicBezTo>
                    <a:pt x="17407" y="10835"/>
                    <a:pt x="15961" y="13539"/>
                    <a:pt x="14147" y="13771"/>
                  </a:cubicBezTo>
                  <a:lnTo>
                    <a:pt x="0" y="14975"/>
                  </a:lnTo>
                  <a:lnTo>
                    <a:pt x="0" y="21600"/>
                  </a:lnTo>
                  <a:lnTo>
                    <a:pt x="12409" y="2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16005A4C-5536-437D-9E6B-1917760DF0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24454" y="1828858"/>
              <a:ext cx="2152057" cy="9576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00" y="21599"/>
                  </a:moveTo>
                  <a:cubicBezTo>
                    <a:pt x="17040" y="21599"/>
                    <a:pt x="18615" y="20015"/>
                    <a:pt x="19755" y="17453"/>
                  </a:cubicBezTo>
                  <a:cubicBezTo>
                    <a:pt x="20895" y="14891"/>
                    <a:pt x="21599" y="11351"/>
                    <a:pt x="21599" y="7440"/>
                  </a:cubicBezTo>
                  <a:lnTo>
                    <a:pt x="21599" y="0"/>
                  </a:lnTo>
                  <a:lnTo>
                    <a:pt x="16082" y="0"/>
                  </a:lnTo>
                  <a:cubicBezTo>
                    <a:pt x="16617" y="514"/>
                    <a:pt x="17073" y="1368"/>
                    <a:pt x="17394" y="2442"/>
                  </a:cubicBezTo>
                  <a:cubicBezTo>
                    <a:pt x="17716" y="3516"/>
                    <a:pt x="17904" y="4809"/>
                    <a:pt x="17904" y="6200"/>
                  </a:cubicBezTo>
                  <a:lnTo>
                    <a:pt x="17904" y="6995"/>
                  </a:lnTo>
                  <a:cubicBezTo>
                    <a:pt x="17904" y="8855"/>
                    <a:pt x="17568" y="10539"/>
                    <a:pt x="17025" y="11757"/>
                  </a:cubicBezTo>
                  <a:cubicBezTo>
                    <a:pt x="16483" y="12975"/>
                    <a:pt x="15733" y="13728"/>
                    <a:pt x="14905" y="13728"/>
                  </a:cubicBezTo>
                  <a:lnTo>
                    <a:pt x="0" y="13728"/>
                  </a:lnTo>
                  <a:lnTo>
                    <a:pt x="0" y="21599"/>
                  </a:lnTo>
                  <a:lnTo>
                    <a:pt x="15300" y="215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3A9C3A2-1541-411D-B45F-1339D9625FFC}"/>
              </a:ext>
            </a:extLst>
          </p:cNvPr>
          <p:cNvGrpSpPr/>
          <p:nvPr/>
        </p:nvGrpSpPr>
        <p:grpSpPr>
          <a:xfrm>
            <a:off x="3069296" y="2157302"/>
            <a:ext cx="2573911" cy="1389708"/>
            <a:chOff x="3069296" y="2157302"/>
            <a:chExt cx="2573911" cy="1389708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D96CF6E8-AFE6-4E4B-AC4F-1F287ED7B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74117" y="2157302"/>
              <a:ext cx="2569090" cy="1389708"/>
            </a:xfrm>
            <a:custGeom>
              <a:avLst/>
              <a:gdLst>
                <a:gd name="T0" fmla="+- 0 10809 18"/>
                <a:gd name="T1" fmla="*/ T0 w 21582"/>
                <a:gd name="T2" fmla="*/ 10800 h 21600"/>
                <a:gd name="T3" fmla="+- 0 10809 18"/>
                <a:gd name="T4" fmla="*/ T3 w 21582"/>
                <a:gd name="T5" fmla="*/ 10800 h 21600"/>
                <a:gd name="T6" fmla="+- 0 10809 18"/>
                <a:gd name="T7" fmla="*/ T6 w 21582"/>
                <a:gd name="T8" fmla="*/ 10800 h 21600"/>
                <a:gd name="T9" fmla="+- 0 10809 18"/>
                <a:gd name="T10" fmla="*/ T9 w 2158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82" h="21600">
                  <a:moveTo>
                    <a:pt x="7011" y="21599"/>
                  </a:moveTo>
                  <a:cubicBezTo>
                    <a:pt x="5213" y="20709"/>
                    <a:pt x="3934" y="17574"/>
                    <a:pt x="4067" y="13985"/>
                  </a:cubicBezTo>
                  <a:cubicBezTo>
                    <a:pt x="4229" y="9604"/>
                    <a:pt x="6399" y="6432"/>
                    <a:pt x="8741" y="7147"/>
                  </a:cubicBezTo>
                  <a:lnTo>
                    <a:pt x="21582" y="6544"/>
                  </a:lnTo>
                  <a:lnTo>
                    <a:pt x="21582" y="0"/>
                  </a:lnTo>
                  <a:lnTo>
                    <a:pt x="9183" y="0"/>
                  </a:lnTo>
                  <a:cubicBezTo>
                    <a:pt x="4161" y="213"/>
                    <a:pt x="116" y="7692"/>
                    <a:pt x="1" y="16982"/>
                  </a:cubicBezTo>
                  <a:cubicBezTo>
                    <a:pt x="-18" y="18577"/>
                    <a:pt x="93" y="20119"/>
                    <a:pt x="295" y="21599"/>
                  </a:cubicBezTo>
                  <a:lnTo>
                    <a:pt x="7011" y="215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45B76A76-400A-4BE4-A825-2DAEFDD458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69296" y="2172971"/>
              <a:ext cx="2188217" cy="9576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195" y="0"/>
                  </a:moveTo>
                  <a:cubicBezTo>
                    <a:pt x="4484" y="0"/>
                    <a:pt x="2935" y="1584"/>
                    <a:pt x="1814" y="4146"/>
                  </a:cubicBezTo>
                  <a:cubicBezTo>
                    <a:pt x="693" y="6708"/>
                    <a:pt x="0" y="10248"/>
                    <a:pt x="0" y="14159"/>
                  </a:cubicBezTo>
                  <a:lnTo>
                    <a:pt x="0" y="21599"/>
                  </a:lnTo>
                  <a:lnTo>
                    <a:pt x="5426" y="21599"/>
                  </a:lnTo>
                  <a:cubicBezTo>
                    <a:pt x="4900" y="21085"/>
                    <a:pt x="4452" y="20231"/>
                    <a:pt x="4135" y="19157"/>
                  </a:cubicBezTo>
                  <a:cubicBezTo>
                    <a:pt x="3819" y="18083"/>
                    <a:pt x="3635" y="16790"/>
                    <a:pt x="3635" y="15399"/>
                  </a:cubicBezTo>
                  <a:lnTo>
                    <a:pt x="3635" y="14604"/>
                  </a:lnTo>
                  <a:cubicBezTo>
                    <a:pt x="3635" y="12744"/>
                    <a:pt x="3965" y="11060"/>
                    <a:pt x="4498" y="9842"/>
                  </a:cubicBezTo>
                  <a:cubicBezTo>
                    <a:pt x="5032" y="8624"/>
                    <a:pt x="5769" y="7871"/>
                    <a:pt x="6583" y="7871"/>
                  </a:cubicBezTo>
                  <a:lnTo>
                    <a:pt x="21600" y="7871"/>
                  </a:lnTo>
                  <a:lnTo>
                    <a:pt x="21600" y="0"/>
                  </a:lnTo>
                  <a:lnTo>
                    <a:pt x="61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581368A-3170-4E59-A209-C58A7F3529DC}"/>
              </a:ext>
            </a:extLst>
          </p:cNvPr>
          <p:cNvGrpSpPr/>
          <p:nvPr/>
        </p:nvGrpSpPr>
        <p:grpSpPr>
          <a:xfrm>
            <a:off x="2763754" y="1619739"/>
            <a:ext cx="2774593" cy="1895330"/>
            <a:chOff x="2763754" y="1619739"/>
            <a:chExt cx="2774593" cy="1895330"/>
          </a:xfrm>
        </p:grpSpPr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41F01F30-F86C-470D-9F0A-472C37F45A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63754" y="1864415"/>
              <a:ext cx="2774593" cy="1650654"/>
            </a:xfrm>
            <a:custGeom>
              <a:avLst/>
              <a:gdLst>
                <a:gd name="T0" fmla="*/ 10800 w 21600"/>
                <a:gd name="T1" fmla="+- 0 11435 1271"/>
                <a:gd name="T2" fmla="*/ 11435 h 20329"/>
                <a:gd name="T3" fmla="*/ 10800 w 21600"/>
                <a:gd name="T4" fmla="+- 0 11435 1271"/>
                <a:gd name="T5" fmla="*/ 11435 h 20329"/>
                <a:gd name="T6" fmla="*/ 10800 w 21600"/>
                <a:gd name="T7" fmla="+- 0 11435 1271"/>
                <a:gd name="T8" fmla="*/ 11435 h 20329"/>
                <a:gd name="T9" fmla="*/ 10800 w 21600"/>
                <a:gd name="T10" fmla="+- 0 11435 1271"/>
                <a:gd name="T11" fmla="*/ 11435 h 2032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0329">
                  <a:moveTo>
                    <a:pt x="4400" y="13665"/>
                  </a:moveTo>
                  <a:cubicBezTo>
                    <a:pt x="3537" y="11303"/>
                    <a:pt x="3810" y="8221"/>
                    <a:pt x="5168" y="6348"/>
                  </a:cubicBezTo>
                  <a:cubicBezTo>
                    <a:pt x="6826" y="4061"/>
                    <a:pt x="9372" y="4532"/>
                    <a:pt x="10654" y="7360"/>
                  </a:cubicBezTo>
                  <a:lnTo>
                    <a:pt x="19281" y="20328"/>
                  </a:lnTo>
                  <a:lnTo>
                    <a:pt x="21599" y="16662"/>
                  </a:lnTo>
                  <a:lnTo>
                    <a:pt x="13476" y="3814"/>
                  </a:lnTo>
                  <a:cubicBezTo>
                    <a:pt x="10109" y="-1271"/>
                    <a:pt x="4809" y="-1271"/>
                    <a:pt x="1443" y="3814"/>
                  </a:cubicBezTo>
                  <a:cubicBezTo>
                    <a:pt x="865" y="4687"/>
                    <a:pt x="391" y="5667"/>
                    <a:pt x="0" y="6706"/>
                  </a:cubicBezTo>
                  <a:lnTo>
                    <a:pt x="4400" y="136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207812BB-9B44-472E-8060-A03C182DA7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57243" y="1619739"/>
              <a:ext cx="2221965" cy="15319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94" y="2592"/>
                  </a:moveTo>
                  <a:cubicBezTo>
                    <a:pt x="9703" y="864"/>
                    <a:pt x="8142" y="0"/>
                    <a:pt x="6580" y="0"/>
                  </a:cubicBezTo>
                  <a:cubicBezTo>
                    <a:pt x="5019" y="0"/>
                    <a:pt x="3458" y="864"/>
                    <a:pt x="2266" y="2592"/>
                  </a:cubicBezTo>
                  <a:lnTo>
                    <a:pt x="0" y="5880"/>
                  </a:lnTo>
                  <a:lnTo>
                    <a:pt x="3778" y="11361"/>
                  </a:lnTo>
                  <a:cubicBezTo>
                    <a:pt x="3568" y="10602"/>
                    <a:pt x="3516" y="9772"/>
                    <a:pt x="3623" y="8978"/>
                  </a:cubicBezTo>
                  <a:cubicBezTo>
                    <a:pt x="3730" y="8184"/>
                    <a:pt x="3996" y="7426"/>
                    <a:pt x="4420" y="6811"/>
                  </a:cubicBezTo>
                  <a:lnTo>
                    <a:pt x="4662" y="6460"/>
                  </a:lnTo>
                  <a:cubicBezTo>
                    <a:pt x="5228" y="5638"/>
                    <a:pt x="5971" y="5227"/>
                    <a:pt x="6714" y="5228"/>
                  </a:cubicBezTo>
                  <a:cubicBezTo>
                    <a:pt x="7457" y="5228"/>
                    <a:pt x="8199" y="5640"/>
                    <a:pt x="8766" y="6462"/>
                  </a:cubicBezTo>
                  <a:lnTo>
                    <a:pt x="19201" y="21599"/>
                  </a:lnTo>
                  <a:lnTo>
                    <a:pt x="21600" y="18121"/>
                  </a:lnTo>
                  <a:lnTo>
                    <a:pt x="10894" y="2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9A1D757F-E491-499E-8989-BCCBC7C4833F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847521" y="2356176"/>
              <a:ext cx="1037761" cy="1964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marL="0" indent="0">
                <a:buSzTx/>
                <a:buFontTx/>
                <a:buNone/>
              </a:pPr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3E5FB901-954E-495F-938D-53290103B3B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3200975" y="1976206"/>
              <a:ext cx="600238" cy="1777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400" b="1">
                  <a:solidFill>
                    <a:srgbClr val="FFFFFF"/>
                  </a:solidFill>
                </a:rPr>
                <a:t>+ 12,560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9E64F8B-8F5E-42DB-BAEC-9992E0580393}"/>
              </a:ext>
            </a:extLst>
          </p:cNvPr>
          <p:cNvGrpSpPr/>
          <p:nvPr/>
        </p:nvGrpSpPr>
        <p:grpSpPr>
          <a:xfrm>
            <a:off x="3634580" y="1410620"/>
            <a:ext cx="2760130" cy="1904972"/>
            <a:chOff x="3634580" y="1410620"/>
            <a:chExt cx="2760130" cy="1904972"/>
          </a:xfrm>
        </p:grpSpPr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16830E2A-0FDC-401C-8A3A-B7E83C0F99E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34580" y="1410620"/>
              <a:ext cx="2760130" cy="1661502"/>
            </a:xfrm>
            <a:custGeom>
              <a:avLst/>
              <a:gdLst>
                <a:gd name="T0" fmla="*/ 10800 w 21600"/>
                <a:gd name="T1" fmla="*/ 10148 h 20297"/>
                <a:gd name="T2" fmla="*/ 10800 w 21600"/>
                <a:gd name="T3" fmla="*/ 10148 h 20297"/>
                <a:gd name="T4" fmla="*/ 10800 w 21600"/>
                <a:gd name="T5" fmla="*/ 10148 h 20297"/>
                <a:gd name="T6" fmla="*/ 10800 w 21600"/>
                <a:gd name="T7" fmla="*/ 10148 h 20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297">
                  <a:moveTo>
                    <a:pt x="8164" y="16386"/>
                  </a:moveTo>
                  <a:cubicBezTo>
                    <a:pt x="11504" y="21599"/>
                    <a:pt x="16919" y="21599"/>
                    <a:pt x="20258" y="16386"/>
                  </a:cubicBezTo>
                  <a:cubicBezTo>
                    <a:pt x="20796" y="15546"/>
                    <a:pt x="21236" y="14617"/>
                    <a:pt x="21599" y="13636"/>
                  </a:cubicBezTo>
                  <a:lnTo>
                    <a:pt x="17068" y="6562"/>
                  </a:lnTo>
                  <a:cubicBezTo>
                    <a:pt x="18088" y="8799"/>
                    <a:pt x="17906" y="11977"/>
                    <a:pt x="16514" y="13872"/>
                  </a:cubicBezTo>
                  <a:cubicBezTo>
                    <a:pt x="15239" y="15608"/>
                    <a:pt x="13337" y="15608"/>
                    <a:pt x="12062" y="13872"/>
                  </a:cubicBezTo>
                  <a:lnTo>
                    <a:pt x="2330" y="0"/>
                  </a:lnTo>
                  <a:lnTo>
                    <a:pt x="0" y="3638"/>
                  </a:lnTo>
                  <a:lnTo>
                    <a:pt x="8164" y="163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E32F0295-3FB5-4A50-91BB-4F3B058C57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2759" y="1808368"/>
              <a:ext cx="2197859" cy="15072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584" y="18965"/>
                  </a:moveTo>
                  <a:cubicBezTo>
                    <a:pt x="11788" y="20721"/>
                    <a:pt x="13367" y="21600"/>
                    <a:pt x="14945" y="21600"/>
                  </a:cubicBezTo>
                  <a:cubicBezTo>
                    <a:pt x="16524" y="21600"/>
                    <a:pt x="18103" y="20721"/>
                    <a:pt x="19307" y="18965"/>
                  </a:cubicBezTo>
                  <a:lnTo>
                    <a:pt x="21600" y="15623"/>
                  </a:lnTo>
                  <a:lnTo>
                    <a:pt x="17779" y="10054"/>
                  </a:lnTo>
                  <a:cubicBezTo>
                    <a:pt x="17992" y="10825"/>
                    <a:pt x="18044" y="11668"/>
                    <a:pt x="17936" y="12475"/>
                  </a:cubicBezTo>
                  <a:cubicBezTo>
                    <a:pt x="17827" y="13282"/>
                    <a:pt x="17559" y="14052"/>
                    <a:pt x="17130" y="14677"/>
                  </a:cubicBezTo>
                  <a:lnTo>
                    <a:pt x="16886" y="15034"/>
                  </a:lnTo>
                  <a:cubicBezTo>
                    <a:pt x="16312" y="15870"/>
                    <a:pt x="15561" y="16287"/>
                    <a:pt x="14810" y="16286"/>
                  </a:cubicBezTo>
                  <a:cubicBezTo>
                    <a:pt x="14059" y="16286"/>
                    <a:pt x="13309" y="15867"/>
                    <a:pt x="12735" y="15032"/>
                  </a:cubicBezTo>
                  <a:lnTo>
                    <a:pt x="2424" y="0"/>
                  </a:lnTo>
                  <a:lnTo>
                    <a:pt x="0" y="3535"/>
                  </a:lnTo>
                  <a:lnTo>
                    <a:pt x="10584" y="189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4D148682-800E-4AC2-A8AF-0B5BEC9756C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5019466" y="2664129"/>
              <a:ext cx="1037761" cy="1964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marL="0" indent="0">
                <a:buSzTx/>
                <a:buFontTx/>
                <a:buNone/>
              </a:pPr>
              <a:r>
                <a:rPr lang="zh-CN" altLang="en-US" sz="1400" b="1" dirty="0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EFDC57C9-A9DD-44B6-8713-D2FF39F8FB9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5617896" y="2527328"/>
              <a:ext cx="600238" cy="1771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400" b="1" dirty="0">
                  <a:solidFill>
                    <a:srgbClr val="FFFFFF"/>
                  </a:solidFill>
                </a:rPr>
                <a:t>+ 534,900</a:t>
              </a:r>
            </a:p>
          </p:txBody>
        </p:sp>
      </p:grp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6C15BB5B-8B72-4619-8635-90FECFD71BA8}"/>
              </a:ext>
            </a:extLst>
          </p:cNvPr>
          <p:cNvSpPr>
            <a:spLocks/>
          </p:cNvSpPr>
          <p:nvPr/>
        </p:nvSpPr>
        <p:spPr bwMode="auto">
          <a:xfrm rot="10800000">
            <a:off x="3635786" y="1722792"/>
            <a:ext cx="735231" cy="88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416" y="0"/>
                </a:moveTo>
                <a:cubicBezTo>
                  <a:pt x="3110" y="1521"/>
                  <a:pt x="3163" y="3193"/>
                  <a:pt x="2567" y="4743"/>
                </a:cubicBezTo>
                <a:cubicBezTo>
                  <a:pt x="2085" y="5997"/>
                  <a:pt x="1197" y="7116"/>
                  <a:pt x="0" y="7975"/>
                </a:cubicBezTo>
                <a:lnTo>
                  <a:pt x="16443" y="21600"/>
                </a:lnTo>
                <a:cubicBezTo>
                  <a:pt x="17538" y="20699"/>
                  <a:pt x="18543" y="19727"/>
                  <a:pt x="19449" y="18691"/>
                </a:cubicBezTo>
                <a:cubicBezTo>
                  <a:pt x="20247" y="17779"/>
                  <a:pt x="20965" y="16821"/>
                  <a:pt x="21600" y="15824"/>
                </a:cubicBezTo>
                <a:lnTo>
                  <a:pt x="2416" y="0"/>
                </a:lnTo>
                <a:close/>
              </a:path>
            </a:pathLst>
          </a:custGeom>
          <a:solidFill>
            <a:srgbClr val="000000">
              <a:alpha val="1643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02069BD4-CD8F-420D-9E33-CC0E0AE1C9AB}"/>
              </a:ext>
            </a:extLst>
          </p:cNvPr>
          <p:cNvSpPr>
            <a:spLocks/>
          </p:cNvSpPr>
          <p:nvPr/>
        </p:nvSpPr>
        <p:spPr bwMode="auto">
          <a:xfrm rot="10800000">
            <a:off x="4812758" y="2341109"/>
            <a:ext cx="713536" cy="8720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3311"/>
                </a:moveTo>
                <a:cubicBezTo>
                  <a:pt x="20493" y="14096"/>
                  <a:pt x="19647" y="15096"/>
                  <a:pt x="19137" y="16219"/>
                </a:cubicBezTo>
                <a:cubicBezTo>
                  <a:pt x="18346" y="17964"/>
                  <a:pt x="18406" y="19891"/>
                  <a:pt x="19306" y="21600"/>
                </a:cubicBezTo>
                <a:lnTo>
                  <a:pt x="0" y="5645"/>
                </a:lnTo>
                <a:cubicBezTo>
                  <a:pt x="728" y="4557"/>
                  <a:pt x="1575" y="3524"/>
                  <a:pt x="2530" y="2560"/>
                </a:cubicBezTo>
                <a:cubicBezTo>
                  <a:pt x="3444" y="1637"/>
                  <a:pt x="4453" y="780"/>
                  <a:pt x="5547" y="0"/>
                </a:cubicBezTo>
                <a:lnTo>
                  <a:pt x="21600" y="13311"/>
                </a:lnTo>
                <a:close/>
              </a:path>
            </a:pathLst>
          </a:custGeom>
          <a:solidFill>
            <a:srgbClr val="000000">
              <a:alpha val="1643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113A063-F68C-4300-9751-EA4F45477CDF}"/>
              </a:ext>
            </a:extLst>
          </p:cNvPr>
          <p:cNvGrpSpPr/>
          <p:nvPr/>
        </p:nvGrpSpPr>
        <p:grpSpPr>
          <a:xfrm>
            <a:off x="753921" y="1873447"/>
            <a:ext cx="7636158" cy="1978796"/>
            <a:chOff x="753921" y="1873447"/>
            <a:chExt cx="7636158" cy="1978796"/>
          </a:xfrm>
        </p:grpSpPr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A21A65FE-609B-4038-B2BD-B26C6DBB6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21" y="2236542"/>
              <a:ext cx="1582555" cy="1615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 dirty="0">
                  <a:solidFill>
                    <a:srgbClr val="53585F"/>
                  </a:solidFill>
                </a:rPr>
                <a:t>此部分内容作为文字排版占位显示（建议使用主题字体）通常规则为在</a:t>
              </a:r>
              <a:r>
                <a:rPr lang="en-US" altLang="zh-CN" sz="1100" dirty="0">
                  <a:solidFill>
                    <a:srgbClr val="53585F"/>
                  </a:solidFill>
                </a:rPr>
                <a:t>PPT</a:t>
              </a:r>
              <a:r>
                <a:rPr lang="zh-CN" altLang="en-US" sz="1100" dirty="0">
                  <a:solidFill>
                    <a:srgbClr val="53585F"/>
                  </a:solidFill>
                </a:rPr>
                <a:t>文档下中英文各使用一种字体以保持全文档统一</a:t>
              </a:r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AC14DA21-DB08-4643-8519-358FD40F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504" y="1873447"/>
              <a:ext cx="1452383" cy="244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 algn="r">
                <a:buSzTx/>
                <a:buFontTx/>
                <a:buNone/>
              </a:pPr>
              <a:r>
                <a:rPr lang="zh-CN" altLang="en-US" sz="1800" b="1">
                  <a:solidFill>
                    <a:srgbClr val="53585F"/>
                  </a:solidFill>
                </a:rPr>
                <a:t>标题文本预设</a:t>
              </a: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FE43D3D2-CBE5-4B45-87C1-3AEF8C59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126" y="2236542"/>
              <a:ext cx="1581953" cy="1615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 dirty="0">
                  <a:solidFill>
                    <a:srgbClr val="53585F"/>
                  </a:solidFill>
                </a:rPr>
                <a:t>此部分内容作为文字排版占位显示（建议使用主题字体）通常规则为在</a:t>
              </a:r>
              <a:r>
                <a:rPr lang="en-US" altLang="zh-CN" sz="1100" dirty="0">
                  <a:solidFill>
                    <a:srgbClr val="53585F"/>
                  </a:solidFill>
                </a:rPr>
                <a:t>PPT</a:t>
              </a:r>
              <a:r>
                <a:rPr lang="zh-CN" altLang="en-US" sz="1100" dirty="0">
                  <a:solidFill>
                    <a:srgbClr val="53585F"/>
                  </a:solidFill>
                </a:rPr>
                <a:t>文档下中英文各使用一种字体以保持全文档统一</a:t>
              </a:r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4121EC25-1C70-4090-A648-B10B4CD1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14" y="1873447"/>
              <a:ext cx="1452383" cy="244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800" b="1">
                  <a:solidFill>
                    <a:srgbClr val="53585F"/>
                  </a:solidFill>
                </a:rPr>
                <a:t>标题文本预设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BF64D48-665A-499F-AF52-566AD81015FF}"/>
              </a:ext>
            </a:extLst>
          </p:cNvPr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4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4"/>
          <p:cNvSpPr/>
          <p:nvPr/>
        </p:nvSpPr>
        <p:spPr>
          <a:xfrm>
            <a:off x="2353182" y="3305199"/>
            <a:ext cx="6100332" cy="864063"/>
          </a:xfrm>
          <a:custGeom>
            <a:avLst/>
            <a:gdLst>
              <a:gd name="connsiteX0" fmla="*/ 0 w 8527976"/>
              <a:gd name="connsiteY0" fmla="*/ 1099020 h 1099020"/>
              <a:gd name="connsiteX1" fmla="*/ 4403558 w 8527976"/>
              <a:gd name="connsiteY1" fmla="*/ 136 h 1099020"/>
              <a:gd name="connsiteX2" fmla="*/ 5662863 w 8527976"/>
              <a:gd name="connsiteY2" fmla="*/ 1018810 h 1099020"/>
              <a:gd name="connsiteX3" fmla="*/ 8462211 w 8527976"/>
              <a:gd name="connsiteY3" fmla="*/ 361083 h 1099020"/>
              <a:gd name="connsiteX4" fmla="*/ 7668126 w 8527976"/>
              <a:gd name="connsiteY4" fmla="*/ 272852 h 1099020"/>
              <a:gd name="connsiteX0" fmla="*/ 0 w 8664247"/>
              <a:gd name="connsiteY0" fmla="*/ 1227221 h 1227221"/>
              <a:gd name="connsiteX1" fmla="*/ 4403558 w 8664247"/>
              <a:gd name="connsiteY1" fmla="*/ 128337 h 1227221"/>
              <a:gd name="connsiteX2" fmla="*/ 5662863 w 8664247"/>
              <a:gd name="connsiteY2" fmla="*/ 1147011 h 1227221"/>
              <a:gd name="connsiteX3" fmla="*/ 8462211 w 8664247"/>
              <a:gd name="connsiteY3" fmla="*/ 489284 h 1227221"/>
              <a:gd name="connsiteX4" fmla="*/ 8390021 w 8664247"/>
              <a:gd name="connsiteY4" fmla="*/ 0 h 122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247" h="1227221">
                <a:moveTo>
                  <a:pt x="0" y="1227221"/>
                </a:moveTo>
                <a:cubicBezTo>
                  <a:pt x="1729874" y="684463"/>
                  <a:pt x="3459748" y="141705"/>
                  <a:pt x="4403558" y="128337"/>
                </a:cubicBezTo>
                <a:cubicBezTo>
                  <a:pt x="5347368" y="114969"/>
                  <a:pt x="4986421" y="1086853"/>
                  <a:pt x="5662863" y="1147011"/>
                </a:cubicBezTo>
                <a:cubicBezTo>
                  <a:pt x="6339305" y="1207169"/>
                  <a:pt x="8007685" y="680453"/>
                  <a:pt x="8462211" y="489284"/>
                </a:cubicBezTo>
                <a:cubicBezTo>
                  <a:pt x="8916737" y="298116"/>
                  <a:pt x="8474242" y="82884"/>
                  <a:pt x="8390021" y="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48"/>
          <p:cNvGrpSpPr/>
          <p:nvPr/>
        </p:nvGrpSpPr>
        <p:grpSpPr>
          <a:xfrm>
            <a:off x="2580257" y="1229260"/>
            <a:ext cx="2372363" cy="3132357"/>
            <a:chOff x="2653644" y="1979514"/>
            <a:chExt cx="2527084" cy="3336644"/>
          </a:xfrm>
        </p:grpSpPr>
        <p:grpSp>
          <p:nvGrpSpPr>
            <p:cNvPr id="27" name="Group 15"/>
            <p:cNvGrpSpPr/>
            <p:nvPr/>
          </p:nvGrpSpPr>
          <p:grpSpPr>
            <a:xfrm rot="18810804">
              <a:off x="3297532" y="3450865"/>
              <a:ext cx="842090" cy="540692"/>
              <a:chOff x="4481513" y="3678059"/>
              <a:chExt cx="1614487" cy="1036638"/>
            </a:xfrm>
          </p:grpSpPr>
          <p:sp>
            <p:nvSpPr>
              <p:cNvPr id="44" name="Rectangle 16"/>
              <p:cNvSpPr>
                <a:spLocks/>
              </p:cNvSpPr>
              <p:nvPr/>
            </p:nvSpPr>
            <p:spPr bwMode="auto">
              <a:xfrm>
                <a:off x="4481513" y="3678059"/>
                <a:ext cx="1614487" cy="3444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Rectangle 17"/>
              <p:cNvSpPr>
                <a:spLocks/>
              </p:cNvSpPr>
              <p:nvPr/>
            </p:nvSpPr>
            <p:spPr bwMode="auto">
              <a:xfrm>
                <a:off x="4481513" y="4022546"/>
                <a:ext cx="1614487" cy="3444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Rectangle 18"/>
              <p:cNvSpPr>
                <a:spLocks/>
              </p:cNvSpPr>
              <p:nvPr/>
            </p:nvSpPr>
            <p:spPr bwMode="auto">
              <a:xfrm>
                <a:off x="4481513" y="4367034"/>
                <a:ext cx="1614487" cy="3476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19"/>
            <p:cNvGrpSpPr/>
            <p:nvPr/>
          </p:nvGrpSpPr>
          <p:grpSpPr>
            <a:xfrm rot="18810804">
              <a:off x="3875495" y="2842900"/>
              <a:ext cx="842090" cy="538209"/>
              <a:chOff x="6096000" y="3187521"/>
              <a:chExt cx="1614487" cy="1031876"/>
            </a:xfrm>
          </p:grpSpPr>
          <p:sp>
            <p:nvSpPr>
              <p:cNvPr id="41" name="Rectangle 20"/>
              <p:cNvSpPr>
                <a:spLocks/>
              </p:cNvSpPr>
              <p:nvPr/>
            </p:nvSpPr>
            <p:spPr bwMode="auto">
              <a:xfrm>
                <a:off x="6096000" y="3187521"/>
                <a:ext cx="1614487" cy="3444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Rectangle 21"/>
              <p:cNvSpPr>
                <a:spLocks/>
              </p:cNvSpPr>
              <p:nvPr/>
            </p:nvSpPr>
            <p:spPr bwMode="auto">
              <a:xfrm>
                <a:off x="6096000" y="3532009"/>
                <a:ext cx="1614487" cy="342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Rectangle 22"/>
              <p:cNvSpPr>
                <a:spLocks/>
              </p:cNvSpPr>
              <p:nvPr/>
            </p:nvSpPr>
            <p:spPr bwMode="auto">
              <a:xfrm>
                <a:off x="6096000" y="3874909"/>
                <a:ext cx="1614487" cy="3444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23"/>
            <p:cNvGrpSpPr/>
            <p:nvPr/>
          </p:nvGrpSpPr>
          <p:grpSpPr>
            <a:xfrm rot="18810804">
              <a:off x="4426407" y="2193142"/>
              <a:ext cx="967950" cy="540693"/>
              <a:chOff x="7700963" y="3678059"/>
              <a:chExt cx="1855787" cy="1036638"/>
            </a:xfrm>
          </p:grpSpPr>
          <p:sp>
            <p:nvSpPr>
              <p:cNvPr id="36" name="Freeform: Shape 24"/>
              <p:cNvSpPr>
                <a:spLocks/>
              </p:cNvSpPr>
              <p:nvPr/>
            </p:nvSpPr>
            <p:spPr bwMode="auto">
              <a:xfrm>
                <a:off x="9224963" y="3678059"/>
                <a:ext cx="331787" cy="1036638"/>
              </a:xfrm>
              <a:custGeom>
                <a:avLst/>
                <a:gdLst>
                  <a:gd name="T0" fmla="*/ 0 w 209"/>
                  <a:gd name="T1" fmla="*/ 162 h 653"/>
                  <a:gd name="T2" fmla="*/ 135 w 209"/>
                  <a:gd name="T3" fmla="*/ 0 h 653"/>
                  <a:gd name="T4" fmla="*/ 209 w 209"/>
                  <a:gd name="T5" fmla="*/ 210 h 653"/>
                  <a:gd name="T6" fmla="*/ 209 w 209"/>
                  <a:gd name="T7" fmla="*/ 443 h 653"/>
                  <a:gd name="T8" fmla="*/ 135 w 209"/>
                  <a:gd name="T9" fmla="*/ 653 h 653"/>
                  <a:gd name="T10" fmla="*/ 0 w 209"/>
                  <a:gd name="T11" fmla="*/ 488 h 653"/>
                  <a:gd name="T12" fmla="*/ 0 w 209"/>
                  <a:gd name="T13" fmla="*/ 162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653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5"/>
              <p:cNvSpPr>
                <a:spLocks/>
              </p:cNvSpPr>
              <p:nvPr/>
            </p:nvSpPr>
            <p:spPr bwMode="auto">
              <a:xfrm>
                <a:off x="7700963" y="3678059"/>
                <a:ext cx="1738312" cy="344488"/>
              </a:xfrm>
              <a:custGeom>
                <a:avLst/>
                <a:gdLst>
                  <a:gd name="T0" fmla="*/ 1020 w 1095"/>
                  <a:gd name="T1" fmla="*/ 217 h 217"/>
                  <a:gd name="T2" fmla="*/ 1095 w 1095"/>
                  <a:gd name="T3" fmla="*/ 0 h 217"/>
                  <a:gd name="T4" fmla="*/ 0 w 1095"/>
                  <a:gd name="T5" fmla="*/ 0 h 217"/>
                  <a:gd name="T6" fmla="*/ 0 w 1095"/>
                  <a:gd name="T7" fmla="*/ 217 h 217"/>
                  <a:gd name="T8" fmla="*/ 1020 w 1095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217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Rectangle 26"/>
              <p:cNvSpPr>
                <a:spLocks/>
              </p:cNvSpPr>
              <p:nvPr/>
            </p:nvSpPr>
            <p:spPr bwMode="auto">
              <a:xfrm>
                <a:off x="7700963" y="4022546"/>
                <a:ext cx="1619250" cy="34448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7"/>
              <p:cNvSpPr>
                <a:spLocks/>
              </p:cNvSpPr>
              <p:nvPr/>
            </p:nvSpPr>
            <p:spPr bwMode="auto">
              <a:xfrm>
                <a:off x="7700963" y="4367034"/>
                <a:ext cx="1738312" cy="347663"/>
              </a:xfrm>
              <a:custGeom>
                <a:avLst/>
                <a:gdLst>
                  <a:gd name="T0" fmla="*/ 1095 w 1095"/>
                  <a:gd name="T1" fmla="*/ 219 h 219"/>
                  <a:gd name="T2" fmla="*/ 1020 w 1095"/>
                  <a:gd name="T3" fmla="*/ 0 h 219"/>
                  <a:gd name="T4" fmla="*/ 0 w 1095"/>
                  <a:gd name="T5" fmla="*/ 0 h 219"/>
                  <a:gd name="T6" fmla="*/ 0 w 1095"/>
                  <a:gd name="T7" fmla="*/ 219 h 219"/>
                  <a:gd name="T8" fmla="*/ 1095 w 1095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219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28"/>
              <p:cNvSpPr>
                <a:spLocks/>
              </p:cNvSpPr>
              <p:nvPr/>
            </p:nvSpPr>
            <p:spPr bwMode="auto">
              <a:xfrm>
                <a:off x="9398000" y="4049534"/>
                <a:ext cx="82550" cy="2936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18810804">
              <a:off x="2173396" y="4297700"/>
              <a:ext cx="1498706" cy="538210"/>
              <a:chOff x="1608138" y="3187521"/>
              <a:chExt cx="2873375" cy="1031876"/>
            </a:xfrm>
          </p:grpSpPr>
          <p:sp>
            <p:nvSpPr>
              <p:cNvPr id="31" name="Freeform: Shape 30"/>
              <p:cNvSpPr>
                <a:spLocks/>
              </p:cNvSpPr>
              <p:nvPr/>
            </p:nvSpPr>
            <p:spPr bwMode="auto">
              <a:xfrm>
                <a:off x="1608138" y="3187521"/>
                <a:ext cx="1490662" cy="1031875"/>
              </a:xfrm>
              <a:custGeom>
                <a:avLst/>
                <a:gdLst>
                  <a:gd name="T0" fmla="*/ 793 w 939"/>
                  <a:gd name="T1" fmla="*/ 650 h 650"/>
                  <a:gd name="T2" fmla="*/ 0 w 939"/>
                  <a:gd name="T3" fmla="*/ 326 h 650"/>
                  <a:gd name="T4" fmla="*/ 793 w 939"/>
                  <a:gd name="T5" fmla="*/ 0 h 650"/>
                  <a:gd name="T6" fmla="*/ 939 w 939"/>
                  <a:gd name="T7" fmla="*/ 0 h 650"/>
                  <a:gd name="T8" fmla="*/ 939 w 939"/>
                  <a:gd name="T9" fmla="*/ 650 h 650"/>
                  <a:gd name="T10" fmla="*/ 793 w 939"/>
                  <a:gd name="T11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9" h="650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1"/>
              <p:cNvSpPr>
                <a:spLocks/>
              </p:cNvSpPr>
              <p:nvPr/>
            </p:nvSpPr>
            <p:spPr bwMode="auto">
              <a:xfrm>
                <a:off x="2738438" y="3187521"/>
                <a:ext cx="1743075" cy="344488"/>
              </a:xfrm>
              <a:custGeom>
                <a:avLst/>
                <a:gdLst>
                  <a:gd name="T0" fmla="*/ 464 w 464"/>
                  <a:gd name="T1" fmla="*/ 0 h 91"/>
                  <a:gd name="T2" fmla="*/ 41 w 464"/>
                  <a:gd name="T3" fmla="*/ 0 h 91"/>
                  <a:gd name="T4" fmla="*/ 16 w 464"/>
                  <a:gd name="T5" fmla="*/ 14 h 91"/>
                  <a:gd name="T6" fmla="*/ 5 w 464"/>
                  <a:gd name="T7" fmla="*/ 31 h 91"/>
                  <a:gd name="T8" fmla="*/ 5 w 464"/>
                  <a:gd name="T9" fmla="*/ 59 h 91"/>
                  <a:gd name="T10" fmla="*/ 16 w 464"/>
                  <a:gd name="T11" fmla="*/ 77 h 91"/>
                  <a:gd name="T12" fmla="*/ 41 w 464"/>
                  <a:gd name="T13" fmla="*/ 91 h 91"/>
                  <a:gd name="T14" fmla="*/ 464 w 464"/>
                  <a:gd name="T15" fmla="*/ 91 h 91"/>
                  <a:gd name="T16" fmla="*/ 464 w 464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91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2"/>
              <p:cNvSpPr>
                <a:spLocks/>
              </p:cNvSpPr>
              <p:nvPr/>
            </p:nvSpPr>
            <p:spPr bwMode="auto">
              <a:xfrm>
                <a:off x="2738438" y="3532009"/>
                <a:ext cx="1743075" cy="342900"/>
              </a:xfrm>
              <a:custGeom>
                <a:avLst/>
                <a:gdLst>
                  <a:gd name="T0" fmla="*/ 464 w 464"/>
                  <a:gd name="T1" fmla="*/ 0 h 91"/>
                  <a:gd name="T2" fmla="*/ 41 w 464"/>
                  <a:gd name="T3" fmla="*/ 0 h 91"/>
                  <a:gd name="T4" fmla="*/ 16 w 464"/>
                  <a:gd name="T5" fmla="*/ 14 h 91"/>
                  <a:gd name="T6" fmla="*/ 5 w 464"/>
                  <a:gd name="T7" fmla="*/ 32 h 91"/>
                  <a:gd name="T8" fmla="*/ 5 w 464"/>
                  <a:gd name="T9" fmla="*/ 60 h 91"/>
                  <a:gd name="T10" fmla="*/ 16 w 464"/>
                  <a:gd name="T11" fmla="*/ 77 h 91"/>
                  <a:gd name="T12" fmla="*/ 41 w 464"/>
                  <a:gd name="T13" fmla="*/ 91 h 91"/>
                  <a:gd name="T14" fmla="*/ 464 w 464"/>
                  <a:gd name="T15" fmla="*/ 91 h 91"/>
                  <a:gd name="T16" fmla="*/ 464 w 464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91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3"/>
              <p:cNvSpPr>
                <a:spLocks/>
              </p:cNvSpPr>
              <p:nvPr/>
            </p:nvSpPr>
            <p:spPr bwMode="auto">
              <a:xfrm>
                <a:off x="2738438" y="3874909"/>
                <a:ext cx="1743075" cy="344488"/>
              </a:xfrm>
              <a:custGeom>
                <a:avLst/>
                <a:gdLst>
                  <a:gd name="T0" fmla="*/ 464 w 464"/>
                  <a:gd name="T1" fmla="*/ 0 h 91"/>
                  <a:gd name="T2" fmla="*/ 41 w 464"/>
                  <a:gd name="T3" fmla="*/ 0 h 91"/>
                  <a:gd name="T4" fmla="*/ 16 w 464"/>
                  <a:gd name="T5" fmla="*/ 14 h 91"/>
                  <a:gd name="T6" fmla="*/ 5 w 464"/>
                  <a:gd name="T7" fmla="*/ 32 h 91"/>
                  <a:gd name="T8" fmla="*/ 5 w 464"/>
                  <a:gd name="T9" fmla="*/ 60 h 91"/>
                  <a:gd name="T10" fmla="*/ 16 w 464"/>
                  <a:gd name="T11" fmla="*/ 77 h 91"/>
                  <a:gd name="T12" fmla="*/ 41 w 464"/>
                  <a:gd name="T13" fmla="*/ 91 h 91"/>
                  <a:gd name="T14" fmla="*/ 464 w 464"/>
                  <a:gd name="T15" fmla="*/ 91 h 91"/>
                  <a:gd name="T16" fmla="*/ 464 w 464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91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4"/>
              <p:cNvSpPr>
                <a:spLocks/>
              </p:cNvSpPr>
              <p:nvPr/>
            </p:nvSpPr>
            <p:spPr bwMode="auto">
              <a:xfrm>
                <a:off x="1608138" y="3538359"/>
                <a:ext cx="428625" cy="333375"/>
              </a:xfrm>
              <a:custGeom>
                <a:avLst/>
                <a:gdLst>
                  <a:gd name="T0" fmla="*/ 114 w 114"/>
                  <a:gd name="T1" fmla="*/ 49 h 88"/>
                  <a:gd name="T2" fmla="*/ 107 w 114"/>
                  <a:gd name="T3" fmla="*/ 0 h 88"/>
                  <a:gd name="T4" fmla="*/ 0 w 114"/>
                  <a:gd name="T5" fmla="*/ 44 h 88"/>
                  <a:gd name="T6" fmla="*/ 109 w 114"/>
                  <a:gd name="T7" fmla="*/ 88 h 88"/>
                  <a:gd name="T8" fmla="*/ 114 w 114"/>
                  <a:gd name="T9" fmla="*/ 4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88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6" name="Freeform: Shape 35"/>
          <p:cNvSpPr>
            <a:spLocks/>
          </p:cNvSpPr>
          <p:nvPr/>
        </p:nvSpPr>
        <p:spPr bwMode="auto">
          <a:xfrm>
            <a:off x="1841613" y="1507393"/>
            <a:ext cx="4251840" cy="1514522"/>
          </a:xfrm>
          <a:custGeom>
            <a:avLst/>
            <a:gdLst>
              <a:gd name="T0" fmla="*/ 3799 w 3804"/>
              <a:gd name="T1" fmla="*/ 0 h 1355"/>
              <a:gd name="T2" fmla="*/ 372 w 3804"/>
              <a:gd name="T3" fmla="*/ 0 h 1355"/>
              <a:gd name="T4" fmla="*/ 0 w 3804"/>
              <a:gd name="T5" fmla="*/ 679 h 1355"/>
              <a:gd name="T6" fmla="*/ 372 w 3804"/>
              <a:gd name="T7" fmla="*/ 1355 h 1355"/>
              <a:gd name="T8" fmla="*/ 3804 w 3804"/>
              <a:gd name="T9" fmla="*/ 1355 h 1355"/>
              <a:gd name="T10" fmla="*/ 3799 w 3804"/>
              <a:gd name="T11" fmla="*/ 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4" h="1355">
                <a:moveTo>
                  <a:pt x="3799" y="0"/>
                </a:moveTo>
                <a:lnTo>
                  <a:pt x="372" y="0"/>
                </a:lnTo>
                <a:lnTo>
                  <a:pt x="0" y="679"/>
                </a:lnTo>
                <a:lnTo>
                  <a:pt x="372" y="1355"/>
                </a:lnTo>
                <a:lnTo>
                  <a:pt x="3804" y="1355"/>
                </a:lnTo>
                <a:lnTo>
                  <a:pt x="37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Straight Connector 36"/>
          <p:cNvCxnSpPr/>
          <p:nvPr/>
        </p:nvCxnSpPr>
        <p:spPr>
          <a:xfrm>
            <a:off x="4860659" y="1874568"/>
            <a:ext cx="463093" cy="0"/>
          </a:xfrm>
          <a:prstGeom prst="line">
            <a:avLst/>
          </a:prstGeom>
          <a:ln w="12700" cmpd="sng">
            <a:solidFill>
              <a:schemeClr val="accent4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7"/>
          <p:cNvCxnSpPr/>
          <p:nvPr/>
        </p:nvCxnSpPr>
        <p:spPr>
          <a:xfrm>
            <a:off x="3789539" y="3016266"/>
            <a:ext cx="463093" cy="0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8"/>
          <p:cNvCxnSpPr/>
          <p:nvPr/>
        </p:nvCxnSpPr>
        <p:spPr>
          <a:xfrm flipH="1">
            <a:off x="3465734" y="2115104"/>
            <a:ext cx="463093" cy="0"/>
          </a:xfrm>
          <a:prstGeom prst="line">
            <a:avLst/>
          </a:prstGeom>
          <a:ln w="12700" cmpd="sng">
            <a:solidFill>
              <a:schemeClr val="accent3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9"/>
          <p:cNvCxnSpPr/>
          <p:nvPr/>
        </p:nvCxnSpPr>
        <p:spPr>
          <a:xfrm flipH="1">
            <a:off x="2425867" y="3217069"/>
            <a:ext cx="463093" cy="0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40"/>
          <p:cNvSpPr/>
          <p:nvPr/>
        </p:nvSpPr>
        <p:spPr>
          <a:xfrm>
            <a:off x="5460860" y="1703646"/>
            <a:ext cx="615554" cy="369332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r>
              <a:rPr lang="en-US" sz="3200">
                <a:solidFill>
                  <a:schemeClr val="accent4"/>
                </a:solidFill>
              </a:rPr>
              <a:t>25%</a:t>
            </a:r>
          </a:p>
        </p:txBody>
      </p:sp>
      <p:sp>
        <p:nvSpPr>
          <p:cNvPr id="12" name="Rectangle 41"/>
          <p:cNvSpPr/>
          <p:nvPr/>
        </p:nvSpPr>
        <p:spPr>
          <a:xfrm>
            <a:off x="4384326" y="2845549"/>
            <a:ext cx="615554" cy="369332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25%</a:t>
            </a:r>
          </a:p>
        </p:txBody>
      </p:sp>
      <p:sp>
        <p:nvSpPr>
          <p:cNvPr id="13" name="Rectangle 42"/>
          <p:cNvSpPr/>
          <p:nvPr/>
        </p:nvSpPr>
        <p:spPr>
          <a:xfrm>
            <a:off x="2649386" y="1956040"/>
            <a:ext cx="615554" cy="369332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en-US" sz="3200">
                <a:solidFill>
                  <a:schemeClr val="accent3"/>
                </a:solidFill>
              </a:rPr>
              <a:t>25%</a:t>
            </a:r>
          </a:p>
        </p:txBody>
      </p:sp>
      <p:sp>
        <p:nvSpPr>
          <p:cNvPr id="14" name="Rectangle 43"/>
          <p:cNvSpPr/>
          <p:nvPr/>
        </p:nvSpPr>
        <p:spPr>
          <a:xfrm>
            <a:off x="1661334" y="3130788"/>
            <a:ext cx="615554" cy="369332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en-US" sz="3200">
                <a:solidFill>
                  <a:schemeClr val="accent2"/>
                </a:solidFill>
              </a:rPr>
              <a:t>25%</a:t>
            </a:r>
          </a:p>
        </p:txBody>
      </p:sp>
      <p:grpSp>
        <p:nvGrpSpPr>
          <p:cNvPr id="15" name="Group 49"/>
          <p:cNvGrpSpPr/>
          <p:nvPr/>
        </p:nvGrpSpPr>
        <p:grpSpPr>
          <a:xfrm>
            <a:off x="1474890" y="2325372"/>
            <a:ext cx="1790049" cy="542889"/>
            <a:chOff x="1454811" y="2057192"/>
            <a:chExt cx="2191036" cy="723852"/>
          </a:xfrm>
        </p:grpSpPr>
        <p:sp>
          <p:nvSpPr>
            <p:cNvPr id="25" name="TextBox 50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6" name="Rectangle 51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grpSp>
        <p:nvGrpSpPr>
          <p:cNvPr id="16" name="Group 52"/>
          <p:cNvGrpSpPr/>
          <p:nvPr/>
        </p:nvGrpSpPr>
        <p:grpSpPr>
          <a:xfrm>
            <a:off x="486838" y="3500120"/>
            <a:ext cx="1790049" cy="542889"/>
            <a:chOff x="1454811" y="2057192"/>
            <a:chExt cx="2191036" cy="723852"/>
          </a:xfrm>
        </p:grpSpPr>
        <p:sp>
          <p:nvSpPr>
            <p:cNvPr id="23" name="TextBox 53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4" name="Rectangle 54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7" name="Group 55"/>
          <p:cNvGrpSpPr/>
          <p:nvPr/>
        </p:nvGrpSpPr>
        <p:grpSpPr>
          <a:xfrm>
            <a:off x="5460860" y="2072978"/>
            <a:ext cx="1790049" cy="542889"/>
            <a:chOff x="1454811" y="2057192"/>
            <a:chExt cx="2191036" cy="723852"/>
          </a:xfrm>
        </p:grpSpPr>
        <p:sp>
          <p:nvSpPr>
            <p:cNvPr id="21" name="TextBox 56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2" name="Rectangle 57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18" name="Group 58"/>
          <p:cNvGrpSpPr/>
          <p:nvPr/>
        </p:nvGrpSpPr>
        <p:grpSpPr>
          <a:xfrm>
            <a:off x="4384326" y="3214881"/>
            <a:ext cx="1790049" cy="542889"/>
            <a:chOff x="1454811" y="2057192"/>
            <a:chExt cx="2191036" cy="723852"/>
          </a:xfrm>
        </p:grpSpPr>
        <p:sp>
          <p:nvSpPr>
            <p:cNvPr id="19" name="TextBox 59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0" name="Rectangle 60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BC4E38B-9463-4218-8116-5FDB01B44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98"/>
            <a:ext cx="9144000" cy="517599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979F4F5A-0300-41D7-B1B7-DFCF3247C386}"/>
              </a:ext>
            </a:extLst>
          </p:cNvPr>
          <p:cNvGrpSpPr/>
          <p:nvPr/>
        </p:nvGrpSpPr>
        <p:grpSpPr>
          <a:xfrm>
            <a:off x="2880436" y="767017"/>
            <a:ext cx="3312368" cy="3312368"/>
            <a:chOff x="2880436" y="767017"/>
            <a:chExt cx="3312368" cy="331236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C0560777-A8C8-426F-8FB4-F8DD5DF4BED6}"/>
                </a:ext>
              </a:extLst>
            </p:cNvPr>
            <p:cNvSpPr/>
            <p:nvPr/>
          </p:nvSpPr>
          <p:spPr>
            <a:xfrm>
              <a:off x="2880436" y="767017"/>
              <a:ext cx="3312368" cy="3312368"/>
            </a:xfrm>
            <a:prstGeom prst="ellipse">
              <a:avLst/>
            </a:prstGeom>
            <a:solidFill>
              <a:srgbClr val="FFB5B2"/>
            </a:solidFill>
            <a:ln>
              <a:noFill/>
            </a:ln>
            <a:effectLst>
              <a:outerShdw blurRad="127000" dist="76200" dir="5400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1DA1081-681F-48DA-9D01-A2B19F2A2AAF}"/>
                </a:ext>
              </a:extLst>
            </p:cNvPr>
            <p:cNvSpPr/>
            <p:nvPr/>
          </p:nvSpPr>
          <p:spPr>
            <a:xfrm>
              <a:off x="3018128" y="904709"/>
              <a:ext cx="3036984" cy="3036984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88A9B476-9257-42E5-88C4-1C3CBD9CE032}"/>
              </a:ext>
            </a:extLst>
          </p:cNvPr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02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5362E241-418C-4F1A-BE50-1B5A2799D8AE}"/>
              </a:ext>
            </a:extLst>
          </p:cNvPr>
          <p:cNvSpPr txBox="1"/>
          <p:nvPr/>
        </p:nvSpPr>
        <p:spPr>
          <a:xfrm>
            <a:off x="3367069" y="236640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566533" y="3051609"/>
            <a:ext cx="5042941" cy="695212"/>
            <a:chOff x="3566533" y="3051609"/>
            <a:chExt cx="5042941" cy="695212"/>
          </a:xfrm>
        </p:grpSpPr>
        <p:grpSp>
          <p:nvGrpSpPr>
            <p:cNvPr id="37" name="组合 36"/>
            <p:cNvGrpSpPr/>
            <p:nvPr/>
          </p:nvGrpSpPr>
          <p:grpSpPr>
            <a:xfrm>
              <a:off x="3566533" y="3051609"/>
              <a:ext cx="5042941" cy="695212"/>
              <a:chOff x="3566533" y="3051609"/>
              <a:chExt cx="5042941" cy="695212"/>
            </a:xfrm>
          </p:grpSpPr>
          <p:sp>
            <p:nvSpPr>
              <p:cNvPr id="18" name="任意多边形 17"/>
              <p:cNvSpPr>
                <a:spLocks/>
              </p:cNvSpPr>
              <p:nvPr/>
            </p:nvSpPr>
            <p:spPr bwMode="auto">
              <a:xfrm>
                <a:off x="3566533" y="3158933"/>
                <a:ext cx="2324544" cy="458391"/>
              </a:xfrm>
              <a:custGeom>
                <a:avLst/>
                <a:gdLst>
                  <a:gd name="T0" fmla="*/ 15515 w 17221"/>
                  <a:gd name="T1" fmla="*/ 0 h 3396"/>
                  <a:gd name="T2" fmla="*/ 15515 w 17221"/>
                  <a:gd name="T3" fmla="*/ 0 h 3396"/>
                  <a:gd name="T4" fmla="*/ 13825 w 17221"/>
                  <a:gd name="T5" fmla="*/ 1474 h 3396"/>
                  <a:gd name="T6" fmla="*/ 1888 w 17221"/>
                  <a:gd name="T7" fmla="*/ 1474 h 3396"/>
                  <a:gd name="T8" fmla="*/ 0 w 17221"/>
                  <a:gd name="T9" fmla="*/ 2435 h 3396"/>
                  <a:gd name="T10" fmla="*/ 1888 w 17221"/>
                  <a:gd name="T11" fmla="*/ 3395 h 3396"/>
                  <a:gd name="T12" fmla="*/ 15515 w 17221"/>
                  <a:gd name="T13" fmla="*/ 3395 h 3396"/>
                  <a:gd name="T14" fmla="*/ 17220 w 17221"/>
                  <a:gd name="T15" fmla="*/ 1706 h 3396"/>
                  <a:gd name="T16" fmla="*/ 17220 w 17221"/>
                  <a:gd name="T17" fmla="*/ 0 h 3396"/>
                  <a:gd name="T18" fmla="*/ 15515 w 17221"/>
                  <a:gd name="T19" fmla="*/ 0 h 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21" h="3396">
                    <a:moveTo>
                      <a:pt x="15515" y="0"/>
                    </a:moveTo>
                    <a:lnTo>
                      <a:pt x="15515" y="0"/>
                    </a:lnTo>
                    <a:cubicBezTo>
                      <a:pt x="14654" y="0"/>
                      <a:pt x="13942" y="646"/>
                      <a:pt x="13825" y="1474"/>
                    </a:cubicBezTo>
                    <a:cubicBezTo>
                      <a:pt x="1888" y="1474"/>
                      <a:pt x="1888" y="1474"/>
                      <a:pt x="1888" y="1474"/>
                    </a:cubicBezTo>
                    <a:cubicBezTo>
                      <a:pt x="0" y="2435"/>
                      <a:pt x="0" y="2435"/>
                      <a:pt x="0" y="2435"/>
                    </a:cubicBezTo>
                    <a:cubicBezTo>
                      <a:pt x="1888" y="3395"/>
                      <a:pt x="1888" y="3395"/>
                      <a:pt x="1888" y="3395"/>
                    </a:cubicBezTo>
                    <a:cubicBezTo>
                      <a:pt x="15515" y="3395"/>
                      <a:pt x="15515" y="3395"/>
                      <a:pt x="15515" y="3395"/>
                    </a:cubicBezTo>
                    <a:cubicBezTo>
                      <a:pt x="16458" y="3395"/>
                      <a:pt x="17220" y="2633"/>
                      <a:pt x="17220" y="1706"/>
                    </a:cubicBezTo>
                    <a:cubicBezTo>
                      <a:pt x="17220" y="0"/>
                      <a:pt x="17220" y="0"/>
                      <a:pt x="17220" y="0"/>
                    </a:cubicBezTo>
                    <a:cubicBezTo>
                      <a:pt x="15515" y="0"/>
                      <a:pt x="15515" y="0"/>
                      <a:pt x="1551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任意多边形 18"/>
              <p:cNvSpPr>
                <a:spLocks/>
              </p:cNvSpPr>
              <p:nvPr/>
            </p:nvSpPr>
            <p:spPr bwMode="auto">
              <a:xfrm>
                <a:off x="5468433" y="3195247"/>
                <a:ext cx="386928" cy="386953"/>
              </a:xfrm>
              <a:custGeom>
                <a:avLst/>
                <a:gdLst>
                  <a:gd name="T0" fmla="*/ 2866 w 2867"/>
                  <a:gd name="T1" fmla="*/ 1440 h 2865"/>
                  <a:gd name="T2" fmla="*/ 2866 w 2867"/>
                  <a:gd name="T3" fmla="*/ 1440 h 2865"/>
                  <a:gd name="T4" fmla="*/ 1425 w 2867"/>
                  <a:gd name="T5" fmla="*/ 2864 h 2865"/>
                  <a:gd name="T6" fmla="*/ 0 w 2867"/>
                  <a:gd name="T7" fmla="*/ 1440 h 2865"/>
                  <a:gd name="T8" fmla="*/ 1425 w 2867"/>
                  <a:gd name="T9" fmla="*/ 0 h 2865"/>
                  <a:gd name="T10" fmla="*/ 2866 w 2867"/>
                  <a:gd name="T11" fmla="*/ 1440 h 2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7" h="2865">
                    <a:moveTo>
                      <a:pt x="2866" y="1440"/>
                    </a:moveTo>
                    <a:lnTo>
                      <a:pt x="2866" y="1440"/>
                    </a:lnTo>
                    <a:cubicBezTo>
                      <a:pt x="2866" y="2218"/>
                      <a:pt x="2220" y="2864"/>
                      <a:pt x="1425" y="2864"/>
                    </a:cubicBezTo>
                    <a:cubicBezTo>
                      <a:pt x="630" y="2864"/>
                      <a:pt x="0" y="2218"/>
                      <a:pt x="0" y="1440"/>
                    </a:cubicBezTo>
                    <a:cubicBezTo>
                      <a:pt x="0" y="645"/>
                      <a:pt x="630" y="0"/>
                      <a:pt x="1425" y="0"/>
                    </a:cubicBezTo>
                    <a:cubicBezTo>
                      <a:pt x="2220" y="0"/>
                      <a:pt x="2866" y="645"/>
                      <a:pt x="2866" y="1440"/>
                    </a:cubicBezTo>
                  </a:path>
                </a:pathLst>
              </a:custGeom>
              <a:solidFill>
                <a:srgbClr val="4759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文本框 21"/>
              <p:cNvSpPr txBox="1">
                <a:spLocks/>
              </p:cNvSpPr>
              <p:nvPr/>
            </p:nvSpPr>
            <p:spPr bwMode="auto">
              <a:xfrm>
                <a:off x="5545798" y="3245724"/>
                <a:ext cx="235642" cy="248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14="http://schemas.microsoft.com/office/powerpoint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50400" rIns="0" bIns="0">
                <a:normAutofit fontScale="70000" lnSpcReduction="20000"/>
              </a:bodyPr>
              <a:lstStyle/>
              <a:p>
                <a:pPr algn="ctr">
                  <a:buClrTx/>
                  <a:buFontTx/>
                  <a:buNone/>
                </a:pPr>
                <a:r>
                  <a:rPr lang="en-US" sz="2200">
                    <a:solidFill>
                      <a:srgbClr val="FFFFFF"/>
                    </a:solidFill>
                  </a:rPr>
                  <a:t>04</a:t>
                </a: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5916142" y="3051609"/>
                <a:ext cx="2693332" cy="695212"/>
                <a:chOff x="7888189" y="3600761"/>
                <a:chExt cx="3591109" cy="926949"/>
              </a:xfrm>
            </p:grpSpPr>
            <p:sp>
              <p:nvSpPr>
                <p:cNvPr id="32" name="文本框 48"/>
                <p:cNvSpPr txBox="1"/>
                <p:nvPr/>
              </p:nvSpPr>
              <p:spPr>
                <a:xfrm>
                  <a:off x="7888189" y="3939297"/>
                  <a:ext cx="3584674" cy="588413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/>
                    <a:t>此部分内容作为文字排版占位显示</a:t>
                  </a:r>
                  <a:br>
                    <a:rPr lang="zh-CN" altLang="en-US" sz="1100"/>
                  </a:br>
                  <a:r>
                    <a:rPr lang="zh-CN" altLang="en-US" sz="1100"/>
                    <a:t>（建议使用主题字体）</a:t>
                  </a:r>
                </a:p>
              </p:txBody>
            </p:sp>
            <p:sp>
              <p:nvSpPr>
                <p:cNvPr id="33" name="文本框 49"/>
                <p:cNvSpPr txBox="1"/>
                <p:nvPr/>
              </p:nvSpPr>
              <p:spPr>
                <a:xfrm>
                  <a:off x="7894624" y="3600761"/>
                  <a:ext cx="3584674" cy="338536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ctr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4"/>
                      </a:solidFill>
                    </a:rPr>
                    <a:t>标题文本预设</a:t>
                  </a:r>
                </a:p>
              </p:txBody>
            </p:sp>
          </p:grpSp>
        </p:grpSp>
        <p:sp>
          <p:nvSpPr>
            <p:cNvPr id="20" name="任意多边形 20"/>
            <p:cNvSpPr>
              <a:spLocks/>
            </p:cNvSpPr>
            <p:nvPr/>
          </p:nvSpPr>
          <p:spPr bwMode="auto">
            <a:xfrm>
              <a:off x="3566533" y="3358362"/>
              <a:ext cx="1866183" cy="259556"/>
            </a:xfrm>
            <a:custGeom>
              <a:avLst/>
              <a:gdLst>
                <a:gd name="T0" fmla="*/ 13825 w 13826"/>
                <a:gd name="T1" fmla="*/ 0 h 1922"/>
                <a:gd name="T2" fmla="*/ 13825 w 13826"/>
                <a:gd name="T3" fmla="*/ 0 h 1922"/>
                <a:gd name="T4" fmla="*/ 1888 w 13826"/>
                <a:gd name="T5" fmla="*/ 0 h 1922"/>
                <a:gd name="T6" fmla="*/ 0 w 13826"/>
                <a:gd name="T7" fmla="*/ 961 h 1922"/>
                <a:gd name="T8" fmla="*/ 1888 w 13826"/>
                <a:gd name="T9" fmla="*/ 1921 h 1922"/>
                <a:gd name="T10" fmla="*/ 1921 w 13826"/>
                <a:gd name="T11" fmla="*/ 1921 h 1922"/>
                <a:gd name="T12" fmla="*/ 13825 w 13826"/>
                <a:gd name="T13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6" h="1922">
                  <a:moveTo>
                    <a:pt x="13825" y="0"/>
                  </a:moveTo>
                  <a:lnTo>
                    <a:pt x="13825" y="0"/>
                  </a:lnTo>
                  <a:cubicBezTo>
                    <a:pt x="1888" y="0"/>
                    <a:pt x="1888" y="0"/>
                    <a:pt x="1888" y="0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1888" y="1921"/>
                    <a:pt x="1888" y="1921"/>
                    <a:pt x="1888" y="1921"/>
                  </a:cubicBezTo>
                  <a:cubicBezTo>
                    <a:pt x="1921" y="1921"/>
                    <a:pt x="1921" y="1921"/>
                    <a:pt x="1921" y="1921"/>
                  </a:cubicBezTo>
                  <a:cubicBezTo>
                    <a:pt x="2566" y="1822"/>
                    <a:pt x="13428" y="100"/>
                    <a:pt x="13825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3632" y="2518896"/>
            <a:ext cx="5038379" cy="695212"/>
            <a:chOff x="533632" y="2518896"/>
            <a:chExt cx="5038379" cy="695212"/>
          </a:xfrm>
        </p:grpSpPr>
        <p:sp>
          <p:nvSpPr>
            <p:cNvPr id="13" name="任意多边形 12"/>
            <p:cNvSpPr>
              <a:spLocks/>
            </p:cNvSpPr>
            <p:nvPr/>
          </p:nvSpPr>
          <p:spPr bwMode="auto">
            <a:xfrm>
              <a:off x="3246871" y="2620770"/>
              <a:ext cx="2324544" cy="460772"/>
            </a:xfrm>
            <a:custGeom>
              <a:avLst/>
              <a:gdLst>
                <a:gd name="T0" fmla="*/ 1706 w 17221"/>
                <a:gd name="T1" fmla="*/ 0 h 3412"/>
                <a:gd name="T2" fmla="*/ 1706 w 17221"/>
                <a:gd name="T3" fmla="*/ 0 h 3412"/>
                <a:gd name="T4" fmla="*/ 3394 w 17221"/>
                <a:gd name="T5" fmla="*/ 1490 h 3412"/>
                <a:gd name="T6" fmla="*/ 15332 w 17221"/>
                <a:gd name="T7" fmla="*/ 1490 h 3412"/>
                <a:gd name="T8" fmla="*/ 17220 w 17221"/>
                <a:gd name="T9" fmla="*/ 2450 h 3412"/>
                <a:gd name="T10" fmla="*/ 15332 w 17221"/>
                <a:gd name="T11" fmla="*/ 3411 h 3412"/>
                <a:gd name="T12" fmla="*/ 1706 w 17221"/>
                <a:gd name="T13" fmla="*/ 3411 h 3412"/>
                <a:gd name="T14" fmla="*/ 0 w 17221"/>
                <a:gd name="T15" fmla="*/ 1705 h 3412"/>
                <a:gd name="T16" fmla="*/ 0 w 17221"/>
                <a:gd name="T17" fmla="*/ 0 h 3412"/>
                <a:gd name="T18" fmla="*/ 1706 w 17221"/>
                <a:gd name="T19" fmla="*/ 0 h 3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412">
                  <a:moveTo>
                    <a:pt x="1706" y="0"/>
                  </a:moveTo>
                  <a:lnTo>
                    <a:pt x="1706" y="0"/>
                  </a:lnTo>
                  <a:cubicBezTo>
                    <a:pt x="2567" y="0"/>
                    <a:pt x="3278" y="646"/>
                    <a:pt x="3394" y="1490"/>
                  </a:cubicBezTo>
                  <a:cubicBezTo>
                    <a:pt x="15332" y="1490"/>
                    <a:pt x="15332" y="1490"/>
                    <a:pt x="15332" y="1490"/>
                  </a:cubicBezTo>
                  <a:cubicBezTo>
                    <a:pt x="17220" y="2450"/>
                    <a:pt x="17220" y="2450"/>
                    <a:pt x="17220" y="2450"/>
                  </a:cubicBezTo>
                  <a:cubicBezTo>
                    <a:pt x="15332" y="3411"/>
                    <a:pt x="15332" y="3411"/>
                    <a:pt x="15332" y="3411"/>
                  </a:cubicBezTo>
                  <a:cubicBezTo>
                    <a:pt x="1706" y="3411"/>
                    <a:pt x="1706" y="3411"/>
                    <a:pt x="1706" y="3411"/>
                  </a:cubicBezTo>
                  <a:cubicBezTo>
                    <a:pt x="761" y="3411"/>
                    <a:pt x="0" y="2649"/>
                    <a:pt x="0" y="17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06" y="0"/>
                    <a:pt x="1706" y="0"/>
                    <a:pt x="170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 13"/>
            <p:cNvSpPr>
              <a:spLocks/>
            </p:cNvSpPr>
            <p:nvPr/>
          </p:nvSpPr>
          <p:spPr bwMode="auto">
            <a:xfrm>
              <a:off x="3282588" y="2658870"/>
              <a:ext cx="386928" cy="386953"/>
            </a:xfrm>
            <a:custGeom>
              <a:avLst/>
              <a:gdLst>
                <a:gd name="T0" fmla="*/ 0 w 2866"/>
                <a:gd name="T1" fmla="*/ 1423 h 2865"/>
                <a:gd name="T2" fmla="*/ 0 w 2866"/>
                <a:gd name="T3" fmla="*/ 1423 h 2865"/>
                <a:gd name="T4" fmla="*/ 1441 w 2866"/>
                <a:gd name="T5" fmla="*/ 2864 h 2865"/>
                <a:gd name="T6" fmla="*/ 2865 w 2866"/>
                <a:gd name="T7" fmla="*/ 1423 h 2865"/>
                <a:gd name="T8" fmla="*/ 1441 w 2866"/>
                <a:gd name="T9" fmla="*/ 0 h 2865"/>
                <a:gd name="T10" fmla="*/ 0 w 2866"/>
                <a:gd name="T11" fmla="*/ 1423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6" h="2865">
                  <a:moveTo>
                    <a:pt x="0" y="1423"/>
                  </a:moveTo>
                  <a:lnTo>
                    <a:pt x="0" y="1423"/>
                  </a:lnTo>
                  <a:cubicBezTo>
                    <a:pt x="0" y="2218"/>
                    <a:pt x="646" y="2864"/>
                    <a:pt x="1441" y="2864"/>
                  </a:cubicBezTo>
                  <a:cubicBezTo>
                    <a:pt x="2236" y="2864"/>
                    <a:pt x="2865" y="2218"/>
                    <a:pt x="2865" y="1423"/>
                  </a:cubicBezTo>
                  <a:cubicBezTo>
                    <a:pt x="2865" y="629"/>
                    <a:pt x="2236" y="0"/>
                    <a:pt x="1441" y="0"/>
                  </a:cubicBezTo>
                  <a:cubicBezTo>
                    <a:pt x="646" y="0"/>
                    <a:pt x="0" y="629"/>
                    <a:pt x="0" y="1423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 14"/>
            <p:cNvSpPr>
              <a:spLocks/>
            </p:cNvSpPr>
            <p:nvPr/>
          </p:nvSpPr>
          <p:spPr bwMode="auto">
            <a:xfrm>
              <a:off x="5312471" y="2951169"/>
              <a:ext cx="259540" cy="129778"/>
            </a:xfrm>
            <a:custGeom>
              <a:avLst/>
              <a:gdLst>
                <a:gd name="T0" fmla="*/ 1920 w 1921"/>
                <a:gd name="T1" fmla="*/ 0 h 962"/>
                <a:gd name="T2" fmla="*/ 1920 w 1921"/>
                <a:gd name="T3" fmla="*/ 0 h 962"/>
                <a:gd name="T4" fmla="*/ 32 w 1921"/>
                <a:gd name="T5" fmla="*/ 961 h 962"/>
                <a:gd name="T6" fmla="*/ 0 w 1921"/>
                <a:gd name="T7" fmla="*/ 961 h 962"/>
                <a:gd name="T8" fmla="*/ 32 w 1921"/>
                <a:gd name="T9" fmla="*/ 961 h 962"/>
                <a:gd name="T10" fmla="*/ 1920 w 1921"/>
                <a:gd name="T11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962">
                  <a:moveTo>
                    <a:pt x="1920" y="0"/>
                  </a:moveTo>
                  <a:lnTo>
                    <a:pt x="1920" y="0"/>
                  </a:lnTo>
                  <a:cubicBezTo>
                    <a:pt x="32" y="961"/>
                    <a:pt x="32" y="961"/>
                    <a:pt x="32" y="961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16" y="961"/>
                    <a:pt x="32" y="961"/>
                    <a:pt x="32" y="961"/>
                  </a:cubicBezTo>
                  <a:cubicBezTo>
                    <a:pt x="1920" y="0"/>
                    <a:pt x="1920" y="0"/>
                    <a:pt x="19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 15"/>
            <p:cNvSpPr>
              <a:spLocks/>
            </p:cNvSpPr>
            <p:nvPr/>
          </p:nvSpPr>
          <p:spPr bwMode="auto">
            <a:xfrm>
              <a:off x="3705231" y="2821986"/>
              <a:ext cx="1866779" cy="259556"/>
            </a:xfrm>
            <a:custGeom>
              <a:avLst/>
              <a:gdLst>
                <a:gd name="T0" fmla="*/ 11938 w 13827"/>
                <a:gd name="T1" fmla="*/ 0 h 1922"/>
                <a:gd name="T2" fmla="*/ 11938 w 13827"/>
                <a:gd name="T3" fmla="*/ 0 h 1922"/>
                <a:gd name="T4" fmla="*/ 0 w 13827"/>
                <a:gd name="T5" fmla="*/ 0 h 1922"/>
                <a:gd name="T6" fmla="*/ 11906 w 13827"/>
                <a:gd name="T7" fmla="*/ 1921 h 1922"/>
                <a:gd name="T8" fmla="*/ 11938 w 13827"/>
                <a:gd name="T9" fmla="*/ 1921 h 1922"/>
                <a:gd name="T10" fmla="*/ 13826 w 13827"/>
                <a:gd name="T11" fmla="*/ 960 h 1922"/>
                <a:gd name="T12" fmla="*/ 11938 w 13827"/>
                <a:gd name="T13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7" h="1922">
                  <a:moveTo>
                    <a:pt x="11938" y="0"/>
                  </a:moveTo>
                  <a:lnTo>
                    <a:pt x="1193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14" y="83"/>
                    <a:pt x="11260" y="1822"/>
                    <a:pt x="11906" y="1921"/>
                  </a:cubicBezTo>
                  <a:cubicBezTo>
                    <a:pt x="11938" y="1921"/>
                    <a:pt x="11938" y="1921"/>
                    <a:pt x="11938" y="1921"/>
                  </a:cubicBezTo>
                  <a:cubicBezTo>
                    <a:pt x="13826" y="960"/>
                    <a:pt x="13826" y="960"/>
                    <a:pt x="13826" y="960"/>
                  </a:cubicBezTo>
                  <a:cubicBezTo>
                    <a:pt x="11938" y="0"/>
                    <a:pt x="11938" y="0"/>
                    <a:pt x="11938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文本框 16"/>
            <p:cNvSpPr txBox="1">
              <a:spLocks/>
            </p:cNvSpPr>
            <p:nvPr/>
          </p:nvSpPr>
          <p:spPr bwMode="auto">
            <a:xfrm>
              <a:off x="3358146" y="2721870"/>
              <a:ext cx="235642" cy="24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03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33632" y="2518896"/>
              <a:ext cx="2688506" cy="695212"/>
              <a:chOff x="711509" y="2890476"/>
              <a:chExt cx="3584674" cy="926949"/>
            </a:xfrm>
          </p:grpSpPr>
          <p:sp>
            <p:nvSpPr>
              <p:cNvPr id="30" name="文本框 46"/>
              <p:cNvSpPr txBox="1"/>
              <p:nvPr/>
            </p:nvSpPr>
            <p:spPr>
              <a:xfrm>
                <a:off x="711509" y="3229012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31" name="文本框 47"/>
              <p:cNvSpPr txBox="1"/>
              <p:nvPr/>
            </p:nvSpPr>
            <p:spPr>
              <a:xfrm>
                <a:off x="711509" y="2890476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33632" y="1461104"/>
            <a:ext cx="5038378" cy="695212"/>
            <a:chOff x="533632" y="1461104"/>
            <a:chExt cx="5038378" cy="695212"/>
          </a:xfrm>
        </p:grpSpPr>
        <p:sp>
          <p:nvSpPr>
            <p:cNvPr id="4" name="任意多边形 3"/>
            <p:cNvSpPr>
              <a:spLocks/>
            </p:cNvSpPr>
            <p:nvPr/>
          </p:nvSpPr>
          <p:spPr bwMode="auto">
            <a:xfrm>
              <a:off x="3246871" y="1545636"/>
              <a:ext cx="2324544" cy="460772"/>
            </a:xfrm>
            <a:custGeom>
              <a:avLst/>
              <a:gdLst>
                <a:gd name="T0" fmla="*/ 1706 w 17221"/>
                <a:gd name="T1" fmla="*/ 0 h 3412"/>
                <a:gd name="T2" fmla="*/ 1706 w 17221"/>
                <a:gd name="T3" fmla="*/ 0 h 3412"/>
                <a:gd name="T4" fmla="*/ 3394 w 17221"/>
                <a:gd name="T5" fmla="*/ 1491 h 3412"/>
                <a:gd name="T6" fmla="*/ 15332 w 17221"/>
                <a:gd name="T7" fmla="*/ 1491 h 3412"/>
                <a:gd name="T8" fmla="*/ 17220 w 17221"/>
                <a:gd name="T9" fmla="*/ 2451 h 3412"/>
                <a:gd name="T10" fmla="*/ 15332 w 17221"/>
                <a:gd name="T11" fmla="*/ 3411 h 3412"/>
                <a:gd name="T12" fmla="*/ 1706 w 17221"/>
                <a:gd name="T13" fmla="*/ 3411 h 3412"/>
                <a:gd name="T14" fmla="*/ 0 w 17221"/>
                <a:gd name="T15" fmla="*/ 1706 h 3412"/>
                <a:gd name="T16" fmla="*/ 0 w 17221"/>
                <a:gd name="T17" fmla="*/ 0 h 3412"/>
                <a:gd name="T18" fmla="*/ 1706 w 17221"/>
                <a:gd name="T19" fmla="*/ 0 h 3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412">
                  <a:moveTo>
                    <a:pt x="1706" y="0"/>
                  </a:moveTo>
                  <a:lnTo>
                    <a:pt x="1706" y="0"/>
                  </a:lnTo>
                  <a:cubicBezTo>
                    <a:pt x="2567" y="0"/>
                    <a:pt x="3278" y="646"/>
                    <a:pt x="3394" y="1491"/>
                  </a:cubicBezTo>
                  <a:cubicBezTo>
                    <a:pt x="15332" y="1491"/>
                    <a:pt x="15332" y="1491"/>
                    <a:pt x="15332" y="1491"/>
                  </a:cubicBezTo>
                  <a:cubicBezTo>
                    <a:pt x="17220" y="2451"/>
                    <a:pt x="17220" y="2451"/>
                    <a:pt x="17220" y="2451"/>
                  </a:cubicBezTo>
                  <a:cubicBezTo>
                    <a:pt x="15332" y="3411"/>
                    <a:pt x="15332" y="3411"/>
                    <a:pt x="15332" y="3411"/>
                  </a:cubicBezTo>
                  <a:cubicBezTo>
                    <a:pt x="1706" y="3411"/>
                    <a:pt x="1706" y="3411"/>
                    <a:pt x="1706" y="3411"/>
                  </a:cubicBezTo>
                  <a:cubicBezTo>
                    <a:pt x="761" y="3411"/>
                    <a:pt x="0" y="2649"/>
                    <a:pt x="0" y="17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06" y="0"/>
                    <a:pt x="1706" y="0"/>
                    <a:pt x="170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 4"/>
            <p:cNvSpPr>
              <a:spLocks/>
            </p:cNvSpPr>
            <p:nvPr/>
          </p:nvSpPr>
          <p:spPr bwMode="auto">
            <a:xfrm>
              <a:off x="3282588" y="1583141"/>
              <a:ext cx="386928" cy="386953"/>
            </a:xfrm>
            <a:custGeom>
              <a:avLst/>
              <a:gdLst>
                <a:gd name="T0" fmla="*/ 0 w 2866"/>
                <a:gd name="T1" fmla="*/ 1425 h 2866"/>
                <a:gd name="T2" fmla="*/ 0 w 2866"/>
                <a:gd name="T3" fmla="*/ 1425 h 2866"/>
                <a:gd name="T4" fmla="*/ 1441 w 2866"/>
                <a:gd name="T5" fmla="*/ 2865 h 2866"/>
                <a:gd name="T6" fmla="*/ 2865 w 2866"/>
                <a:gd name="T7" fmla="*/ 1425 h 2866"/>
                <a:gd name="T8" fmla="*/ 1441 w 2866"/>
                <a:gd name="T9" fmla="*/ 0 h 2866"/>
                <a:gd name="T10" fmla="*/ 0 w 2866"/>
                <a:gd name="T11" fmla="*/ 1425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6" h="2866">
                  <a:moveTo>
                    <a:pt x="0" y="1425"/>
                  </a:moveTo>
                  <a:lnTo>
                    <a:pt x="0" y="1425"/>
                  </a:lnTo>
                  <a:cubicBezTo>
                    <a:pt x="0" y="2220"/>
                    <a:pt x="646" y="2865"/>
                    <a:pt x="1441" y="2865"/>
                  </a:cubicBezTo>
                  <a:cubicBezTo>
                    <a:pt x="2236" y="2865"/>
                    <a:pt x="2865" y="2220"/>
                    <a:pt x="2865" y="1425"/>
                  </a:cubicBezTo>
                  <a:cubicBezTo>
                    <a:pt x="2865" y="630"/>
                    <a:pt x="2236" y="0"/>
                    <a:pt x="1441" y="0"/>
                  </a:cubicBezTo>
                  <a:cubicBezTo>
                    <a:pt x="646" y="0"/>
                    <a:pt x="0" y="630"/>
                    <a:pt x="0" y="1425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 5"/>
            <p:cNvSpPr>
              <a:spLocks/>
            </p:cNvSpPr>
            <p:nvPr/>
          </p:nvSpPr>
          <p:spPr bwMode="auto">
            <a:xfrm>
              <a:off x="3705231" y="1746851"/>
              <a:ext cx="1866779" cy="259556"/>
            </a:xfrm>
            <a:custGeom>
              <a:avLst/>
              <a:gdLst>
                <a:gd name="T0" fmla="*/ 11938 w 13827"/>
                <a:gd name="T1" fmla="*/ 0 h 1921"/>
                <a:gd name="T2" fmla="*/ 11938 w 13827"/>
                <a:gd name="T3" fmla="*/ 0 h 1921"/>
                <a:gd name="T4" fmla="*/ 0 w 13827"/>
                <a:gd name="T5" fmla="*/ 0 h 1921"/>
                <a:gd name="T6" fmla="*/ 11938 w 13827"/>
                <a:gd name="T7" fmla="*/ 1920 h 1921"/>
                <a:gd name="T8" fmla="*/ 13826 w 13827"/>
                <a:gd name="T9" fmla="*/ 960 h 1921"/>
                <a:gd name="T10" fmla="*/ 11938 w 13827"/>
                <a:gd name="T11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27" h="1921">
                  <a:moveTo>
                    <a:pt x="11938" y="0"/>
                  </a:moveTo>
                  <a:lnTo>
                    <a:pt x="1193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14" y="82"/>
                    <a:pt x="11938" y="1920"/>
                    <a:pt x="11938" y="1920"/>
                  </a:cubicBezTo>
                  <a:cubicBezTo>
                    <a:pt x="13826" y="960"/>
                    <a:pt x="13826" y="960"/>
                    <a:pt x="13826" y="960"/>
                  </a:cubicBezTo>
                  <a:cubicBezTo>
                    <a:pt x="11938" y="0"/>
                    <a:pt x="11938" y="0"/>
                    <a:pt x="11938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6"/>
            <p:cNvSpPr txBox="1">
              <a:spLocks/>
            </p:cNvSpPr>
            <p:nvPr/>
          </p:nvSpPr>
          <p:spPr bwMode="auto">
            <a:xfrm>
              <a:off x="3355700" y="1643123"/>
              <a:ext cx="235643" cy="24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</a:rPr>
                <a:t>01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33632" y="1461104"/>
              <a:ext cx="2688506" cy="695212"/>
              <a:chOff x="711509" y="1480087"/>
              <a:chExt cx="3584674" cy="926949"/>
            </a:xfrm>
          </p:grpSpPr>
          <p:sp>
            <p:nvSpPr>
              <p:cNvPr id="28" name="文本框 42"/>
              <p:cNvSpPr txBox="1"/>
              <p:nvPr/>
            </p:nvSpPr>
            <p:spPr>
              <a:xfrm>
                <a:off x="711509" y="1818623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29" name="文本框 43"/>
              <p:cNvSpPr txBox="1"/>
              <p:nvPr/>
            </p:nvSpPr>
            <p:spPr>
              <a:xfrm>
                <a:off x="711509" y="1480087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566533" y="2007290"/>
            <a:ext cx="5042941" cy="695212"/>
            <a:chOff x="3566533" y="2007290"/>
            <a:chExt cx="5042941" cy="695212"/>
          </a:xfrm>
        </p:grpSpPr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66533" y="2084394"/>
              <a:ext cx="2324544" cy="458391"/>
            </a:xfrm>
            <a:custGeom>
              <a:avLst/>
              <a:gdLst>
                <a:gd name="T0" fmla="*/ 15515 w 17221"/>
                <a:gd name="T1" fmla="*/ 0 h 3396"/>
                <a:gd name="T2" fmla="*/ 15515 w 17221"/>
                <a:gd name="T3" fmla="*/ 0 h 3396"/>
                <a:gd name="T4" fmla="*/ 13825 w 17221"/>
                <a:gd name="T5" fmla="*/ 1474 h 3396"/>
                <a:gd name="T6" fmla="*/ 1888 w 17221"/>
                <a:gd name="T7" fmla="*/ 1474 h 3396"/>
                <a:gd name="T8" fmla="*/ 0 w 17221"/>
                <a:gd name="T9" fmla="*/ 2434 h 3396"/>
                <a:gd name="T10" fmla="*/ 1888 w 17221"/>
                <a:gd name="T11" fmla="*/ 3395 h 3396"/>
                <a:gd name="T12" fmla="*/ 15515 w 17221"/>
                <a:gd name="T13" fmla="*/ 3395 h 3396"/>
                <a:gd name="T14" fmla="*/ 17220 w 17221"/>
                <a:gd name="T15" fmla="*/ 1705 h 3396"/>
                <a:gd name="T16" fmla="*/ 17220 w 17221"/>
                <a:gd name="T17" fmla="*/ 0 h 3396"/>
                <a:gd name="T18" fmla="*/ 15515 w 17221"/>
                <a:gd name="T19" fmla="*/ 0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396">
                  <a:moveTo>
                    <a:pt x="15515" y="0"/>
                  </a:moveTo>
                  <a:lnTo>
                    <a:pt x="15515" y="0"/>
                  </a:lnTo>
                  <a:cubicBezTo>
                    <a:pt x="14654" y="0"/>
                    <a:pt x="13942" y="646"/>
                    <a:pt x="13825" y="1474"/>
                  </a:cubicBezTo>
                  <a:cubicBezTo>
                    <a:pt x="1888" y="1474"/>
                    <a:pt x="1888" y="1474"/>
                    <a:pt x="1888" y="1474"/>
                  </a:cubicBezTo>
                  <a:cubicBezTo>
                    <a:pt x="0" y="2434"/>
                    <a:pt x="0" y="2434"/>
                    <a:pt x="0" y="2434"/>
                  </a:cubicBezTo>
                  <a:cubicBezTo>
                    <a:pt x="1888" y="3395"/>
                    <a:pt x="1888" y="3395"/>
                    <a:pt x="1888" y="3395"/>
                  </a:cubicBezTo>
                  <a:cubicBezTo>
                    <a:pt x="15515" y="3395"/>
                    <a:pt x="15515" y="3395"/>
                    <a:pt x="15515" y="3395"/>
                  </a:cubicBezTo>
                  <a:cubicBezTo>
                    <a:pt x="16458" y="3395"/>
                    <a:pt x="17220" y="2633"/>
                    <a:pt x="17220" y="1705"/>
                  </a:cubicBezTo>
                  <a:cubicBezTo>
                    <a:pt x="17220" y="0"/>
                    <a:pt x="17220" y="0"/>
                    <a:pt x="17220" y="0"/>
                  </a:cubicBezTo>
                  <a:cubicBezTo>
                    <a:pt x="15515" y="0"/>
                    <a:pt x="15515" y="0"/>
                    <a:pt x="1551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5468433" y="2120112"/>
              <a:ext cx="386928" cy="386953"/>
            </a:xfrm>
            <a:custGeom>
              <a:avLst/>
              <a:gdLst>
                <a:gd name="T0" fmla="*/ 2866 w 2867"/>
                <a:gd name="T1" fmla="*/ 1440 h 2866"/>
                <a:gd name="T2" fmla="*/ 2866 w 2867"/>
                <a:gd name="T3" fmla="*/ 1440 h 2866"/>
                <a:gd name="T4" fmla="*/ 1425 w 2867"/>
                <a:gd name="T5" fmla="*/ 2865 h 2866"/>
                <a:gd name="T6" fmla="*/ 0 w 2867"/>
                <a:gd name="T7" fmla="*/ 1440 h 2866"/>
                <a:gd name="T8" fmla="*/ 1425 w 2867"/>
                <a:gd name="T9" fmla="*/ 0 h 2866"/>
                <a:gd name="T10" fmla="*/ 2866 w 2867"/>
                <a:gd name="T11" fmla="*/ 1440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7" h="2866">
                  <a:moveTo>
                    <a:pt x="2866" y="1440"/>
                  </a:moveTo>
                  <a:lnTo>
                    <a:pt x="2866" y="1440"/>
                  </a:lnTo>
                  <a:cubicBezTo>
                    <a:pt x="2866" y="2219"/>
                    <a:pt x="2220" y="2865"/>
                    <a:pt x="1425" y="2865"/>
                  </a:cubicBezTo>
                  <a:cubicBezTo>
                    <a:pt x="630" y="2865"/>
                    <a:pt x="0" y="2219"/>
                    <a:pt x="0" y="1440"/>
                  </a:cubicBezTo>
                  <a:cubicBezTo>
                    <a:pt x="0" y="645"/>
                    <a:pt x="630" y="0"/>
                    <a:pt x="1425" y="0"/>
                  </a:cubicBezTo>
                  <a:cubicBezTo>
                    <a:pt x="2220" y="0"/>
                    <a:pt x="2866" y="645"/>
                    <a:pt x="2866" y="1440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3566533" y="2413006"/>
              <a:ext cx="259540" cy="132160"/>
            </a:xfrm>
            <a:custGeom>
              <a:avLst/>
              <a:gdLst>
                <a:gd name="T0" fmla="*/ 0 w 1922"/>
                <a:gd name="T1" fmla="*/ 0 h 978"/>
                <a:gd name="T2" fmla="*/ 0 w 1922"/>
                <a:gd name="T3" fmla="*/ 0 h 978"/>
                <a:gd name="T4" fmla="*/ 0 w 1922"/>
                <a:gd name="T5" fmla="*/ 16 h 978"/>
                <a:gd name="T6" fmla="*/ 1888 w 1922"/>
                <a:gd name="T7" fmla="*/ 977 h 978"/>
                <a:gd name="T8" fmla="*/ 1921 w 1922"/>
                <a:gd name="T9" fmla="*/ 961 h 978"/>
                <a:gd name="T10" fmla="*/ 1888 w 1922"/>
                <a:gd name="T11" fmla="*/ 961 h 978"/>
                <a:gd name="T12" fmla="*/ 0 w 1922"/>
                <a:gd name="T13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2" h="978">
                  <a:moveTo>
                    <a:pt x="0" y="0"/>
                  </a:moveTo>
                  <a:lnTo>
                    <a:pt x="0" y="0"/>
                  </a:lnTo>
                  <a:cubicBezTo>
                    <a:pt x="0" y="16"/>
                    <a:pt x="0" y="16"/>
                    <a:pt x="0" y="16"/>
                  </a:cubicBezTo>
                  <a:cubicBezTo>
                    <a:pt x="1888" y="977"/>
                    <a:pt x="1888" y="977"/>
                    <a:pt x="1888" y="977"/>
                  </a:cubicBezTo>
                  <a:cubicBezTo>
                    <a:pt x="1888" y="977"/>
                    <a:pt x="1904" y="977"/>
                    <a:pt x="1921" y="961"/>
                  </a:cubicBezTo>
                  <a:cubicBezTo>
                    <a:pt x="1888" y="961"/>
                    <a:pt x="1888" y="961"/>
                    <a:pt x="1888" y="96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3566533" y="2283228"/>
              <a:ext cx="1866183" cy="259556"/>
            </a:xfrm>
            <a:custGeom>
              <a:avLst/>
              <a:gdLst>
                <a:gd name="T0" fmla="*/ 13825 w 13826"/>
                <a:gd name="T1" fmla="*/ 0 h 1922"/>
                <a:gd name="T2" fmla="*/ 13825 w 13826"/>
                <a:gd name="T3" fmla="*/ 0 h 1922"/>
                <a:gd name="T4" fmla="*/ 1888 w 13826"/>
                <a:gd name="T5" fmla="*/ 0 h 1922"/>
                <a:gd name="T6" fmla="*/ 0 w 13826"/>
                <a:gd name="T7" fmla="*/ 960 h 1922"/>
                <a:gd name="T8" fmla="*/ 1888 w 13826"/>
                <a:gd name="T9" fmla="*/ 1921 h 1922"/>
                <a:gd name="T10" fmla="*/ 1921 w 13826"/>
                <a:gd name="T11" fmla="*/ 1921 h 1922"/>
                <a:gd name="T12" fmla="*/ 13825 w 13826"/>
                <a:gd name="T13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6" h="1922">
                  <a:moveTo>
                    <a:pt x="13825" y="0"/>
                  </a:moveTo>
                  <a:lnTo>
                    <a:pt x="13825" y="0"/>
                  </a:lnTo>
                  <a:cubicBezTo>
                    <a:pt x="1888" y="0"/>
                    <a:pt x="1888" y="0"/>
                    <a:pt x="1888" y="0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1888" y="1921"/>
                    <a:pt x="1888" y="1921"/>
                    <a:pt x="1888" y="1921"/>
                  </a:cubicBezTo>
                  <a:cubicBezTo>
                    <a:pt x="1921" y="1921"/>
                    <a:pt x="1921" y="1921"/>
                    <a:pt x="1921" y="1921"/>
                  </a:cubicBezTo>
                  <a:cubicBezTo>
                    <a:pt x="2550" y="1821"/>
                    <a:pt x="13412" y="99"/>
                    <a:pt x="13825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11"/>
            <p:cNvSpPr txBox="1">
              <a:spLocks/>
            </p:cNvSpPr>
            <p:nvPr/>
          </p:nvSpPr>
          <p:spPr bwMode="auto">
            <a:xfrm>
              <a:off x="5545798" y="2175332"/>
              <a:ext cx="235642" cy="24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</a:rPr>
                <a:t>02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916142" y="2007290"/>
              <a:ext cx="2693332" cy="695212"/>
              <a:chOff x="7888189" y="2208335"/>
              <a:chExt cx="3591109" cy="926949"/>
            </a:xfrm>
          </p:grpSpPr>
          <p:sp>
            <p:nvSpPr>
              <p:cNvPr id="26" name="文本框 38"/>
              <p:cNvSpPr txBox="1"/>
              <p:nvPr/>
            </p:nvSpPr>
            <p:spPr>
              <a:xfrm>
                <a:off x="7888189" y="2546871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  <p:sp>
            <p:nvSpPr>
              <p:cNvPr id="27" name="文本框 39"/>
              <p:cNvSpPr txBox="1"/>
              <p:nvPr/>
            </p:nvSpPr>
            <p:spPr>
              <a:xfrm>
                <a:off x="7894624" y="2208335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34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60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B2B7"/>
      </a:accent1>
      <a:accent2>
        <a:srgbClr val="F8BFBE"/>
      </a:accent2>
      <a:accent3>
        <a:srgbClr val="784845"/>
      </a:accent3>
      <a:accent4>
        <a:srgbClr val="7DB2B7"/>
      </a:accent4>
      <a:accent5>
        <a:srgbClr val="784845"/>
      </a:accent5>
      <a:accent6>
        <a:srgbClr val="F8BFBE"/>
      </a:accent6>
      <a:hlink>
        <a:srgbClr val="6B93B3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7DB2B7"/>
    </a:accent1>
    <a:accent2>
      <a:srgbClr val="F8BFBE"/>
    </a:accent2>
    <a:accent3>
      <a:srgbClr val="784845"/>
    </a:accent3>
    <a:accent4>
      <a:srgbClr val="7DB2B7"/>
    </a:accent4>
    <a:accent5>
      <a:srgbClr val="784845"/>
    </a:accent5>
    <a:accent6>
      <a:srgbClr val="F8BFBE"/>
    </a:accent6>
    <a:hlink>
      <a:srgbClr val="6B93B3"/>
    </a:hlink>
    <a:folHlink>
      <a:srgbClr val="5959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8670</TotalTime>
  <Words>1272</Words>
  <Application>Microsoft Office PowerPoint</Application>
  <PresentationFormat>全屏显示(16:9)</PresentationFormat>
  <Paragraphs>239</Paragraphs>
  <Slides>25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Adobe Arabic</vt:lpstr>
      <vt:lpstr>DFPPOP1W7-B5</vt:lpstr>
      <vt:lpstr>Open Sans Light</vt:lpstr>
      <vt:lpstr>迷你简启体</vt:lpstr>
      <vt:lpstr>宋体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dreamsummit</cp:lastModifiedBy>
  <cp:revision>937</cp:revision>
  <dcterms:created xsi:type="dcterms:W3CDTF">2015-04-24T01:01:13Z</dcterms:created>
  <dcterms:modified xsi:type="dcterms:W3CDTF">2017-12-21T15:40:32Z</dcterms:modified>
</cp:coreProperties>
</file>