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3" r:id="rId6"/>
    <p:sldId id="264" r:id="rId7"/>
    <p:sldId id="265" r:id="rId8"/>
    <p:sldId id="259" r:id="rId9"/>
    <p:sldId id="266" r:id="rId10"/>
    <p:sldId id="267" r:id="rId11"/>
    <p:sldId id="268" r:id="rId12"/>
    <p:sldId id="260" r:id="rId13"/>
    <p:sldId id="269" r:id="rId14"/>
    <p:sldId id="270" r:id="rId15"/>
    <p:sldId id="271" r:id="rId16"/>
    <p:sldId id="261" r:id="rId17"/>
    <p:sldId id="272" r:id="rId18"/>
    <p:sldId id="273" r:id="rId19"/>
    <p:sldId id="262" r:id="rId20"/>
    <p:sldId id="274" r:id="rId21"/>
    <p:sldId id="275"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A261"/>
    <a:srgbClr val="709B5B"/>
    <a:srgbClr val="699155"/>
    <a:srgbClr val="629986"/>
    <a:srgbClr val="EB8685"/>
    <a:srgbClr val="FDFBF9"/>
    <a:srgbClr val="FEFDFC"/>
    <a:srgbClr val="FEFAF8"/>
    <a:srgbClr val="FDF5F1"/>
    <a:srgbClr val="F8DF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75" d="100"/>
          <a:sy n="75" d="100"/>
        </p:scale>
        <p:origin x="1224" y="9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explosion val="0"/>
          <c:dPt>
            <c:idx val="0"/>
            <c:bubble3D val="0"/>
            <c:spPr>
              <a:solidFill>
                <a:srgbClr val="699155"/>
              </a:solidFill>
            </c:spPr>
          </c:dPt>
          <c:dPt>
            <c:idx val="1"/>
            <c:bubble3D val="0"/>
            <c:spPr>
              <a:pattFill prst="dkDnDiag">
                <a:fgClr>
                  <a:schemeClr val="bg1">
                    <a:lumMod val="85000"/>
                  </a:schemeClr>
                </a:fgClr>
                <a:bgClr>
                  <a:schemeClr val="bg2"/>
                </a:bgClr>
              </a:pattFill>
            </c:spPr>
          </c:dPt>
          <c:dLbls>
            <c:delete val="1"/>
          </c:dLbls>
          <c:cat>
            <c:numRef>
              <c:f>Sheet1!$A$2:$A$3</c:f>
              <c:numCache>
                <c:formatCode>General</c:formatCode>
                <c:ptCount val="2"/>
              </c:numCache>
            </c:numRef>
          </c:cat>
          <c:val>
            <c:numRef>
              <c:f>Sheet1!$B$2:$B$3</c:f>
              <c:numCache>
                <c:formatCode>General</c:formatCode>
                <c:ptCount val="2"/>
                <c:pt idx="0">
                  <c:v>73</c:v>
                </c:pt>
                <c:pt idx="1">
                  <c:v>27</c:v>
                </c:pt>
              </c:numCache>
            </c:numRef>
          </c:val>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explosion val="0"/>
          <c:dPt>
            <c:idx val="0"/>
            <c:bubble3D val="0"/>
            <c:spPr>
              <a:solidFill>
                <a:srgbClr val="699155"/>
              </a:solidFill>
            </c:spPr>
          </c:dPt>
          <c:dPt>
            <c:idx val="1"/>
            <c:bubble3D val="0"/>
            <c:spPr>
              <a:pattFill prst="dkDnDiag">
                <a:fgClr>
                  <a:schemeClr val="bg1">
                    <a:lumMod val="85000"/>
                  </a:schemeClr>
                </a:fgClr>
                <a:bgClr>
                  <a:schemeClr val="bg2"/>
                </a:bgClr>
              </a:pattFill>
            </c:spPr>
          </c:dPt>
          <c:dLbls>
            <c:delete val="1"/>
          </c:dLbls>
          <c:cat>
            <c:numRef>
              <c:f>Sheet1!$A$2:$A$3</c:f>
              <c:numCache>
                <c:formatCode>General</c:formatCode>
                <c:ptCount val="2"/>
              </c:numCache>
            </c:numRef>
          </c:cat>
          <c:val>
            <c:numRef>
              <c:f>Sheet1!$B$2:$B$3</c:f>
              <c:numCache>
                <c:formatCode>General</c:formatCode>
                <c:ptCount val="2"/>
                <c:pt idx="0">
                  <c:v>87</c:v>
                </c:pt>
                <c:pt idx="1">
                  <c:v>13</c:v>
                </c:pt>
              </c:numCache>
            </c:numRef>
          </c:val>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explosion val="0"/>
          <c:dPt>
            <c:idx val="0"/>
            <c:bubble3D val="0"/>
            <c:spPr>
              <a:solidFill>
                <a:srgbClr val="699155"/>
              </a:solidFill>
            </c:spPr>
          </c:dPt>
          <c:dPt>
            <c:idx val="1"/>
            <c:bubble3D val="0"/>
            <c:spPr>
              <a:pattFill prst="dkDnDiag">
                <a:fgClr>
                  <a:schemeClr val="bg1">
                    <a:lumMod val="85000"/>
                  </a:schemeClr>
                </a:fgClr>
                <a:bgClr>
                  <a:schemeClr val="bg2"/>
                </a:bgClr>
              </a:pattFill>
            </c:spPr>
          </c:dPt>
          <c:dLbls>
            <c:delete val="1"/>
          </c:dLbls>
          <c:cat>
            <c:numRef>
              <c:f>Sheet1!$A$2:$A$3</c:f>
              <c:numCache>
                <c:formatCode>General</c:formatCode>
                <c:ptCount val="2"/>
              </c:numCache>
            </c:numRef>
          </c:cat>
          <c:val>
            <c:numRef>
              <c:f>Sheet1!$B$2:$B$3</c:f>
              <c:numCache>
                <c:formatCode>General</c:formatCode>
                <c:ptCount val="2"/>
                <c:pt idx="0">
                  <c:v>50</c:v>
                </c:pt>
                <c:pt idx="1">
                  <c:v>50</c:v>
                </c:pt>
              </c:numCache>
            </c:numRef>
          </c:val>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lang="zh-CN" sz="18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explosion val="0"/>
          <c:dPt>
            <c:idx val="0"/>
            <c:bubble3D val="0"/>
            <c:spPr>
              <a:solidFill>
                <a:srgbClr val="699155"/>
              </a:solidFill>
            </c:spPr>
          </c:dPt>
          <c:dPt>
            <c:idx val="1"/>
            <c:bubble3D val="0"/>
            <c:spPr>
              <a:pattFill prst="dkDnDiag">
                <a:fgClr>
                  <a:schemeClr val="bg1">
                    <a:lumMod val="85000"/>
                  </a:schemeClr>
                </a:fgClr>
                <a:bgClr>
                  <a:schemeClr val="bg2"/>
                </a:bgClr>
              </a:pattFill>
            </c:spPr>
          </c:dPt>
          <c:dLbls>
            <c:delete val="1"/>
          </c:dLbls>
          <c:cat>
            <c:numRef>
              <c:f>Sheet1!$A$2:$A$3</c:f>
              <c:numCache>
                <c:formatCode>General</c:formatCode>
                <c:ptCount val="2"/>
              </c:numCache>
            </c:numRef>
          </c:cat>
          <c:val>
            <c:numRef>
              <c:f>Sheet1!$B$2:$B$3</c:f>
              <c:numCache>
                <c:formatCode>General</c:formatCode>
                <c:ptCount val="2"/>
                <c:pt idx="0">
                  <c:v>20</c:v>
                </c:pt>
                <c:pt idx="1">
                  <c:v>80</c:v>
                </c:pt>
              </c:numCache>
            </c:numRef>
          </c:val>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lang="zh-CN" sz="1800"/>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699155"/>
            </a:solidFill>
            <a:ln>
              <a:noFill/>
            </a:ln>
            <a:effectLst/>
          </c:spPr>
          <c:invertIfNegative val="0"/>
          <c:dLbls>
            <c:delete val="1"/>
          </c:dLbls>
          <c:cat>
            <c:strRef>
              <c:f>Sheet1!$A$2:$A$4</c:f>
              <c:strCache>
                <c:ptCount val="3"/>
                <c:pt idx="0">
                  <c:v>text</c:v>
                </c:pt>
                <c:pt idx="1">
                  <c:v>text</c:v>
                </c:pt>
                <c:pt idx="2">
                  <c:v>text</c:v>
                </c:pt>
              </c:strCache>
            </c:strRef>
          </c:cat>
          <c:val>
            <c:numRef>
              <c:f>Sheet1!$B$2:$B$4</c:f>
              <c:numCache>
                <c:formatCode>General</c:formatCode>
                <c:ptCount val="3"/>
                <c:pt idx="0">
                  <c:v>4.3</c:v>
                </c:pt>
                <c:pt idx="1">
                  <c:v>2.5</c:v>
                </c:pt>
                <c:pt idx="2">
                  <c:v>3.5</c:v>
                </c:pt>
              </c:numCache>
            </c:numRef>
          </c:val>
        </c:ser>
        <c:ser>
          <c:idx val="1"/>
          <c:order val="1"/>
          <c:tx>
            <c:strRef>
              <c:f>Sheet1!$C$1</c:f>
              <c:strCache>
                <c:ptCount val="1"/>
                <c:pt idx="0">
                  <c:v>Series 2</c:v>
                </c:pt>
              </c:strCache>
            </c:strRef>
          </c:tx>
          <c:spPr>
            <a:solidFill>
              <a:srgbClr val="709B5B"/>
            </a:solidFill>
            <a:ln>
              <a:noFill/>
            </a:ln>
            <a:effectLst/>
          </c:spPr>
          <c:invertIfNegative val="0"/>
          <c:dLbls>
            <c:delete val="1"/>
          </c:dLbls>
          <c:cat>
            <c:strRef>
              <c:f>Sheet1!$A$2:$A$4</c:f>
              <c:strCache>
                <c:ptCount val="3"/>
                <c:pt idx="0">
                  <c:v>text</c:v>
                </c:pt>
                <c:pt idx="1">
                  <c:v>text</c:v>
                </c:pt>
                <c:pt idx="2">
                  <c:v>text</c:v>
                </c:pt>
              </c:strCache>
            </c:strRef>
          </c:cat>
          <c:val>
            <c:numRef>
              <c:f>Sheet1!$C$2:$C$4</c:f>
              <c:numCache>
                <c:formatCode>General</c:formatCode>
                <c:ptCount val="3"/>
                <c:pt idx="0">
                  <c:v>2.4</c:v>
                </c:pt>
                <c:pt idx="1">
                  <c:v>4.4</c:v>
                </c:pt>
                <c:pt idx="2">
                  <c:v>1.8</c:v>
                </c:pt>
              </c:numCache>
            </c:numRef>
          </c:val>
        </c:ser>
        <c:ser>
          <c:idx val="2"/>
          <c:order val="2"/>
          <c:tx>
            <c:strRef>
              <c:f>Sheet1!$D$1</c:f>
              <c:strCache>
                <c:ptCount val="1"/>
                <c:pt idx="0">
                  <c:v>Series 3</c:v>
                </c:pt>
              </c:strCache>
            </c:strRef>
          </c:tx>
          <c:spPr>
            <a:solidFill>
              <a:srgbClr val="77A261"/>
            </a:solidFill>
            <a:ln>
              <a:noFill/>
            </a:ln>
            <a:effectLst/>
          </c:spPr>
          <c:invertIfNegative val="0"/>
          <c:dLbls>
            <c:delete val="1"/>
          </c:dLbls>
          <c:cat>
            <c:strRef>
              <c:f>Sheet1!$A$2:$A$4</c:f>
              <c:strCache>
                <c:ptCount val="3"/>
                <c:pt idx="0">
                  <c:v>text</c:v>
                </c:pt>
                <c:pt idx="1">
                  <c:v>text</c:v>
                </c:pt>
                <c:pt idx="2">
                  <c:v>text</c:v>
                </c:pt>
              </c:strCache>
            </c:strRef>
          </c:cat>
          <c:val>
            <c:numRef>
              <c:f>Sheet1!$D$2:$D$4</c:f>
              <c:numCache>
                <c:formatCode>General</c:formatCode>
                <c:ptCount val="3"/>
                <c:pt idx="0">
                  <c:v>2</c:v>
                </c:pt>
                <c:pt idx="1">
                  <c:v>2</c:v>
                </c:pt>
                <c:pt idx="2">
                  <c:v>3</c:v>
                </c:pt>
              </c:numCache>
            </c:numRef>
          </c:val>
        </c:ser>
        <c:dLbls>
          <c:showLegendKey val="0"/>
          <c:showVal val="0"/>
          <c:showCatName val="0"/>
          <c:showSerName val="0"/>
          <c:showPercent val="0"/>
          <c:showBubbleSize val="0"/>
        </c:dLbls>
        <c:gapWidth val="100"/>
        <c:axId val="-1229552368"/>
        <c:axId val="-1229556176"/>
      </c:barChart>
      <c:catAx>
        <c:axId val="-1229552368"/>
        <c:scaling>
          <c:orientation val="minMax"/>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229556176"/>
        <c:crosses val="autoZero"/>
        <c:auto val="1"/>
        <c:lblAlgn val="ctr"/>
        <c:lblOffset val="100"/>
        <c:noMultiLvlLbl val="0"/>
      </c:catAx>
      <c:valAx>
        <c:axId val="-1229556176"/>
        <c:scaling>
          <c:orientation val="minMax"/>
        </c:scaling>
        <c:delete val="0"/>
        <c:axPos val="b"/>
        <c:majorGridlines>
          <c:spPr>
            <a:ln w="9525" cap="flat" cmpd="sng" algn="ctr">
              <a:solidFill>
                <a:schemeClr val="bg1">
                  <a:lumMod val="50000"/>
                </a:schemeClr>
              </a:solidFill>
              <a:round/>
            </a:ln>
            <a:effectLst/>
          </c:spPr>
        </c:majorGridlines>
        <c:numFmt formatCode="General"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22955236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BD38E8E-F019-492E-9AC8-8A03CD6CC6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C5ABEE-FD3B-4DC6-B133-E4B672E72AB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BD38E8E-F019-492E-9AC8-8A03CD6CC6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C5ABEE-FD3B-4DC6-B133-E4B672E72AB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BD38E8E-F019-492E-9AC8-8A03CD6CC6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C5ABEE-FD3B-4DC6-B133-E4B672E72AB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BD38E8E-F019-492E-9AC8-8A03CD6CC6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C5ABEE-FD3B-4DC6-B133-E4B672E72AB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1BD38E8E-F019-492E-9AC8-8A03CD6CC6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C5ABEE-FD3B-4DC6-B133-E4B672E72AB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BD38E8E-F019-492E-9AC8-8A03CD6CC6E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C5ABEE-FD3B-4DC6-B133-E4B672E72AB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BD38E8E-F019-492E-9AC8-8A03CD6CC6E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4C5ABEE-FD3B-4DC6-B133-E4B672E72AB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BD38E8E-F019-492E-9AC8-8A03CD6CC6E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4C5ABEE-FD3B-4DC6-B133-E4B672E72AB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D38E8E-F019-492E-9AC8-8A03CD6CC6E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4C5ABEE-FD3B-4DC6-B133-E4B672E72AB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BD38E8E-F019-492E-9AC8-8A03CD6CC6E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C5ABEE-FD3B-4DC6-B133-E4B672E72AB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BD38E8E-F019-492E-9AC8-8A03CD6CC6E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C5ABEE-FD3B-4DC6-B133-E4B672E72AB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D38E8E-F019-492E-9AC8-8A03CD6CC6E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C5ABEE-FD3B-4DC6-B133-E4B672E72AB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chart" Target="../charts/chart5.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BF9"/>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b="19524"/>
          <a:stretch>
            <a:fillRect/>
          </a:stretch>
        </p:blipFill>
        <p:spPr>
          <a:xfrm rot="16200000">
            <a:off x="750753" y="-750752"/>
            <a:ext cx="7250609" cy="8752114"/>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5239" t="5714" r="8097" b="5240"/>
          <a:stretch>
            <a:fillRect/>
          </a:stretch>
        </p:blipFill>
        <p:spPr>
          <a:xfrm rot="16200000" flipH="1">
            <a:off x="3911093" y="-457255"/>
            <a:ext cx="4369812" cy="7772510"/>
          </a:xfrm>
          <a:prstGeom prst="rect">
            <a:avLst/>
          </a:prstGeom>
          <a:effectLst>
            <a:outerShdw blurRad="63500" sx="102000" sy="102000" algn="ctr" rotWithShape="0">
              <a:schemeClr val="tx1">
                <a:lumMod val="50000"/>
                <a:lumOff val="50000"/>
                <a:alpha val="40000"/>
              </a:schemeClr>
            </a:outerShdw>
          </a:effectLst>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24882" t="30786" r="57988" b="57485"/>
          <a:stretch>
            <a:fillRect/>
          </a:stretch>
        </p:blipFill>
        <p:spPr>
          <a:xfrm>
            <a:off x="10651575" y="0"/>
            <a:ext cx="1540423" cy="1582058"/>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t="56084" r="46191"/>
          <a:stretch>
            <a:fillRect/>
          </a:stretch>
        </p:blipFill>
        <p:spPr>
          <a:xfrm flipH="1">
            <a:off x="8946436" y="3701143"/>
            <a:ext cx="2578847" cy="3156857"/>
          </a:xfrm>
          <a:prstGeom prst="rect">
            <a:avLst/>
          </a:prstGeom>
        </p:spPr>
      </p:pic>
      <p:sp>
        <p:nvSpPr>
          <p:cNvPr id="12" name="文本框 4"/>
          <p:cNvSpPr txBox="1"/>
          <p:nvPr/>
        </p:nvSpPr>
        <p:spPr>
          <a:xfrm>
            <a:off x="2298700" y="2264556"/>
            <a:ext cx="7594600"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6000" dirty="0" smtClean="0">
                <a:solidFill>
                  <a:srgbClr val="699155"/>
                </a:solidFill>
                <a:latin typeface="微软雅黑" panose="020B0503020204020204" pitchFamily="34" charset="-122"/>
                <a:ea typeface="微软雅黑" panose="020B0503020204020204" pitchFamily="34" charset="-122"/>
              </a:rPr>
              <a:t>清新简约毕业答辩</a:t>
            </a:r>
            <a:endParaRPr lang="zh-CN" altLang="en-US" sz="6000" dirty="0">
              <a:solidFill>
                <a:srgbClr val="699155"/>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4297492" y="3417928"/>
            <a:ext cx="3576508" cy="337185"/>
          </a:xfrm>
          <a:prstGeom prst="rect">
            <a:avLst/>
          </a:prstGeom>
          <a:solidFill>
            <a:srgbClr val="699155"/>
          </a:solid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答辩</a:t>
            </a:r>
            <a:r>
              <a:rPr lang="zh-CN" altLang="en-US" sz="1600" dirty="0" smtClean="0">
                <a:solidFill>
                  <a:schemeClr val="bg1"/>
                </a:solidFill>
                <a:latin typeface="微软雅黑" panose="020B0503020204020204" pitchFamily="34" charset="-122"/>
                <a:ea typeface="微软雅黑" panose="020B0503020204020204" pitchFamily="34" charset="-122"/>
              </a:rPr>
              <a:t>人：猪七爷     指导老师：猪七爷</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3333953" y="3903215"/>
            <a:ext cx="5523529" cy="430887"/>
            <a:chOff x="3333953" y="4173164"/>
            <a:chExt cx="5523529" cy="430887"/>
          </a:xfrm>
        </p:grpSpPr>
        <p:sp>
          <p:nvSpPr>
            <p:cNvPr id="15" name="文本框 14"/>
            <p:cNvSpPr txBox="1"/>
            <p:nvPr/>
          </p:nvSpPr>
          <p:spPr>
            <a:xfrm>
              <a:off x="3730171" y="4173164"/>
              <a:ext cx="4731658" cy="430887"/>
            </a:xfrm>
            <a:prstGeom prst="rect">
              <a:avLst/>
            </a:prstGeom>
            <a:noFill/>
            <a:ln w="3175">
              <a:noFill/>
              <a:prstDash val="solid"/>
            </a:ln>
          </p:spPr>
          <p:txBody>
            <a:bodyPr wrap="square" rtlCol="0">
              <a:spAutoFit/>
            </a:bodyPr>
            <a:lstStyle>
              <a:defPPr>
                <a:defRPr lang="zh-CN"/>
              </a:defPPr>
              <a:lvl1pPr algn="ctr">
                <a:defRPr sz="6000" b="1">
                  <a:blipFill dpi="0" rotWithShape="1">
                    <a:blip r:embed="rId5"/>
                    <a:srcRect/>
                    <a:stretch>
                      <a:fillRect/>
                    </a:stretch>
                  </a:blipFill>
                </a:defRPr>
              </a:lvl1pPr>
            </a:lstStyle>
            <a:p>
              <a:r>
                <a:rPr lang="en-US" altLang="zh-CN" sz="1100" b="0" dirty="0" smtClean="0">
                  <a:solidFill>
                    <a:srgbClr val="699155"/>
                  </a:solidFill>
                  <a:latin typeface="微软雅黑" panose="020B0503020204020204" pitchFamily="34" charset="-122"/>
                  <a:ea typeface="微软雅黑" panose="020B0503020204020204" pitchFamily="34" charset="-122"/>
                </a:rPr>
                <a:t>PROFESSIONAL GENERATION GRADUATION REPORT  POWERPOINT TEMPLATE</a:t>
              </a:r>
              <a:endParaRPr lang="zh-CN" altLang="en-US" sz="1100" b="0" dirty="0">
                <a:solidFill>
                  <a:srgbClr val="699155"/>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6988460" y="4483857"/>
              <a:ext cx="1869022" cy="0"/>
            </a:xfrm>
            <a:prstGeom prst="line">
              <a:avLst/>
            </a:prstGeom>
            <a:ln w="19050">
              <a:solidFill>
                <a:srgbClr val="699155"/>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333953" y="4483857"/>
              <a:ext cx="1869022" cy="0"/>
            </a:xfrm>
            <a:prstGeom prst="line">
              <a:avLst/>
            </a:prstGeom>
            <a:ln w="19050">
              <a:solidFill>
                <a:srgbClr val="699155"/>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BF9"/>
        </a:solidFill>
        <a:effectLst/>
      </p:bgPr>
    </p:bg>
    <p:spTree>
      <p:nvGrpSpPr>
        <p:cNvPr id="1" name=""/>
        <p:cNvGrpSpPr/>
        <p:nvPr/>
      </p:nvGrpSpPr>
      <p:grpSpPr>
        <a:xfrm>
          <a:off x="0" y="0"/>
          <a:ext cx="0" cy="0"/>
          <a:chOff x="0" y="0"/>
          <a:chExt cx="0" cy="0"/>
        </a:xfrm>
      </p:grpSpPr>
      <p:sp>
        <p:nvSpPr>
          <p:cNvPr id="11" name="矩形 10"/>
          <p:cNvSpPr/>
          <p:nvPr/>
        </p:nvSpPr>
        <p:spPr>
          <a:xfrm>
            <a:off x="476250" y="381000"/>
            <a:ext cx="114300" cy="685800"/>
          </a:xfrm>
          <a:prstGeom prst="rect">
            <a:avLst/>
          </a:prstGeom>
          <a:solidFill>
            <a:srgbClr val="699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9155"/>
              </a:solidFill>
            </a:endParaRPr>
          </a:p>
        </p:txBody>
      </p:sp>
      <p:sp>
        <p:nvSpPr>
          <p:cNvPr id="17" name="文本框 16"/>
          <p:cNvSpPr txBox="1"/>
          <p:nvPr/>
        </p:nvSpPr>
        <p:spPr>
          <a:xfrm>
            <a:off x="476250" y="222221"/>
            <a:ext cx="1540348" cy="1015663"/>
          </a:xfrm>
          <a:prstGeom prst="rect">
            <a:avLst/>
          </a:prstGeom>
          <a:noFill/>
        </p:spPr>
        <p:txBody>
          <a:bodyPr wrap="square" rtlCol="0">
            <a:spAutoFit/>
          </a:bodyPr>
          <a:lstStyle/>
          <a:p>
            <a:pPr algn="ctr"/>
            <a:r>
              <a:rPr lang="en-US" altLang="zh-CN" sz="6000" b="1" dirty="0" smtClean="0">
                <a:solidFill>
                  <a:srgbClr val="699155"/>
                </a:solidFill>
                <a:latin typeface="华文仿宋" panose="02010600040101010101" pitchFamily="2" charset="-122"/>
                <a:ea typeface="华文仿宋" panose="02010600040101010101" pitchFamily="2" charset="-122"/>
              </a:rPr>
              <a:t>02</a:t>
            </a:r>
            <a:endParaRPr lang="zh-CN" altLang="en-US" sz="6000" b="1" dirty="0">
              <a:solidFill>
                <a:srgbClr val="699155"/>
              </a:solidFill>
              <a:latin typeface="华文仿宋" panose="02010600040101010101" pitchFamily="2" charset="-122"/>
              <a:ea typeface="华文仿宋" panose="02010600040101010101" pitchFamily="2" charset="-122"/>
            </a:endParaRPr>
          </a:p>
        </p:txBody>
      </p:sp>
      <p:sp>
        <p:nvSpPr>
          <p:cNvPr id="6" name="矩形 5"/>
          <p:cNvSpPr/>
          <p:nvPr/>
        </p:nvSpPr>
        <p:spPr>
          <a:xfrm>
            <a:off x="1787065" y="181159"/>
            <a:ext cx="2492990" cy="562783"/>
          </a:xfrm>
          <a:prstGeom prst="rect">
            <a:avLst/>
          </a:prstGeom>
        </p:spPr>
        <p:txBody>
          <a:bodyPr wrap="none">
            <a:spAutoFit/>
          </a:bodyPr>
          <a:lstStyle/>
          <a:p>
            <a:pPr>
              <a:lnSpc>
                <a:spcPct val="200000"/>
              </a:lnSpc>
            </a:pPr>
            <a:r>
              <a:rPr lang="zh-CN" altLang="en-US" dirty="0" smtClean="0">
                <a:solidFill>
                  <a:srgbClr val="699155"/>
                </a:solidFill>
                <a:latin typeface="微软雅黑" panose="020B0503020204020204" pitchFamily="34" charset="-122"/>
                <a:ea typeface="微软雅黑" panose="020B0503020204020204" pitchFamily="34" charset="-122"/>
              </a:rPr>
              <a:t>课题</a:t>
            </a:r>
            <a:r>
              <a:rPr lang="zh-CN" altLang="en-US" dirty="0">
                <a:solidFill>
                  <a:srgbClr val="699155"/>
                </a:solidFill>
                <a:latin typeface="微软雅黑" panose="020B0503020204020204" pitchFamily="34" charset="-122"/>
                <a:ea typeface="微软雅黑" panose="020B0503020204020204" pitchFamily="34" charset="-122"/>
              </a:rPr>
              <a:t>研究的思路与方法</a:t>
            </a:r>
            <a:endParaRPr lang="zh-CN" altLang="en-US" dirty="0">
              <a:solidFill>
                <a:srgbClr val="699155"/>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787065"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699155"/>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699155"/>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8" name="组合 7"/>
          <p:cNvGrpSpPr/>
          <p:nvPr/>
        </p:nvGrpSpPr>
        <p:grpSpPr>
          <a:xfrm>
            <a:off x="1349829" y="1937117"/>
            <a:ext cx="9463314" cy="4363180"/>
            <a:chOff x="1257549" y="1937117"/>
            <a:chExt cx="9463314" cy="4363180"/>
          </a:xfrm>
        </p:grpSpPr>
        <p:sp>
          <p:nvSpPr>
            <p:cNvPr id="10" name="Freeform 6"/>
            <p:cNvSpPr/>
            <p:nvPr/>
          </p:nvSpPr>
          <p:spPr bwMode="auto">
            <a:xfrm>
              <a:off x="4003980" y="1937117"/>
              <a:ext cx="3932997" cy="4123022"/>
            </a:xfrm>
            <a:custGeom>
              <a:avLst/>
              <a:gdLst/>
              <a:ahLst/>
              <a:cxnLst>
                <a:cxn ang="0">
                  <a:pos x="534" y="1813"/>
                </a:cxn>
                <a:cxn ang="0">
                  <a:pos x="439" y="1553"/>
                </a:cxn>
                <a:cxn ang="0">
                  <a:pos x="148" y="1532"/>
                </a:cxn>
                <a:cxn ang="0">
                  <a:pos x="135" y="1370"/>
                </a:cxn>
                <a:cxn ang="0">
                  <a:pos x="109" y="1290"/>
                </a:cxn>
                <a:cxn ang="0">
                  <a:pos x="109" y="1154"/>
                </a:cxn>
                <a:cxn ang="0">
                  <a:pos x="5" y="1059"/>
                </a:cxn>
                <a:cxn ang="0">
                  <a:pos x="136" y="870"/>
                </a:cxn>
                <a:cxn ang="0">
                  <a:pos x="343" y="190"/>
                </a:cxn>
                <a:cxn ang="0">
                  <a:pos x="1150" y="116"/>
                </a:cxn>
                <a:cxn ang="0">
                  <a:pos x="1461" y="453"/>
                </a:cxn>
                <a:cxn ang="0">
                  <a:pos x="1451" y="937"/>
                </a:cxn>
                <a:cxn ang="0">
                  <a:pos x="1173" y="1321"/>
                </a:cxn>
                <a:cxn ang="0">
                  <a:pos x="1301" y="1807"/>
                </a:cxn>
                <a:cxn ang="0">
                  <a:pos x="534" y="1813"/>
                </a:cxn>
              </a:cxnLst>
              <a:rect l="0" t="0" r="r" b="b"/>
              <a:pathLst>
                <a:path w="1522" h="1813">
                  <a:moveTo>
                    <a:pt x="534" y="1813"/>
                  </a:moveTo>
                  <a:cubicBezTo>
                    <a:pt x="534" y="1813"/>
                    <a:pt x="464" y="1592"/>
                    <a:pt x="439" y="1553"/>
                  </a:cubicBezTo>
                  <a:cubicBezTo>
                    <a:pt x="413" y="1514"/>
                    <a:pt x="212" y="1576"/>
                    <a:pt x="148" y="1532"/>
                  </a:cubicBezTo>
                  <a:cubicBezTo>
                    <a:pt x="83" y="1489"/>
                    <a:pt x="135" y="1370"/>
                    <a:pt x="135" y="1370"/>
                  </a:cubicBezTo>
                  <a:cubicBezTo>
                    <a:pt x="135" y="1370"/>
                    <a:pt x="32" y="1362"/>
                    <a:pt x="109" y="1290"/>
                  </a:cubicBezTo>
                  <a:cubicBezTo>
                    <a:pt x="32" y="1272"/>
                    <a:pt x="117" y="1182"/>
                    <a:pt x="109" y="1154"/>
                  </a:cubicBezTo>
                  <a:cubicBezTo>
                    <a:pt x="47" y="1144"/>
                    <a:pt x="0" y="1100"/>
                    <a:pt x="5" y="1059"/>
                  </a:cubicBezTo>
                  <a:cubicBezTo>
                    <a:pt x="11" y="1018"/>
                    <a:pt x="154" y="906"/>
                    <a:pt x="136" y="870"/>
                  </a:cubicBezTo>
                  <a:cubicBezTo>
                    <a:pt x="118" y="834"/>
                    <a:pt x="8" y="466"/>
                    <a:pt x="343" y="190"/>
                  </a:cubicBezTo>
                  <a:cubicBezTo>
                    <a:pt x="553" y="18"/>
                    <a:pt x="897" y="0"/>
                    <a:pt x="1150" y="116"/>
                  </a:cubicBezTo>
                  <a:cubicBezTo>
                    <a:pt x="1301" y="185"/>
                    <a:pt x="1415" y="320"/>
                    <a:pt x="1461" y="453"/>
                  </a:cubicBezTo>
                  <a:cubicBezTo>
                    <a:pt x="1517" y="612"/>
                    <a:pt x="1522" y="801"/>
                    <a:pt x="1451" y="937"/>
                  </a:cubicBezTo>
                  <a:cubicBezTo>
                    <a:pt x="1363" y="1106"/>
                    <a:pt x="1187" y="1215"/>
                    <a:pt x="1173" y="1321"/>
                  </a:cubicBezTo>
                  <a:cubicBezTo>
                    <a:pt x="1147" y="1514"/>
                    <a:pt x="1301" y="1807"/>
                    <a:pt x="1301" y="1807"/>
                  </a:cubicBezTo>
                  <a:lnTo>
                    <a:pt x="534" y="1813"/>
                  </a:lnTo>
                  <a:close/>
                </a:path>
              </a:pathLst>
            </a:custGeom>
            <a:noFill/>
            <a:ln w="28575">
              <a:solidFill>
                <a:srgbClr val="699155"/>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2" name="Freeform 265"/>
            <p:cNvSpPr/>
            <p:nvPr/>
          </p:nvSpPr>
          <p:spPr bwMode="auto">
            <a:xfrm>
              <a:off x="4589746" y="2188159"/>
              <a:ext cx="1424317" cy="1426060"/>
            </a:xfrm>
            <a:custGeom>
              <a:avLst/>
              <a:gdLst/>
              <a:ahLst/>
              <a:cxnLst>
                <a:cxn ang="0">
                  <a:pos x="748" y="622"/>
                </a:cxn>
                <a:cxn ang="0">
                  <a:pos x="748" y="622"/>
                </a:cxn>
                <a:cxn ang="0">
                  <a:pos x="748" y="0"/>
                </a:cxn>
                <a:cxn ang="0">
                  <a:pos x="718" y="21"/>
                </a:cxn>
                <a:cxn ang="0">
                  <a:pos x="680" y="82"/>
                </a:cxn>
                <a:cxn ang="0">
                  <a:pos x="606" y="94"/>
                </a:cxn>
                <a:cxn ang="0">
                  <a:pos x="552" y="47"/>
                </a:cxn>
                <a:cxn ang="0">
                  <a:pos x="494" y="66"/>
                </a:cxn>
                <a:cxn ang="0">
                  <a:pos x="478" y="135"/>
                </a:cxn>
                <a:cxn ang="0">
                  <a:pos x="411" y="169"/>
                </a:cxn>
                <a:cxn ang="0">
                  <a:pos x="345" y="142"/>
                </a:cxn>
                <a:cxn ang="0">
                  <a:pos x="296" y="177"/>
                </a:cxn>
                <a:cxn ang="0">
                  <a:pos x="302" y="249"/>
                </a:cxn>
                <a:cxn ang="0">
                  <a:pos x="249" y="302"/>
                </a:cxn>
                <a:cxn ang="0">
                  <a:pos x="177" y="296"/>
                </a:cxn>
                <a:cxn ang="0">
                  <a:pos x="142" y="345"/>
                </a:cxn>
                <a:cxn ang="0">
                  <a:pos x="169" y="411"/>
                </a:cxn>
                <a:cxn ang="0">
                  <a:pos x="135" y="478"/>
                </a:cxn>
                <a:cxn ang="0">
                  <a:pos x="65" y="494"/>
                </a:cxn>
                <a:cxn ang="0">
                  <a:pos x="47" y="552"/>
                </a:cxn>
                <a:cxn ang="0">
                  <a:pos x="94" y="606"/>
                </a:cxn>
                <a:cxn ang="0">
                  <a:pos x="82" y="680"/>
                </a:cxn>
                <a:cxn ang="0">
                  <a:pos x="21" y="718"/>
                </a:cxn>
                <a:cxn ang="0">
                  <a:pos x="0" y="748"/>
                </a:cxn>
                <a:cxn ang="0">
                  <a:pos x="622" y="748"/>
                </a:cxn>
                <a:cxn ang="0">
                  <a:pos x="748" y="622"/>
                </a:cxn>
              </a:cxnLst>
              <a:rect l="0" t="0" r="r" b="b"/>
              <a:pathLst>
                <a:path w="748" h="748">
                  <a:moveTo>
                    <a:pt x="748" y="622"/>
                  </a:moveTo>
                  <a:cubicBezTo>
                    <a:pt x="748" y="622"/>
                    <a:pt x="748" y="622"/>
                    <a:pt x="748" y="622"/>
                  </a:cubicBezTo>
                  <a:cubicBezTo>
                    <a:pt x="748" y="0"/>
                    <a:pt x="748" y="0"/>
                    <a:pt x="748" y="0"/>
                  </a:cubicBezTo>
                  <a:cubicBezTo>
                    <a:pt x="737" y="0"/>
                    <a:pt x="726" y="7"/>
                    <a:pt x="718" y="21"/>
                  </a:cubicBezTo>
                  <a:cubicBezTo>
                    <a:pt x="680" y="82"/>
                    <a:pt x="680" y="82"/>
                    <a:pt x="680" y="82"/>
                  </a:cubicBezTo>
                  <a:cubicBezTo>
                    <a:pt x="664" y="109"/>
                    <a:pt x="630" y="115"/>
                    <a:pt x="606" y="94"/>
                  </a:cubicBezTo>
                  <a:cubicBezTo>
                    <a:pt x="552" y="47"/>
                    <a:pt x="552" y="47"/>
                    <a:pt x="552" y="47"/>
                  </a:cubicBezTo>
                  <a:cubicBezTo>
                    <a:pt x="527" y="26"/>
                    <a:pt x="502" y="34"/>
                    <a:pt x="494" y="66"/>
                  </a:cubicBezTo>
                  <a:cubicBezTo>
                    <a:pt x="478" y="135"/>
                    <a:pt x="478" y="135"/>
                    <a:pt x="478" y="135"/>
                  </a:cubicBezTo>
                  <a:cubicBezTo>
                    <a:pt x="471" y="167"/>
                    <a:pt x="440" y="182"/>
                    <a:pt x="411" y="169"/>
                  </a:cubicBezTo>
                  <a:cubicBezTo>
                    <a:pt x="345" y="142"/>
                    <a:pt x="345" y="142"/>
                    <a:pt x="345" y="142"/>
                  </a:cubicBezTo>
                  <a:cubicBezTo>
                    <a:pt x="315" y="129"/>
                    <a:pt x="293" y="145"/>
                    <a:pt x="296" y="177"/>
                  </a:cubicBezTo>
                  <a:cubicBezTo>
                    <a:pt x="302" y="249"/>
                    <a:pt x="302" y="249"/>
                    <a:pt x="302" y="249"/>
                  </a:cubicBezTo>
                  <a:cubicBezTo>
                    <a:pt x="305" y="281"/>
                    <a:pt x="281" y="305"/>
                    <a:pt x="249" y="302"/>
                  </a:cubicBezTo>
                  <a:cubicBezTo>
                    <a:pt x="177" y="296"/>
                    <a:pt x="177" y="296"/>
                    <a:pt x="177" y="296"/>
                  </a:cubicBezTo>
                  <a:cubicBezTo>
                    <a:pt x="145" y="293"/>
                    <a:pt x="129" y="315"/>
                    <a:pt x="142" y="345"/>
                  </a:cubicBezTo>
                  <a:cubicBezTo>
                    <a:pt x="169" y="411"/>
                    <a:pt x="169" y="411"/>
                    <a:pt x="169" y="411"/>
                  </a:cubicBezTo>
                  <a:cubicBezTo>
                    <a:pt x="182" y="441"/>
                    <a:pt x="166" y="471"/>
                    <a:pt x="135" y="478"/>
                  </a:cubicBezTo>
                  <a:cubicBezTo>
                    <a:pt x="65" y="494"/>
                    <a:pt x="65" y="494"/>
                    <a:pt x="65" y="494"/>
                  </a:cubicBezTo>
                  <a:cubicBezTo>
                    <a:pt x="34" y="502"/>
                    <a:pt x="26" y="528"/>
                    <a:pt x="47" y="552"/>
                  </a:cubicBezTo>
                  <a:cubicBezTo>
                    <a:pt x="94" y="606"/>
                    <a:pt x="94" y="606"/>
                    <a:pt x="94" y="606"/>
                  </a:cubicBezTo>
                  <a:cubicBezTo>
                    <a:pt x="115" y="630"/>
                    <a:pt x="109" y="664"/>
                    <a:pt x="82" y="680"/>
                  </a:cubicBezTo>
                  <a:cubicBezTo>
                    <a:pt x="21" y="718"/>
                    <a:pt x="21" y="718"/>
                    <a:pt x="21" y="718"/>
                  </a:cubicBezTo>
                  <a:cubicBezTo>
                    <a:pt x="7" y="726"/>
                    <a:pt x="0" y="737"/>
                    <a:pt x="0" y="748"/>
                  </a:cubicBezTo>
                  <a:cubicBezTo>
                    <a:pt x="622" y="748"/>
                    <a:pt x="622" y="748"/>
                    <a:pt x="622" y="748"/>
                  </a:cubicBezTo>
                  <a:cubicBezTo>
                    <a:pt x="622" y="678"/>
                    <a:pt x="678" y="622"/>
                    <a:pt x="748" y="622"/>
                  </a:cubicBezTo>
                </a:path>
              </a:pathLst>
            </a:custGeom>
            <a:solidFill>
              <a:srgbClr val="699155"/>
            </a:solidFill>
            <a:ln w="2857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3" name="Freeform 266"/>
            <p:cNvSpPr/>
            <p:nvPr/>
          </p:nvSpPr>
          <p:spPr bwMode="auto">
            <a:xfrm>
              <a:off x="4589746" y="3614219"/>
              <a:ext cx="1424317" cy="1424317"/>
            </a:xfrm>
            <a:custGeom>
              <a:avLst/>
              <a:gdLst/>
              <a:ahLst/>
              <a:cxnLst>
                <a:cxn ang="0">
                  <a:pos x="748" y="126"/>
                </a:cxn>
                <a:cxn ang="0">
                  <a:pos x="748" y="126"/>
                </a:cxn>
                <a:cxn ang="0">
                  <a:pos x="622" y="0"/>
                </a:cxn>
                <a:cxn ang="0">
                  <a:pos x="622" y="0"/>
                </a:cxn>
                <a:cxn ang="0">
                  <a:pos x="0" y="0"/>
                </a:cxn>
                <a:cxn ang="0">
                  <a:pos x="21" y="30"/>
                </a:cxn>
                <a:cxn ang="0">
                  <a:pos x="82" y="67"/>
                </a:cxn>
                <a:cxn ang="0">
                  <a:pos x="94" y="141"/>
                </a:cxn>
                <a:cxn ang="0">
                  <a:pos x="47" y="196"/>
                </a:cxn>
                <a:cxn ang="0">
                  <a:pos x="65" y="253"/>
                </a:cxn>
                <a:cxn ang="0">
                  <a:pos x="135" y="270"/>
                </a:cxn>
                <a:cxn ang="0">
                  <a:pos x="169" y="337"/>
                </a:cxn>
                <a:cxn ang="0">
                  <a:pos x="142" y="403"/>
                </a:cxn>
                <a:cxn ang="0">
                  <a:pos x="177" y="452"/>
                </a:cxn>
                <a:cxn ang="0">
                  <a:pos x="249" y="446"/>
                </a:cxn>
                <a:cxn ang="0">
                  <a:pos x="302" y="499"/>
                </a:cxn>
                <a:cxn ang="0">
                  <a:pos x="296" y="570"/>
                </a:cxn>
                <a:cxn ang="0">
                  <a:pos x="345" y="606"/>
                </a:cxn>
                <a:cxn ang="0">
                  <a:pos x="411" y="578"/>
                </a:cxn>
                <a:cxn ang="0">
                  <a:pos x="478" y="612"/>
                </a:cxn>
                <a:cxn ang="0">
                  <a:pos x="494" y="682"/>
                </a:cxn>
                <a:cxn ang="0">
                  <a:pos x="552" y="701"/>
                </a:cxn>
                <a:cxn ang="0">
                  <a:pos x="606" y="654"/>
                </a:cxn>
                <a:cxn ang="0">
                  <a:pos x="680" y="666"/>
                </a:cxn>
                <a:cxn ang="0">
                  <a:pos x="718" y="727"/>
                </a:cxn>
                <a:cxn ang="0">
                  <a:pos x="748" y="748"/>
                </a:cxn>
                <a:cxn ang="0">
                  <a:pos x="748" y="126"/>
                </a:cxn>
              </a:cxnLst>
              <a:rect l="0" t="0" r="r" b="b"/>
              <a:pathLst>
                <a:path w="748" h="748">
                  <a:moveTo>
                    <a:pt x="748" y="126"/>
                  </a:moveTo>
                  <a:cubicBezTo>
                    <a:pt x="748" y="126"/>
                    <a:pt x="748" y="126"/>
                    <a:pt x="748" y="126"/>
                  </a:cubicBezTo>
                  <a:cubicBezTo>
                    <a:pt x="678" y="126"/>
                    <a:pt x="622" y="69"/>
                    <a:pt x="622" y="0"/>
                  </a:cubicBezTo>
                  <a:cubicBezTo>
                    <a:pt x="622" y="0"/>
                    <a:pt x="622" y="0"/>
                    <a:pt x="622" y="0"/>
                  </a:cubicBezTo>
                  <a:cubicBezTo>
                    <a:pt x="0" y="0"/>
                    <a:pt x="0" y="0"/>
                    <a:pt x="0" y="0"/>
                  </a:cubicBezTo>
                  <a:cubicBezTo>
                    <a:pt x="0" y="11"/>
                    <a:pt x="7" y="22"/>
                    <a:pt x="21" y="30"/>
                  </a:cubicBezTo>
                  <a:cubicBezTo>
                    <a:pt x="82" y="67"/>
                    <a:pt x="82" y="67"/>
                    <a:pt x="82" y="67"/>
                  </a:cubicBezTo>
                  <a:cubicBezTo>
                    <a:pt x="109" y="84"/>
                    <a:pt x="115" y="117"/>
                    <a:pt x="94" y="141"/>
                  </a:cubicBezTo>
                  <a:cubicBezTo>
                    <a:pt x="47" y="196"/>
                    <a:pt x="47" y="196"/>
                    <a:pt x="47" y="196"/>
                  </a:cubicBezTo>
                  <a:cubicBezTo>
                    <a:pt x="26" y="220"/>
                    <a:pt x="34" y="246"/>
                    <a:pt x="65" y="253"/>
                  </a:cubicBezTo>
                  <a:cubicBezTo>
                    <a:pt x="135" y="270"/>
                    <a:pt x="135" y="270"/>
                    <a:pt x="135" y="270"/>
                  </a:cubicBezTo>
                  <a:cubicBezTo>
                    <a:pt x="166" y="277"/>
                    <a:pt x="182" y="307"/>
                    <a:pt x="169" y="337"/>
                  </a:cubicBezTo>
                  <a:cubicBezTo>
                    <a:pt x="142" y="403"/>
                    <a:pt x="142" y="403"/>
                    <a:pt x="142" y="403"/>
                  </a:cubicBezTo>
                  <a:cubicBezTo>
                    <a:pt x="129" y="432"/>
                    <a:pt x="145" y="454"/>
                    <a:pt x="177" y="452"/>
                  </a:cubicBezTo>
                  <a:cubicBezTo>
                    <a:pt x="249" y="446"/>
                    <a:pt x="249" y="446"/>
                    <a:pt x="249" y="446"/>
                  </a:cubicBezTo>
                  <a:cubicBezTo>
                    <a:pt x="281" y="443"/>
                    <a:pt x="305" y="467"/>
                    <a:pt x="302" y="499"/>
                  </a:cubicBezTo>
                  <a:cubicBezTo>
                    <a:pt x="296" y="570"/>
                    <a:pt x="296" y="570"/>
                    <a:pt x="296" y="570"/>
                  </a:cubicBezTo>
                  <a:cubicBezTo>
                    <a:pt x="293" y="602"/>
                    <a:pt x="315" y="618"/>
                    <a:pt x="345" y="606"/>
                  </a:cubicBezTo>
                  <a:cubicBezTo>
                    <a:pt x="411" y="578"/>
                    <a:pt x="411" y="578"/>
                    <a:pt x="411" y="578"/>
                  </a:cubicBezTo>
                  <a:cubicBezTo>
                    <a:pt x="440" y="566"/>
                    <a:pt x="471" y="581"/>
                    <a:pt x="478" y="612"/>
                  </a:cubicBezTo>
                  <a:cubicBezTo>
                    <a:pt x="494" y="682"/>
                    <a:pt x="494" y="682"/>
                    <a:pt x="494" y="682"/>
                  </a:cubicBezTo>
                  <a:cubicBezTo>
                    <a:pt x="502" y="713"/>
                    <a:pt x="527" y="722"/>
                    <a:pt x="552" y="701"/>
                  </a:cubicBezTo>
                  <a:cubicBezTo>
                    <a:pt x="606" y="654"/>
                    <a:pt x="606" y="654"/>
                    <a:pt x="606" y="654"/>
                  </a:cubicBezTo>
                  <a:cubicBezTo>
                    <a:pt x="630" y="633"/>
                    <a:pt x="664" y="638"/>
                    <a:pt x="680" y="666"/>
                  </a:cubicBezTo>
                  <a:cubicBezTo>
                    <a:pt x="718" y="727"/>
                    <a:pt x="718" y="727"/>
                    <a:pt x="718" y="727"/>
                  </a:cubicBezTo>
                  <a:cubicBezTo>
                    <a:pt x="726" y="741"/>
                    <a:pt x="737" y="748"/>
                    <a:pt x="748" y="748"/>
                  </a:cubicBezTo>
                  <a:cubicBezTo>
                    <a:pt x="748" y="126"/>
                    <a:pt x="748" y="126"/>
                    <a:pt x="748" y="126"/>
                  </a:cubicBezTo>
                </a:path>
              </a:pathLst>
            </a:custGeom>
            <a:solidFill>
              <a:srgbClr val="699155"/>
            </a:solidFill>
            <a:ln w="2857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4" name="Freeform 267"/>
            <p:cNvSpPr/>
            <p:nvPr/>
          </p:nvSpPr>
          <p:spPr bwMode="auto">
            <a:xfrm>
              <a:off x="6014063" y="2188159"/>
              <a:ext cx="1426060" cy="1426060"/>
            </a:xfrm>
            <a:custGeom>
              <a:avLst/>
              <a:gdLst/>
              <a:ahLst/>
              <a:cxnLst>
                <a:cxn ang="0">
                  <a:pos x="727" y="718"/>
                </a:cxn>
                <a:cxn ang="0">
                  <a:pos x="666" y="680"/>
                </a:cxn>
                <a:cxn ang="0">
                  <a:pos x="654" y="606"/>
                </a:cxn>
                <a:cxn ang="0">
                  <a:pos x="701" y="552"/>
                </a:cxn>
                <a:cxn ang="0">
                  <a:pos x="682" y="494"/>
                </a:cxn>
                <a:cxn ang="0">
                  <a:pos x="612" y="478"/>
                </a:cxn>
                <a:cxn ang="0">
                  <a:pos x="578" y="411"/>
                </a:cxn>
                <a:cxn ang="0">
                  <a:pos x="606" y="345"/>
                </a:cxn>
                <a:cxn ang="0">
                  <a:pos x="570" y="296"/>
                </a:cxn>
                <a:cxn ang="0">
                  <a:pos x="499" y="302"/>
                </a:cxn>
                <a:cxn ang="0">
                  <a:pos x="446" y="249"/>
                </a:cxn>
                <a:cxn ang="0">
                  <a:pos x="452" y="177"/>
                </a:cxn>
                <a:cxn ang="0">
                  <a:pos x="403" y="142"/>
                </a:cxn>
                <a:cxn ang="0">
                  <a:pos x="337" y="169"/>
                </a:cxn>
                <a:cxn ang="0">
                  <a:pos x="270" y="135"/>
                </a:cxn>
                <a:cxn ang="0">
                  <a:pos x="253" y="66"/>
                </a:cxn>
                <a:cxn ang="0">
                  <a:pos x="196" y="47"/>
                </a:cxn>
                <a:cxn ang="0">
                  <a:pos x="141" y="94"/>
                </a:cxn>
                <a:cxn ang="0">
                  <a:pos x="67" y="82"/>
                </a:cxn>
                <a:cxn ang="0">
                  <a:pos x="30" y="21"/>
                </a:cxn>
                <a:cxn ang="0">
                  <a:pos x="0" y="0"/>
                </a:cxn>
                <a:cxn ang="0">
                  <a:pos x="0" y="622"/>
                </a:cxn>
                <a:cxn ang="0">
                  <a:pos x="126" y="748"/>
                </a:cxn>
                <a:cxn ang="0">
                  <a:pos x="748" y="748"/>
                </a:cxn>
                <a:cxn ang="0">
                  <a:pos x="727" y="718"/>
                </a:cxn>
              </a:cxnLst>
              <a:rect l="0" t="0" r="r" b="b"/>
              <a:pathLst>
                <a:path w="748" h="748">
                  <a:moveTo>
                    <a:pt x="727" y="718"/>
                  </a:moveTo>
                  <a:cubicBezTo>
                    <a:pt x="666" y="680"/>
                    <a:pt x="666" y="680"/>
                    <a:pt x="666" y="680"/>
                  </a:cubicBezTo>
                  <a:cubicBezTo>
                    <a:pt x="638" y="664"/>
                    <a:pt x="633" y="630"/>
                    <a:pt x="654" y="606"/>
                  </a:cubicBezTo>
                  <a:cubicBezTo>
                    <a:pt x="701" y="552"/>
                    <a:pt x="701" y="552"/>
                    <a:pt x="701" y="552"/>
                  </a:cubicBezTo>
                  <a:cubicBezTo>
                    <a:pt x="722" y="528"/>
                    <a:pt x="713" y="502"/>
                    <a:pt x="682" y="494"/>
                  </a:cubicBezTo>
                  <a:cubicBezTo>
                    <a:pt x="612" y="478"/>
                    <a:pt x="612" y="478"/>
                    <a:pt x="612" y="478"/>
                  </a:cubicBezTo>
                  <a:cubicBezTo>
                    <a:pt x="581" y="471"/>
                    <a:pt x="566" y="441"/>
                    <a:pt x="578" y="411"/>
                  </a:cubicBezTo>
                  <a:cubicBezTo>
                    <a:pt x="606" y="345"/>
                    <a:pt x="606" y="345"/>
                    <a:pt x="606" y="345"/>
                  </a:cubicBezTo>
                  <a:cubicBezTo>
                    <a:pt x="618" y="315"/>
                    <a:pt x="602" y="293"/>
                    <a:pt x="570" y="296"/>
                  </a:cubicBezTo>
                  <a:cubicBezTo>
                    <a:pt x="499" y="302"/>
                    <a:pt x="499" y="302"/>
                    <a:pt x="499" y="302"/>
                  </a:cubicBezTo>
                  <a:cubicBezTo>
                    <a:pt x="467" y="305"/>
                    <a:pt x="443" y="281"/>
                    <a:pt x="446" y="249"/>
                  </a:cubicBezTo>
                  <a:cubicBezTo>
                    <a:pt x="452" y="177"/>
                    <a:pt x="452" y="177"/>
                    <a:pt x="452" y="177"/>
                  </a:cubicBezTo>
                  <a:cubicBezTo>
                    <a:pt x="454" y="145"/>
                    <a:pt x="432" y="129"/>
                    <a:pt x="403" y="142"/>
                  </a:cubicBezTo>
                  <a:cubicBezTo>
                    <a:pt x="337" y="169"/>
                    <a:pt x="337" y="169"/>
                    <a:pt x="337" y="169"/>
                  </a:cubicBezTo>
                  <a:cubicBezTo>
                    <a:pt x="307" y="182"/>
                    <a:pt x="277" y="167"/>
                    <a:pt x="270" y="135"/>
                  </a:cubicBezTo>
                  <a:cubicBezTo>
                    <a:pt x="253" y="66"/>
                    <a:pt x="253" y="66"/>
                    <a:pt x="253" y="66"/>
                  </a:cubicBezTo>
                  <a:cubicBezTo>
                    <a:pt x="246" y="34"/>
                    <a:pt x="220" y="26"/>
                    <a:pt x="196" y="47"/>
                  </a:cubicBezTo>
                  <a:cubicBezTo>
                    <a:pt x="141" y="94"/>
                    <a:pt x="141" y="94"/>
                    <a:pt x="141" y="94"/>
                  </a:cubicBezTo>
                  <a:cubicBezTo>
                    <a:pt x="117" y="115"/>
                    <a:pt x="84" y="109"/>
                    <a:pt x="67" y="82"/>
                  </a:cubicBezTo>
                  <a:cubicBezTo>
                    <a:pt x="30" y="21"/>
                    <a:pt x="30" y="21"/>
                    <a:pt x="30" y="21"/>
                  </a:cubicBezTo>
                  <a:cubicBezTo>
                    <a:pt x="22" y="7"/>
                    <a:pt x="11" y="0"/>
                    <a:pt x="0" y="0"/>
                  </a:cubicBezTo>
                  <a:cubicBezTo>
                    <a:pt x="0" y="622"/>
                    <a:pt x="0" y="622"/>
                    <a:pt x="0" y="622"/>
                  </a:cubicBezTo>
                  <a:cubicBezTo>
                    <a:pt x="69" y="622"/>
                    <a:pt x="126" y="678"/>
                    <a:pt x="126" y="748"/>
                  </a:cubicBezTo>
                  <a:cubicBezTo>
                    <a:pt x="748" y="748"/>
                    <a:pt x="748" y="748"/>
                    <a:pt x="748" y="748"/>
                  </a:cubicBezTo>
                  <a:cubicBezTo>
                    <a:pt x="748" y="737"/>
                    <a:pt x="741" y="726"/>
                    <a:pt x="727" y="718"/>
                  </a:cubicBezTo>
                </a:path>
              </a:pathLst>
            </a:custGeom>
            <a:solidFill>
              <a:srgbClr val="699155"/>
            </a:solidFill>
            <a:ln w="2857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5" name="Freeform 889"/>
            <p:cNvSpPr/>
            <p:nvPr/>
          </p:nvSpPr>
          <p:spPr bwMode="auto">
            <a:xfrm>
              <a:off x="6014063" y="3614219"/>
              <a:ext cx="1426060" cy="1424317"/>
            </a:xfrm>
            <a:custGeom>
              <a:avLst/>
              <a:gdLst/>
              <a:ahLst/>
              <a:cxnLst>
                <a:cxn ang="0">
                  <a:pos x="612" y="270"/>
                </a:cxn>
                <a:cxn ang="0">
                  <a:pos x="682" y="253"/>
                </a:cxn>
                <a:cxn ang="0">
                  <a:pos x="701" y="196"/>
                </a:cxn>
                <a:cxn ang="0">
                  <a:pos x="654" y="141"/>
                </a:cxn>
                <a:cxn ang="0">
                  <a:pos x="666" y="67"/>
                </a:cxn>
                <a:cxn ang="0">
                  <a:pos x="727" y="30"/>
                </a:cxn>
                <a:cxn ang="0">
                  <a:pos x="748" y="0"/>
                </a:cxn>
                <a:cxn ang="0">
                  <a:pos x="126" y="0"/>
                </a:cxn>
                <a:cxn ang="0">
                  <a:pos x="126" y="0"/>
                </a:cxn>
                <a:cxn ang="0">
                  <a:pos x="0" y="126"/>
                </a:cxn>
                <a:cxn ang="0">
                  <a:pos x="0" y="748"/>
                </a:cxn>
                <a:cxn ang="0">
                  <a:pos x="30" y="727"/>
                </a:cxn>
                <a:cxn ang="0">
                  <a:pos x="67" y="666"/>
                </a:cxn>
                <a:cxn ang="0">
                  <a:pos x="141" y="654"/>
                </a:cxn>
                <a:cxn ang="0">
                  <a:pos x="196" y="701"/>
                </a:cxn>
                <a:cxn ang="0">
                  <a:pos x="253" y="682"/>
                </a:cxn>
                <a:cxn ang="0">
                  <a:pos x="270" y="612"/>
                </a:cxn>
                <a:cxn ang="0">
                  <a:pos x="337" y="578"/>
                </a:cxn>
                <a:cxn ang="0">
                  <a:pos x="403" y="606"/>
                </a:cxn>
                <a:cxn ang="0">
                  <a:pos x="452" y="570"/>
                </a:cxn>
                <a:cxn ang="0">
                  <a:pos x="446" y="499"/>
                </a:cxn>
                <a:cxn ang="0">
                  <a:pos x="499" y="446"/>
                </a:cxn>
                <a:cxn ang="0">
                  <a:pos x="570" y="452"/>
                </a:cxn>
                <a:cxn ang="0">
                  <a:pos x="606" y="403"/>
                </a:cxn>
                <a:cxn ang="0">
                  <a:pos x="578" y="337"/>
                </a:cxn>
                <a:cxn ang="0">
                  <a:pos x="612" y="270"/>
                </a:cxn>
              </a:cxnLst>
              <a:rect l="0" t="0" r="r" b="b"/>
              <a:pathLst>
                <a:path w="748" h="748">
                  <a:moveTo>
                    <a:pt x="612" y="270"/>
                  </a:moveTo>
                  <a:cubicBezTo>
                    <a:pt x="682" y="253"/>
                    <a:pt x="682" y="253"/>
                    <a:pt x="682" y="253"/>
                  </a:cubicBezTo>
                  <a:cubicBezTo>
                    <a:pt x="713" y="246"/>
                    <a:pt x="722" y="220"/>
                    <a:pt x="701" y="196"/>
                  </a:cubicBezTo>
                  <a:cubicBezTo>
                    <a:pt x="654" y="141"/>
                    <a:pt x="654" y="141"/>
                    <a:pt x="654" y="141"/>
                  </a:cubicBezTo>
                  <a:cubicBezTo>
                    <a:pt x="633" y="117"/>
                    <a:pt x="638" y="84"/>
                    <a:pt x="666" y="67"/>
                  </a:cubicBezTo>
                  <a:cubicBezTo>
                    <a:pt x="727" y="30"/>
                    <a:pt x="727" y="30"/>
                    <a:pt x="727" y="30"/>
                  </a:cubicBezTo>
                  <a:cubicBezTo>
                    <a:pt x="741" y="22"/>
                    <a:pt x="748" y="11"/>
                    <a:pt x="748" y="0"/>
                  </a:cubicBezTo>
                  <a:cubicBezTo>
                    <a:pt x="126" y="0"/>
                    <a:pt x="126" y="0"/>
                    <a:pt x="126" y="0"/>
                  </a:cubicBezTo>
                  <a:cubicBezTo>
                    <a:pt x="126" y="0"/>
                    <a:pt x="126" y="0"/>
                    <a:pt x="126" y="0"/>
                  </a:cubicBezTo>
                  <a:cubicBezTo>
                    <a:pt x="126" y="69"/>
                    <a:pt x="69" y="126"/>
                    <a:pt x="0" y="126"/>
                  </a:cubicBezTo>
                  <a:cubicBezTo>
                    <a:pt x="0" y="748"/>
                    <a:pt x="0" y="748"/>
                    <a:pt x="0" y="748"/>
                  </a:cubicBezTo>
                  <a:cubicBezTo>
                    <a:pt x="11" y="748"/>
                    <a:pt x="22" y="741"/>
                    <a:pt x="30" y="727"/>
                  </a:cubicBezTo>
                  <a:cubicBezTo>
                    <a:pt x="67" y="666"/>
                    <a:pt x="67" y="666"/>
                    <a:pt x="67" y="666"/>
                  </a:cubicBezTo>
                  <a:cubicBezTo>
                    <a:pt x="84" y="638"/>
                    <a:pt x="117" y="633"/>
                    <a:pt x="141" y="654"/>
                  </a:cubicBezTo>
                  <a:cubicBezTo>
                    <a:pt x="196" y="701"/>
                    <a:pt x="196" y="701"/>
                    <a:pt x="196" y="701"/>
                  </a:cubicBezTo>
                  <a:cubicBezTo>
                    <a:pt x="220" y="722"/>
                    <a:pt x="246" y="713"/>
                    <a:pt x="253" y="682"/>
                  </a:cubicBezTo>
                  <a:cubicBezTo>
                    <a:pt x="270" y="612"/>
                    <a:pt x="270" y="612"/>
                    <a:pt x="270" y="612"/>
                  </a:cubicBezTo>
                  <a:cubicBezTo>
                    <a:pt x="277" y="581"/>
                    <a:pt x="307" y="566"/>
                    <a:pt x="337" y="578"/>
                  </a:cubicBezTo>
                  <a:cubicBezTo>
                    <a:pt x="403" y="606"/>
                    <a:pt x="403" y="606"/>
                    <a:pt x="403" y="606"/>
                  </a:cubicBezTo>
                  <a:cubicBezTo>
                    <a:pt x="432" y="618"/>
                    <a:pt x="454" y="602"/>
                    <a:pt x="452" y="570"/>
                  </a:cubicBezTo>
                  <a:cubicBezTo>
                    <a:pt x="446" y="499"/>
                    <a:pt x="446" y="499"/>
                    <a:pt x="446" y="499"/>
                  </a:cubicBezTo>
                  <a:cubicBezTo>
                    <a:pt x="443" y="467"/>
                    <a:pt x="467" y="443"/>
                    <a:pt x="499" y="446"/>
                  </a:cubicBezTo>
                  <a:cubicBezTo>
                    <a:pt x="570" y="452"/>
                    <a:pt x="570" y="452"/>
                    <a:pt x="570" y="452"/>
                  </a:cubicBezTo>
                  <a:cubicBezTo>
                    <a:pt x="602" y="454"/>
                    <a:pt x="618" y="432"/>
                    <a:pt x="606" y="403"/>
                  </a:cubicBezTo>
                  <a:cubicBezTo>
                    <a:pt x="578" y="337"/>
                    <a:pt x="578" y="337"/>
                    <a:pt x="578" y="337"/>
                  </a:cubicBezTo>
                  <a:cubicBezTo>
                    <a:pt x="566" y="307"/>
                    <a:pt x="581" y="277"/>
                    <a:pt x="612" y="270"/>
                  </a:cubicBezTo>
                </a:path>
              </a:pathLst>
            </a:custGeom>
            <a:solidFill>
              <a:srgbClr val="699155"/>
            </a:solidFill>
            <a:ln w="2857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nvGrpSpPr>
            <p:cNvPr id="16" name="Group 18"/>
            <p:cNvGrpSpPr/>
            <p:nvPr/>
          </p:nvGrpSpPr>
          <p:grpSpPr>
            <a:xfrm>
              <a:off x="5344616" y="2836685"/>
              <a:ext cx="453272" cy="439324"/>
              <a:chOff x="4113213" y="2125663"/>
              <a:chExt cx="412751" cy="400050"/>
            </a:xfrm>
            <a:solidFill>
              <a:schemeClr val="bg1"/>
            </a:solidFill>
          </p:grpSpPr>
          <p:sp>
            <p:nvSpPr>
              <p:cNvPr id="77" name="Freeform 442"/>
              <p:cNvSpPr/>
              <p:nvPr/>
            </p:nvSpPr>
            <p:spPr bwMode="auto">
              <a:xfrm>
                <a:off x="4264026" y="2239963"/>
                <a:ext cx="93663" cy="285750"/>
              </a:xfrm>
              <a:custGeom>
                <a:avLst/>
                <a:gdLst/>
                <a:ahLst/>
                <a:cxnLst>
                  <a:cxn ang="0">
                    <a:pos x="0" y="165"/>
                  </a:cxn>
                  <a:cxn ang="0">
                    <a:pos x="54" y="165"/>
                  </a:cxn>
                  <a:cxn ang="0">
                    <a:pos x="54" y="3"/>
                  </a:cxn>
                  <a:cxn ang="0">
                    <a:pos x="46" y="0"/>
                  </a:cxn>
                  <a:cxn ang="0">
                    <a:pos x="0" y="165"/>
                  </a:cxn>
                </a:cxnLst>
                <a:rect l="0" t="0" r="r" b="b"/>
                <a:pathLst>
                  <a:path w="54" h="165">
                    <a:moveTo>
                      <a:pt x="0" y="165"/>
                    </a:moveTo>
                    <a:cubicBezTo>
                      <a:pt x="54" y="165"/>
                      <a:pt x="54" y="165"/>
                      <a:pt x="54" y="165"/>
                    </a:cubicBezTo>
                    <a:cubicBezTo>
                      <a:pt x="54" y="165"/>
                      <a:pt x="26" y="91"/>
                      <a:pt x="54" y="3"/>
                    </a:cubicBezTo>
                    <a:cubicBezTo>
                      <a:pt x="46" y="0"/>
                      <a:pt x="46" y="0"/>
                      <a:pt x="46" y="0"/>
                    </a:cubicBezTo>
                    <a:cubicBezTo>
                      <a:pt x="46" y="0"/>
                      <a:pt x="8" y="68"/>
                      <a:pt x="0" y="165"/>
                    </a:cubicBezTo>
                  </a:path>
                </a:pathLst>
              </a:custGeom>
              <a:grpFill/>
              <a:ln w="2857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8" name="Freeform 443"/>
              <p:cNvSpPr/>
              <p:nvPr/>
            </p:nvSpPr>
            <p:spPr bwMode="auto">
              <a:xfrm>
                <a:off x="4232276" y="2263776"/>
                <a:ext cx="84138" cy="103188"/>
              </a:xfrm>
              <a:custGeom>
                <a:avLst/>
                <a:gdLst/>
                <a:ahLst/>
                <a:cxnLst>
                  <a:cxn ang="0">
                    <a:pos x="49" y="41"/>
                  </a:cxn>
                  <a:cxn ang="0">
                    <a:pos x="5" y="0"/>
                  </a:cxn>
                  <a:cxn ang="0">
                    <a:pos x="0" y="5"/>
                  </a:cxn>
                  <a:cxn ang="0">
                    <a:pos x="46" y="59"/>
                  </a:cxn>
                  <a:cxn ang="0">
                    <a:pos x="49" y="41"/>
                  </a:cxn>
                </a:cxnLst>
                <a:rect l="0" t="0" r="r" b="b"/>
                <a:pathLst>
                  <a:path w="49" h="59">
                    <a:moveTo>
                      <a:pt x="49" y="41"/>
                    </a:moveTo>
                    <a:cubicBezTo>
                      <a:pt x="49" y="41"/>
                      <a:pt x="18" y="26"/>
                      <a:pt x="5" y="0"/>
                    </a:cubicBezTo>
                    <a:cubicBezTo>
                      <a:pt x="0" y="5"/>
                      <a:pt x="0" y="5"/>
                      <a:pt x="0" y="5"/>
                    </a:cubicBezTo>
                    <a:cubicBezTo>
                      <a:pt x="0" y="5"/>
                      <a:pt x="14" y="41"/>
                      <a:pt x="46" y="59"/>
                    </a:cubicBezTo>
                    <a:cubicBezTo>
                      <a:pt x="49" y="41"/>
                      <a:pt x="49" y="41"/>
                      <a:pt x="49" y="41"/>
                    </a:cubicBezTo>
                  </a:path>
                </a:pathLst>
              </a:custGeom>
              <a:grpFill/>
              <a:ln w="2857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9" name="Freeform 444"/>
              <p:cNvSpPr/>
              <p:nvPr/>
            </p:nvSpPr>
            <p:spPr bwMode="auto">
              <a:xfrm>
                <a:off x="4297363" y="2144713"/>
                <a:ext cx="52388" cy="95250"/>
              </a:xfrm>
              <a:custGeom>
                <a:avLst/>
                <a:gdLst/>
                <a:ahLst/>
                <a:cxnLst>
                  <a:cxn ang="0">
                    <a:pos x="1" y="29"/>
                  </a:cxn>
                  <a:cxn ang="0">
                    <a:pos x="13" y="0"/>
                  </a:cxn>
                  <a:cxn ang="0">
                    <a:pos x="29" y="27"/>
                  </a:cxn>
                  <a:cxn ang="0">
                    <a:pos x="17" y="55"/>
                  </a:cxn>
                  <a:cxn ang="0">
                    <a:pos x="1" y="29"/>
                  </a:cxn>
                </a:cxnLst>
                <a:rect l="0" t="0" r="r" b="b"/>
                <a:pathLst>
                  <a:path w="30" h="55">
                    <a:moveTo>
                      <a:pt x="1" y="29"/>
                    </a:moveTo>
                    <a:cubicBezTo>
                      <a:pt x="0" y="14"/>
                      <a:pt x="13" y="0"/>
                      <a:pt x="13" y="0"/>
                    </a:cubicBezTo>
                    <a:cubicBezTo>
                      <a:pt x="13" y="0"/>
                      <a:pt x="28" y="12"/>
                      <a:pt x="29" y="27"/>
                    </a:cubicBezTo>
                    <a:cubicBezTo>
                      <a:pt x="30" y="42"/>
                      <a:pt x="17" y="55"/>
                      <a:pt x="17" y="55"/>
                    </a:cubicBezTo>
                    <a:cubicBezTo>
                      <a:pt x="17" y="55"/>
                      <a:pt x="2" y="44"/>
                      <a:pt x="1" y="29"/>
                    </a:cubicBezTo>
                  </a:path>
                </a:pathLst>
              </a:custGeom>
              <a:grpFill/>
              <a:ln w="2857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0" name="Freeform 445"/>
              <p:cNvSpPr/>
              <p:nvPr/>
            </p:nvSpPr>
            <p:spPr bwMode="auto">
              <a:xfrm>
                <a:off x="4359276" y="2351088"/>
                <a:ext cx="57150" cy="55563"/>
              </a:xfrm>
              <a:custGeom>
                <a:avLst/>
                <a:gdLst/>
                <a:ahLst/>
                <a:cxnLst>
                  <a:cxn ang="0">
                    <a:pos x="9" y="24"/>
                  </a:cxn>
                  <a:cxn ang="0">
                    <a:pos x="0" y="2"/>
                  </a:cxn>
                  <a:cxn ang="0">
                    <a:pos x="24" y="8"/>
                  </a:cxn>
                  <a:cxn ang="0">
                    <a:pos x="33" y="30"/>
                  </a:cxn>
                  <a:cxn ang="0">
                    <a:pos x="9" y="24"/>
                  </a:cxn>
                </a:cxnLst>
                <a:rect l="0" t="0" r="r" b="b"/>
                <a:pathLst>
                  <a:path w="33" h="32">
                    <a:moveTo>
                      <a:pt x="9" y="24"/>
                    </a:moveTo>
                    <a:cubicBezTo>
                      <a:pt x="1" y="17"/>
                      <a:pt x="0" y="2"/>
                      <a:pt x="0" y="2"/>
                    </a:cubicBezTo>
                    <a:cubicBezTo>
                      <a:pt x="0" y="2"/>
                      <a:pt x="15" y="0"/>
                      <a:pt x="24" y="8"/>
                    </a:cubicBezTo>
                    <a:cubicBezTo>
                      <a:pt x="32" y="16"/>
                      <a:pt x="33" y="30"/>
                      <a:pt x="33" y="30"/>
                    </a:cubicBezTo>
                    <a:cubicBezTo>
                      <a:pt x="33" y="30"/>
                      <a:pt x="18" y="32"/>
                      <a:pt x="9" y="24"/>
                    </a:cubicBezTo>
                  </a:path>
                </a:pathLst>
              </a:custGeom>
              <a:grpFill/>
              <a:ln w="2857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1" name="Freeform 446"/>
              <p:cNvSpPr/>
              <p:nvPr/>
            </p:nvSpPr>
            <p:spPr bwMode="auto">
              <a:xfrm>
                <a:off x="4143376" y="2193926"/>
                <a:ext cx="55563" cy="53975"/>
              </a:xfrm>
              <a:custGeom>
                <a:avLst/>
                <a:gdLst/>
                <a:ahLst/>
                <a:cxnLst>
                  <a:cxn ang="0">
                    <a:pos x="9" y="24"/>
                  </a:cxn>
                  <a:cxn ang="0">
                    <a:pos x="0" y="2"/>
                  </a:cxn>
                  <a:cxn ang="0">
                    <a:pos x="23" y="7"/>
                  </a:cxn>
                  <a:cxn ang="0">
                    <a:pos x="32" y="29"/>
                  </a:cxn>
                  <a:cxn ang="0">
                    <a:pos x="9" y="24"/>
                  </a:cxn>
                </a:cxnLst>
                <a:rect l="0" t="0" r="r" b="b"/>
                <a:pathLst>
                  <a:path w="32" h="31">
                    <a:moveTo>
                      <a:pt x="9" y="24"/>
                    </a:moveTo>
                    <a:cubicBezTo>
                      <a:pt x="0" y="16"/>
                      <a:pt x="0" y="2"/>
                      <a:pt x="0" y="2"/>
                    </a:cubicBezTo>
                    <a:cubicBezTo>
                      <a:pt x="0" y="2"/>
                      <a:pt x="14" y="0"/>
                      <a:pt x="23" y="7"/>
                    </a:cubicBezTo>
                    <a:cubicBezTo>
                      <a:pt x="32" y="15"/>
                      <a:pt x="32" y="29"/>
                      <a:pt x="32" y="29"/>
                    </a:cubicBezTo>
                    <a:cubicBezTo>
                      <a:pt x="32" y="29"/>
                      <a:pt x="18" y="31"/>
                      <a:pt x="9" y="24"/>
                    </a:cubicBezTo>
                  </a:path>
                </a:pathLst>
              </a:custGeom>
              <a:grpFill/>
              <a:ln w="2857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2" name="Freeform 447"/>
              <p:cNvSpPr/>
              <p:nvPr/>
            </p:nvSpPr>
            <p:spPr bwMode="auto">
              <a:xfrm>
                <a:off x="4352926" y="2154238"/>
                <a:ext cx="52388" cy="66675"/>
              </a:xfrm>
              <a:custGeom>
                <a:avLst/>
                <a:gdLst/>
                <a:ahLst/>
                <a:cxnLst>
                  <a:cxn ang="0">
                    <a:pos x="25" y="24"/>
                  </a:cxn>
                  <a:cxn ang="0">
                    <a:pos x="6" y="38"/>
                  </a:cxn>
                  <a:cxn ang="0">
                    <a:pos x="5" y="14"/>
                  </a:cxn>
                  <a:cxn ang="0">
                    <a:pos x="25" y="0"/>
                  </a:cxn>
                  <a:cxn ang="0">
                    <a:pos x="25" y="24"/>
                  </a:cxn>
                </a:cxnLst>
                <a:rect l="0" t="0" r="r" b="b"/>
                <a:pathLst>
                  <a:path w="30" h="38">
                    <a:moveTo>
                      <a:pt x="25" y="24"/>
                    </a:moveTo>
                    <a:cubicBezTo>
                      <a:pt x="20" y="34"/>
                      <a:pt x="6" y="38"/>
                      <a:pt x="6" y="38"/>
                    </a:cubicBezTo>
                    <a:cubicBezTo>
                      <a:pt x="6" y="38"/>
                      <a:pt x="0" y="24"/>
                      <a:pt x="5" y="14"/>
                    </a:cubicBezTo>
                    <a:cubicBezTo>
                      <a:pt x="11" y="3"/>
                      <a:pt x="25" y="0"/>
                      <a:pt x="25" y="0"/>
                    </a:cubicBezTo>
                    <a:cubicBezTo>
                      <a:pt x="25" y="0"/>
                      <a:pt x="30" y="13"/>
                      <a:pt x="25" y="24"/>
                    </a:cubicBezTo>
                  </a:path>
                </a:pathLst>
              </a:custGeom>
              <a:grpFill/>
              <a:ln w="2857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3" name="Freeform 448"/>
              <p:cNvSpPr>
                <a:spLocks noEditPoints="1"/>
              </p:cNvSpPr>
              <p:nvPr/>
            </p:nvSpPr>
            <p:spPr bwMode="auto">
              <a:xfrm>
                <a:off x="4359276" y="2270126"/>
                <a:ext cx="166688" cy="96838"/>
              </a:xfrm>
              <a:custGeom>
                <a:avLst/>
                <a:gdLst/>
                <a:ahLst/>
                <a:cxnLst>
                  <a:cxn ang="0">
                    <a:pos x="46" y="3"/>
                  </a:cxn>
                  <a:cxn ang="0">
                    <a:pos x="0" y="32"/>
                  </a:cxn>
                  <a:cxn ang="0">
                    <a:pos x="51" y="52"/>
                  </a:cxn>
                  <a:cxn ang="0">
                    <a:pos x="96" y="23"/>
                  </a:cxn>
                  <a:cxn ang="0">
                    <a:pos x="46" y="3"/>
                  </a:cxn>
                  <a:cxn ang="0">
                    <a:pos x="44" y="32"/>
                  </a:cxn>
                  <a:cxn ang="0">
                    <a:pos x="45" y="37"/>
                  </a:cxn>
                  <a:cxn ang="0">
                    <a:pos x="41" y="38"/>
                  </a:cxn>
                  <a:cxn ang="0">
                    <a:pos x="40" y="32"/>
                  </a:cxn>
                  <a:cxn ang="0">
                    <a:pos x="38" y="32"/>
                  </a:cxn>
                  <a:cxn ang="0">
                    <a:pos x="39" y="38"/>
                  </a:cxn>
                  <a:cxn ang="0">
                    <a:pos x="35" y="39"/>
                  </a:cxn>
                  <a:cxn ang="0">
                    <a:pos x="34" y="33"/>
                  </a:cxn>
                  <a:cxn ang="0">
                    <a:pos x="31" y="33"/>
                  </a:cxn>
                  <a:cxn ang="0">
                    <a:pos x="30" y="26"/>
                  </a:cxn>
                  <a:cxn ang="0">
                    <a:pos x="33" y="26"/>
                  </a:cxn>
                  <a:cxn ang="0">
                    <a:pos x="32" y="20"/>
                  </a:cxn>
                  <a:cxn ang="0">
                    <a:pos x="37" y="20"/>
                  </a:cxn>
                  <a:cxn ang="0">
                    <a:pos x="37" y="25"/>
                  </a:cxn>
                  <a:cxn ang="0">
                    <a:pos x="39" y="25"/>
                  </a:cxn>
                  <a:cxn ang="0">
                    <a:pos x="38" y="20"/>
                  </a:cxn>
                  <a:cxn ang="0">
                    <a:pos x="43" y="19"/>
                  </a:cxn>
                  <a:cxn ang="0">
                    <a:pos x="43" y="24"/>
                  </a:cxn>
                  <a:cxn ang="0">
                    <a:pos x="60" y="12"/>
                  </a:cxn>
                  <a:cxn ang="0">
                    <a:pos x="61" y="20"/>
                  </a:cxn>
                  <a:cxn ang="0">
                    <a:pos x="54" y="24"/>
                  </a:cxn>
                  <a:cxn ang="0">
                    <a:pos x="49" y="28"/>
                  </a:cxn>
                  <a:cxn ang="0">
                    <a:pos x="49" y="28"/>
                  </a:cxn>
                  <a:cxn ang="0">
                    <a:pos x="55" y="29"/>
                  </a:cxn>
                  <a:cxn ang="0">
                    <a:pos x="63" y="32"/>
                  </a:cxn>
                  <a:cxn ang="0">
                    <a:pos x="64" y="40"/>
                  </a:cxn>
                  <a:cxn ang="0">
                    <a:pos x="44" y="32"/>
                  </a:cxn>
                </a:cxnLst>
                <a:rect l="0" t="0" r="r" b="b"/>
                <a:pathLst>
                  <a:path w="96" h="55">
                    <a:moveTo>
                      <a:pt x="46" y="3"/>
                    </a:moveTo>
                    <a:cubicBezTo>
                      <a:pt x="19" y="6"/>
                      <a:pt x="0" y="32"/>
                      <a:pt x="0" y="32"/>
                    </a:cubicBezTo>
                    <a:cubicBezTo>
                      <a:pt x="0" y="32"/>
                      <a:pt x="24" y="55"/>
                      <a:pt x="51" y="52"/>
                    </a:cubicBezTo>
                    <a:cubicBezTo>
                      <a:pt x="77" y="49"/>
                      <a:pt x="96" y="23"/>
                      <a:pt x="96" y="23"/>
                    </a:cubicBezTo>
                    <a:cubicBezTo>
                      <a:pt x="96" y="23"/>
                      <a:pt x="72" y="0"/>
                      <a:pt x="46" y="3"/>
                    </a:cubicBezTo>
                    <a:moveTo>
                      <a:pt x="44" y="32"/>
                    </a:moveTo>
                    <a:cubicBezTo>
                      <a:pt x="45" y="37"/>
                      <a:pt x="45" y="37"/>
                      <a:pt x="45" y="37"/>
                    </a:cubicBezTo>
                    <a:cubicBezTo>
                      <a:pt x="41" y="38"/>
                      <a:pt x="41" y="38"/>
                      <a:pt x="41" y="38"/>
                    </a:cubicBezTo>
                    <a:cubicBezTo>
                      <a:pt x="40" y="32"/>
                      <a:pt x="40" y="32"/>
                      <a:pt x="40" y="32"/>
                    </a:cubicBezTo>
                    <a:cubicBezTo>
                      <a:pt x="38" y="32"/>
                      <a:pt x="38" y="32"/>
                      <a:pt x="38" y="32"/>
                    </a:cubicBezTo>
                    <a:cubicBezTo>
                      <a:pt x="39" y="38"/>
                      <a:pt x="39" y="38"/>
                      <a:pt x="39" y="38"/>
                    </a:cubicBezTo>
                    <a:cubicBezTo>
                      <a:pt x="35" y="39"/>
                      <a:pt x="35" y="39"/>
                      <a:pt x="35" y="39"/>
                    </a:cubicBezTo>
                    <a:cubicBezTo>
                      <a:pt x="34" y="33"/>
                      <a:pt x="34" y="33"/>
                      <a:pt x="34" y="33"/>
                    </a:cubicBezTo>
                    <a:cubicBezTo>
                      <a:pt x="31" y="33"/>
                      <a:pt x="31" y="33"/>
                      <a:pt x="31" y="33"/>
                    </a:cubicBezTo>
                    <a:cubicBezTo>
                      <a:pt x="30" y="26"/>
                      <a:pt x="30" y="26"/>
                      <a:pt x="30" y="26"/>
                    </a:cubicBezTo>
                    <a:cubicBezTo>
                      <a:pt x="33" y="26"/>
                      <a:pt x="33" y="26"/>
                      <a:pt x="33" y="26"/>
                    </a:cubicBezTo>
                    <a:cubicBezTo>
                      <a:pt x="32" y="20"/>
                      <a:pt x="32" y="20"/>
                      <a:pt x="32" y="20"/>
                    </a:cubicBezTo>
                    <a:cubicBezTo>
                      <a:pt x="37" y="20"/>
                      <a:pt x="37" y="20"/>
                      <a:pt x="37" y="20"/>
                    </a:cubicBezTo>
                    <a:cubicBezTo>
                      <a:pt x="37" y="25"/>
                      <a:pt x="37" y="25"/>
                      <a:pt x="37" y="25"/>
                    </a:cubicBezTo>
                    <a:cubicBezTo>
                      <a:pt x="39" y="25"/>
                      <a:pt x="39" y="25"/>
                      <a:pt x="39" y="25"/>
                    </a:cubicBezTo>
                    <a:cubicBezTo>
                      <a:pt x="38" y="20"/>
                      <a:pt x="38" y="20"/>
                      <a:pt x="38" y="20"/>
                    </a:cubicBezTo>
                    <a:cubicBezTo>
                      <a:pt x="43" y="19"/>
                      <a:pt x="43" y="19"/>
                      <a:pt x="43" y="19"/>
                    </a:cubicBezTo>
                    <a:cubicBezTo>
                      <a:pt x="43" y="24"/>
                      <a:pt x="43" y="24"/>
                      <a:pt x="43" y="24"/>
                    </a:cubicBezTo>
                    <a:cubicBezTo>
                      <a:pt x="60" y="12"/>
                      <a:pt x="60" y="12"/>
                      <a:pt x="60" y="12"/>
                    </a:cubicBezTo>
                    <a:cubicBezTo>
                      <a:pt x="61" y="20"/>
                      <a:pt x="61" y="20"/>
                      <a:pt x="61" y="20"/>
                    </a:cubicBezTo>
                    <a:cubicBezTo>
                      <a:pt x="54" y="24"/>
                      <a:pt x="54" y="24"/>
                      <a:pt x="54" y="24"/>
                    </a:cubicBezTo>
                    <a:cubicBezTo>
                      <a:pt x="52" y="26"/>
                      <a:pt x="51" y="27"/>
                      <a:pt x="49" y="28"/>
                    </a:cubicBezTo>
                    <a:cubicBezTo>
                      <a:pt x="49" y="28"/>
                      <a:pt x="49" y="28"/>
                      <a:pt x="49" y="28"/>
                    </a:cubicBezTo>
                    <a:cubicBezTo>
                      <a:pt x="51" y="28"/>
                      <a:pt x="53" y="29"/>
                      <a:pt x="55" y="29"/>
                    </a:cubicBezTo>
                    <a:cubicBezTo>
                      <a:pt x="63" y="32"/>
                      <a:pt x="63" y="32"/>
                      <a:pt x="63" y="32"/>
                    </a:cubicBezTo>
                    <a:cubicBezTo>
                      <a:pt x="64" y="40"/>
                      <a:pt x="64" y="40"/>
                      <a:pt x="64" y="40"/>
                    </a:cubicBezTo>
                    <a:cubicBezTo>
                      <a:pt x="44" y="32"/>
                      <a:pt x="44" y="32"/>
                      <a:pt x="44" y="32"/>
                    </a:cubicBezTo>
                  </a:path>
                </a:pathLst>
              </a:custGeom>
              <a:grpFill/>
              <a:ln w="2857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4" name="Freeform 449"/>
              <p:cNvSpPr>
                <a:spLocks noEditPoints="1"/>
              </p:cNvSpPr>
              <p:nvPr/>
            </p:nvSpPr>
            <p:spPr bwMode="auto">
              <a:xfrm>
                <a:off x="4113213" y="2247901"/>
                <a:ext cx="114300" cy="74613"/>
              </a:xfrm>
              <a:custGeom>
                <a:avLst/>
                <a:gdLst/>
                <a:ahLst/>
                <a:cxnLst>
                  <a:cxn ang="0">
                    <a:pos x="37" y="5"/>
                  </a:cxn>
                  <a:cxn ang="0">
                    <a:pos x="0" y="13"/>
                  </a:cxn>
                  <a:cxn ang="0">
                    <a:pos x="29" y="39"/>
                  </a:cxn>
                  <a:cxn ang="0">
                    <a:pos x="66" y="30"/>
                  </a:cxn>
                  <a:cxn ang="0">
                    <a:pos x="37" y="5"/>
                  </a:cxn>
                  <a:cxn ang="0">
                    <a:pos x="46" y="20"/>
                  </a:cxn>
                  <a:cxn ang="0">
                    <a:pos x="36" y="27"/>
                  </a:cxn>
                  <a:cxn ang="0">
                    <a:pos x="36" y="30"/>
                  </a:cxn>
                  <a:cxn ang="0">
                    <a:pos x="33" y="30"/>
                  </a:cxn>
                  <a:cxn ang="0">
                    <a:pos x="34" y="27"/>
                  </a:cxn>
                  <a:cxn ang="0">
                    <a:pos x="33" y="27"/>
                  </a:cxn>
                  <a:cxn ang="0">
                    <a:pos x="32" y="27"/>
                  </a:cxn>
                  <a:cxn ang="0">
                    <a:pos x="31" y="29"/>
                  </a:cxn>
                  <a:cxn ang="0">
                    <a:pos x="29" y="29"/>
                  </a:cxn>
                  <a:cxn ang="0">
                    <a:pos x="29" y="26"/>
                  </a:cxn>
                  <a:cxn ang="0">
                    <a:pos x="23" y="15"/>
                  </a:cxn>
                  <a:cxn ang="0">
                    <a:pos x="24" y="12"/>
                  </a:cxn>
                  <a:cxn ang="0">
                    <a:pos x="28" y="13"/>
                  </a:cxn>
                  <a:cxn ang="0">
                    <a:pos x="27" y="15"/>
                  </a:cxn>
                  <a:cxn ang="0">
                    <a:pos x="30" y="21"/>
                  </a:cxn>
                  <a:cxn ang="0">
                    <a:pos x="32" y="13"/>
                  </a:cxn>
                  <a:cxn ang="0">
                    <a:pos x="34" y="14"/>
                  </a:cxn>
                  <a:cxn ang="0">
                    <a:pos x="33" y="22"/>
                  </a:cxn>
                  <a:cxn ang="0">
                    <a:pos x="34" y="23"/>
                  </a:cxn>
                  <a:cxn ang="0">
                    <a:pos x="34" y="23"/>
                  </a:cxn>
                  <a:cxn ang="0">
                    <a:pos x="36" y="14"/>
                  </a:cxn>
                  <a:cxn ang="0">
                    <a:pos x="39" y="15"/>
                  </a:cxn>
                  <a:cxn ang="0">
                    <a:pos x="37" y="23"/>
                  </a:cxn>
                  <a:cxn ang="0">
                    <a:pos x="42" y="18"/>
                  </a:cxn>
                  <a:cxn ang="0">
                    <a:pos x="42" y="16"/>
                  </a:cxn>
                  <a:cxn ang="0">
                    <a:pos x="47" y="16"/>
                  </a:cxn>
                  <a:cxn ang="0">
                    <a:pos x="46" y="20"/>
                  </a:cxn>
                </a:cxnLst>
                <a:rect l="0" t="0" r="r" b="b"/>
                <a:pathLst>
                  <a:path w="66" h="43">
                    <a:moveTo>
                      <a:pt x="37" y="5"/>
                    </a:moveTo>
                    <a:cubicBezTo>
                      <a:pt x="19" y="0"/>
                      <a:pt x="0" y="13"/>
                      <a:pt x="0" y="13"/>
                    </a:cubicBezTo>
                    <a:cubicBezTo>
                      <a:pt x="0" y="13"/>
                      <a:pt x="11" y="34"/>
                      <a:pt x="29" y="39"/>
                    </a:cubicBezTo>
                    <a:cubicBezTo>
                      <a:pt x="47" y="43"/>
                      <a:pt x="66" y="30"/>
                      <a:pt x="66" y="30"/>
                    </a:cubicBezTo>
                    <a:cubicBezTo>
                      <a:pt x="66" y="30"/>
                      <a:pt x="56" y="9"/>
                      <a:pt x="37" y="5"/>
                    </a:cubicBezTo>
                    <a:moveTo>
                      <a:pt x="46" y="20"/>
                    </a:moveTo>
                    <a:cubicBezTo>
                      <a:pt x="45" y="25"/>
                      <a:pt x="41" y="27"/>
                      <a:pt x="36" y="27"/>
                    </a:cubicBezTo>
                    <a:cubicBezTo>
                      <a:pt x="36" y="30"/>
                      <a:pt x="36" y="30"/>
                      <a:pt x="36" y="30"/>
                    </a:cubicBezTo>
                    <a:cubicBezTo>
                      <a:pt x="33" y="30"/>
                      <a:pt x="33" y="30"/>
                      <a:pt x="33" y="30"/>
                    </a:cubicBezTo>
                    <a:cubicBezTo>
                      <a:pt x="34" y="27"/>
                      <a:pt x="34" y="27"/>
                      <a:pt x="34" y="27"/>
                    </a:cubicBezTo>
                    <a:cubicBezTo>
                      <a:pt x="33" y="27"/>
                      <a:pt x="33" y="27"/>
                      <a:pt x="33" y="27"/>
                    </a:cubicBezTo>
                    <a:cubicBezTo>
                      <a:pt x="33" y="27"/>
                      <a:pt x="32" y="27"/>
                      <a:pt x="32" y="27"/>
                    </a:cubicBezTo>
                    <a:cubicBezTo>
                      <a:pt x="31" y="29"/>
                      <a:pt x="31" y="29"/>
                      <a:pt x="31" y="29"/>
                    </a:cubicBezTo>
                    <a:cubicBezTo>
                      <a:pt x="29" y="29"/>
                      <a:pt x="29" y="29"/>
                      <a:pt x="29" y="29"/>
                    </a:cubicBezTo>
                    <a:cubicBezTo>
                      <a:pt x="29" y="26"/>
                      <a:pt x="29" y="26"/>
                      <a:pt x="29" y="26"/>
                    </a:cubicBezTo>
                    <a:cubicBezTo>
                      <a:pt x="24" y="23"/>
                      <a:pt x="22" y="19"/>
                      <a:pt x="23" y="15"/>
                    </a:cubicBezTo>
                    <a:cubicBezTo>
                      <a:pt x="23" y="13"/>
                      <a:pt x="23" y="13"/>
                      <a:pt x="24" y="12"/>
                    </a:cubicBezTo>
                    <a:cubicBezTo>
                      <a:pt x="28" y="13"/>
                      <a:pt x="28" y="13"/>
                      <a:pt x="28" y="13"/>
                    </a:cubicBezTo>
                    <a:cubicBezTo>
                      <a:pt x="28" y="13"/>
                      <a:pt x="27" y="14"/>
                      <a:pt x="27" y="15"/>
                    </a:cubicBezTo>
                    <a:cubicBezTo>
                      <a:pt x="27" y="18"/>
                      <a:pt x="28" y="20"/>
                      <a:pt x="30" y="21"/>
                    </a:cubicBezTo>
                    <a:cubicBezTo>
                      <a:pt x="32" y="13"/>
                      <a:pt x="32" y="13"/>
                      <a:pt x="32" y="13"/>
                    </a:cubicBezTo>
                    <a:cubicBezTo>
                      <a:pt x="34" y="14"/>
                      <a:pt x="34" y="14"/>
                      <a:pt x="34" y="14"/>
                    </a:cubicBezTo>
                    <a:cubicBezTo>
                      <a:pt x="33" y="22"/>
                      <a:pt x="33" y="22"/>
                      <a:pt x="33" y="22"/>
                    </a:cubicBezTo>
                    <a:cubicBezTo>
                      <a:pt x="34" y="23"/>
                      <a:pt x="34" y="23"/>
                      <a:pt x="34" y="23"/>
                    </a:cubicBezTo>
                    <a:cubicBezTo>
                      <a:pt x="34" y="23"/>
                      <a:pt x="34" y="23"/>
                      <a:pt x="34" y="23"/>
                    </a:cubicBezTo>
                    <a:cubicBezTo>
                      <a:pt x="36" y="14"/>
                      <a:pt x="36" y="14"/>
                      <a:pt x="36" y="14"/>
                    </a:cubicBezTo>
                    <a:cubicBezTo>
                      <a:pt x="39" y="15"/>
                      <a:pt x="39" y="15"/>
                      <a:pt x="39" y="15"/>
                    </a:cubicBezTo>
                    <a:cubicBezTo>
                      <a:pt x="37" y="23"/>
                      <a:pt x="37" y="23"/>
                      <a:pt x="37" y="23"/>
                    </a:cubicBezTo>
                    <a:cubicBezTo>
                      <a:pt x="40" y="22"/>
                      <a:pt x="42" y="21"/>
                      <a:pt x="42" y="18"/>
                    </a:cubicBezTo>
                    <a:cubicBezTo>
                      <a:pt x="42" y="17"/>
                      <a:pt x="42" y="16"/>
                      <a:pt x="42" y="16"/>
                    </a:cubicBezTo>
                    <a:cubicBezTo>
                      <a:pt x="47" y="16"/>
                      <a:pt x="47" y="16"/>
                      <a:pt x="47" y="16"/>
                    </a:cubicBezTo>
                    <a:cubicBezTo>
                      <a:pt x="47" y="17"/>
                      <a:pt x="47" y="18"/>
                      <a:pt x="46" y="20"/>
                    </a:cubicBezTo>
                  </a:path>
                </a:pathLst>
              </a:custGeom>
              <a:grpFill/>
              <a:ln w="2857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5" name="Freeform 450"/>
              <p:cNvSpPr>
                <a:spLocks noEditPoints="1"/>
              </p:cNvSpPr>
              <p:nvPr/>
            </p:nvSpPr>
            <p:spPr bwMode="auto">
              <a:xfrm>
                <a:off x="4183063" y="2125663"/>
                <a:ext cx="123825" cy="136525"/>
              </a:xfrm>
              <a:custGeom>
                <a:avLst/>
                <a:gdLst/>
                <a:ahLst/>
                <a:cxnLst>
                  <a:cxn ang="0">
                    <a:pos x="56" y="26"/>
                  </a:cxn>
                  <a:cxn ang="0">
                    <a:pos x="8" y="0"/>
                  </a:cxn>
                  <a:cxn ang="0">
                    <a:pos x="15" y="54"/>
                  </a:cxn>
                  <a:cxn ang="0">
                    <a:pos x="62" y="79"/>
                  </a:cxn>
                  <a:cxn ang="0">
                    <a:pos x="56" y="26"/>
                  </a:cxn>
                  <a:cxn ang="0">
                    <a:pos x="50" y="54"/>
                  </a:cxn>
                  <a:cxn ang="0">
                    <a:pos x="46" y="57"/>
                  </a:cxn>
                  <a:cxn ang="0">
                    <a:pos x="43" y="53"/>
                  </a:cxn>
                  <a:cxn ang="0">
                    <a:pos x="35" y="56"/>
                  </a:cxn>
                  <a:cxn ang="0">
                    <a:pos x="33" y="50"/>
                  </a:cxn>
                  <a:cxn ang="0">
                    <a:pos x="41" y="47"/>
                  </a:cxn>
                  <a:cxn ang="0">
                    <a:pos x="43" y="42"/>
                  </a:cxn>
                  <a:cxn ang="0">
                    <a:pos x="36" y="41"/>
                  </a:cxn>
                  <a:cxn ang="0">
                    <a:pos x="23" y="39"/>
                  </a:cxn>
                  <a:cxn ang="0">
                    <a:pos x="25" y="26"/>
                  </a:cxn>
                  <a:cxn ang="0">
                    <a:pos x="22" y="22"/>
                  </a:cxn>
                  <a:cxn ang="0">
                    <a:pos x="26" y="20"/>
                  </a:cxn>
                  <a:cxn ang="0">
                    <a:pos x="29" y="23"/>
                  </a:cxn>
                  <a:cxn ang="0">
                    <a:pos x="36" y="20"/>
                  </a:cxn>
                  <a:cxn ang="0">
                    <a:pos x="38" y="26"/>
                  </a:cxn>
                  <a:cxn ang="0">
                    <a:pos x="31" y="29"/>
                  </a:cxn>
                  <a:cxn ang="0">
                    <a:pos x="29" y="34"/>
                  </a:cxn>
                  <a:cxn ang="0">
                    <a:pos x="37" y="34"/>
                  </a:cxn>
                  <a:cxn ang="0">
                    <a:pos x="49" y="37"/>
                  </a:cxn>
                  <a:cxn ang="0">
                    <a:pos x="47" y="50"/>
                  </a:cxn>
                  <a:cxn ang="0">
                    <a:pos x="50" y="54"/>
                  </a:cxn>
                </a:cxnLst>
                <a:rect l="0" t="0" r="r" b="b"/>
                <a:pathLst>
                  <a:path w="71" h="79">
                    <a:moveTo>
                      <a:pt x="56" y="26"/>
                    </a:moveTo>
                    <a:cubicBezTo>
                      <a:pt x="41" y="4"/>
                      <a:pt x="8" y="0"/>
                      <a:pt x="8" y="0"/>
                    </a:cubicBezTo>
                    <a:cubicBezTo>
                      <a:pt x="8" y="0"/>
                      <a:pt x="0" y="32"/>
                      <a:pt x="15" y="54"/>
                    </a:cubicBezTo>
                    <a:cubicBezTo>
                      <a:pt x="30" y="76"/>
                      <a:pt x="62" y="79"/>
                      <a:pt x="62" y="79"/>
                    </a:cubicBezTo>
                    <a:cubicBezTo>
                      <a:pt x="62" y="79"/>
                      <a:pt x="71" y="48"/>
                      <a:pt x="56" y="26"/>
                    </a:cubicBezTo>
                    <a:moveTo>
                      <a:pt x="50" y="54"/>
                    </a:moveTo>
                    <a:cubicBezTo>
                      <a:pt x="46" y="57"/>
                      <a:pt x="46" y="57"/>
                      <a:pt x="46" y="57"/>
                    </a:cubicBezTo>
                    <a:cubicBezTo>
                      <a:pt x="43" y="53"/>
                      <a:pt x="43" y="53"/>
                      <a:pt x="43" y="53"/>
                    </a:cubicBezTo>
                    <a:cubicBezTo>
                      <a:pt x="40" y="54"/>
                      <a:pt x="37" y="56"/>
                      <a:pt x="35" y="56"/>
                    </a:cubicBezTo>
                    <a:cubicBezTo>
                      <a:pt x="33" y="50"/>
                      <a:pt x="33" y="50"/>
                      <a:pt x="33" y="50"/>
                    </a:cubicBezTo>
                    <a:cubicBezTo>
                      <a:pt x="35" y="50"/>
                      <a:pt x="38" y="49"/>
                      <a:pt x="41" y="47"/>
                    </a:cubicBezTo>
                    <a:cubicBezTo>
                      <a:pt x="43" y="45"/>
                      <a:pt x="44" y="43"/>
                      <a:pt x="43" y="42"/>
                    </a:cubicBezTo>
                    <a:cubicBezTo>
                      <a:pt x="42" y="40"/>
                      <a:pt x="40" y="40"/>
                      <a:pt x="36" y="41"/>
                    </a:cubicBezTo>
                    <a:cubicBezTo>
                      <a:pt x="31" y="43"/>
                      <a:pt x="26" y="43"/>
                      <a:pt x="23" y="39"/>
                    </a:cubicBezTo>
                    <a:cubicBezTo>
                      <a:pt x="21" y="35"/>
                      <a:pt x="21" y="30"/>
                      <a:pt x="25" y="26"/>
                    </a:cubicBezTo>
                    <a:cubicBezTo>
                      <a:pt x="22" y="22"/>
                      <a:pt x="22" y="22"/>
                      <a:pt x="22" y="22"/>
                    </a:cubicBezTo>
                    <a:cubicBezTo>
                      <a:pt x="26" y="20"/>
                      <a:pt x="26" y="20"/>
                      <a:pt x="26" y="20"/>
                    </a:cubicBezTo>
                    <a:cubicBezTo>
                      <a:pt x="29" y="23"/>
                      <a:pt x="29" y="23"/>
                      <a:pt x="29" y="23"/>
                    </a:cubicBezTo>
                    <a:cubicBezTo>
                      <a:pt x="32" y="21"/>
                      <a:pt x="34" y="21"/>
                      <a:pt x="36" y="20"/>
                    </a:cubicBezTo>
                    <a:cubicBezTo>
                      <a:pt x="38" y="26"/>
                      <a:pt x="38" y="26"/>
                      <a:pt x="38" y="26"/>
                    </a:cubicBezTo>
                    <a:cubicBezTo>
                      <a:pt x="37" y="26"/>
                      <a:pt x="34" y="27"/>
                      <a:pt x="31" y="29"/>
                    </a:cubicBezTo>
                    <a:cubicBezTo>
                      <a:pt x="28" y="31"/>
                      <a:pt x="28" y="32"/>
                      <a:pt x="29" y="34"/>
                    </a:cubicBezTo>
                    <a:cubicBezTo>
                      <a:pt x="30" y="35"/>
                      <a:pt x="32" y="35"/>
                      <a:pt x="37" y="34"/>
                    </a:cubicBezTo>
                    <a:cubicBezTo>
                      <a:pt x="43" y="32"/>
                      <a:pt x="46" y="33"/>
                      <a:pt x="49" y="37"/>
                    </a:cubicBezTo>
                    <a:cubicBezTo>
                      <a:pt x="52" y="40"/>
                      <a:pt x="51" y="45"/>
                      <a:pt x="47" y="50"/>
                    </a:cubicBezTo>
                    <a:cubicBezTo>
                      <a:pt x="50" y="54"/>
                      <a:pt x="50" y="54"/>
                      <a:pt x="50" y="54"/>
                    </a:cubicBezTo>
                  </a:path>
                </a:pathLst>
              </a:custGeom>
              <a:grpFill/>
              <a:ln w="2857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6" name="Freeform 451"/>
              <p:cNvSpPr>
                <a:spLocks noEditPoints="1"/>
              </p:cNvSpPr>
              <p:nvPr/>
            </p:nvSpPr>
            <p:spPr bwMode="auto">
              <a:xfrm>
                <a:off x="4371976" y="2193926"/>
                <a:ext cx="95250" cy="90488"/>
              </a:xfrm>
              <a:custGeom>
                <a:avLst/>
                <a:gdLst/>
                <a:ahLst/>
                <a:cxnLst>
                  <a:cxn ang="0">
                    <a:pos x="17" y="11"/>
                  </a:cxn>
                  <a:cxn ang="0">
                    <a:pos x="0" y="47"/>
                  </a:cxn>
                  <a:cxn ang="0">
                    <a:pos x="38" y="40"/>
                  </a:cxn>
                  <a:cxn ang="0">
                    <a:pos x="55" y="5"/>
                  </a:cxn>
                  <a:cxn ang="0">
                    <a:pos x="17" y="11"/>
                  </a:cxn>
                  <a:cxn ang="0">
                    <a:pos x="36" y="26"/>
                  </a:cxn>
                  <a:cxn ang="0">
                    <a:pos x="33" y="21"/>
                  </a:cxn>
                  <a:cxn ang="0">
                    <a:pos x="30" y="20"/>
                  </a:cxn>
                  <a:cxn ang="0">
                    <a:pos x="31" y="26"/>
                  </a:cxn>
                  <a:cxn ang="0">
                    <a:pos x="30" y="35"/>
                  </a:cxn>
                  <a:cxn ang="0">
                    <a:pos x="21" y="35"/>
                  </a:cxn>
                  <a:cxn ang="0">
                    <a:pos x="18" y="38"/>
                  </a:cxn>
                  <a:cxn ang="0">
                    <a:pos x="15" y="36"/>
                  </a:cxn>
                  <a:cxn ang="0">
                    <a:pos x="18" y="33"/>
                  </a:cxn>
                  <a:cxn ang="0">
                    <a:pos x="14" y="28"/>
                  </a:cxn>
                  <a:cxn ang="0">
                    <a:pos x="18" y="25"/>
                  </a:cxn>
                  <a:cxn ang="0">
                    <a:pos x="22" y="31"/>
                  </a:cxn>
                  <a:cxn ang="0">
                    <a:pos x="26" y="32"/>
                  </a:cxn>
                  <a:cxn ang="0">
                    <a:pos x="25" y="26"/>
                  </a:cxn>
                  <a:cxn ang="0">
                    <a:pos x="25" y="17"/>
                  </a:cxn>
                  <a:cxn ang="0">
                    <a:pos x="34" y="17"/>
                  </a:cxn>
                  <a:cxn ang="0">
                    <a:pos x="37" y="14"/>
                  </a:cxn>
                  <a:cxn ang="0">
                    <a:pos x="39" y="17"/>
                  </a:cxn>
                  <a:cxn ang="0">
                    <a:pos x="37" y="19"/>
                  </a:cxn>
                  <a:cxn ang="0">
                    <a:pos x="40" y="24"/>
                  </a:cxn>
                  <a:cxn ang="0">
                    <a:pos x="36" y="26"/>
                  </a:cxn>
                </a:cxnLst>
                <a:rect l="0" t="0" r="r" b="b"/>
                <a:pathLst>
                  <a:path w="55" h="52">
                    <a:moveTo>
                      <a:pt x="17" y="11"/>
                    </a:moveTo>
                    <a:cubicBezTo>
                      <a:pt x="2" y="23"/>
                      <a:pt x="0" y="47"/>
                      <a:pt x="0" y="47"/>
                    </a:cubicBezTo>
                    <a:cubicBezTo>
                      <a:pt x="0" y="47"/>
                      <a:pt x="23" y="52"/>
                      <a:pt x="38" y="40"/>
                    </a:cubicBezTo>
                    <a:cubicBezTo>
                      <a:pt x="54" y="28"/>
                      <a:pt x="55" y="5"/>
                      <a:pt x="55" y="5"/>
                    </a:cubicBezTo>
                    <a:cubicBezTo>
                      <a:pt x="55" y="5"/>
                      <a:pt x="32" y="0"/>
                      <a:pt x="17" y="11"/>
                    </a:cubicBezTo>
                    <a:moveTo>
                      <a:pt x="36" y="26"/>
                    </a:moveTo>
                    <a:cubicBezTo>
                      <a:pt x="36" y="25"/>
                      <a:pt x="35" y="23"/>
                      <a:pt x="33" y="21"/>
                    </a:cubicBezTo>
                    <a:cubicBezTo>
                      <a:pt x="32" y="20"/>
                      <a:pt x="30" y="20"/>
                      <a:pt x="30" y="20"/>
                    </a:cubicBezTo>
                    <a:cubicBezTo>
                      <a:pt x="29" y="21"/>
                      <a:pt x="29" y="23"/>
                      <a:pt x="31" y="26"/>
                    </a:cubicBezTo>
                    <a:cubicBezTo>
                      <a:pt x="33" y="30"/>
                      <a:pt x="32" y="33"/>
                      <a:pt x="30" y="35"/>
                    </a:cubicBezTo>
                    <a:cubicBezTo>
                      <a:pt x="28" y="38"/>
                      <a:pt x="24" y="38"/>
                      <a:pt x="21" y="35"/>
                    </a:cubicBezTo>
                    <a:cubicBezTo>
                      <a:pt x="18" y="38"/>
                      <a:pt x="18" y="38"/>
                      <a:pt x="18" y="38"/>
                    </a:cubicBezTo>
                    <a:cubicBezTo>
                      <a:pt x="15" y="36"/>
                      <a:pt x="15" y="36"/>
                      <a:pt x="15" y="36"/>
                    </a:cubicBezTo>
                    <a:cubicBezTo>
                      <a:pt x="18" y="33"/>
                      <a:pt x="18" y="33"/>
                      <a:pt x="18" y="33"/>
                    </a:cubicBezTo>
                    <a:cubicBezTo>
                      <a:pt x="16" y="31"/>
                      <a:pt x="15" y="29"/>
                      <a:pt x="14" y="28"/>
                    </a:cubicBezTo>
                    <a:cubicBezTo>
                      <a:pt x="18" y="25"/>
                      <a:pt x="18" y="25"/>
                      <a:pt x="18" y="25"/>
                    </a:cubicBezTo>
                    <a:cubicBezTo>
                      <a:pt x="19" y="27"/>
                      <a:pt x="20" y="29"/>
                      <a:pt x="22" y="31"/>
                    </a:cubicBezTo>
                    <a:cubicBezTo>
                      <a:pt x="23" y="32"/>
                      <a:pt x="25" y="33"/>
                      <a:pt x="26" y="32"/>
                    </a:cubicBezTo>
                    <a:cubicBezTo>
                      <a:pt x="27" y="31"/>
                      <a:pt x="26" y="29"/>
                      <a:pt x="25" y="26"/>
                    </a:cubicBezTo>
                    <a:cubicBezTo>
                      <a:pt x="23" y="23"/>
                      <a:pt x="23" y="20"/>
                      <a:pt x="25" y="17"/>
                    </a:cubicBezTo>
                    <a:cubicBezTo>
                      <a:pt x="27" y="15"/>
                      <a:pt x="31" y="14"/>
                      <a:pt x="34" y="17"/>
                    </a:cubicBezTo>
                    <a:cubicBezTo>
                      <a:pt x="37" y="14"/>
                      <a:pt x="37" y="14"/>
                      <a:pt x="37" y="14"/>
                    </a:cubicBezTo>
                    <a:cubicBezTo>
                      <a:pt x="39" y="17"/>
                      <a:pt x="39" y="17"/>
                      <a:pt x="39" y="17"/>
                    </a:cubicBezTo>
                    <a:cubicBezTo>
                      <a:pt x="37" y="19"/>
                      <a:pt x="37" y="19"/>
                      <a:pt x="37" y="19"/>
                    </a:cubicBezTo>
                    <a:cubicBezTo>
                      <a:pt x="39" y="21"/>
                      <a:pt x="40" y="22"/>
                      <a:pt x="40" y="24"/>
                    </a:cubicBezTo>
                    <a:cubicBezTo>
                      <a:pt x="36" y="26"/>
                      <a:pt x="36" y="26"/>
                      <a:pt x="36" y="26"/>
                    </a:cubicBezTo>
                  </a:path>
                </a:pathLst>
              </a:custGeom>
              <a:grpFill/>
              <a:ln w="2857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7" name="Freeform 452"/>
              <p:cNvSpPr>
                <a:spLocks noEditPoints="1"/>
              </p:cNvSpPr>
              <p:nvPr/>
            </p:nvSpPr>
            <p:spPr bwMode="auto">
              <a:xfrm>
                <a:off x="4132263" y="2324101"/>
                <a:ext cx="133350" cy="85725"/>
              </a:xfrm>
              <a:custGeom>
                <a:avLst/>
                <a:gdLst/>
                <a:ahLst/>
                <a:cxnLst>
                  <a:cxn ang="0">
                    <a:pos x="34" y="5"/>
                  </a:cxn>
                  <a:cxn ang="0">
                    <a:pos x="0" y="33"/>
                  </a:cxn>
                  <a:cxn ang="0">
                    <a:pos x="43" y="44"/>
                  </a:cxn>
                  <a:cxn ang="0">
                    <a:pos x="77" y="16"/>
                  </a:cxn>
                  <a:cxn ang="0">
                    <a:pos x="34" y="5"/>
                  </a:cxn>
                  <a:cxn ang="0">
                    <a:pos x="52" y="30"/>
                  </a:cxn>
                  <a:cxn ang="0">
                    <a:pos x="47" y="31"/>
                  </a:cxn>
                  <a:cxn ang="0">
                    <a:pos x="46" y="23"/>
                  </a:cxn>
                  <a:cxn ang="0">
                    <a:pos x="42" y="20"/>
                  </a:cxn>
                  <a:cxn ang="0">
                    <a:pos x="40" y="26"/>
                  </a:cxn>
                  <a:cxn ang="0">
                    <a:pos x="35" y="36"/>
                  </a:cxn>
                  <a:cxn ang="0">
                    <a:pos x="25" y="32"/>
                  </a:cxn>
                  <a:cxn ang="0">
                    <a:pos x="21" y="33"/>
                  </a:cxn>
                  <a:cxn ang="0">
                    <a:pos x="19" y="29"/>
                  </a:cxn>
                  <a:cxn ang="0">
                    <a:pos x="23" y="28"/>
                  </a:cxn>
                  <a:cxn ang="0">
                    <a:pos x="22" y="21"/>
                  </a:cxn>
                  <a:cxn ang="0">
                    <a:pos x="28" y="21"/>
                  </a:cxn>
                  <a:cxn ang="0">
                    <a:pos x="28" y="27"/>
                  </a:cxn>
                  <a:cxn ang="0">
                    <a:pos x="32" y="30"/>
                  </a:cxn>
                  <a:cxn ang="0">
                    <a:pos x="34" y="24"/>
                  </a:cxn>
                  <a:cxn ang="0">
                    <a:pos x="39" y="14"/>
                  </a:cxn>
                  <a:cxn ang="0">
                    <a:pos x="50" y="18"/>
                  </a:cxn>
                  <a:cxn ang="0">
                    <a:pos x="54" y="17"/>
                  </a:cxn>
                  <a:cxn ang="0">
                    <a:pos x="56" y="21"/>
                  </a:cxn>
                  <a:cxn ang="0">
                    <a:pos x="52" y="22"/>
                  </a:cxn>
                  <a:cxn ang="0">
                    <a:pos x="52" y="30"/>
                  </a:cxn>
                </a:cxnLst>
                <a:rect l="0" t="0" r="r" b="b"/>
                <a:pathLst>
                  <a:path w="77" h="49">
                    <a:moveTo>
                      <a:pt x="34" y="5"/>
                    </a:moveTo>
                    <a:cubicBezTo>
                      <a:pt x="13" y="10"/>
                      <a:pt x="0" y="33"/>
                      <a:pt x="0" y="33"/>
                    </a:cubicBezTo>
                    <a:cubicBezTo>
                      <a:pt x="0" y="33"/>
                      <a:pt x="22" y="49"/>
                      <a:pt x="43" y="44"/>
                    </a:cubicBezTo>
                    <a:cubicBezTo>
                      <a:pt x="64" y="39"/>
                      <a:pt x="77" y="16"/>
                      <a:pt x="77" y="16"/>
                    </a:cubicBezTo>
                    <a:cubicBezTo>
                      <a:pt x="77" y="16"/>
                      <a:pt x="55" y="0"/>
                      <a:pt x="34" y="5"/>
                    </a:cubicBezTo>
                    <a:moveTo>
                      <a:pt x="52" y="30"/>
                    </a:moveTo>
                    <a:cubicBezTo>
                      <a:pt x="47" y="31"/>
                      <a:pt x="47" y="31"/>
                      <a:pt x="47" y="31"/>
                    </a:cubicBezTo>
                    <a:cubicBezTo>
                      <a:pt x="47" y="29"/>
                      <a:pt x="47" y="26"/>
                      <a:pt x="46" y="23"/>
                    </a:cubicBezTo>
                    <a:cubicBezTo>
                      <a:pt x="45" y="21"/>
                      <a:pt x="44" y="19"/>
                      <a:pt x="42" y="20"/>
                    </a:cubicBezTo>
                    <a:cubicBezTo>
                      <a:pt x="41" y="21"/>
                      <a:pt x="40" y="22"/>
                      <a:pt x="40" y="26"/>
                    </a:cubicBezTo>
                    <a:cubicBezTo>
                      <a:pt x="40" y="31"/>
                      <a:pt x="39" y="35"/>
                      <a:pt x="35" y="36"/>
                    </a:cubicBezTo>
                    <a:cubicBezTo>
                      <a:pt x="31" y="38"/>
                      <a:pt x="28" y="36"/>
                      <a:pt x="25" y="32"/>
                    </a:cubicBezTo>
                    <a:cubicBezTo>
                      <a:pt x="21" y="33"/>
                      <a:pt x="21" y="33"/>
                      <a:pt x="21" y="33"/>
                    </a:cubicBezTo>
                    <a:cubicBezTo>
                      <a:pt x="19" y="29"/>
                      <a:pt x="19" y="29"/>
                      <a:pt x="19" y="29"/>
                    </a:cubicBezTo>
                    <a:cubicBezTo>
                      <a:pt x="23" y="28"/>
                      <a:pt x="23" y="28"/>
                      <a:pt x="23" y="28"/>
                    </a:cubicBezTo>
                    <a:cubicBezTo>
                      <a:pt x="22" y="25"/>
                      <a:pt x="22" y="23"/>
                      <a:pt x="22" y="21"/>
                    </a:cubicBezTo>
                    <a:cubicBezTo>
                      <a:pt x="28" y="21"/>
                      <a:pt x="28" y="21"/>
                      <a:pt x="28" y="21"/>
                    </a:cubicBezTo>
                    <a:cubicBezTo>
                      <a:pt x="28" y="22"/>
                      <a:pt x="27" y="24"/>
                      <a:pt x="28" y="27"/>
                    </a:cubicBezTo>
                    <a:cubicBezTo>
                      <a:pt x="29" y="30"/>
                      <a:pt x="31" y="30"/>
                      <a:pt x="32" y="30"/>
                    </a:cubicBezTo>
                    <a:cubicBezTo>
                      <a:pt x="33" y="29"/>
                      <a:pt x="34" y="28"/>
                      <a:pt x="34" y="24"/>
                    </a:cubicBezTo>
                    <a:cubicBezTo>
                      <a:pt x="34" y="18"/>
                      <a:pt x="35" y="15"/>
                      <a:pt x="39" y="14"/>
                    </a:cubicBezTo>
                    <a:cubicBezTo>
                      <a:pt x="43" y="12"/>
                      <a:pt x="47" y="14"/>
                      <a:pt x="50" y="18"/>
                    </a:cubicBezTo>
                    <a:cubicBezTo>
                      <a:pt x="54" y="17"/>
                      <a:pt x="54" y="17"/>
                      <a:pt x="54" y="17"/>
                    </a:cubicBezTo>
                    <a:cubicBezTo>
                      <a:pt x="56" y="21"/>
                      <a:pt x="56" y="21"/>
                      <a:pt x="56" y="21"/>
                    </a:cubicBezTo>
                    <a:cubicBezTo>
                      <a:pt x="52" y="22"/>
                      <a:pt x="52" y="22"/>
                      <a:pt x="52" y="22"/>
                    </a:cubicBezTo>
                    <a:cubicBezTo>
                      <a:pt x="53" y="25"/>
                      <a:pt x="53" y="28"/>
                      <a:pt x="52" y="30"/>
                    </a:cubicBezTo>
                  </a:path>
                </a:pathLst>
              </a:custGeom>
              <a:grpFill/>
              <a:ln w="2857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grpSp>
          <p:nvGrpSpPr>
            <p:cNvPr id="18" name="Group 60"/>
            <p:cNvGrpSpPr/>
            <p:nvPr/>
          </p:nvGrpSpPr>
          <p:grpSpPr>
            <a:xfrm>
              <a:off x="6265105" y="2857606"/>
              <a:ext cx="427121" cy="350414"/>
              <a:chOff x="5102226" y="1265238"/>
              <a:chExt cx="388938" cy="319088"/>
            </a:xfrm>
            <a:solidFill>
              <a:schemeClr val="bg1"/>
            </a:solidFill>
          </p:grpSpPr>
          <p:sp>
            <p:nvSpPr>
              <p:cNvPr id="42" name="Freeform 407"/>
              <p:cNvSpPr/>
              <p:nvPr/>
            </p:nvSpPr>
            <p:spPr bwMode="auto">
              <a:xfrm>
                <a:off x="5238751" y="1381126"/>
                <a:ext cx="34925" cy="109538"/>
              </a:xfrm>
              <a:custGeom>
                <a:avLst/>
                <a:gdLst/>
                <a:ahLst/>
                <a:cxnLst>
                  <a:cxn ang="0">
                    <a:pos x="6" y="63"/>
                  </a:cxn>
                  <a:cxn ang="0">
                    <a:pos x="4" y="62"/>
                  </a:cxn>
                  <a:cxn ang="0">
                    <a:pos x="1" y="55"/>
                  </a:cxn>
                  <a:cxn ang="0">
                    <a:pos x="10" y="32"/>
                  </a:cxn>
                  <a:cxn ang="0">
                    <a:pos x="8" y="6"/>
                  </a:cxn>
                  <a:cxn ang="0">
                    <a:pos x="13" y="0"/>
                  </a:cxn>
                  <a:cxn ang="0">
                    <a:pos x="19" y="5"/>
                  </a:cxn>
                  <a:cxn ang="0">
                    <a:pos x="21" y="32"/>
                  </a:cxn>
                  <a:cxn ang="0">
                    <a:pos x="21" y="34"/>
                  </a:cxn>
                  <a:cxn ang="0">
                    <a:pos x="12" y="59"/>
                  </a:cxn>
                  <a:cxn ang="0">
                    <a:pos x="6" y="63"/>
                  </a:cxn>
                </a:cxnLst>
                <a:rect l="0" t="0" r="r" b="b"/>
                <a:pathLst>
                  <a:path w="21" h="63">
                    <a:moveTo>
                      <a:pt x="6" y="63"/>
                    </a:moveTo>
                    <a:cubicBezTo>
                      <a:pt x="6" y="63"/>
                      <a:pt x="5" y="63"/>
                      <a:pt x="4" y="62"/>
                    </a:cubicBezTo>
                    <a:cubicBezTo>
                      <a:pt x="1" y="61"/>
                      <a:pt x="0" y="58"/>
                      <a:pt x="1" y="55"/>
                    </a:cubicBezTo>
                    <a:cubicBezTo>
                      <a:pt x="10" y="32"/>
                      <a:pt x="10" y="32"/>
                      <a:pt x="10" y="32"/>
                    </a:cubicBezTo>
                    <a:cubicBezTo>
                      <a:pt x="8" y="6"/>
                      <a:pt x="8" y="6"/>
                      <a:pt x="8" y="6"/>
                    </a:cubicBezTo>
                    <a:cubicBezTo>
                      <a:pt x="7" y="3"/>
                      <a:pt x="10" y="0"/>
                      <a:pt x="13" y="0"/>
                    </a:cubicBezTo>
                    <a:cubicBezTo>
                      <a:pt x="16" y="0"/>
                      <a:pt x="19" y="2"/>
                      <a:pt x="19" y="5"/>
                    </a:cubicBezTo>
                    <a:cubicBezTo>
                      <a:pt x="21" y="32"/>
                      <a:pt x="21" y="32"/>
                      <a:pt x="21" y="32"/>
                    </a:cubicBezTo>
                    <a:cubicBezTo>
                      <a:pt x="21" y="33"/>
                      <a:pt x="21" y="34"/>
                      <a:pt x="21" y="34"/>
                    </a:cubicBezTo>
                    <a:cubicBezTo>
                      <a:pt x="12" y="59"/>
                      <a:pt x="12" y="59"/>
                      <a:pt x="12" y="59"/>
                    </a:cubicBezTo>
                    <a:cubicBezTo>
                      <a:pt x="11" y="61"/>
                      <a:pt x="9" y="63"/>
                      <a:pt x="6" y="63"/>
                    </a:cubicBezTo>
                  </a:path>
                </a:pathLst>
              </a:custGeom>
              <a:grpFill/>
              <a:ln w="2857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3" name="Freeform 408"/>
              <p:cNvSpPr/>
              <p:nvPr/>
            </p:nvSpPr>
            <p:spPr bwMode="auto">
              <a:xfrm>
                <a:off x="5202238" y="1319213"/>
                <a:ext cx="157163" cy="69850"/>
              </a:xfrm>
              <a:custGeom>
                <a:avLst/>
                <a:gdLst/>
                <a:ahLst/>
                <a:cxnLst>
                  <a:cxn ang="0">
                    <a:pos x="85" y="15"/>
                  </a:cxn>
                  <a:cxn ang="0">
                    <a:pos x="69" y="15"/>
                  </a:cxn>
                  <a:cxn ang="0">
                    <a:pos x="58" y="2"/>
                  </a:cxn>
                  <a:cxn ang="0">
                    <a:pos x="57" y="1"/>
                  </a:cxn>
                  <a:cxn ang="0">
                    <a:pos x="46" y="25"/>
                  </a:cxn>
                  <a:cxn ang="0">
                    <a:pos x="46" y="0"/>
                  </a:cxn>
                  <a:cxn ang="0">
                    <a:pos x="39" y="0"/>
                  </a:cxn>
                  <a:cxn ang="0">
                    <a:pos x="37" y="0"/>
                  </a:cxn>
                  <a:cxn ang="0">
                    <a:pos x="18" y="0"/>
                  </a:cxn>
                  <a:cxn ang="0">
                    <a:pos x="14" y="2"/>
                  </a:cxn>
                  <a:cxn ang="0">
                    <a:pos x="2" y="16"/>
                  </a:cxn>
                  <a:cxn ang="0">
                    <a:pos x="3" y="24"/>
                  </a:cxn>
                  <a:cxn ang="0">
                    <a:pos x="6" y="25"/>
                  </a:cxn>
                  <a:cxn ang="0">
                    <a:pos x="11" y="23"/>
                  </a:cxn>
                  <a:cxn ang="0">
                    <a:pos x="21" y="11"/>
                  </a:cxn>
                  <a:cxn ang="0">
                    <a:pos x="33" y="11"/>
                  </a:cxn>
                  <a:cxn ang="0">
                    <a:pos x="24" y="40"/>
                  </a:cxn>
                  <a:cxn ang="0">
                    <a:pos x="51" y="40"/>
                  </a:cxn>
                  <a:cxn ang="0">
                    <a:pos x="58" y="20"/>
                  </a:cxn>
                  <a:cxn ang="0">
                    <a:pos x="62" y="25"/>
                  </a:cxn>
                  <a:cxn ang="0">
                    <a:pos x="67" y="27"/>
                  </a:cxn>
                  <a:cxn ang="0">
                    <a:pos x="67" y="27"/>
                  </a:cxn>
                  <a:cxn ang="0">
                    <a:pos x="85" y="27"/>
                  </a:cxn>
                  <a:cxn ang="0">
                    <a:pos x="91" y="21"/>
                  </a:cxn>
                  <a:cxn ang="0">
                    <a:pos x="85" y="15"/>
                  </a:cxn>
                </a:cxnLst>
                <a:rect l="0" t="0" r="r" b="b"/>
                <a:pathLst>
                  <a:path w="91" h="40">
                    <a:moveTo>
                      <a:pt x="85" y="15"/>
                    </a:moveTo>
                    <a:cubicBezTo>
                      <a:pt x="69" y="15"/>
                      <a:pt x="69" y="15"/>
                      <a:pt x="69" y="15"/>
                    </a:cubicBezTo>
                    <a:cubicBezTo>
                      <a:pt x="58" y="2"/>
                      <a:pt x="58" y="2"/>
                      <a:pt x="58" y="2"/>
                    </a:cubicBezTo>
                    <a:cubicBezTo>
                      <a:pt x="57" y="1"/>
                      <a:pt x="57" y="1"/>
                      <a:pt x="57" y="1"/>
                    </a:cubicBezTo>
                    <a:cubicBezTo>
                      <a:pt x="46" y="25"/>
                      <a:pt x="46" y="25"/>
                      <a:pt x="46" y="25"/>
                    </a:cubicBezTo>
                    <a:cubicBezTo>
                      <a:pt x="46" y="0"/>
                      <a:pt x="46" y="0"/>
                      <a:pt x="46" y="0"/>
                    </a:cubicBezTo>
                    <a:cubicBezTo>
                      <a:pt x="39" y="0"/>
                      <a:pt x="39" y="0"/>
                      <a:pt x="39" y="0"/>
                    </a:cubicBezTo>
                    <a:cubicBezTo>
                      <a:pt x="37" y="0"/>
                      <a:pt x="37" y="0"/>
                      <a:pt x="37" y="0"/>
                    </a:cubicBezTo>
                    <a:cubicBezTo>
                      <a:pt x="18" y="0"/>
                      <a:pt x="18" y="0"/>
                      <a:pt x="18" y="0"/>
                    </a:cubicBezTo>
                    <a:cubicBezTo>
                      <a:pt x="16" y="0"/>
                      <a:pt x="15" y="0"/>
                      <a:pt x="14" y="2"/>
                    </a:cubicBezTo>
                    <a:cubicBezTo>
                      <a:pt x="2" y="16"/>
                      <a:pt x="2" y="16"/>
                      <a:pt x="2" y="16"/>
                    </a:cubicBezTo>
                    <a:cubicBezTo>
                      <a:pt x="0" y="18"/>
                      <a:pt x="0" y="22"/>
                      <a:pt x="3" y="24"/>
                    </a:cubicBezTo>
                    <a:cubicBezTo>
                      <a:pt x="4" y="25"/>
                      <a:pt x="5" y="25"/>
                      <a:pt x="6" y="25"/>
                    </a:cubicBezTo>
                    <a:cubicBezTo>
                      <a:pt x="8" y="25"/>
                      <a:pt x="10" y="25"/>
                      <a:pt x="11" y="23"/>
                    </a:cubicBezTo>
                    <a:cubicBezTo>
                      <a:pt x="21" y="11"/>
                      <a:pt x="21" y="11"/>
                      <a:pt x="21" y="11"/>
                    </a:cubicBezTo>
                    <a:cubicBezTo>
                      <a:pt x="33" y="11"/>
                      <a:pt x="33" y="11"/>
                      <a:pt x="33" y="11"/>
                    </a:cubicBezTo>
                    <a:cubicBezTo>
                      <a:pt x="24" y="40"/>
                      <a:pt x="24" y="40"/>
                      <a:pt x="24" y="40"/>
                    </a:cubicBezTo>
                    <a:cubicBezTo>
                      <a:pt x="51" y="40"/>
                      <a:pt x="51" y="40"/>
                      <a:pt x="51" y="40"/>
                    </a:cubicBezTo>
                    <a:cubicBezTo>
                      <a:pt x="58" y="20"/>
                      <a:pt x="58" y="20"/>
                      <a:pt x="58" y="20"/>
                    </a:cubicBezTo>
                    <a:cubicBezTo>
                      <a:pt x="62" y="25"/>
                      <a:pt x="62" y="25"/>
                      <a:pt x="62" y="25"/>
                    </a:cubicBezTo>
                    <a:cubicBezTo>
                      <a:pt x="63" y="26"/>
                      <a:pt x="65" y="27"/>
                      <a:pt x="67" y="27"/>
                    </a:cubicBezTo>
                    <a:cubicBezTo>
                      <a:pt x="67" y="27"/>
                      <a:pt x="67" y="27"/>
                      <a:pt x="67" y="27"/>
                    </a:cubicBezTo>
                    <a:cubicBezTo>
                      <a:pt x="85" y="27"/>
                      <a:pt x="85" y="27"/>
                      <a:pt x="85" y="27"/>
                    </a:cubicBezTo>
                    <a:cubicBezTo>
                      <a:pt x="88" y="27"/>
                      <a:pt x="91" y="24"/>
                      <a:pt x="91" y="21"/>
                    </a:cubicBezTo>
                    <a:cubicBezTo>
                      <a:pt x="91" y="18"/>
                      <a:pt x="88" y="15"/>
                      <a:pt x="85" y="15"/>
                    </a:cubicBezTo>
                  </a:path>
                </a:pathLst>
              </a:custGeom>
              <a:grpFill/>
              <a:ln w="2857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4" name="Freeform 409"/>
              <p:cNvSpPr/>
              <p:nvPr/>
            </p:nvSpPr>
            <p:spPr bwMode="auto">
              <a:xfrm>
                <a:off x="5273676" y="1327151"/>
                <a:ext cx="14288" cy="41275"/>
              </a:xfrm>
              <a:custGeom>
                <a:avLst/>
                <a:gdLst/>
                <a:ahLst/>
                <a:cxnLst>
                  <a:cxn ang="0">
                    <a:pos x="9" y="0"/>
                  </a:cxn>
                  <a:cxn ang="0">
                    <a:pos x="0" y="20"/>
                  </a:cxn>
                  <a:cxn ang="0">
                    <a:pos x="2" y="26"/>
                  </a:cxn>
                  <a:cxn ang="0">
                    <a:pos x="9" y="23"/>
                  </a:cxn>
                  <a:cxn ang="0">
                    <a:pos x="9" y="0"/>
                  </a:cxn>
                </a:cxnLst>
                <a:rect l="0" t="0" r="r" b="b"/>
                <a:pathLst>
                  <a:path w="9" h="26">
                    <a:moveTo>
                      <a:pt x="9" y="0"/>
                    </a:moveTo>
                    <a:lnTo>
                      <a:pt x="0" y="20"/>
                    </a:lnTo>
                    <a:lnTo>
                      <a:pt x="2" y="26"/>
                    </a:lnTo>
                    <a:lnTo>
                      <a:pt x="9" y="23"/>
                    </a:lnTo>
                    <a:lnTo>
                      <a:pt x="9" y="0"/>
                    </a:lnTo>
                    <a:close/>
                  </a:path>
                </a:pathLst>
              </a:custGeom>
              <a:grpFill/>
              <a:ln w="2857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5" name="Freeform 410"/>
              <p:cNvSpPr/>
              <p:nvPr/>
            </p:nvSpPr>
            <p:spPr bwMode="auto">
              <a:xfrm>
                <a:off x="5273676" y="1327151"/>
                <a:ext cx="14288" cy="41275"/>
              </a:xfrm>
              <a:custGeom>
                <a:avLst/>
                <a:gdLst/>
                <a:ahLst/>
                <a:cxnLst>
                  <a:cxn ang="0">
                    <a:pos x="9" y="0"/>
                  </a:cxn>
                  <a:cxn ang="0">
                    <a:pos x="0" y="20"/>
                  </a:cxn>
                  <a:cxn ang="0">
                    <a:pos x="2" y="26"/>
                  </a:cxn>
                  <a:cxn ang="0">
                    <a:pos x="9" y="23"/>
                  </a:cxn>
                  <a:cxn ang="0">
                    <a:pos x="9" y="0"/>
                  </a:cxn>
                </a:cxnLst>
                <a:rect l="0" t="0" r="r" b="b"/>
                <a:pathLst>
                  <a:path w="9" h="26">
                    <a:moveTo>
                      <a:pt x="9" y="0"/>
                    </a:moveTo>
                    <a:lnTo>
                      <a:pt x="0" y="20"/>
                    </a:lnTo>
                    <a:lnTo>
                      <a:pt x="2" y="26"/>
                    </a:lnTo>
                    <a:lnTo>
                      <a:pt x="9" y="23"/>
                    </a:lnTo>
                    <a:lnTo>
                      <a:pt x="9" y="0"/>
                    </a:lnTo>
                  </a:path>
                </a:pathLst>
              </a:custGeom>
              <a:grpFill/>
              <a:ln w="2857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6" name="Freeform 411"/>
              <p:cNvSpPr/>
              <p:nvPr/>
            </p:nvSpPr>
            <p:spPr bwMode="auto">
              <a:xfrm>
                <a:off x="5283201" y="1323976"/>
                <a:ext cx="12700" cy="7938"/>
              </a:xfrm>
              <a:custGeom>
                <a:avLst/>
                <a:gdLst/>
                <a:ahLst/>
                <a:cxnLst>
                  <a:cxn ang="0">
                    <a:pos x="6" y="1"/>
                  </a:cxn>
                  <a:cxn ang="0">
                    <a:pos x="6" y="2"/>
                  </a:cxn>
                  <a:cxn ang="0">
                    <a:pos x="3" y="4"/>
                  </a:cxn>
                  <a:cxn ang="0">
                    <a:pos x="2" y="4"/>
                  </a:cxn>
                  <a:cxn ang="0">
                    <a:pos x="1" y="1"/>
                  </a:cxn>
                  <a:cxn ang="0">
                    <a:pos x="1" y="0"/>
                  </a:cxn>
                  <a:cxn ang="0">
                    <a:pos x="6" y="1"/>
                  </a:cxn>
                </a:cxnLst>
                <a:rect l="0" t="0" r="r" b="b"/>
                <a:pathLst>
                  <a:path w="7" h="5">
                    <a:moveTo>
                      <a:pt x="6" y="1"/>
                    </a:moveTo>
                    <a:cubicBezTo>
                      <a:pt x="7" y="1"/>
                      <a:pt x="7" y="1"/>
                      <a:pt x="6" y="2"/>
                    </a:cubicBezTo>
                    <a:cubicBezTo>
                      <a:pt x="3" y="4"/>
                      <a:pt x="3" y="4"/>
                      <a:pt x="3" y="4"/>
                    </a:cubicBezTo>
                    <a:cubicBezTo>
                      <a:pt x="3" y="5"/>
                      <a:pt x="2" y="5"/>
                      <a:pt x="2" y="4"/>
                    </a:cubicBezTo>
                    <a:cubicBezTo>
                      <a:pt x="1" y="1"/>
                      <a:pt x="1" y="1"/>
                      <a:pt x="1" y="1"/>
                    </a:cubicBezTo>
                    <a:cubicBezTo>
                      <a:pt x="0" y="0"/>
                      <a:pt x="1" y="0"/>
                      <a:pt x="1" y="0"/>
                    </a:cubicBezTo>
                    <a:cubicBezTo>
                      <a:pt x="6" y="1"/>
                      <a:pt x="6" y="1"/>
                      <a:pt x="6" y="1"/>
                    </a:cubicBezTo>
                  </a:path>
                </a:pathLst>
              </a:custGeom>
              <a:grpFill/>
              <a:ln w="2857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7" name="Freeform 412"/>
              <p:cNvSpPr/>
              <p:nvPr/>
            </p:nvSpPr>
            <p:spPr bwMode="auto">
              <a:xfrm>
                <a:off x="5273676" y="1271588"/>
                <a:ext cx="39688" cy="47625"/>
              </a:xfrm>
              <a:custGeom>
                <a:avLst/>
                <a:gdLst/>
                <a:ahLst/>
                <a:cxnLst>
                  <a:cxn ang="0">
                    <a:pos x="21" y="15"/>
                  </a:cxn>
                  <a:cxn ang="0">
                    <a:pos x="10" y="27"/>
                  </a:cxn>
                  <a:cxn ang="0">
                    <a:pos x="1" y="13"/>
                  </a:cxn>
                  <a:cxn ang="0">
                    <a:pos x="12" y="1"/>
                  </a:cxn>
                  <a:cxn ang="0">
                    <a:pos x="21" y="15"/>
                  </a:cxn>
                </a:cxnLst>
                <a:rect l="0" t="0" r="r" b="b"/>
                <a:pathLst>
                  <a:path w="22" h="28">
                    <a:moveTo>
                      <a:pt x="21" y="15"/>
                    </a:moveTo>
                    <a:cubicBezTo>
                      <a:pt x="20" y="22"/>
                      <a:pt x="13" y="28"/>
                      <a:pt x="10" y="27"/>
                    </a:cubicBezTo>
                    <a:cubicBezTo>
                      <a:pt x="6" y="27"/>
                      <a:pt x="0" y="20"/>
                      <a:pt x="1" y="13"/>
                    </a:cubicBezTo>
                    <a:cubicBezTo>
                      <a:pt x="2" y="6"/>
                      <a:pt x="4" y="0"/>
                      <a:pt x="12" y="1"/>
                    </a:cubicBezTo>
                    <a:cubicBezTo>
                      <a:pt x="21" y="2"/>
                      <a:pt x="22" y="8"/>
                      <a:pt x="21" y="15"/>
                    </a:cubicBezTo>
                  </a:path>
                </a:pathLst>
              </a:custGeom>
              <a:grpFill/>
              <a:ln w="2857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8" name="Freeform 413"/>
              <p:cNvSpPr/>
              <p:nvPr/>
            </p:nvSpPr>
            <p:spPr bwMode="auto">
              <a:xfrm>
                <a:off x="5176838" y="1306513"/>
                <a:ext cx="280988" cy="231775"/>
              </a:xfrm>
              <a:custGeom>
                <a:avLst/>
                <a:gdLst/>
                <a:ahLst/>
                <a:cxnLst>
                  <a:cxn ang="0">
                    <a:pos x="11" y="146"/>
                  </a:cxn>
                  <a:cxn ang="0">
                    <a:pos x="0" y="140"/>
                  </a:cxn>
                  <a:cxn ang="0">
                    <a:pos x="13" y="118"/>
                  </a:cxn>
                  <a:cxn ang="0">
                    <a:pos x="55" y="124"/>
                  </a:cxn>
                  <a:cxn ang="0">
                    <a:pos x="66" y="102"/>
                  </a:cxn>
                  <a:cxn ang="0">
                    <a:pos x="98" y="108"/>
                  </a:cxn>
                  <a:cxn ang="0">
                    <a:pos x="119" y="58"/>
                  </a:cxn>
                  <a:cxn ang="0">
                    <a:pos x="138" y="60"/>
                  </a:cxn>
                  <a:cxn ang="0">
                    <a:pos x="165" y="0"/>
                  </a:cxn>
                  <a:cxn ang="0">
                    <a:pos x="177" y="5"/>
                  </a:cxn>
                  <a:cxn ang="0">
                    <a:pos x="147" y="75"/>
                  </a:cxn>
                  <a:cxn ang="0">
                    <a:pos x="128" y="72"/>
                  </a:cxn>
                  <a:cxn ang="0">
                    <a:pos x="105" y="122"/>
                  </a:cxn>
                  <a:cxn ang="0">
                    <a:pos x="74" y="118"/>
                  </a:cxn>
                  <a:cxn ang="0">
                    <a:pos x="61" y="140"/>
                  </a:cxn>
                  <a:cxn ang="0">
                    <a:pos x="20" y="133"/>
                  </a:cxn>
                  <a:cxn ang="0">
                    <a:pos x="11" y="146"/>
                  </a:cxn>
                </a:cxnLst>
                <a:rect l="0" t="0" r="r" b="b"/>
                <a:pathLst>
                  <a:path w="177" h="146">
                    <a:moveTo>
                      <a:pt x="11" y="146"/>
                    </a:moveTo>
                    <a:lnTo>
                      <a:pt x="0" y="140"/>
                    </a:lnTo>
                    <a:lnTo>
                      <a:pt x="13" y="118"/>
                    </a:lnTo>
                    <a:lnTo>
                      <a:pt x="55" y="124"/>
                    </a:lnTo>
                    <a:lnTo>
                      <a:pt x="66" y="102"/>
                    </a:lnTo>
                    <a:lnTo>
                      <a:pt x="98" y="108"/>
                    </a:lnTo>
                    <a:lnTo>
                      <a:pt x="119" y="58"/>
                    </a:lnTo>
                    <a:lnTo>
                      <a:pt x="138" y="60"/>
                    </a:lnTo>
                    <a:lnTo>
                      <a:pt x="165" y="0"/>
                    </a:lnTo>
                    <a:lnTo>
                      <a:pt x="177" y="5"/>
                    </a:lnTo>
                    <a:lnTo>
                      <a:pt x="147" y="75"/>
                    </a:lnTo>
                    <a:lnTo>
                      <a:pt x="128" y="72"/>
                    </a:lnTo>
                    <a:lnTo>
                      <a:pt x="105" y="122"/>
                    </a:lnTo>
                    <a:lnTo>
                      <a:pt x="74" y="118"/>
                    </a:lnTo>
                    <a:lnTo>
                      <a:pt x="61" y="140"/>
                    </a:lnTo>
                    <a:lnTo>
                      <a:pt x="20" y="133"/>
                    </a:lnTo>
                    <a:lnTo>
                      <a:pt x="11" y="146"/>
                    </a:lnTo>
                    <a:close/>
                  </a:path>
                </a:pathLst>
              </a:custGeom>
              <a:grpFill/>
              <a:ln w="2857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9" name="Freeform 414"/>
              <p:cNvSpPr/>
              <p:nvPr/>
            </p:nvSpPr>
            <p:spPr bwMode="auto">
              <a:xfrm>
                <a:off x="5176838" y="1306513"/>
                <a:ext cx="280988" cy="231775"/>
              </a:xfrm>
              <a:custGeom>
                <a:avLst/>
                <a:gdLst/>
                <a:ahLst/>
                <a:cxnLst>
                  <a:cxn ang="0">
                    <a:pos x="11" y="146"/>
                  </a:cxn>
                  <a:cxn ang="0">
                    <a:pos x="0" y="140"/>
                  </a:cxn>
                  <a:cxn ang="0">
                    <a:pos x="13" y="118"/>
                  </a:cxn>
                  <a:cxn ang="0">
                    <a:pos x="55" y="124"/>
                  </a:cxn>
                  <a:cxn ang="0">
                    <a:pos x="66" y="102"/>
                  </a:cxn>
                  <a:cxn ang="0">
                    <a:pos x="98" y="108"/>
                  </a:cxn>
                  <a:cxn ang="0">
                    <a:pos x="119" y="58"/>
                  </a:cxn>
                  <a:cxn ang="0">
                    <a:pos x="138" y="60"/>
                  </a:cxn>
                  <a:cxn ang="0">
                    <a:pos x="165" y="0"/>
                  </a:cxn>
                  <a:cxn ang="0">
                    <a:pos x="177" y="5"/>
                  </a:cxn>
                  <a:cxn ang="0">
                    <a:pos x="147" y="75"/>
                  </a:cxn>
                  <a:cxn ang="0">
                    <a:pos x="128" y="72"/>
                  </a:cxn>
                  <a:cxn ang="0">
                    <a:pos x="105" y="122"/>
                  </a:cxn>
                  <a:cxn ang="0">
                    <a:pos x="74" y="118"/>
                  </a:cxn>
                  <a:cxn ang="0">
                    <a:pos x="61" y="140"/>
                  </a:cxn>
                  <a:cxn ang="0">
                    <a:pos x="20" y="133"/>
                  </a:cxn>
                  <a:cxn ang="0">
                    <a:pos x="11" y="146"/>
                  </a:cxn>
                </a:cxnLst>
                <a:rect l="0" t="0" r="r" b="b"/>
                <a:pathLst>
                  <a:path w="177" h="146">
                    <a:moveTo>
                      <a:pt x="11" y="146"/>
                    </a:moveTo>
                    <a:lnTo>
                      <a:pt x="0" y="140"/>
                    </a:lnTo>
                    <a:lnTo>
                      <a:pt x="13" y="118"/>
                    </a:lnTo>
                    <a:lnTo>
                      <a:pt x="55" y="124"/>
                    </a:lnTo>
                    <a:lnTo>
                      <a:pt x="66" y="102"/>
                    </a:lnTo>
                    <a:lnTo>
                      <a:pt x="98" y="108"/>
                    </a:lnTo>
                    <a:lnTo>
                      <a:pt x="119" y="58"/>
                    </a:lnTo>
                    <a:lnTo>
                      <a:pt x="138" y="60"/>
                    </a:lnTo>
                    <a:lnTo>
                      <a:pt x="165" y="0"/>
                    </a:lnTo>
                    <a:lnTo>
                      <a:pt x="177" y="5"/>
                    </a:lnTo>
                    <a:lnTo>
                      <a:pt x="147" y="75"/>
                    </a:lnTo>
                    <a:lnTo>
                      <a:pt x="128" y="72"/>
                    </a:lnTo>
                    <a:lnTo>
                      <a:pt x="105" y="122"/>
                    </a:lnTo>
                    <a:lnTo>
                      <a:pt x="74" y="118"/>
                    </a:lnTo>
                    <a:lnTo>
                      <a:pt x="61" y="140"/>
                    </a:lnTo>
                    <a:lnTo>
                      <a:pt x="20" y="133"/>
                    </a:lnTo>
                    <a:lnTo>
                      <a:pt x="11" y="146"/>
                    </a:lnTo>
                  </a:path>
                </a:pathLst>
              </a:custGeom>
              <a:grpFill/>
              <a:ln w="2857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0" name="Freeform 415"/>
              <p:cNvSpPr/>
              <p:nvPr/>
            </p:nvSpPr>
            <p:spPr bwMode="auto">
              <a:xfrm>
                <a:off x="5102226" y="1265238"/>
                <a:ext cx="388938" cy="319088"/>
              </a:xfrm>
              <a:custGeom>
                <a:avLst/>
                <a:gdLst/>
                <a:ahLst/>
                <a:cxnLst>
                  <a:cxn ang="0">
                    <a:pos x="245" y="201"/>
                  </a:cxn>
                  <a:cxn ang="0">
                    <a:pos x="0" y="201"/>
                  </a:cxn>
                  <a:cxn ang="0">
                    <a:pos x="0" y="0"/>
                  </a:cxn>
                  <a:cxn ang="0">
                    <a:pos x="8" y="0"/>
                  </a:cxn>
                  <a:cxn ang="0">
                    <a:pos x="8" y="193"/>
                  </a:cxn>
                  <a:cxn ang="0">
                    <a:pos x="245" y="193"/>
                  </a:cxn>
                  <a:cxn ang="0">
                    <a:pos x="245" y="201"/>
                  </a:cxn>
                </a:cxnLst>
                <a:rect l="0" t="0" r="r" b="b"/>
                <a:pathLst>
                  <a:path w="245" h="201">
                    <a:moveTo>
                      <a:pt x="245" y="201"/>
                    </a:moveTo>
                    <a:lnTo>
                      <a:pt x="0" y="201"/>
                    </a:lnTo>
                    <a:lnTo>
                      <a:pt x="0" y="0"/>
                    </a:lnTo>
                    <a:lnTo>
                      <a:pt x="8" y="0"/>
                    </a:lnTo>
                    <a:lnTo>
                      <a:pt x="8" y="193"/>
                    </a:lnTo>
                    <a:lnTo>
                      <a:pt x="245" y="193"/>
                    </a:lnTo>
                    <a:lnTo>
                      <a:pt x="245" y="201"/>
                    </a:lnTo>
                    <a:close/>
                  </a:path>
                </a:pathLst>
              </a:custGeom>
              <a:grpFill/>
              <a:ln w="2857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1" name="Freeform 416"/>
              <p:cNvSpPr/>
              <p:nvPr/>
            </p:nvSpPr>
            <p:spPr bwMode="auto">
              <a:xfrm>
                <a:off x="5102226" y="1265238"/>
                <a:ext cx="388938" cy="319088"/>
              </a:xfrm>
              <a:custGeom>
                <a:avLst/>
                <a:gdLst/>
                <a:ahLst/>
                <a:cxnLst>
                  <a:cxn ang="0">
                    <a:pos x="245" y="201"/>
                  </a:cxn>
                  <a:cxn ang="0">
                    <a:pos x="0" y="201"/>
                  </a:cxn>
                  <a:cxn ang="0">
                    <a:pos x="0" y="0"/>
                  </a:cxn>
                  <a:cxn ang="0">
                    <a:pos x="8" y="0"/>
                  </a:cxn>
                  <a:cxn ang="0">
                    <a:pos x="8" y="193"/>
                  </a:cxn>
                  <a:cxn ang="0">
                    <a:pos x="245" y="193"/>
                  </a:cxn>
                  <a:cxn ang="0">
                    <a:pos x="245" y="201"/>
                  </a:cxn>
                </a:cxnLst>
                <a:rect l="0" t="0" r="r" b="b"/>
                <a:pathLst>
                  <a:path w="245" h="201">
                    <a:moveTo>
                      <a:pt x="245" y="201"/>
                    </a:moveTo>
                    <a:lnTo>
                      <a:pt x="0" y="201"/>
                    </a:lnTo>
                    <a:lnTo>
                      <a:pt x="0" y="0"/>
                    </a:lnTo>
                    <a:lnTo>
                      <a:pt x="8" y="0"/>
                    </a:lnTo>
                    <a:lnTo>
                      <a:pt x="8" y="193"/>
                    </a:lnTo>
                    <a:lnTo>
                      <a:pt x="245" y="193"/>
                    </a:lnTo>
                    <a:lnTo>
                      <a:pt x="245" y="201"/>
                    </a:lnTo>
                  </a:path>
                </a:pathLst>
              </a:custGeom>
              <a:grpFill/>
              <a:ln w="2857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2" name="Freeform 417"/>
              <p:cNvSpPr/>
              <p:nvPr/>
            </p:nvSpPr>
            <p:spPr bwMode="auto">
              <a:xfrm>
                <a:off x="5159376" y="1360488"/>
                <a:ext cx="71438" cy="57150"/>
              </a:xfrm>
              <a:custGeom>
                <a:avLst/>
                <a:gdLst/>
                <a:ahLst/>
                <a:cxnLst>
                  <a:cxn ang="0">
                    <a:pos x="35" y="30"/>
                  </a:cxn>
                  <a:cxn ang="0">
                    <a:pos x="29" y="32"/>
                  </a:cxn>
                  <a:cxn ang="0">
                    <a:pos x="3" y="22"/>
                  </a:cxn>
                  <a:cxn ang="0">
                    <a:pos x="0" y="17"/>
                  </a:cxn>
                  <a:cxn ang="0">
                    <a:pos x="6" y="3"/>
                  </a:cxn>
                  <a:cxn ang="0">
                    <a:pos x="11" y="0"/>
                  </a:cxn>
                  <a:cxn ang="0">
                    <a:pos x="38" y="11"/>
                  </a:cxn>
                  <a:cxn ang="0">
                    <a:pos x="40" y="16"/>
                  </a:cxn>
                  <a:cxn ang="0">
                    <a:pos x="35" y="30"/>
                  </a:cxn>
                </a:cxnLst>
                <a:rect l="0" t="0" r="r" b="b"/>
                <a:pathLst>
                  <a:path w="41" h="33">
                    <a:moveTo>
                      <a:pt x="35" y="30"/>
                    </a:moveTo>
                    <a:cubicBezTo>
                      <a:pt x="34" y="32"/>
                      <a:pt x="31" y="33"/>
                      <a:pt x="29" y="32"/>
                    </a:cubicBezTo>
                    <a:cubicBezTo>
                      <a:pt x="3" y="22"/>
                      <a:pt x="3" y="22"/>
                      <a:pt x="3" y="22"/>
                    </a:cubicBezTo>
                    <a:cubicBezTo>
                      <a:pt x="1" y="21"/>
                      <a:pt x="0" y="19"/>
                      <a:pt x="0" y="17"/>
                    </a:cubicBezTo>
                    <a:cubicBezTo>
                      <a:pt x="6" y="3"/>
                      <a:pt x="6" y="3"/>
                      <a:pt x="6" y="3"/>
                    </a:cubicBezTo>
                    <a:cubicBezTo>
                      <a:pt x="7" y="1"/>
                      <a:pt x="9" y="0"/>
                      <a:pt x="11" y="0"/>
                    </a:cubicBezTo>
                    <a:cubicBezTo>
                      <a:pt x="38" y="11"/>
                      <a:pt x="38" y="11"/>
                      <a:pt x="38" y="11"/>
                    </a:cubicBezTo>
                    <a:cubicBezTo>
                      <a:pt x="40" y="12"/>
                      <a:pt x="41" y="14"/>
                      <a:pt x="40" y="16"/>
                    </a:cubicBezTo>
                    <a:cubicBezTo>
                      <a:pt x="35" y="30"/>
                      <a:pt x="35" y="30"/>
                      <a:pt x="35" y="30"/>
                    </a:cubicBezTo>
                  </a:path>
                </a:pathLst>
              </a:custGeom>
              <a:grpFill/>
              <a:ln w="2857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3" name="Rectangle 418"/>
              <p:cNvSpPr>
                <a:spLocks noChangeArrowheads="1"/>
              </p:cNvSpPr>
              <p:nvPr/>
            </p:nvSpPr>
            <p:spPr bwMode="auto">
              <a:xfrm>
                <a:off x="5110163" y="1290638"/>
                <a:ext cx="22225" cy="12700"/>
              </a:xfrm>
              <a:prstGeom prst="rect">
                <a:avLst/>
              </a:prstGeom>
              <a:grpFill/>
              <a:ln w="28575">
                <a:noFill/>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4" name="Rectangle 419"/>
              <p:cNvSpPr>
                <a:spLocks noChangeArrowheads="1"/>
              </p:cNvSpPr>
              <p:nvPr/>
            </p:nvSpPr>
            <p:spPr bwMode="auto">
              <a:xfrm>
                <a:off x="5110163" y="1290638"/>
                <a:ext cx="22225" cy="12700"/>
              </a:xfrm>
              <a:prstGeom prst="rect">
                <a:avLst/>
              </a:prstGeom>
              <a:grpFill/>
              <a:ln w="28575">
                <a:noFill/>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5" name="Rectangle 420"/>
              <p:cNvSpPr>
                <a:spLocks noChangeArrowheads="1"/>
              </p:cNvSpPr>
              <p:nvPr/>
            </p:nvSpPr>
            <p:spPr bwMode="auto">
              <a:xfrm>
                <a:off x="5110163" y="1347788"/>
                <a:ext cx="22225" cy="14288"/>
              </a:xfrm>
              <a:prstGeom prst="rect">
                <a:avLst/>
              </a:prstGeom>
              <a:grpFill/>
              <a:ln w="28575">
                <a:noFill/>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6" name="Rectangle 421"/>
              <p:cNvSpPr>
                <a:spLocks noChangeArrowheads="1"/>
              </p:cNvSpPr>
              <p:nvPr/>
            </p:nvSpPr>
            <p:spPr bwMode="auto">
              <a:xfrm>
                <a:off x="5110163" y="1347788"/>
                <a:ext cx="22225" cy="14288"/>
              </a:xfrm>
              <a:prstGeom prst="rect">
                <a:avLst/>
              </a:prstGeom>
              <a:grpFill/>
              <a:ln w="28575">
                <a:noFill/>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7" name="Rectangle 422"/>
              <p:cNvSpPr>
                <a:spLocks noChangeArrowheads="1"/>
              </p:cNvSpPr>
              <p:nvPr/>
            </p:nvSpPr>
            <p:spPr bwMode="auto">
              <a:xfrm>
                <a:off x="5110163" y="1406526"/>
                <a:ext cx="22225" cy="12700"/>
              </a:xfrm>
              <a:prstGeom prst="rect">
                <a:avLst/>
              </a:prstGeom>
              <a:grpFill/>
              <a:ln w="28575">
                <a:noFill/>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8" name="Rectangle 423"/>
              <p:cNvSpPr>
                <a:spLocks noChangeArrowheads="1"/>
              </p:cNvSpPr>
              <p:nvPr/>
            </p:nvSpPr>
            <p:spPr bwMode="auto">
              <a:xfrm>
                <a:off x="5110163" y="1406526"/>
                <a:ext cx="22225" cy="12700"/>
              </a:xfrm>
              <a:prstGeom prst="rect">
                <a:avLst/>
              </a:prstGeom>
              <a:grpFill/>
              <a:ln w="28575">
                <a:noFill/>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9" name="Rectangle 424"/>
              <p:cNvSpPr>
                <a:spLocks noChangeArrowheads="1"/>
              </p:cNvSpPr>
              <p:nvPr/>
            </p:nvSpPr>
            <p:spPr bwMode="auto">
              <a:xfrm>
                <a:off x="5110163" y="1465263"/>
                <a:ext cx="22225" cy="12700"/>
              </a:xfrm>
              <a:prstGeom prst="rect">
                <a:avLst/>
              </a:prstGeom>
              <a:grpFill/>
              <a:ln w="28575">
                <a:noFill/>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0" name="Rectangle 425"/>
              <p:cNvSpPr>
                <a:spLocks noChangeArrowheads="1"/>
              </p:cNvSpPr>
              <p:nvPr/>
            </p:nvSpPr>
            <p:spPr bwMode="auto">
              <a:xfrm>
                <a:off x="5110163" y="1465263"/>
                <a:ext cx="22225" cy="12700"/>
              </a:xfrm>
              <a:prstGeom prst="rect">
                <a:avLst/>
              </a:prstGeom>
              <a:grpFill/>
              <a:ln w="28575">
                <a:noFill/>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1" name="Rectangle 426"/>
              <p:cNvSpPr>
                <a:spLocks noChangeArrowheads="1"/>
              </p:cNvSpPr>
              <p:nvPr/>
            </p:nvSpPr>
            <p:spPr bwMode="auto">
              <a:xfrm>
                <a:off x="5110163" y="1524001"/>
                <a:ext cx="22225" cy="12700"/>
              </a:xfrm>
              <a:prstGeom prst="rect">
                <a:avLst/>
              </a:prstGeom>
              <a:grpFill/>
              <a:ln w="28575">
                <a:noFill/>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2" name="Rectangle 427"/>
              <p:cNvSpPr>
                <a:spLocks noChangeArrowheads="1"/>
              </p:cNvSpPr>
              <p:nvPr/>
            </p:nvSpPr>
            <p:spPr bwMode="auto">
              <a:xfrm>
                <a:off x="5110163" y="1524001"/>
                <a:ext cx="22225" cy="12700"/>
              </a:xfrm>
              <a:prstGeom prst="rect">
                <a:avLst/>
              </a:prstGeom>
              <a:grpFill/>
              <a:ln w="28575">
                <a:noFill/>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3" name="Rectangle 428"/>
              <p:cNvSpPr>
                <a:spLocks noChangeArrowheads="1"/>
              </p:cNvSpPr>
              <p:nvPr/>
            </p:nvSpPr>
            <p:spPr bwMode="auto">
              <a:xfrm>
                <a:off x="5395913" y="1554163"/>
                <a:ext cx="12700" cy="22225"/>
              </a:xfrm>
              <a:prstGeom prst="rect">
                <a:avLst/>
              </a:prstGeom>
              <a:grpFill/>
              <a:ln w="28575">
                <a:noFill/>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4" name="Rectangle 429"/>
              <p:cNvSpPr>
                <a:spLocks noChangeArrowheads="1"/>
              </p:cNvSpPr>
              <p:nvPr/>
            </p:nvSpPr>
            <p:spPr bwMode="auto">
              <a:xfrm>
                <a:off x="5395913" y="1554163"/>
                <a:ext cx="12700" cy="22225"/>
              </a:xfrm>
              <a:prstGeom prst="rect">
                <a:avLst/>
              </a:prstGeom>
              <a:grpFill/>
              <a:ln w="28575">
                <a:noFill/>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5" name="Rectangle 430"/>
              <p:cNvSpPr>
                <a:spLocks noChangeArrowheads="1"/>
              </p:cNvSpPr>
              <p:nvPr/>
            </p:nvSpPr>
            <p:spPr bwMode="auto">
              <a:xfrm>
                <a:off x="5454651" y="1554163"/>
                <a:ext cx="12700" cy="22225"/>
              </a:xfrm>
              <a:prstGeom prst="rect">
                <a:avLst/>
              </a:prstGeom>
              <a:grpFill/>
              <a:ln w="28575">
                <a:noFill/>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6" name="Rectangle 431"/>
              <p:cNvSpPr>
                <a:spLocks noChangeArrowheads="1"/>
              </p:cNvSpPr>
              <p:nvPr/>
            </p:nvSpPr>
            <p:spPr bwMode="auto">
              <a:xfrm>
                <a:off x="5454651" y="1554163"/>
                <a:ext cx="12700" cy="22225"/>
              </a:xfrm>
              <a:prstGeom prst="rect">
                <a:avLst/>
              </a:prstGeom>
              <a:grpFill/>
              <a:ln w="28575">
                <a:noFill/>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7" name="Rectangle 432"/>
              <p:cNvSpPr>
                <a:spLocks noChangeArrowheads="1"/>
              </p:cNvSpPr>
              <p:nvPr/>
            </p:nvSpPr>
            <p:spPr bwMode="auto">
              <a:xfrm>
                <a:off x="5337176" y="1554163"/>
                <a:ext cx="12700" cy="22225"/>
              </a:xfrm>
              <a:prstGeom prst="rect">
                <a:avLst/>
              </a:prstGeom>
              <a:grpFill/>
              <a:ln w="28575">
                <a:noFill/>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8" name="Rectangle 433"/>
              <p:cNvSpPr>
                <a:spLocks noChangeArrowheads="1"/>
              </p:cNvSpPr>
              <p:nvPr/>
            </p:nvSpPr>
            <p:spPr bwMode="auto">
              <a:xfrm>
                <a:off x="5337176" y="1554163"/>
                <a:ext cx="12700" cy="22225"/>
              </a:xfrm>
              <a:prstGeom prst="rect">
                <a:avLst/>
              </a:prstGeom>
              <a:grpFill/>
              <a:ln w="28575">
                <a:noFill/>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9" name="Rectangle 434"/>
              <p:cNvSpPr>
                <a:spLocks noChangeArrowheads="1"/>
              </p:cNvSpPr>
              <p:nvPr/>
            </p:nvSpPr>
            <p:spPr bwMode="auto">
              <a:xfrm>
                <a:off x="5278438" y="1554163"/>
                <a:ext cx="12700" cy="22225"/>
              </a:xfrm>
              <a:prstGeom prst="rect">
                <a:avLst/>
              </a:prstGeom>
              <a:grpFill/>
              <a:ln w="28575">
                <a:noFill/>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0" name="Rectangle 435"/>
              <p:cNvSpPr>
                <a:spLocks noChangeArrowheads="1"/>
              </p:cNvSpPr>
              <p:nvPr/>
            </p:nvSpPr>
            <p:spPr bwMode="auto">
              <a:xfrm>
                <a:off x="5278438" y="1554163"/>
                <a:ext cx="12700" cy="22225"/>
              </a:xfrm>
              <a:prstGeom prst="rect">
                <a:avLst/>
              </a:prstGeom>
              <a:grpFill/>
              <a:ln w="28575">
                <a:noFill/>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1" name="Rectangle 436"/>
              <p:cNvSpPr>
                <a:spLocks noChangeArrowheads="1"/>
              </p:cNvSpPr>
              <p:nvPr/>
            </p:nvSpPr>
            <p:spPr bwMode="auto">
              <a:xfrm>
                <a:off x="5219701" y="1554163"/>
                <a:ext cx="12700" cy="22225"/>
              </a:xfrm>
              <a:prstGeom prst="rect">
                <a:avLst/>
              </a:prstGeom>
              <a:grpFill/>
              <a:ln w="28575">
                <a:noFill/>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2" name="Rectangle 437"/>
              <p:cNvSpPr>
                <a:spLocks noChangeArrowheads="1"/>
              </p:cNvSpPr>
              <p:nvPr/>
            </p:nvSpPr>
            <p:spPr bwMode="auto">
              <a:xfrm>
                <a:off x="5219701" y="1554163"/>
                <a:ext cx="12700" cy="22225"/>
              </a:xfrm>
              <a:prstGeom prst="rect">
                <a:avLst/>
              </a:prstGeom>
              <a:grpFill/>
              <a:ln w="28575">
                <a:noFill/>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3" name="Rectangle 438"/>
              <p:cNvSpPr>
                <a:spLocks noChangeArrowheads="1"/>
              </p:cNvSpPr>
              <p:nvPr/>
            </p:nvSpPr>
            <p:spPr bwMode="auto">
              <a:xfrm>
                <a:off x="5160963" y="1554163"/>
                <a:ext cx="12700" cy="22225"/>
              </a:xfrm>
              <a:prstGeom prst="rect">
                <a:avLst/>
              </a:prstGeom>
              <a:grpFill/>
              <a:ln w="28575">
                <a:noFill/>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4" name="Rectangle 439"/>
              <p:cNvSpPr>
                <a:spLocks noChangeArrowheads="1"/>
              </p:cNvSpPr>
              <p:nvPr/>
            </p:nvSpPr>
            <p:spPr bwMode="auto">
              <a:xfrm>
                <a:off x="5160963" y="1554163"/>
                <a:ext cx="12700" cy="22225"/>
              </a:xfrm>
              <a:prstGeom prst="rect">
                <a:avLst/>
              </a:prstGeom>
              <a:grpFill/>
              <a:ln w="28575">
                <a:noFill/>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5" name="Freeform 440"/>
              <p:cNvSpPr/>
              <p:nvPr/>
            </p:nvSpPr>
            <p:spPr bwMode="auto">
              <a:xfrm>
                <a:off x="5410201" y="1271588"/>
                <a:ext cx="68263" cy="63500"/>
              </a:xfrm>
              <a:custGeom>
                <a:avLst/>
                <a:gdLst/>
                <a:ahLst/>
                <a:cxnLst>
                  <a:cxn ang="0">
                    <a:pos x="0" y="23"/>
                  </a:cxn>
                  <a:cxn ang="0">
                    <a:pos x="35" y="0"/>
                  </a:cxn>
                  <a:cxn ang="0">
                    <a:pos x="43" y="40"/>
                  </a:cxn>
                  <a:cxn ang="0">
                    <a:pos x="0" y="23"/>
                  </a:cxn>
                </a:cxnLst>
                <a:rect l="0" t="0" r="r" b="b"/>
                <a:pathLst>
                  <a:path w="43" h="40">
                    <a:moveTo>
                      <a:pt x="0" y="23"/>
                    </a:moveTo>
                    <a:lnTo>
                      <a:pt x="35" y="0"/>
                    </a:lnTo>
                    <a:lnTo>
                      <a:pt x="43" y="40"/>
                    </a:lnTo>
                    <a:lnTo>
                      <a:pt x="0" y="23"/>
                    </a:lnTo>
                    <a:close/>
                  </a:path>
                </a:pathLst>
              </a:custGeom>
              <a:grpFill/>
              <a:ln w="2857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6" name="Freeform 441"/>
              <p:cNvSpPr/>
              <p:nvPr/>
            </p:nvSpPr>
            <p:spPr bwMode="auto">
              <a:xfrm>
                <a:off x="5410201" y="1271588"/>
                <a:ext cx="68263" cy="63500"/>
              </a:xfrm>
              <a:custGeom>
                <a:avLst/>
                <a:gdLst/>
                <a:ahLst/>
                <a:cxnLst>
                  <a:cxn ang="0">
                    <a:pos x="0" y="23"/>
                  </a:cxn>
                  <a:cxn ang="0">
                    <a:pos x="35" y="0"/>
                  </a:cxn>
                  <a:cxn ang="0">
                    <a:pos x="43" y="40"/>
                  </a:cxn>
                  <a:cxn ang="0">
                    <a:pos x="0" y="23"/>
                  </a:cxn>
                </a:cxnLst>
                <a:rect l="0" t="0" r="r" b="b"/>
                <a:pathLst>
                  <a:path w="43" h="40">
                    <a:moveTo>
                      <a:pt x="0" y="23"/>
                    </a:moveTo>
                    <a:lnTo>
                      <a:pt x="35" y="0"/>
                    </a:lnTo>
                    <a:lnTo>
                      <a:pt x="43" y="40"/>
                    </a:lnTo>
                    <a:lnTo>
                      <a:pt x="0" y="23"/>
                    </a:lnTo>
                  </a:path>
                </a:pathLst>
              </a:custGeom>
              <a:grpFill/>
              <a:ln w="2857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sp>
          <p:nvSpPr>
            <p:cNvPr id="19" name="Freeform 14"/>
            <p:cNvSpPr>
              <a:spLocks noEditPoints="1"/>
            </p:cNvSpPr>
            <p:nvPr/>
          </p:nvSpPr>
          <p:spPr bwMode="auto">
            <a:xfrm>
              <a:off x="5260936" y="4006472"/>
              <a:ext cx="381794" cy="357387"/>
            </a:xfrm>
            <a:custGeom>
              <a:avLst/>
              <a:gdLst/>
              <a:ahLst/>
              <a:cxnLst>
                <a:cxn ang="0">
                  <a:pos x="87" y="43"/>
                </a:cxn>
                <a:cxn ang="0">
                  <a:pos x="75" y="28"/>
                </a:cxn>
                <a:cxn ang="0">
                  <a:pos x="60" y="14"/>
                </a:cxn>
                <a:cxn ang="0">
                  <a:pos x="41" y="19"/>
                </a:cxn>
                <a:cxn ang="0">
                  <a:pos x="23" y="26"/>
                </a:cxn>
                <a:cxn ang="0">
                  <a:pos x="6" y="36"/>
                </a:cxn>
                <a:cxn ang="0">
                  <a:pos x="6" y="56"/>
                </a:cxn>
                <a:cxn ang="0">
                  <a:pos x="8" y="76"/>
                </a:cxn>
                <a:cxn ang="0">
                  <a:pos x="14" y="95"/>
                </a:cxn>
                <a:cxn ang="0">
                  <a:pos x="33" y="100"/>
                </a:cxn>
                <a:cxn ang="0">
                  <a:pos x="52" y="103"/>
                </a:cxn>
                <a:cxn ang="0">
                  <a:pos x="72" y="102"/>
                </a:cxn>
                <a:cxn ang="0">
                  <a:pos x="82" y="85"/>
                </a:cxn>
                <a:cxn ang="0">
                  <a:pos x="90" y="67"/>
                </a:cxn>
                <a:cxn ang="0">
                  <a:pos x="53" y="99"/>
                </a:cxn>
                <a:cxn ang="0">
                  <a:pos x="40" y="74"/>
                </a:cxn>
                <a:cxn ang="0">
                  <a:pos x="12" y="76"/>
                </a:cxn>
                <a:cxn ang="0">
                  <a:pos x="40" y="47"/>
                </a:cxn>
                <a:cxn ang="0">
                  <a:pos x="53" y="22"/>
                </a:cxn>
                <a:cxn ang="0">
                  <a:pos x="43" y="71"/>
                </a:cxn>
                <a:cxn ang="0">
                  <a:pos x="37" y="60"/>
                </a:cxn>
                <a:cxn ang="0">
                  <a:pos x="55" y="48"/>
                </a:cxn>
                <a:cxn ang="0">
                  <a:pos x="54" y="70"/>
                </a:cxn>
                <a:cxn ang="0">
                  <a:pos x="84" y="76"/>
                </a:cxn>
                <a:cxn ang="0">
                  <a:pos x="48" y="49"/>
                </a:cxn>
                <a:cxn ang="0">
                  <a:pos x="48" y="67"/>
                </a:cxn>
                <a:cxn ang="0">
                  <a:pos x="113" y="12"/>
                </a:cxn>
                <a:cxn ang="0">
                  <a:pos x="111" y="5"/>
                </a:cxn>
                <a:cxn ang="0">
                  <a:pos x="104" y="3"/>
                </a:cxn>
                <a:cxn ang="0">
                  <a:pos x="97" y="2"/>
                </a:cxn>
                <a:cxn ang="0">
                  <a:pos x="90" y="2"/>
                </a:cxn>
                <a:cxn ang="0">
                  <a:pos x="86" y="8"/>
                </a:cxn>
                <a:cxn ang="0">
                  <a:pos x="84" y="15"/>
                </a:cxn>
                <a:cxn ang="0">
                  <a:pos x="82" y="22"/>
                </a:cxn>
                <a:cxn ang="0">
                  <a:pos x="87" y="27"/>
                </a:cxn>
                <a:cxn ang="0">
                  <a:pos x="93" y="32"/>
                </a:cxn>
                <a:cxn ang="0">
                  <a:pos x="99" y="35"/>
                </a:cxn>
                <a:cxn ang="0">
                  <a:pos x="105" y="32"/>
                </a:cxn>
                <a:cxn ang="0">
                  <a:pos x="111" y="27"/>
                </a:cxn>
                <a:cxn ang="0">
                  <a:pos x="116" y="22"/>
                </a:cxn>
                <a:cxn ang="0">
                  <a:pos x="101" y="32"/>
                </a:cxn>
                <a:cxn ang="0">
                  <a:pos x="96" y="22"/>
                </a:cxn>
                <a:cxn ang="0">
                  <a:pos x="93" y="18"/>
                </a:cxn>
                <a:cxn ang="0">
                  <a:pos x="96" y="13"/>
                </a:cxn>
                <a:cxn ang="0">
                  <a:pos x="101" y="3"/>
                </a:cxn>
                <a:cxn ang="0">
                  <a:pos x="97" y="21"/>
                </a:cxn>
                <a:cxn ang="0">
                  <a:pos x="95" y="17"/>
                </a:cxn>
                <a:cxn ang="0">
                  <a:pos x="102" y="13"/>
                </a:cxn>
                <a:cxn ang="0">
                  <a:pos x="101" y="21"/>
                </a:cxn>
                <a:cxn ang="0">
                  <a:pos x="112" y="23"/>
                </a:cxn>
                <a:cxn ang="0">
                  <a:pos x="99" y="13"/>
                </a:cxn>
                <a:cxn ang="0">
                  <a:pos x="99" y="20"/>
                </a:cxn>
              </a:cxnLst>
              <a:rect l="0" t="0" r="r" b="b"/>
              <a:pathLst>
                <a:path w="117" h="109">
                  <a:moveTo>
                    <a:pt x="90" y="56"/>
                  </a:moveTo>
                  <a:cubicBezTo>
                    <a:pt x="90" y="55"/>
                    <a:pt x="90" y="55"/>
                    <a:pt x="90" y="54"/>
                  </a:cubicBezTo>
                  <a:cubicBezTo>
                    <a:pt x="92" y="53"/>
                    <a:pt x="95" y="49"/>
                    <a:pt x="95" y="48"/>
                  </a:cubicBezTo>
                  <a:cubicBezTo>
                    <a:pt x="94" y="47"/>
                    <a:pt x="90" y="45"/>
                    <a:pt x="88" y="46"/>
                  </a:cubicBezTo>
                  <a:cubicBezTo>
                    <a:pt x="87" y="45"/>
                    <a:pt x="87" y="44"/>
                    <a:pt x="87" y="43"/>
                  </a:cubicBezTo>
                  <a:cubicBezTo>
                    <a:pt x="88" y="42"/>
                    <a:pt x="90" y="37"/>
                    <a:pt x="90" y="36"/>
                  </a:cubicBezTo>
                  <a:cubicBezTo>
                    <a:pt x="89" y="35"/>
                    <a:pt x="84" y="35"/>
                    <a:pt x="82" y="36"/>
                  </a:cubicBezTo>
                  <a:cubicBezTo>
                    <a:pt x="82" y="35"/>
                    <a:pt x="81" y="34"/>
                    <a:pt x="81" y="34"/>
                  </a:cubicBezTo>
                  <a:cubicBezTo>
                    <a:pt x="82" y="32"/>
                    <a:pt x="83" y="27"/>
                    <a:pt x="82" y="26"/>
                  </a:cubicBezTo>
                  <a:cubicBezTo>
                    <a:pt x="81" y="26"/>
                    <a:pt x="76" y="26"/>
                    <a:pt x="75" y="28"/>
                  </a:cubicBezTo>
                  <a:cubicBezTo>
                    <a:pt x="74" y="27"/>
                    <a:pt x="73" y="27"/>
                    <a:pt x="73" y="26"/>
                  </a:cubicBezTo>
                  <a:cubicBezTo>
                    <a:pt x="74" y="24"/>
                    <a:pt x="73" y="19"/>
                    <a:pt x="72" y="19"/>
                  </a:cubicBezTo>
                  <a:cubicBezTo>
                    <a:pt x="71" y="18"/>
                    <a:pt x="67" y="20"/>
                    <a:pt x="65" y="22"/>
                  </a:cubicBezTo>
                  <a:cubicBezTo>
                    <a:pt x="65" y="22"/>
                    <a:pt x="64" y="21"/>
                    <a:pt x="63" y="21"/>
                  </a:cubicBezTo>
                  <a:cubicBezTo>
                    <a:pt x="63" y="19"/>
                    <a:pt x="61" y="14"/>
                    <a:pt x="60" y="14"/>
                  </a:cubicBezTo>
                  <a:cubicBezTo>
                    <a:pt x="59" y="14"/>
                    <a:pt x="55" y="17"/>
                    <a:pt x="55" y="19"/>
                  </a:cubicBezTo>
                  <a:cubicBezTo>
                    <a:pt x="54" y="19"/>
                    <a:pt x="53" y="18"/>
                    <a:pt x="52" y="18"/>
                  </a:cubicBezTo>
                  <a:cubicBezTo>
                    <a:pt x="52" y="16"/>
                    <a:pt x="49" y="12"/>
                    <a:pt x="48" y="12"/>
                  </a:cubicBezTo>
                  <a:cubicBezTo>
                    <a:pt x="47" y="12"/>
                    <a:pt x="44" y="16"/>
                    <a:pt x="44" y="18"/>
                  </a:cubicBezTo>
                  <a:cubicBezTo>
                    <a:pt x="43" y="18"/>
                    <a:pt x="42" y="19"/>
                    <a:pt x="41" y="19"/>
                  </a:cubicBezTo>
                  <a:cubicBezTo>
                    <a:pt x="40" y="17"/>
                    <a:pt x="37" y="14"/>
                    <a:pt x="35" y="14"/>
                  </a:cubicBezTo>
                  <a:cubicBezTo>
                    <a:pt x="34" y="14"/>
                    <a:pt x="32" y="19"/>
                    <a:pt x="33" y="21"/>
                  </a:cubicBezTo>
                  <a:cubicBezTo>
                    <a:pt x="32" y="21"/>
                    <a:pt x="31" y="22"/>
                    <a:pt x="31" y="22"/>
                  </a:cubicBezTo>
                  <a:cubicBezTo>
                    <a:pt x="29" y="20"/>
                    <a:pt x="25" y="18"/>
                    <a:pt x="24" y="19"/>
                  </a:cubicBezTo>
                  <a:cubicBezTo>
                    <a:pt x="23" y="19"/>
                    <a:pt x="22" y="24"/>
                    <a:pt x="23" y="26"/>
                  </a:cubicBezTo>
                  <a:cubicBezTo>
                    <a:pt x="22" y="27"/>
                    <a:pt x="22" y="27"/>
                    <a:pt x="21" y="28"/>
                  </a:cubicBezTo>
                  <a:cubicBezTo>
                    <a:pt x="19" y="26"/>
                    <a:pt x="15" y="26"/>
                    <a:pt x="14" y="26"/>
                  </a:cubicBezTo>
                  <a:cubicBezTo>
                    <a:pt x="13" y="27"/>
                    <a:pt x="14" y="32"/>
                    <a:pt x="15" y="34"/>
                  </a:cubicBezTo>
                  <a:cubicBezTo>
                    <a:pt x="15" y="34"/>
                    <a:pt x="14" y="35"/>
                    <a:pt x="14" y="36"/>
                  </a:cubicBezTo>
                  <a:cubicBezTo>
                    <a:pt x="12" y="35"/>
                    <a:pt x="7" y="35"/>
                    <a:pt x="6" y="36"/>
                  </a:cubicBezTo>
                  <a:cubicBezTo>
                    <a:pt x="6" y="37"/>
                    <a:pt x="7" y="42"/>
                    <a:pt x="9" y="43"/>
                  </a:cubicBezTo>
                  <a:cubicBezTo>
                    <a:pt x="9" y="44"/>
                    <a:pt x="9" y="45"/>
                    <a:pt x="8" y="46"/>
                  </a:cubicBezTo>
                  <a:cubicBezTo>
                    <a:pt x="6" y="45"/>
                    <a:pt x="2" y="47"/>
                    <a:pt x="1" y="48"/>
                  </a:cubicBezTo>
                  <a:cubicBezTo>
                    <a:pt x="1" y="49"/>
                    <a:pt x="4" y="53"/>
                    <a:pt x="6" y="54"/>
                  </a:cubicBezTo>
                  <a:cubicBezTo>
                    <a:pt x="6" y="55"/>
                    <a:pt x="6" y="55"/>
                    <a:pt x="6" y="56"/>
                  </a:cubicBezTo>
                  <a:cubicBezTo>
                    <a:pt x="4" y="56"/>
                    <a:pt x="0" y="59"/>
                    <a:pt x="0" y="61"/>
                  </a:cubicBezTo>
                  <a:cubicBezTo>
                    <a:pt x="0" y="62"/>
                    <a:pt x="4" y="65"/>
                    <a:pt x="6" y="65"/>
                  </a:cubicBezTo>
                  <a:cubicBezTo>
                    <a:pt x="6" y="66"/>
                    <a:pt x="6" y="67"/>
                    <a:pt x="6" y="67"/>
                  </a:cubicBezTo>
                  <a:cubicBezTo>
                    <a:pt x="4" y="68"/>
                    <a:pt x="1" y="72"/>
                    <a:pt x="1" y="73"/>
                  </a:cubicBezTo>
                  <a:cubicBezTo>
                    <a:pt x="2" y="74"/>
                    <a:pt x="6" y="76"/>
                    <a:pt x="8" y="76"/>
                  </a:cubicBezTo>
                  <a:cubicBezTo>
                    <a:pt x="9" y="76"/>
                    <a:pt x="9" y="77"/>
                    <a:pt x="9" y="78"/>
                  </a:cubicBezTo>
                  <a:cubicBezTo>
                    <a:pt x="7" y="79"/>
                    <a:pt x="6" y="84"/>
                    <a:pt x="6" y="85"/>
                  </a:cubicBezTo>
                  <a:cubicBezTo>
                    <a:pt x="7" y="86"/>
                    <a:pt x="12" y="86"/>
                    <a:pt x="14" y="85"/>
                  </a:cubicBezTo>
                  <a:cubicBezTo>
                    <a:pt x="14" y="86"/>
                    <a:pt x="15" y="87"/>
                    <a:pt x="15" y="87"/>
                  </a:cubicBezTo>
                  <a:cubicBezTo>
                    <a:pt x="14" y="89"/>
                    <a:pt x="13" y="94"/>
                    <a:pt x="14" y="95"/>
                  </a:cubicBezTo>
                  <a:cubicBezTo>
                    <a:pt x="15" y="96"/>
                    <a:pt x="20" y="95"/>
                    <a:pt x="21" y="93"/>
                  </a:cubicBezTo>
                  <a:cubicBezTo>
                    <a:pt x="22" y="94"/>
                    <a:pt x="22" y="95"/>
                    <a:pt x="23" y="95"/>
                  </a:cubicBezTo>
                  <a:cubicBezTo>
                    <a:pt x="22" y="97"/>
                    <a:pt x="23" y="102"/>
                    <a:pt x="24" y="102"/>
                  </a:cubicBezTo>
                  <a:cubicBezTo>
                    <a:pt x="25" y="103"/>
                    <a:pt x="29" y="101"/>
                    <a:pt x="31" y="99"/>
                  </a:cubicBezTo>
                  <a:cubicBezTo>
                    <a:pt x="31" y="100"/>
                    <a:pt x="32" y="100"/>
                    <a:pt x="33" y="100"/>
                  </a:cubicBezTo>
                  <a:cubicBezTo>
                    <a:pt x="32" y="102"/>
                    <a:pt x="34" y="107"/>
                    <a:pt x="35" y="107"/>
                  </a:cubicBezTo>
                  <a:cubicBezTo>
                    <a:pt x="37" y="108"/>
                    <a:pt x="40" y="105"/>
                    <a:pt x="41" y="102"/>
                  </a:cubicBezTo>
                  <a:cubicBezTo>
                    <a:pt x="42" y="103"/>
                    <a:pt x="43" y="103"/>
                    <a:pt x="44" y="103"/>
                  </a:cubicBezTo>
                  <a:cubicBezTo>
                    <a:pt x="44" y="105"/>
                    <a:pt x="47" y="109"/>
                    <a:pt x="48" y="109"/>
                  </a:cubicBezTo>
                  <a:cubicBezTo>
                    <a:pt x="49" y="109"/>
                    <a:pt x="52" y="105"/>
                    <a:pt x="52" y="103"/>
                  </a:cubicBezTo>
                  <a:cubicBezTo>
                    <a:pt x="53" y="103"/>
                    <a:pt x="54" y="103"/>
                    <a:pt x="55" y="103"/>
                  </a:cubicBezTo>
                  <a:cubicBezTo>
                    <a:pt x="55" y="105"/>
                    <a:pt x="59" y="108"/>
                    <a:pt x="60" y="107"/>
                  </a:cubicBezTo>
                  <a:cubicBezTo>
                    <a:pt x="61" y="107"/>
                    <a:pt x="63" y="102"/>
                    <a:pt x="63" y="100"/>
                  </a:cubicBezTo>
                  <a:cubicBezTo>
                    <a:pt x="64" y="100"/>
                    <a:pt x="65" y="100"/>
                    <a:pt x="65" y="99"/>
                  </a:cubicBezTo>
                  <a:cubicBezTo>
                    <a:pt x="67" y="101"/>
                    <a:pt x="71" y="103"/>
                    <a:pt x="72" y="102"/>
                  </a:cubicBezTo>
                  <a:cubicBezTo>
                    <a:pt x="73" y="102"/>
                    <a:pt x="74" y="97"/>
                    <a:pt x="73" y="95"/>
                  </a:cubicBezTo>
                  <a:cubicBezTo>
                    <a:pt x="73" y="95"/>
                    <a:pt x="74" y="94"/>
                    <a:pt x="75" y="93"/>
                  </a:cubicBezTo>
                  <a:cubicBezTo>
                    <a:pt x="76" y="95"/>
                    <a:pt x="81" y="96"/>
                    <a:pt x="82" y="95"/>
                  </a:cubicBezTo>
                  <a:cubicBezTo>
                    <a:pt x="83" y="94"/>
                    <a:pt x="82" y="89"/>
                    <a:pt x="81" y="87"/>
                  </a:cubicBezTo>
                  <a:cubicBezTo>
                    <a:pt x="81" y="87"/>
                    <a:pt x="82" y="86"/>
                    <a:pt x="82" y="85"/>
                  </a:cubicBezTo>
                  <a:cubicBezTo>
                    <a:pt x="84" y="86"/>
                    <a:pt x="89" y="86"/>
                    <a:pt x="90" y="85"/>
                  </a:cubicBezTo>
                  <a:cubicBezTo>
                    <a:pt x="90" y="84"/>
                    <a:pt x="88" y="79"/>
                    <a:pt x="87" y="78"/>
                  </a:cubicBezTo>
                  <a:cubicBezTo>
                    <a:pt x="87" y="77"/>
                    <a:pt x="87" y="76"/>
                    <a:pt x="88" y="76"/>
                  </a:cubicBezTo>
                  <a:cubicBezTo>
                    <a:pt x="90" y="76"/>
                    <a:pt x="94" y="74"/>
                    <a:pt x="95" y="73"/>
                  </a:cubicBezTo>
                  <a:cubicBezTo>
                    <a:pt x="95" y="72"/>
                    <a:pt x="92" y="68"/>
                    <a:pt x="90" y="67"/>
                  </a:cubicBezTo>
                  <a:cubicBezTo>
                    <a:pt x="90" y="67"/>
                    <a:pt x="90" y="66"/>
                    <a:pt x="90" y="65"/>
                  </a:cubicBezTo>
                  <a:cubicBezTo>
                    <a:pt x="92" y="65"/>
                    <a:pt x="96" y="62"/>
                    <a:pt x="96" y="61"/>
                  </a:cubicBezTo>
                  <a:cubicBezTo>
                    <a:pt x="96" y="59"/>
                    <a:pt x="92" y="56"/>
                    <a:pt x="90" y="56"/>
                  </a:cubicBezTo>
                  <a:close/>
                  <a:moveTo>
                    <a:pt x="58" y="98"/>
                  </a:moveTo>
                  <a:cubicBezTo>
                    <a:pt x="56" y="99"/>
                    <a:pt x="55" y="99"/>
                    <a:pt x="53" y="99"/>
                  </a:cubicBezTo>
                  <a:cubicBezTo>
                    <a:pt x="54" y="91"/>
                    <a:pt x="59" y="80"/>
                    <a:pt x="56" y="74"/>
                  </a:cubicBezTo>
                  <a:cubicBezTo>
                    <a:pt x="60" y="80"/>
                    <a:pt x="71" y="81"/>
                    <a:pt x="79" y="84"/>
                  </a:cubicBezTo>
                  <a:cubicBezTo>
                    <a:pt x="74" y="91"/>
                    <a:pt x="67" y="96"/>
                    <a:pt x="58" y="98"/>
                  </a:cubicBezTo>
                  <a:close/>
                  <a:moveTo>
                    <a:pt x="17" y="84"/>
                  </a:moveTo>
                  <a:cubicBezTo>
                    <a:pt x="24" y="81"/>
                    <a:pt x="36" y="80"/>
                    <a:pt x="40" y="74"/>
                  </a:cubicBezTo>
                  <a:cubicBezTo>
                    <a:pt x="37" y="80"/>
                    <a:pt x="42" y="91"/>
                    <a:pt x="43" y="99"/>
                  </a:cubicBezTo>
                  <a:cubicBezTo>
                    <a:pt x="33" y="98"/>
                    <a:pt x="23" y="93"/>
                    <a:pt x="17" y="84"/>
                  </a:cubicBezTo>
                  <a:close/>
                  <a:moveTo>
                    <a:pt x="12" y="45"/>
                  </a:moveTo>
                  <a:cubicBezTo>
                    <a:pt x="19" y="50"/>
                    <a:pt x="26" y="60"/>
                    <a:pt x="32" y="61"/>
                  </a:cubicBezTo>
                  <a:cubicBezTo>
                    <a:pt x="26" y="61"/>
                    <a:pt x="19" y="71"/>
                    <a:pt x="12" y="76"/>
                  </a:cubicBezTo>
                  <a:cubicBezTo>
                    <a:pt x="11" y="74"/>
                    <a:pt x="11" y="72"/>
                    <a:pt x="10" y="71"/>
                  </a:cubicBezTo>
                  <a:cubicBezTo>
                    <a:pt x="8" y="62"/>
                    <a:pt x="9" y="53"/>
                    <a:pt x="12" y="45"/>
                  </a:cubicBezTo>
                  <a:close/>
                  <a:moveTo>
                    <a:pt x="38" y="23"/>
                  </a:moveTo>
                  <a:cubicBezTo>
                    <a:pt x="40" y="22"/>
                    <a:pt x="41" y="22"/>
                    <a:pt x="43" y="22"/>
                  </a:cubicBezTo>
                  <a:cubicBezTo>
                    <a:pt x="42" y="30"/>
                    <a:pt x="37" y="41"/>
                    <a:pt x="40" y="47"/>
                  </a:cubicBezTo>
                  <a:cubicBezTo>
                    <a:pt x="36" y="41"/>
                    <a:pt x="24" y="40"/>
                    <a:pt x="17" y="37"/>
                  </a:cubicBezTo>
                  <a:cubicBezTo>
                    <a:pt x="22" y="30"/>
                    <a:pt x="29" y="25"/>
                    <a:pt x="38" y="23"/>
                  </a:cubicBezTo>
                  <a:close/>
                  <a:moveTo>
                    <a:pt x="79" y="37"/>
                  </a:moveTo>
                  <a:cubicBezTo>
                    <a:pt x="71" y="40"/>
                    <a:pt x="60" y="41"/>
                    <a:pt x="56" y="47"/>
                  </a:cubicBezTo>
                  <a:cubicBezTo>
                    <a:pt x="59" y="41"/>
                    <a:pt x="54" y="30"/>
                    <a:pt x="53" y="22"/>
                  </a:cubicBezTo>
                  <a:cubicBezTo>
                    <a:pt x="63" y="23"/>
                    <a:pt x="73" y="29"/>
                    <a:pt x="79" y="37"/>
                  </a:cubicBezTo>
                  <a:close/>
                  <a:moveTo>
                    <a:pt x="54" y="70"/>
                  </a:moveTo>
                  <a:cubicBezTo>
                    <a:pt x="54" y="71"/>
                    <a:pt x="55" y="72"/>
                    <a:pt x="55" y="73"/>
                  </a:cubicBezTo>
                  <a:cubicBezTo>
                    <a:pt x="55" y="72"/>
                    <a:pt x="54" y="71"/>
                    <a:pt x="53" y="71"/>
                  </a:cubicBezTo>
                  <a:cubicBezTo>
                    <a:pt x="51" y="74"/>
                    <a:pt x="45" y="74"/>
                    <a:pt x="43" y="71"/>
                  </a:cubicBezTo>
                  <a:cubicBezTo>
                    <a:pt x="42" y="71"/>
                    <a:pt x="41" y="72"/>
                    <a:pt x="41" y="73"/>
                  </a:cubicBezTo>
                  <a:cubicBezTo>
                    <a:pt x="41" y="72"/>
                    <a:pt x="41" y="71"/>
                    <a:pt x="42" y="70"/>
                  </a:cubicBezTo>
                  <a:cubicBezTo>
                    <a:pt x="37" y="70"/>
                    <a:pt x="35" y="65"/>
                    <a:pt x="37" y="62"/>
                  </a:cubicBezTo>
                  <a:cubicBezTo>
                    <a:pt x="36" y="61"/>
                    <a:pt x="35" y="61"/>
                    <a:pt x="34" y="61"/>
                  </a:cubicBezTo>
                  <a:cubicBezTo>
                    <a:pt x="35" y="61"/>
                    <a:pt x="36" y="60"/>
                    <a:pt x="37" y="60"/>
                  </a:cubicBezTo>
                  <a:cubicBezTo>
                    <a:pt x="35" y="56"/>
                    <a:pt x="37" y="51"/>
                    <a:pt x="42" y="51"/>
                  </a:cubicBezTo>
                  <a:cubicBezTo>
                    <a:pt x="41" y="50"/>
                    <a:pt x="41" y="49"/>
                    <a:pt x="41" y="48"/>
                  </a:cubicBezTo>
                  <a:cubicBezTo>
                    <a:pt x="41" y="49"/>
                    <a:pt x="42" y="50"/>
                    <a:pt x="43" y="50"/>
                  </a:cubicBezTo>
                  <a:cubicBezTo>
                    <a:pt x="45" y="47"/>
                    <a:pt x="51" y="47"/>
                    <a:pt x="53" y="50"/>
                  </a:cubicBezTo>
                  <a:cubicBezTo>
                    <a:pt x="54" y="50"/>
                    <a:pt x="55" y="49"/>
                    <a:pt x="55" y="48"/>
                  </a:cubicBezTo>
                  <a:cubicBezTo>
                    <a:pt x="55" y="49"/>
                    <a:pt x="54" y="50"/>
                    <a:pt x="54" y="51"/>
                  </a:cubicBezTo>
                  <a:cubicBezTo>
                    <a:pt x="59" y="51"/>
                    <a:pt x="61" y="56"/>
                    <a:pt x="59" y="60"/>
                  </a:cubicBezTo>
                  <a:cubicBezTo>
                    <a:pt x="60" y="60"/>
                    <a:pt x="61" y="61"/>
                    <a:pt x="62" y="61"/>
                  </a:cubicBezTo>
                  <a:cubicBezTo>
                    <a:pt x="61" y="61"/>
                    <a:pt x="60" y="61"/>
                    <a:pt x="59" y="62"/>
                  </a:cubicBezTo>
                  <a:cubicBezTo>
                    <a:pt x="61" y="65"/>
                    <a:pt x="59" y="70"/>
                    <a:pt x="54" y="70"/>
                  </a:cubicBezTo>
                  <a:close/>
                  <a:moveTo>
                    <a:pt x="84" y="76"/>
                  </a:moveTo>
                  <a:cubicBezTo>
                    <a:pt x="77" y="71"/>
                    <a:pt x="70" y="61"/>
                    <a:pt x="63" y="61"/>
                  </a:cubicBezTo>
                  <a:cubicBezTo>
                    <a:pt x="70" y="60"/>
                    <a:pt x="77" y="50"/>
                    <a:pt x="84" y="45"/>
                  </a:cubicBezTo>
                  <a:cubicBezTo>
                    <a:pt x="85" y="47"/>
                    <a:pt x="85" y="49"/>
                    <a:pt x="86" y="50"/>
                  </a:cubicBezTo>
                  <a:cubicBezTo>
                    <a:pt x="88" y="59"/>
                    <a:pt x="87" y="68"/>
                    <a:pt x="84" y="76"/>
                  </a:cubicBezTo>
                  <a:close/>
                  <a:moveTo>
                    <a:pt x="48" y="49"/>
                  </a:moveTo>
                  <a:cubicBezTo>
                    <a:pt x="42" y="49"/>
                    <a:pt x="37" y="54"/>
                    <a:pt x="37" y="61"/>
                  </a:cubicBezTo>
                  <a:cubicBezTo>
                    <a:pt x="37" y="67"/>
                    <a:pt x="42" y="72"/>
                    <a:pt x="48" y="72"/>
                  </a:cubicBezTo>
                  <a:cubicBezTo>
                    <a:pt x="54" y="72"/>
                    <a:pt x="59" y="67"/>
                    <a:pt x="59" y="61"/>
                  </a:cubicBezTo>
                  <a:cubicBezTo>
                    <a:pt x="59" y="54"/>
                    <a:pt x="54" y="49"/>
                    <a:pt x="48" y="49"/>
                  </a:cubicBezTo>
                  <a:close/>
                  <a:moveTo>
                    <a:pt x="48" y="67"/>
                  </a:moveTo>
                  <a:cubicBezTo>
                    <a:pt x="44" y="67"/>
                    <a:pt x="42" y="64"/>
                    <a:pt x="42" y="61"/>
                  </a:cubicBezTo>
                  <a:cubicBezTo>
                    <a:pt x="42" y="57"/>
                    <a:pt x="44" y="54"/>
                    <a:pt x="48" y="54"/>
                  </a:cubicBezTo>
                  <a:cubicBezTo>
                    <a:pt x="51" y="54"/>
                    <a:pt x="54" y="57"/>
                    <a:pt x="54" y="61"/>
                  </a:cubicBezTo>
                  <a:cubicBezTo>
                    <a:pt x="54" y="64"/>
                    <a:pt x="51" y="67"/>
                    <a:pt x="48" y="67"/>
                  </a:cubicBezTo>
                  <a:close/>
                  <a:moveTo>
                    <a:pt x="117" y="18"/>
                  </a:moveTo>
                  <a:cubicBezTo>
                    <a:pt x="117" y="17"/>
                    <a:pt x="115" y="16"/>
                    <a:pt x="114" y="16"/>
                  </a:cubicBezTo>
                  <a:cubicBezTo>
                    <a:pt x="114" y="16"/>
                    <a:pt x="114" y="15"/>
                    <a:pt x="114" y="15"/>
                  </a:cubicBezTo>
                  <a:cubicBezTo>
                    <a:pt x="115" y="15"/>
                    <a:pt x="116" y="13"/>
                    <a:pt x="116" y="13"/>
                  </a:cubicBezTo>
                  <a:cubicBezTo>
                    <a:pt x="116" y="13"/>
                    <a:pt x="114" y="12"/>
                    <a:pt x="113" y="12"/>
                  </a:cubicBezTo>
                  <a:cubicBezTo>
                    <a:pt x="113" y="12"/>
                    <a:pt x="113" y="11"/>
                    <a:pt x="113" y="11"/>
                  </a:cubicBezTo>
                  <a:cubicBezTo>
                    <a:pt x="114" y="11"/>
                    <a:pt x="114" y="9"/>
                    <a:pt x="114" y="9"/>
                  </a:cubicBezTo>
                  <a:cubicBezTo>
                    <a:pt x="114" y="8"/>
                    <a:pt x="112" y="8"/>
                    <a:pt x="112" y="8"/>
                  </a:cubicBezTo>
                  <a:cubicBezTo>
                    <a:pt x="111" y="8"/>
                    <a:pt x="111" y="8"/>
                    <a:pt x="111" y="8"/>
                  </a:cubicBezTo>
                  <a:cubicBezTo>
                    <a:pt x="111" y="7"/>
                    <a:pt x="112" y="5"/>
                    <a:pt x="111" y="5"/>
                  </a:cubicBezTo>
                  <a:cubicBezTo>
                    <a:pt x="111" y="5"/>
                    <a:pt x="109" y="5"/>
                    <a:pt x="109" y="6"/>
                  </a:cubicBezTo>
                  <a:cubicBezTo>
                    <a:pt x="108" y="5"/>
                    <a:pt x="108" y="5"/>
                    <a:pt x="108" y="5"/>
                  </a:cubicBezTo>
                  <a:cubicBezTo>
                    <a:pt x="108" y="4"/>
                    <a:pt x="108" y="2"/>
                    <a:pt x="108" y="2"/>
                  </a:cubicBezTo>
                  <a:cubicBezTo>
                    <a:pt x="107" y="2"/>
                    <a:pt x="106" y="3"/>
                    <a:pt x="105" y="3"/>
                  </a:cubicBezTo>
                  <a:cubicBezTo>
                    <a:pt x="105" y="3"/>
                    <a:pt x="105" y="3"/>
                    <a:pt x="104" y="3"/>
                  </a:cubicBezTo>
                  <a:cubicBezTo>
                    <a:pt x="105" y="2"/>
                    <a:pt x="104" y="1"/>
                    <a:pt x="103" y="0"/>
                  </a:cubicBezTo>
                  <a:cubicBezTo>
                    <a:pt x="103" y="0"/>
                    <a:pt x="102" y="1"/>
                    <a:pt x="101" y="2"/>
                  </a:cubicBezTo>
                  <a:cubicBezTo>
                    <a:pt x="101" y="2"/>
                    <a:pt x="101" y="2"/>
                    <a:pt x="100" y="2"/>
                  </a:cubicBezTo>
                  <a:cubicBezTo>
                    <a:pt x="100" y="1"/>
                    <a:pt x="99" y="0"/>
                    <a:pt x="99" y="0"/>
                  </a:cubicBezTo>
                  <a:cubicBezTo>
                    <a:pt x="98" y="0"/>
                    <a:pt x="97" y="1"/>
                    <a:pt x="97" y="2"/>
                  </a:cubicBezTo>
                  <a:cubicBezTo>
                    <a:pt x="97" y="2"/>
                    <a:pt x="97" y="2"/>
                    <a:pt x="96" y="2"/>
                  </a:cubicBezTo>
                  <a:cubicBezTo>
                    <a:pt x="96" y="1"/>
                    <a:pt x="95" y="0"/>
                    <a:pt x="94" y="0"/>
                  </a:cubicBezTo>
                  <a:cubicBezTo>
                    <a:pt x="94" y="1"/>
                    <a:pt x="93" y="2"/>
                    <a:pt x="93" y="3"/>
                  </a:cubicBezTo>
                  <a:cubicBezTo>
                    <a:pt x="93" y="3"/>
                    <a:pt x="93" y="3"/>
                    <a:pt x="93" y="3"/>
                  </a:cubicBezTo>
                  <a:cubicBezTo>
                    <a:pt x="92" y="3"/>
                    <a:pt x="90" y="2"/>
                    <a:pt x="90" y="2"/>
                  </a:cubicBezTo>
                  <a:cubicBezTo>
                    <a:pt x="90" y="2"/>
                    <a:pt x="89" y="4"/>
                    <a:pt x="90" y="5"/>
                  </a:cubicBezTo>
                  <a:cubicBezTo>
                    <a:pt x="90" y="5"/>
                    <a:pt x="89" y="5"/>
                    <a:pt x="89" y="6"/>
                  </a:cubicBezTo>
                  <a:cubicBezTo>
                    <a:pt x="88" y="5"/>
                    <a:pt x="87" y="5"/>
                    <a:pt x="86" y="5"/>
                  </a:cubicBezTo>
                  <a:cubicBezTo>
                    <a:pt x="86" y="5"/>
                    <a:pt x="86" y="7"/>
                    <a:pt x="87" y="8"/>
                  </a:cubicBezTo>
                  <a:cubicBezTo>
                    <a:pt x="87" y="8"/>
                    <a:pt x="86" y="8"/>
                    <a:pt x="86" y="8"/>
                  </a:cubicBezTo>
                  <a:cubicBezTo>
                    <a:pt x="86" y="8"/>
                    <a:pt x="84" y="8"/>
                    <a:pt x="84" y="9"/>
                  </a:cubicBezTo>
                  <a:cubicBezTo>
                    <a:pt x="83" y="9"/>
                    <a:pt x="84" y="11"/>
                    <a:pt x="85" y="11"/>
                  </a:cubicBezTo>
                  <a:cubicBezTo>
                    <a:pt x="85" y="11"/>
                    <a:pt x="84" y="12"/>
                    <a:pt x="84" y="12"/>
                  </a:cubicBezTo>
                  <a:cubicBezTo>
                    <a:pt x="84" y="12"/>
                    <a:pt x="82" y="13"/>
                    <a:pt x="82" y="13"/>
                  </a:cubicBezTo>
                  <a:cubicBezTo>
                    <a:pt x="82" y="13"/>
                    <a:pt x="83" y="15"/>
                    <a:pt x="84" y="15"/>
                  </a:cubicBezTo>
                  <a:cubicBezTo>
                    <a:pt x="83" y="15"/>
                    <a:pt x="83" y="16"/>
                    <a:pt x="83" y="16"/>
                  </a:cubicBezTo>
                  <a:cubicBezTo>
                    <a:pt x="83" y="16"/>
                    <a:pt x="81" y="17"/>
                    <a:pt x="81" y="18"/>
                  </a:cubicBezTo>
                  <a:cubicBezTo>
                    <a:pt x="81" y="18"/>
                    <a:pt x="83" y="19"/>
                    <a:pt x="83" y="19"/>
                  </a:cubicBezTo>
                  <a:cubicBezTo>
                    <a:pt x="83" y="19"/>
                    <a:pt x="83" y="20"/>
                    <a:pt x="84" y="20"/>
                  </a:cubicBezTo>
                  <a:cubicBezTo>
                    <a:pt x="83" y="20"/>
                    <a:pt x="82" y="22"/>
                    <a:pt x="82" y="22"/>
                  </a:cubicBezTo>
                  <a:cubicBezTo>
                    <a:pt x="82" y="23"/>
                    <a:pt x="84" y="23"/>
                    <a:pt x="84" y="23"/>
                  </a:cubicBezTo>
                  <a:cubicBezTo>
                    <a:pt x="84" y="23"/>
                    <a:pt x="85" y="24"/>
                    <a:pt x="85" y="24"/>
                  </a:cubicBezTo>
                  <a:cubicBezTo>
                    <a:pt x="84" y="24"/>
                    <a:pt x="83" y="26"/>
                    <a:pt x="84" y="26"/>
                  </a:cubicBezTo>
                  <a:cubicBezTo>
                    <a:pt x="84" y="27"/>
                    <a:pt x="86" y="27"/>
                    <a:pt x="86" y="27"/>
                  </a:cubicBezTo>
                  <a:cubicBezTo>
                    <a:pt x="86" y="27"/>
                    <a:pt x="87" y="27"/>
                    <a:pt x="87" y="27"/>
                  </a:cubicBezTo>
                  <a:cubicBezTo>
                    <a:pt x="86" y="28"/>
                    <a:pt x="86" y="30"/>
                    <a:pt x="86" y="30"/>
                  </a:cubicBezTo>
                  <a:cubicBezTo>
                    <a:pt x="87" y="30"/>
                    <a:pt x="88" y="30"/>
                    <a:pt x="89" y="30"/>
                  </a:cubicBezTo>
                  <a:cubicBezTo>
                    <a:pt x="89" y="30"/>
                    <a:pt x="90" y="30"/>
                    <a:pt x="90" y="30"/>
                  </a:cubicBezTo>
                  <a:cubicBezTo>
                    <a:pt x="89" y="31"/>
                    <a:pt x="90" y="33"/>
                    <a:pt x="90" y="33"/>
                  </a:cubicBezTo>
                  <a:cubicBezTo>
                    <a:pt x="90" y="33"/>
                    <a:pt x="92" y="32"/>
                    <a:pt x="93" y="32"/>
                  </a:cubicBezTo>
                  <a:cubicBezTo>
                    <a:pt x="93" y="32"/>
                    <a:pt x="93" y="32"/>
                    <a:pt x="93" y="32"/>
                  </a:cubicBezTo>
                  <a:cubicBezTo>
                    <a:pt x="93" y="33"/>
                    <a:pt x="94" y="35"/>
                    <a:pt x="94" y="35"/>
                  </a:cubicBezTo>
                  <a:cubicBezTo>
                    <a:pt x="95" y="35"/>
                    <a:pt x="96" y="34"/>
                    <a:pt x="96" y="33"/>
                  </a:cubicBezTo>
                  <a:cubicBezTo>
                    <a:pt x="97" y="33"/>
                    <a:pt x="97" y="33"/>
                    <a:pt x="97" y="33"/>
                  </a:cubicBezTo>
                  <a:cubicBezTo>
                    <a:pt x="97" y="34"/>
                    <a:pt x="98" y="35"/>
                    <a:pt x="99" y="35"/>
                  </a:cubicBezTo>
                  <a:cubicBezTo>
                    <a:pt x="99" y="35"/>
                    <a:pt x="100" y="34"/>
                    <a:pt x="100" y="33"/>
                  </a:cubicBezTo>
                  <a:cubicBezTo>
                    <a:pt x="101" y="33"/>
                    <a:pt x="101" y="33"/>
                    <a:pt x="101" y="33"/>
                  </a:cubicBezTo>
                  <a:cubicBezTo>
                    <a:pt x="102" y="34"/>
                    <a:pt x="103" y="35"/>
                    <a:pt x="103" y="35"/>
                  </a:cubicBezTo>
                  <a:cubicBezTo>
                    <a:pt x="104" y="35"/>
                    <a:pt x="105" y="33"/>
                    <a:pt x="104" y="32"/>
                  </a:cubicBezTo>
                  <a:cubicBezTo>
                    <a:pt x="105" y="32"/>
                    <a:pt x="105" y="32"/>
                    <a:pt x="105" y="32"/>
                  </a:cubicBezTo>
                  <a:cubicBezTo>
                    <a:pt x="106" y="32"/>
                    <a:pt x="107" y="33"/>
                    <a:pt x="108" y="33"/>
                  </a:cubicBezTo>
                  <a:cubicBezTo>
                    <a:pt x="108" y="33"/>
                    <a:pt x="108" y="31"/>
                    <a:pt x="108" y="30"/>
                  </a:cubicBezTo>
                  <a:cubicBezTo>
                    <a:pt x="108" y="30"/>
                    <a:pt x="108" y="30"/>
                    <a:pt x="109" y="30"/>
                  </a:cubicBezTo>
                  <a:cubicBezTo>
                    <a:pt x="109" y="30"/>
                    <a:pt x="111" y="30"/>
                    <a:pt x="111" y="30"/>
                  </a:cubicBezTo>
                  <a:cubicBezTo>
                    <a:pt x="112" y="30"/>
                    <a:pt x="111" y="28"/>
                    <a:pt x="111" y="27"/>
                  </a:cubicBezTo>
                  <a:cubicBezTo>
                    <a:pt x="111" y="27"/>
                    <a:pt x="111" y="27"/>
                    <a:pt x="112" y="27"/>
                  </a:cubicBezTo>
                  <a:cubicBezTo>
                    <a:pt x="112" y="27"/>
                    <a:pt x="114" y="27"/>
                    <a:pt x="114" y="26"/>
                  </a:cubicBezTo>
                  <a:cubicBezTo>
                    <a:pt x="114" y="26"/>
                    <a:pt x="114" y="24"/>
                    <a:pt x="113" y="24"/>
                  </a:cubicBezTo>
                  <a:cubicBezTo>
                    <a:pt x="113" y="24"/>
                    <a:pt x="113" y="23"/>
                    <a:pt x="113" y="23"/>
                  </a:cubicBezTo>
                  <a:cubicBezTo>
                    <a:pt x="114" y="23"/>
                    <a:pt x="116" y="23"/>
                    <a:pt x="116" y="22"/>
                  </a:cubicBezTo>
                  <a:cubicBezTo>
                    <a:pt x="116" y="22"/>
                    <a:pt x="115" y="20"/>
                    <a:pt x="114" y="20"/>
                  </a:cubicBezTo>
                  <a:cubicBezTo>
                    <a:pt x="114" y="20"/>
                    <a:pt x="114" y="19"/>
                    <a:pt x="114" y="19"/>
                  </a:cubicBezTo>
                  <a:cubicBezTo>
                    <a:pt x="115" y="19"/>
                    <a:pt x="117" y="18"/>
                    <a:pt x="117" y="18"/>
                  </a:cubicBezTo>
                  <a:close/>
                  <a:moveTo>
                    <a:pt x="103" y="31"/>
                  </a:moveTo>
                  <a:cubicBezTo>
                    <a:pt x="102" y="32"/>
                    <a:pt x="101" y="32"/>
                    <a:pt x="101" y="32"/>
                  </a:cubicBezTo>
                  <a:cubicBezTo>
                    <a:pt x="101" y="29"/>
                    <a:pt x="103" y="25"/>
                    <a:pt x="102" y="22"/>
                  </a:cubicBezTo>
                  <a:cubicBezTo>
                    <a:pt x="103" y="25"/>
                    <a:pt x="107" y="25"/>
                    <a:pt x="110" y="26"/>
                  </a:cubicBezTo>
                  <a:cubicBezTo>
                    <a:pt x="108" y="29"/>
                    <a:pt x="106" y="31"/>
                    <a:pt x="103" y="31"/>
                  </a:cubicBezTo>
                  <a:close/>
                  <a:moveTo>
                    <a:pt x="87" y="26"/>
                  </a:moveTo>
                  <a:cubicBezTo>
                    <a:pt x="90" y="25"/>
                    <a:pt x="95" y="25"/>
                    <a:pt x="96" y="22"/>
                  </a:cubicBezTo>
                  <a:cubicBezTo>
                    <a:pt x="95" y="25"/>
                    <a:pt x="97" y="29"/>
                    <a:pt x="97" y="32"/>
                  </a:cubicBezTo>
                  <a:cubicBezTo>
                    <a:pt x="93" y="31"/>
                    <a:pt x="90" y="29"/>
                    <a:pt x="87" y="26"/>
                  </a:cubicBezTo>
                  <a:close/>
                  <a:moveTo>
                    <a:pt x="85" y="21"/>
                  </a:moveTo>
                  <a:cubicBezTo>
                    <a:pt x="84" y="18"/>
                    <a:pt x="84" y="15"/>
                    <a:pt x="86" y="12"/>
                  </a:cubicBezTo>
                  <a:cubicBezTo>
                    <a:pt x="88" y="14"/>
                    <a:pt x="91" y="18"/>
                    <a:pt x="93" y="18"/>
                  </a:cubicBezTo>
                  <a:cubicBezTo>
                    <a:pt x="91" y="18"/>
                    <a:pt x="88" y="21"/>
                    <a:pt x="86" y="23"/>
                  </a:cubicBezTo>
                  <a:cubicBezTo>
                    <a:pt x="85" y="23"/>
                    <a:pt x="85" y="22"/>
                    <a:pt x="85" y="21"/>
                  </a:cubicBezTo>
                  <a:close/>
                  <a:moveTo>
                    <a:pt x="95" y="4"/>
                  </a:moveTo>
                  <a:cubicBezTo>
                    <a:pt x="96" y="4"/>
                    <a:pt x="96" y="3"/>
                    <a:pt x="97" y="3"/>
                  </a:cubicBezTo>
                  <a:cubicBezTo>
                    <a:pt x="97" y="7"/>
                    <a:pt x="95" y="11"/>
                    <a:pt x="96" y="13"/>
                  </a:cubicBezTo>
                  <a:cubicBezTo>
                    <a:pt x="95" y="11"/>
                    <a:pt x="90" y="10"/>
                    <a:pt x="87" y="9"/>
                  </a:cubicBezTo>
                  <a:cubicBezTo>
                    <a:pt x="89" y="6"/>
                    <a:pt x="92" y="5"/>
                    <a:pt x="95" y="4"/>
                  </a:cubicBezTo>
                  <a:close/>
                  <a:moveTo>
                    <a:pt x="110" y="9"/>
                  </a:moveTo>
                  <a:cubicBezTo>
                    <a:pt x="107" y="10"/>
                    <a:pt x="103" y="11"/>
                    <a:pt x="102" y="13"/>
                  </a:cubicBezTo>
                  <a:cubicBezTo>
                    <a:pt x="103" y="11"/>
                    <a:pt x="101" y="7"/>
                    <a:pt x="101" y="3"/>
                  </a:cubicBezTo>
                  <a:cubicBezTo>
                    <a:pt x="104" y="4"/>
                    <a:pt x="108" y="6"/>
                    <a:pt x="110" y="9"/>
                  </a:cubicBezTo>
                  <a:close/>
                  <a:moveTo>
                    <a:pt x="101" y="21"/>
                  </a:moveTo>
                  <a:cubicBezTo>
                    <a:pt x="101" y="21"/>
                    <a:pt x="101" y="22"/>
                    <a:pt x="102" y="22"/>
                  </a:cubicBezTo>
                  <a:cubicBezTo>
                    <a:pt x="101" y="22"/>
                    <a:pt x="101" y="22"/>
                    <a:pt x="101" y="21"/>
                  </a:cubicBezTo>
                  <a:cubicBezTo>
                    <a:pt x="100" y="23"/>
                    <a:pt x="98" y="23"/>
                    <a:pt x="97" y="21"/>
                  </a:cubicBezTo>
                  <a:cubicBezTo>
                    <a:pt x="97" y="22"/>
                    <a:pt x="96" y="22"/>
                    <a:pt x="96" y="22"/>
                  </a:cubicBezTo>
                  <a:cubicBezTo>
                    <a:pt x="96" y="22"/>
                    <a:pt x="97" y="21"/>
                    <a:pt x="97" y="21"/>
                  </a:cubicBezTo>
                  <a:cubicBezTo>
                    <a:pt x="95" y="21"/>
                    <a:pt x="94" y="19"/>
                    <a:pt x="95" y="18"/>
                  </a:cubicBezTo>
                  <a:cubicBezTo>
                    <a:pt x="94" y="18"/>
                    <a:pt x="94" y="18"/>
                    <a:pt x="94" y="18"/>
                  </a:cubicBezTo>
                  <a:cubicBezTo>
                    <a:pt x="94" y="18"/>
                    <a:pt x="94" y="17"/>
                    <a:pt x="95" y="17"/>
                  </a:cubicBezTo>
                  <a:cubicBezTo>
                    <a:pt x="94" y="16"/>
                    <a:pt x="95" y="14"/>
                    <a:pt x="97" y="14"/>
                  </a:cubicBezTo>
                  <a:cubicBezTo>
                    <a:pt x="97" y="14"/>
                    <a:pt x="96" y="13"/>
                    <a:pt x="96" y="13"/>
                  </a:cubicBezTo>
                  <a:cubicBezTo>
                    <a:pt x="96" y="13"/>
                    <a:pt x="97" y="14"/>
                    <a:pt x="97" y="14"/>
                  </a:cubicBezTo>
                  <a:cubicBezTo>
                    <a:pt x="98" y="13"/>
                    <a:pt x="100" y="13"/>
                    <a:pt x="101" y="14"/>
                  </a:cubicBezTo>
                  <a:cubicBezTo>
                    <a:pt x="101" y="14"/>
                    <a:pt x="101" y="13"/>
                    <a:pt x="102" y="13"/>
                  </a:cubicBezTo>
                  <a:cubicBezTo>
                    <a:pt x="101" y="13"/>
                    <a:pt x="101" y="14"/>
                    <a:pt x="101" y="14"/>
                  </a:cubicBezTo>
                  <a:cubicBezTo>
                    <a:pt x="103" y="14"/>
                    <a:pt x="104" y="16"/>
                    <a:pt x="103" y="17"/>
                  </a:cubicBezTo>
                  <a:cubicBezTo>
                    <a:pt x="103" y="17"/>
                    <a:pt x="104" y="18"/>
                    <a:pt x="104" y="18"/>
                  </a:cubicBezTo>
                  <a:cubicBezTo>
                    <a:pt x="104" y="18"/>
                    <a:pt x="103" y="18"/>
                    <a:pt x="103" y="18"/>
                  </a:cubicBezTo>
                  <a:cubicBezTo>
                    <a:pt x="104" y="19"/>
                    <a:pt x="103" y="21"/>
                    <a:pt x="101" y="21"/>
                  </a:cubicBezTo>
                  <a:close/>
                  <a:moveTo>
                    <a:pt x="112" y="23"/>
                  </a:moveTo>
                  <a:cubicBezTo>
                    <a:pt x="110" y="21"/>
                    <a:pt x="107" y="18"/>
                    <a:pt x="104" y="18"/>
                  </a:cubicBezTo>
                  <a:cubicBezTo>
                    <a:pt x="107" y="18"/>
                    <a:pt x="110" y="14"/>
                    <a:pt x="112" y="12"/>
                  </a:cubicBezTo>
                  <a:cubicBezTo>
                    <a:pt x="112" y="13"/>
                    <a:pt x="113" y="13"/>
                    <a:pt x="113" y="14"/>
                  </a:cubicBezTo>
                  <a:cubicBezTo>
                    <a:pt x="114" y="17"/>
                    <a:pt x="113" y="20"/>
                    <a:pt x="112" y="23"/>
                  </a:cubicBezTo>
                  <a:close/>
                  <a:moveTo>
                    <a:pt x="99" y="13"/>
                  </a:moveTo>
                  <a:cubicBezTo>
                    <a:pt x="97" y="13"/>
                    <a:pt x="95" y="15"/>
                    <a:pt x="95" y="18"/>
                  </a:cubicBezTo>
                  <a:cubicBezTo>
                    <a:pt x="95" y="20"/>
                    <a:pt x="97" y="22"/>
                    <a:pt x="99" y="22"/>
                  </a:cubicBezTo>
                  <a:cubicBezTo>
                    <a:pt x="101" y="22"/>
                    <a:pt x="103" y="20"/>
                    <a:pt x="103" y="18"/>
                  </a:cubicBezTo>
                  <a:cubicBezTo>
                    <a:pt x="103" y="15"/>
                    <a:pt x="101" y="13"/>
                    <a:pt x="99" y="13"/>
                  </a:cubicBezTo>
                  <a:close/>
                  <a:moveTo>
                    <a:pt x="99" y="20"/>
                  </a:moveTo>
                  <a:cubicBezTo>
                    <a:pt x="98" y="20"/>
                    <a:pt x="97" y="19"/>
                    <a:pt x="97" y="18"/>
                  </a:cubicBezTo>
                  <a:cubicBezTo>
                    <a:pt x="97" y="16"/>
                    <a:pt x="98" y="15"/>
                    <a:pt x="99" y="15"/>
                  </a:cubicBezTo>
                  <a:cubicBezTo>
                    <a:pt x="100" y="15"/>
                    <a:pt x="101" y="16"/>
                    <a:pt x="101" y="18"/>
                  </a:cubicBezTo>
                  <a:cubicBezTo>
                    <a:pt x="101" y="19"/>
                    <a:pt x="100" y="20"/>
                    <a:pt x="99" y="20"/>
                  </a:cubicBezTo>
                  <a:close/>
                </a:path>
              </a:pathLst>
            </a:custGeom>
            <a:solidFill>
              <a:schemeClr val="bg1"/>
            </a:solidFill>
            <a:ln w="2857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0" name="Freeform 100"/>
            <p:cNvSpPr>
              <a:spLocks noEditPoints="1"/>
            </p:cNvSpPr>
            <p:nvPr/>
          </p:nvSpPr>
          <p:spPr bwMode="auto">
            <a:xfrm>
              <a:off x="6430723" y="3968120"/>
              <a:ext cx="268476" cy="367847"/>
            </a:xfrm>
            <a:custGeom>
              <a:avLst/>
              <a:gdLst/>
              <a:ahLst/>
              <a:cxnLst>
                <a:cxn ang="0">
                  <a:pos x="153" y="50"/>
                </a:cxn>
                <a:cxn ang="0">
                  <a:pos x="102" y="0"/>
                </a:cxn>
                <a:cxn ang="0">
                  <a:pos x="91" y="5"/>
                </a:cxn>
                <a:cxn ang="0">
                  <a:pos x="84" y="188"/>
                </a:cxn>
                <a:cxn ang="0">
                  <a:pos x="60" y="211"/>
                </a:cxn>
                <a:cxn ang="0">
                  <a:pos x="43" y="220"/>
                </a:cxn>
                <a:cxn ang="0">
                  <a:pos x="140" y="233"/>
                </a:cxn>
                <a:cxn ang="0">
                  <a:pos x="124" y="220"/>
                </a:cxn>
                <a:cxn ang="0">
                  <a:pos x="102" y="211"/>
                </a:cxn>
                <a:cxn ang="0">
                  <a:pos x="153" y="142"/>
                </a:cxn>
                <a:cxn ang="0">
                  <a:pos x="170" y="96"/>
                </a:cxn>
                <a:cxn ang="0">
                  <a:pos x="164" y="95"/>
                </a:cxn>
                <a:cxn ang="0">
                  <a:pos x="136" y="66"/>
                </a:cxn>
                <a:cxn ang="0">
                  <a:pos x="164" y="95"/>
                </a:cxn>
                <a:cxn ang="0">
                  <a:pos x="134" y="60"/>
                </a:cxn>
                <a:cxn ang="0">
                  <a:pos x="148" y="53"/>
                </a:cxn>
                <a:cxn ang="0">
                  <a:pos x="64" y="68"/>
                </a:cxn>
                <a:cxn ang="0">
                  <a:pos x="94" y="95"/>
                </a:cxn>
                <a:cxn ang="0">
                  <a:pos x="94" y="101"/>
                </a:cxn>
                <a:cxn ang="0">
                  <a:pos x="64" y="124"/>
                </a:cxn>
                <a:cxn ang="0">
                  <a:pos x="94" y="101"/>
                </a:cxn>
                <a:cxn ang="0">
                  <a:pos x="47" y="53"/>
                </a:cxn>
                <a:cxn ang="0">
                  <a:pos x="61" y="60"/>
                </a:cxn>
                <a:cxn ang="0">
                  <a:pos x="55" y="95"/>
                </a:cxn>
                <a:cxn ang="0">
                  <a:pos x="43" y="58"/>
                </a:cxn>
                <a:cxn ang="0">
                  <a:pos x="55" y="101"/>
                </a:cxn>
                <a:cxn ang="0">
                  <a:pos x="43" y="134"/>
                </a:cxn>
                <a:cxn ang="0">
                  <a:pos x="55" y="101"/>
                </a:cxn>
                <a:cxn ang="0">
                  <a:pos x="77" y="159"/>
                </a:cxn>
                <a:cxn ang="0">
                  <a:pos x="61" y="132"/>
                </a:cxn>
                <a:cxn ang="0">
                  <a:pos x="94" y="126"/>
                </a:cxn>
                <a:cxn ang="0">
                  <a:pos x="66" y="130"/>
                </a:cxn>
                <a:cxn ang="0">
                  <a:pos x="66" y="62"/>
                </a:cxn>
                <a:cxn ang="0">
                  <a:pos x="94" y="66"/>
                </a:cxn>
                <a:cxn ang="0">
                  <a:pos x="134" y="101"/>
                </a:cxn>
                <a:cxn ang="0">
                  <a:pos x="100" y="120"/>
                </a:cxn>
                <a:cxn ang="0">
                  <a:pos x="100" y="95"/>
                </a:cxn>
                <a:cxn ang="0">
                  <a:pos x="131" y="67"/>
                </a:cxn>
                <a:cxn ang="0">
                  <a:pos x="100" y="95"/>
                </a:cxn>
                <a:cxn ang="0">
                  <a:pos x="100" y="66"/>
                </a:cxn>
                <a:cxn ang="0">
                  <a:pos x="129" y="62"/>
                </a:cxn>
                <a:cxn ang="0">
                  <a:pos x="91" y="17"/>
                </a:cxn>
                <a:cxn ang="0">
                  <a:pos x="42" y="50"/>
                </a:cxn>
                <a:cxn ang="0">
                  <a:pos x="25" y="96"/>
                </a:cxn>
                <a:cxn ang="0">
                  <a:pos x="42" y="142"/>
                </a:cxn>
                <a:cxn ang="0">
                  <a:pos x="93" y="176"/>
                </a:cxn>
                <a:cxn ang="0">
                  <a:pos x="12" y="97"/>
                </a:cxn>
                <a:cxn ang="0">
                  <a:pos x="100" y="126"/>
                </a:cxn>
                <a:cxn ang="0">
                  <a:pos x="100" y="162"/>
                </a:cxn>
                <a:cxn ang="0">
                  <a:pos x="134" y="132"/>
                </a:cxn>
                <a:cxn ang="0">
                  <a:pos x="118" y="159"/>
                </a:cxn>
                <a:cxn ang="0">
                  <a:pos x="136" y="126"/>
                </a:cxn>
                <a:cxn ang="0">
                  <a:pos x="163" y="101"/>
                </a:cxn>
              </a:cxnLst>
              <a:rect l="0" t="0" r="r" b="b"/>
              <a:pathLst>
                <a:path w="170" h="233">
                  <a:moveTo>
                    <a:pt x="156" y="54"/>
                  </a:moveTo>
                  <a:cubicBezTo>
                    <a:pt x="155" y="53"/>
                    <a:pt x="154" y="51"/>
                    <a:pt x="153" y="50"/>
                  </a:cubicBezTo>
                  <a:cubicBezTo>
                    <a:pt x="141" y="35"/>
                    <a:pt x="123" y="25"/>
                    <a:pt x="102" y="24"/>
                  </a:cubicBezTo>
                  <a:cubicBezTo>
                    <a:pt x="102" y="0"/>
                    <a:pt x="102" y="0"/>
                    <a:pt x="102" y="0"/>
                  </a:cubicBezTo>
                  <a:cubicBezTo>
                    <a:pt x="91" y="0"/>
                    <a:pt x="91" y="0"/>
                    <a:pt x="91" y="0"/>
                  </a:cubicBezTo>
                  <a:cubicBezTo>
                    <a:pt x="91" y="5"/>
                    <a:pt x="91" y="5"/>
                    <a:pt x="91" y="5"/>
                  </a:cubicBezTo>
                  <a:cubicBezTo>
                    <a:pt x="41" y="6"/>
                    <a:pt x="0" y="46"/>
                    <a:pt x="0" y="97"/>
                  </a:cubicBezTo>
                  <a:cubicBezTo>
                    <a:pt x="0" y="144"/>
                    <a:pt x="37" y="184"/>
                    <a:pt x="84" y="188"/>
                  </a:cubicBezTo>
                  <a:cubicBezTo>
                    <a:pt x="84" y="211"/>
                    <a:pt x="84" y="211"/>
                    <a:pt x="84" y="211"/>
                  </a:cubicBezTo>
                  <a:cubicBezTo>
                    <a:pt x="60" y="211"/>
                    <a:pt x="60" y="211"/>
                    <a:pt x="60" y="211"/>
                  </a:cubicBezTo>
                  <a:cubicBezTo>
                    <a:pt x="60" y="220"/>
                    <a:pt x="60" y="220"/>
                    <a:pt x="60" y="220"/>
                  </a:cubicBezTo>
                  <a:cubicBezTo>
                    <a:pt x="43" y="220"/>
                    <a:pt x="43" y="220"/>
                    <a:pt x="43" y="220"/>
                  </a:cubicBezTo>
                  <a:cubicBezTo>
                    <a:pt x="43" y="233"/>
                    <a:pt x="43" y="233"/>
                    <a:pt x="43" y="233"/>
                  </a:cubicBezTo>
                  <a:cubicBezTo>
                    <a:pt x="140" y="233"/>
                    <a:pt x="140" y="233"/>
                    <a:pt x="140" y="233"/>
                  </a:cubicBezTo>
                  <a:cubicBezTo>
                    <a:pt x="140" y="220"/>
                    <a:pt x="140" y="220"/>
                    <a:pt x="140" y="220"/>
                  </a:cubicBezTo>
                  <a:cubicBezTo>
                    <a:pt x="124" y="220"/>
                    <a:pt x="124" y="220"/>
                    <a:pt x="124" y="220"/>
                  </a:cubicBezTo>
                  <a:cubicBezTo>
                    <a:pt x="124" y="211"/>
                    <a:pt x="124" y="211"/>
                    <a:pt x="124" y="211"/>
                  </a:cubicBezTo>
                  <a:cubicBezTo>
                    <a:pt x="102" y="211"/>
                    <a:pt x="102" y="211"/>
                    <a:pt x="102" y="211"/>
                  </a:cubicBezTo>
                  <a:cubicBezTo>
                    <a:pt x="102" y="168"/>
                    <a:pt x="102" y="168"/>
                    <a:pt x="102" y="168"/>
                  </a:cubicBezTo>
                  <a:cubicBezTo>
                    <a:pt x="123" y="166"/>
                    <a:pt x="141" y="157"/>
                    <a:pt x="153" y="142"/>
                  </a:cubicBezTo>
                  <a:cubicBezTo>
                    <a:pt x="154" y="141"/>
                    <a:pt x="155" y="139"/>
                    <a:pt x="156" y="138"/>
                  </a:cubicBezTo>
                  <a:cubicBezTo>
                    <a:pt x="165" y="126"/>
                    <a:pt x="170" y="111"/>
                    <a:pt x="170" y="96"/>
                  </a:cubicBezTo>
                  <a:cubicBezTo>
                    <a:pt x="170" y="80"/>
                    <a:pt x="165" y="66"/>
                    <a:pt x="156" y="54"/>
                  </a:cubicBezTo>
                  <a:close/>
                  <a:moveTo>
                    <a:pt x="164" y="95"/>
                  </a:moveTo>
                  <a:cubicBezTo>
                    <a:pt x="140" y="95"/>
                    <a:pt x="140" y="95"/>
                    <a:pt x="140" y="95"/>
                  </a:cubicBezTo>
                  <a:cubicBezTo>
                    <a:pt x="140" y="85"/>
                    <a:pt x="139" y="75"/>
                    <a:pt x="136" y="66"/>
                  </a:cubicBezTo>
                  <a:cubicBezTo>
                    <a:pt x="142" y="63"/>
                    <a:pt x="147" y="61"/>
                    <a:pt x="152" y="58"/>
                  </a:cubicBezTo>
                  <a:cubicBezTo>
                    <a:pt x="159" y="68"/>
                    <a:pt x="164" y="81"/>
                    <a:pt x="164" y="95"/>
                  </a:cubicBezTo>
                  <a:close/>
                  <a:moveTo>
                    <a:pt x="148" y="53"/>
                  </a:moveTo>
                  <a:cubicBezTo>
                    <a:pt x="144" y="56"/>
                    <a:pt x="140" y="58"/>
                    <a:pt x="134" y="60"/>
                  </a:cubicBezTo>
                  <a:cubicBezTo>
                    <a:pt x="131" y="49"/>
                    <a:pt x="125" y="39"/>
                    <a:pt x="118" y="33"/>
                  </a:cubicBezTo>
                  <a:cubicBezTo>
                    <a:pt x="130" y="37"/>
                    <a:pt x="140" y="44"/>
                    <a:pt x="148" y="53"/>
                  </a:cubicBezTo>
                  <a:close/>
                  <a:moveTo>
                    <a:pt x="61" y="95"/>
                  </a:moveTo>
                  <a:cubicBezTo>
                    <a:pt x="61" y="85"/>
                    <a:pt x="62" y="76"/>
                    <a:pt x="64" y="68"/>
                  </a:cubicBezTo>
                  <a:cubicBezTo>
                    <a:pt x="74" y="70"/>
                    <a:pt x="84" y="72"/>
                    <a:pt x="94" y="72"/>
                  </a:cubicBezTo>
                  <a:cubicBezTo>
                    <a:pt x="94" y="95"/>
                    <a:pt x="94" y="95"/>
                    <a:pt x="94" y="95"/>
                  </a:cubicBezTo>
                  <a:lnTo>
                    <a:pt x="61" y="95"/>
                  </a:lnTo>
                  <a:close/>
                  <a:moveTo>
                    <a:pt x="94" y="101"/>
                  </a:moveTo>
                  <a:cubicBezTo>
                    <a:pt x="94" y="120"/>
                    <a:pt x="94" y="120"/>
                    <a:pt x="94" y="120"/>
                  </a:cubicBezTo>
                  <a:cubicBezTo>
                    <a:pt x="84" y="120"/>
                    <a:pt x="74" y="121"/>
                    <a:pt x="64" y="124"/>
                  </a:cubicBezTo>
                  <a:cubicBezTo>
                    <a:pt x="63" y="117"/>
                    <a:pt x="61" y="109"/>
                    <a:pt x="61" y="101"/>
                  </a:cubicBezTo>
                  <a:lnTo>
                    <a:pt x="94" y="101"/>
                  </a:lnTo>
                  <a:close/>
                  <a:moveTo>
                    <a:pt x="61" y="60"/>
                  </a:moveTo>
                  <a:cubicBezTo>
                    <a:pt x="55" y="58"/>
                    <a:pt x="51" y="56"/>
                    <a:pt x="47" y="53"/>
                  </a:cubicBezTo>
                  <a:cubicBezTo>
                    <a:pt x="55" y="44"/>
                    <a:pt x="65" y="37"/>
                    <a:pt x="77" y="33"/>
                  </a:cubicBezTo>
                  <a:cubicBezTo>
                    <a:pt x="70" y="39"/>
                    <a:pt x="64" y="49"/>
                    <a:pt x="61" y="60"/>
                  </a:cubicBezTo>
                  <a:close/>
                  <a:moveTo>
                    <a:pt x="59" y="66"/>
                  </a:moveTo>
                  <a:cubicBezTo>
                    <a:pt x="56" y="75"/>
                    <a:pt x="55" y="85"/>
                    <a:pt x="55" y="95"/>
                  </a:cubicBezTo>
                  <a:cubicBezTo>
                    <a:pt x="31" y="95"/>
                    <a:pt x="31" y="95"/>
                    <a:pt x="31" y="95"/>
                  </a:cubicBezTo>
                  <a:cubicBezTo>
                    <a:pt x="31" y="81"/>
                    <a:pt x="36" y="68"/>
                    <a:pt x="43" y="58"/>
                  </a:cubicBezTo>
                  <a:cubicBezTo>
                    <a:pt x="48" y="61"/>
                    <a:pt x="53" y="63"/>
                    <a:pt x="59" y="66"/>
                  </a:cubicBezTo>
                  <a:close/>
                  <a:moveTo>
                    <a:pt x="55" y="101"/>
                  </a:moveTo>
                  <a:cubicBezTo>
                    <a:pt x="55" y="110"/>
                    <a:pt x="57" y="118"/>
                    <a:pt x="59" y="126"/>
                  </a:cubicBezTo>
                  <a:cubicBezTo>
                    <a:pt x="53" y="128"/>
                    <a:pt x="48" y="131"/>
                    <a:pt x="43" y="134"/>
                  </a:cubicBezTo>
                  <a:cubicBezTo>
                    <a:pt x="37" y="125"/>
                    <a:pt x="32" y="113"/>
                    <a:pt x="31" y="101"/>
                  </a:cubicBezTo>
                  <a:lnTo>
                    <a:pt x="55" y="101"/>
                  </a:lnTo>
                  <a:close/>
                  <a:moveTo>
                    <a:pt x="61" y="132"/>
                  </a:moveTo>
                  <a:cubicBezTo>
                    <a:pt x="64" y="143"/>
                    <a:pt x="70" y="152"/>
                    <a:pt x="77" y="159"/>
                  </a:cubicBezTo>
                  <a:cubicBezTo>
                    <a:pt x="65" y="155"/>
                    <a:pt x="55" y="148"/>
                    <a:pt x="47" y="139"/>
                  </a:cubicBezTo>
                  <a:cubicBezTo>
                    <a:pt x="51" y="136"/>
                    <a:pt x="55" y="134"/>
                    <a:pt x="61" y="132"/>
                  </a:cubicBezTo>
                  <a:close/>
                  <a:moveTo>
                    <a:pt x="66" y="130"/>
                  </a:moveTo>
                  <a:cubicBezTo>
                    <a:pt x="75" y="127"/>
                    <a:pt x="84" y="126"/>
                    <a:pt x="94" y="126"/>
                  </a:cubicBezTo>
                  <a:cubicBezTo>
                    <a:pt x="94" y="162"/>
                    <a:pt x="94" y="162"/>
                    <a:pt x="94" y="162"/>
                  </a:cubicBezTo>
                  <a:cubicBezTo>
                    <a:pt x="82" y="160"/>
                    <a:pt x="72" y="148"/>
                    <a:pt x="66" y="130"/>
                  </a:cubicBezTo>
                  <a:close/>
                  <a:moveTo>
                    <a:pt x="94" y="66"/>
                  </a:moveTo>
                  <a:cubicBezTo>
                    <a:pt x="84" y="66"/>
                    <a:pt x="75" y="64"/>
                    <a:pt x="66" y="62"/>
                  </a:cubicBezTo>
                  <a:cubicBezTo>
                    <a:pt x="72" y="44"/>
                    <a:pt x="82" y="32"/>
                    <a:pt x="94" y="30"/>
                  </a:cubicBezTo>
                  <a:lnTo>
                    <a:pt x="94" y="66"/>
                  </a:lnTo>
                  <a:close/>
                  <a:moveTo>
                    <a:pt x="100" y="101"/>
                  </a:moveTo>
                  <a:cubicBezTo>
                    <a:pt x="134" y="101"/>
                    <a:pt x="134" y="101"/>
                    <a:pt x="134" y="101"/>
                  </a:cubicBezTo>
                  <a:cubicBezTo>
                    <a:pt x="134" y="109"/>
                    <a:pt x="132" y="117"/>
                    <a:pt x="131" y="124"/>
                  </a:cubicBezTo>
                  <a:cubicBezTo>
                    <a:pt x="121" y="122"/>
                    <a:pt x="111" y="120"/>
                    <a:pt x="100" y="120"/>
                  </a:cubicBezTo>
                  <a:lnTo>
                    <a:pt x="100" y="101"/>
                  </a:lnTo>
                  <a:close/>
                  <a:moveTo>
                    <a:pt x="100" y="95"/>
                  </a:moveTo>
                  <a:cubicBezTo>
                    <a:pt x="100" y="72"/>
                    <a:pt x="100" y="72"/>
                    <a:pt x="100" y="72"/>
                  </a:cubicBezTo>
                  <a:cubicBezTo>
                    <a:pt x="111" y="72"/>
                    <a:pt x="121" y="70"/>
                    <a:pt x="131" y="67"/>
                  </a:cubicBezTo>
                  <a:cubicBezTo>
                    <a:pt x="133" y="76"/>
                    <a:pt x="134" y="85"/>
                    <a:pt x="134" y="95"/>
                  </a:cubicBezTo>
                  <a:lnTo>
                    <a:pt x="100" y="95"/>
                  </a:lnTo>
                  <a:close/>
                  <a:moveTo>
                    <a:pt x="129" y="62"/>
                  </a:moveTo>
                  <a:cubicBezTo>
                    <a:pt x="120" y="64"/>
                    <a:pt x="111" y="66"/>
                    <a:pt x="100" y="66"/>
                  </a:cubicBezTo>
                  <a:cubicBezTo>
                    <a:pt x="100" y="30"/>
                    <a:pt x="100" y="30"/>
                    <a:pt x="100" y="30"/>
                  </a:cubicBezTo>
                  <a:cubicBezTo>
                    <a:pt x="113" y="31"/>
                    <a:pt x="123" y="44"/>
                    <a:pt x="129" y="62"/>
                  </a:cubicBezTo>
                  <a:close/>
                  <a:moveTo>
                    <a:pt x="12" y="97"/>
                  </a:moveTo>
                  <a:cubicBezTo>
                    <a:pt x="12" y="53"/>
                    <a:pt x="47" y="17"/>
                    <a:pt x="91" y="17"/>
                  </a:cubicBezTo>
                  <a:cubicBezTo>
                    <a:pt x="91" y="24"/>
                    <a:pt x="91" y="24"/>
                    <a:pt x="91" y="24"/>
                  </a:cubicBezTo>
                  <a:cubicBezTo>
                    <a:pt x="71" y="26"/>
                    <a:pt x="54" y="35"/>
                    <a:pt x="42" y="50"/>
                  </a:cubicBezTo>
                  <a:cubicBezTo>
                    <a:pt x="41" y="51"/>
                    <a:pt x="39" y="53"/>
                    <a:pt x="38" y="54"/>
                  </a:cubicBezTo>
                  <a:cubicBezTo>
                    <a:pt x="30" y="66"/>
                    <a:pt x="25" y="80"/>
                    <a:pt x="25" y="96"/>
                  </a:cubicBezTo>
                  <a:cubicBezTo>
                    <a:pt x="25" y="111"/>
                    <a:pt x="30" y="126"/>
                    <a:pt x="38" y="138"/>
                  </a:cubicBezTo>
                  <a:cubicBezTo>
                    <a:pt x="39" y="139"/>
                    <a:pt x="41" y="141"/>
                    <a:pt x="42" y="142"/>
                  </a:cubicBezTo>
                  <a:cubicBezTo>
                    <a:pt x="54" y="157"/>
                    <a:pt x="72" y="167"/>
                    <a:pt x="93" y="168"/>
                  </a:cubicBezTo>
                  <a:cubicBezTo>
                    <a:pt x="93" y="176"/>
                    <a:pt x="93" y="176"/>
                    <a:pt x="93" y="176"/>
                  </a:cubicBezTo>
                  <a:cubicBezTo>
                    <a:pt x="93" y="177"/>
                    <a:pt x="92" y="177"/>
                    <a:pt x="92" y="177"/>
                  </a:cubicBezTo>
                  <a:cubicBezTo>
                    <a:pt x="48" y="177"/>
                    <a:pt x="12" y="141"/>
                    <a:pt x="12" y="97"/>
                  </a:cubicBezTo>
                  <a:close/>
                  <a:moveTo>
                    <a:pt x="100" y="162"/>
                  </a:moveTo>
                  <a:cubicBezTo>
                    <a:pt x="100" y="126"/>
                    <a:pt x="100" y="126"/>
                    <a:pt x="100" y="126"/>
                  </a:cubicBezTo>
                  <a:cubicBezTo>
                    <a:pt x="111" y="126"/>
                    <a:pt x="120" y="127"/>
                    <a:pt x="129" y="130"/>
                  </a:cubicBezTo>
                  <a:cubicBezTo>
                    <a:pt x="123" y="148"/>
                    <a:pt x="113" y="160"/>
                    <a:pt x="100" y="162"/>
                  </a:cubicBezTo>
                  <a:close/>
                  <a:moveTo>
                    <a:pt x="118" y="159"/>
                  </a:moveTo>
                  <a:cubicBezTo>
                    <a:pt x="125" y="152"/>
                    <a:pt x="131" y="143"/>
                    <a:pt x="134" y="132"/>
                  </a:cubicBezTo>
                  <a:cubicBezTo>
                    <a:pt x="140" y="134"/>
                    <a:pt x="144" y="136"/>
                    <a:pt x="148" y="139"/>
                  </a:cubicBezTo>
                  <a:cubicBezTo>
                    <a:pt x="140" y="148"/>
                    <a:pt x="130" y="155"/>
                    <a:pt x="118" y="159"/>
                  </a:cubicBezTo>
                  <a:close/>
                  <a:moveTo>
                    <a:pt x="152" y="134"/>
                  </a:moveTo>
                  <a:cubicBezTo>
                    <a:pt x="147" y="131"/>
                    <a:pt x="142" y="128"/>
                    <a:pt x="136" y="126"/>
                  </a:cubicBezTo>
                  <a:cubicBezTo>
                    <a:pt x="138" y="118"/>
                    <a:pt x="140" y="110"/>
                    <a:pt x="140" y="101"/>
                  </a:cubicBezTo>
                  <a:cubicBezTo>
                    <a:pt x="163" y="101"/>
                    <a:pt x="163" y="101"/>
                    <a:pt x="163" y="101"/>
                  </a:cubicBezTo>
                  <a:cubicBezTo>
                    <a:pt x="163" y="113"/>
                    <a:pt x="158" y="125"/>
                    <a:pt x="152" y="134"/>
                  </a:cubicBezTo>
                  <a:close/>
                </a:path>
              </a:pathLst>
            </a:custGeom>
            <a:solidFill>
              <a:schemeClr val="bg1"/>
            </a:solidFill>
            <a:ln w="2857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nvGrpSpPr>
            <p:cNvPr id="21" name="Group 35"/>
            <p:cNvGrpSpPr/>
            <p:nvPr/>
          </p:nvGrpSpPr>
          <p:grpSpPr>
            <a:xfrm>
              <a:off x="7016489" y="2796589"/>
              <a:ext cx="1015846" cy="251042"/>
              <a:chOff x="5257800" y="1733550"/>
              <a:chExt cx="925033" cy="228600"/>
            </a:xfrm>
          </p:grpSpPr>
          <p:cxnSp>
            <p:nvCxnSpPr>
              <p:cNvPr id="40" name="Straight Connector 113"/>
              <p:cNvCxnSpPr/>
              <p:nvPr/>
            </p:nvCxnSpPr>
            <p:spPr>
              <a:xfrm flipV="1">
                <a:off x="5257800" y="1733550"/>
                <a:ext cx="304800" cy="228600"/>
              </a:xfrm>
              <a:prstGeom prst="line">
                <a:avLst/>
              </a:prstGeom>
              <a:ln w="28575">
                <a:solidFill>
                  <a:srgbClr val="699155"/>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114"/>
              <p:cNvCxnSpPr/>
              <p:nvPr/>
            </p:nvCxnSpPr>
            <p:spPr>
              <a:xfrm>
                <a:off x="5573233" y="1733550"/>
                <a:ext cx="609600" cy="1588"/>
              </a:xfrm>
              <a:prstGeom prst="line">
                <a:avLst/>
              </a:prstGeom>
              <a:ln w="28575">
                <a:solidFill>
                  <a:srgbClr val="699155"/>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22" name="Group 40"/>
            <p:cNvGrpSpPr/>
            <p:nvPr/>
          </p:nvGrpSpPr>
          <p:grpSpPr>
            <a:xfrm>
              <a:off x="7016489" y="4219162"/>
              <a:ext cx="1004169" cy="252786"/>
              <a:chOff x="5181600" y="3638550"/>
              <a:chExt cx="914400" cy="230188"/>
            </a:xfrm>
          </p:grpSpPr>
          <p:cxnSp>
            <p:nvCxnSpPr>
              <p:cNvPr id="38" name="Straight Connector 116"/>
              <p:cNvCxnSpPr/>
              <p:nvPr/>
            </p:nvCxnSpPr>
            <p:spPr>
              <a:xfrm rot="16200000" flipH="1">
                <a:off x="5181600" y="3638550"/>
                <a:ext cx="228600" cy="228600"/>
              </a:xfrm>
              <a:prstGeom prst="line">
                <a:avLst/>
              </a:prstGeom>
              <a:ln w="28575">
                <a:solidFill>
                  <a:srgbClr val="699155"/>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117"/>
              <p:cNvCxnSpPr/>
              <p:nvPr/>
            </p:nvCxnSpPr>
            <p:spPr>
              <a:xfrm>
                <a:off x="5410200" y="3867150"/>
                <a:ext cx="685800" cy="1588"/>
              </a:xfrm>
              <a:prstGeom prst="line">
                <a:avLst/>
              </a:prstGeom>
              <a:ln w="28575">
                <a:solidFill>
                  <a:srgbClr val="699155"/>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23" name="Group 42"/>
            <p:cNvGrpSpPr/>
            <p:nvPr/>
          </p:nvGrpSpPr>
          <p:grpSpPr>
            <a:xfrm rot="10800000">
              <a:off x="3836619" y="2808541"/>
              <a:ext cx="1004169" cy="252786"/>
              <a:chOff x="5181600" y="3638550"/>
              <a:chExt cx="914400" cy="230188"/>
            </a:xfrm>
          </p:grpSpPr>
          <p:cxnSp>
            <p:nvCxnSpPr>
              <p:cNvPr id="36" name="Straight Connector 120"/>
              <p:cNvCxnSpPr/>
              <p:nvPr/>
            </p:nvCxnSpPr>
            <p:spPr>
              <a:xfrm rot="16200000" flipH="1">
                <a:off x="5181600" y="3638550"/>
                <a:ext cx="228600" cy="228600"/>
              </a:xfrm>
              <a:prstGeom prst="line">
                <a:avLst/>
              </a:prstGeom>
              <a:ln w="28575">
                <a:solidFill>
                  <a:srgbClr val="699155"/>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121"/>
              <p:cNvCxnSpPr/>
              <p:nvPr/>
            </p:nvCxnSpPr>
            <p:spPr>
              <a:xfrm>
                <a:off x="5410200" y="3867150"/>
                <a:ext cx="685800" cy="1588"/>
              </a:xfrm>
              <a:prstGeom prst="line">
                <a:avLst/>
              </a:prstGeom>
              <a:ln w="28575">
                <a:solidFill>
                  <a:srgbClr val="699155"/>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24" name="Group 50"/>
            <p:cNvGrpSpPr/>
            <p:nvPr/>
          </p:nvGrpSpPr>
          <p:grpSpPr>
            <a:xfrm rot="10800000">
              <a:off x="3836620" y="4223129"/>
              <a:ext cx="1015846" cy="251042"/>
              <a:chOff x="5257800" y="1733550"/>
              <a:chExt cx="925033" cy="228600"/>
            </a:xfrm>
          </p:grpSpPr>
          <p:cxnSp>
            <p:nvCxnSpPr>
              <p:cNvPr id="34" name="Straight Connector 124"/>
              <p:cNvCxnSpPr/>
              <p:nvPr/>
            </p:nvCxnSpPr>
            <p:spPr>
              <a:xfrm flipV="1">
                <a:off x="5257800" y="1733550"/>
                <a:ext cx="304800" cy="228600"/>
              </a:xfrm>
              <a:prstGeom prst="line">
                <a:avLst/>
              </a:prstGeom>
              <a:ln w="28575">
                <a:solidFill>
                  <a:srgbClr val="699155"/>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125"/>
              <p:cNvCxnSpPr/>
              <p:nvPr/>
            </p:nvCxnSpPr>
            <p:spPr>
              <a:xfrm>
                <a:off x="5573233" y="1733550"/>
                <a:ext cx="609600" cy="1588"/>
              </a:xfrm>
              <a:prstGeom prst="line">
                <a:avLst/>
              </a:prstGeom>
              <a:ln w="28575">
                <a:solidFill>
                  <a:srgbClr val="699155"/>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8336174" y="2768177"/>
              <a:ext cx="2384689"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8336175" y="2549320"/>
              <a:ext cx="1457466"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336174" y="4445891"/>
              <a:ext cx="2384689"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8336175" y="4227034"/>
              <a:ext cx="1457466"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257549" y="2768177"/>
              <a:ext cx="2413717" cy="1015663"/>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2213800" y="2549320"/>
              <a:ext cx="1457466"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1257549" y="4445891"/>
              <a:ext cx="2413717" cy="1015663"/>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2213800" y="4227034"/>
              <a:ext cx="1457466"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245755" y="5053802"/>
              <a:ext cx="1770734" cy="1246495"/>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BF9"/>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b="19524"/>
          <a:stretch>
            <a:fillRect/>
          </a:stretch>
        </p:blipFill>
        <p:spPr>
          <a:xfrm rot="16200000">
            <a:off x="750753" y="-750752"/>
            <a:ext cx="7250609" cy="8752114"/>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5239" t="5714" r="8097" b="5240"/>
          <a:stretch>
            <a:fillRect/>
          </a:stretch>
        </p:blipFill>
        <p:spPr>
          <a:xfrm rot="16200000" flipH="1">
            <a:off x="3911093" y="-457255"/>
            <a:ext cx="4369812" cy="7772510"/>
          </a:xfrm>
          <a:prstGeom prst="rect">
            <a:avLst/>
          </a:prstGeom>
          <a:effectLst>
            <a:outerShdw blurRad="63500" sx="102000" sy="102000" algn="ctr" rotWithShape="0">
              <a:schemeClr val="tx1">
                <a:lumMod val="50000"/>
                <a:lumOff val="50000"/>
                <a:alpha val="40000"/>
              </a:schemeClr>
            </a:outerShdw>
          </a:effectLst>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24882" t="30786" r="57988" b="57485"/>
          <a:stretch>
            <a:fillRect/>
          </a:stretch>
        </p:blipFill>
        <p:spPr>
          <a:xfrm>
            <a:off x="10651575" y="0"/>
            <a:ext cx="1540423" cy="1582058"/>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t="56084" r="46191"/>
          <a:stretch>
            <a:fillRect/>
          </a:stretch>
        </p:blipFill>
        <p:spPr>
          <a:xfrm flipH="1">
            <a:off x="8946436" y="3701143"/>
            <a:ext cx="2578847" cy="3156857"/>
          </a:xfrm>
          <a:prstGeom prst="rect">
            <a:avLst/>
          </a:prstGeom>
        </p:spPr>
      </p:pic>
      <p:grpSp>
        <p:nvGrpSpPr>
          <p:cNvPr id="14" name="组合 13"/>
          <p:cNvGrpSpPr/>
          <p:nvPr/>
        </p:nvGrpSpPr>
        <p:grpSpPr>
          <a:xfrm>
            <a:off x="5495069" y="2293611"/>
            <a:ext cx="1135388" cy="1135388"/>
            <a:chOff x="7887918" y="2266712"/>
            <a:chExt cx="1162288" cy="1162288"/>
          </a:xfrm>
        </p:grpSpPr>
        <p:sp>
          <p:nvSpPr>
            <p:cNvPr id="15" name="矩形 14"/>
            <p:cNvSpPr/>
            <p:nvPr/>
          </p:nvSpPr>
          <p:spPr>
            <a:xfrm>
              <a:off x="7887918" y="2266712"/>
              <a:ext cx="1162288" cy="1162288"/>
            </a:xfrm>
            <a:prstGeom prst="rect">
              <a:avLst/>
            </a:prstGeom>
            <a:noFill/>
            <a:ln w="38100">
              <a:solidFill>
                <a:srgbClr val="6991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9155"/>
                </a:solidFill>
              </a:endParaRPr>
            </a:p>
          </p:txBody>
        </p:sp>
        <p:sp>
          <p:nvSpPr>
            <p:cNvPr id="16" name="文本框 15"/>
            <p:cNvSpPr txBox="1"/>
            <p:nvPr/>
          </p:nvSpPr>
          <p:spPr>
            <a:xfrm>
              <a:off x="7887918" y="2340024"/>
              <a:ext cx="1153886" cy="1039726"/>
            </a:xfrm>
            <a:prstGeom prst="rect">
              <a:avLst/>
            </a:prstGeom>
            <a:noFill/>
            <a:ln>
              <a:noFill/>
            </a:ln>
          </p:spPr>
          <p:txBody>
            <a:bodyPr wrap="square" rtlCol="0">
              <a:spAutoFit/>
            </a:bodyPr>
            <a:lstStyle/>
            <a:p>
              <a:pPr algn="ctr"/>
              <a:r>
                <a:rPr lang="en-US" altLang="zh-CN" sz="6000" dirty="0" smtClean="0">
                  <a:ln w="28575">
                    <a:noFill/>
                  </a:ln>
                  <a:solidFill>
                    <a:srgbClr val="699155"/>
                  </a:solidFill>
                  <a:latin typeface="微软雅黑" panose="020B0503020204020204" pitchFamily="34" charset="-122"/>
                  <a:ea typeface="微软雅黑" panose="020B0503020204020204" pitchFamily="34" charset="-122"/>
                </a:rPr>
                <a:t>03</a:t>
              </a:r>
              <a:endParaRPr lang="zh-CN" altLang="en-US" sz="6000" dirty="0">
                <a:ln w="28575">
                  <a:noFill/>
                </a:ln>
                <a:solidFill>
                  <a:srgbClr val="699155"/>
                </a:solidFill>
                <a:latin typeface="微软雅黑" panose="020B0503020204020204" pitchFamily="34" charset="-122"/>
                <a:ea typeface="微软雅黑" panose="020B0503020204020204" pitchFamily="34" charset="-122"/>
              </a:endParaRPr>
            </a:p>
          </p:txBody>
        </p:sp>
      </p:grpSp>
      <p:sp>
        <p:nvSpPr>
          <p:cNvPr id="19" name="文本框 18"/>
          <p:cNvSpPr txBox="1"/>
          <p:nvPr/>
        </p:nvSpPr>
        <p:spPr>
          <a:xfrm>
            <a:off x="3616035" y="3592118"/>
            <a:ext cx="4959929" cy="461665"/>
          </a:xfrm>
          <a:prstGeom prst="rect">
            <a:avLst/>
          </a:prstGeom>
          <a:noFill/>
        </p:spPr>
        <p:txBody>
          <a:bodyPr wrap="square" rtlCol="0">
            <a:spAutoFit/>
          </a:bodyPr>
          <a:lstStyle/>
          <a:p>
            <a:pPr algn="ctr"/>
            <a:r>
              <a:rPr lang="zh-CN" altLang="en-US" sz="2400" b="1" dirty="0">
                <a:solidFill>
                  <a:srgbClr val="699155"/>
                </a:solidFill>
                <a:latin typeface="微软雅黑" panose="020B0503020204020204" pitchFamily="34" charset="-122"/>
                <a:ea typeface="微软雅黑" panose="020B0503020204020204" pitchFamily="34" charset="-122"/>
              </a:rPr>
              <a:t>课题研究的进展</a:t>
            </a:r>
            <a:endParaRPr lang="en-US" altLang="zh-CN" sz="2400" b="1" dirty="0">
              <a:solidFill>
                <a:srgbClr val="699155"/>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3584946" y="4103229"/>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rgbClr val="699155"/>
                </a:solidFill>
                <a:latin typeface="微软雅黑" panose="020B0503020204020204" pitchFamily="34" charset="-122"/>
                <a:ea typeface="微软雅黑" panose="020B0503020204020204" pitchFamily="34" charset="-122"/>
                <a:cs typeface="Arial" panose="020B0604020202020204" pitchFamily="34" charset="0"/>
              </a:rPr>
              <a:t>THE RESEARCH PROGRESS</a:t>
            </a:r>
            <a:endParaRPr lang="zh-CN" altLang="en-US" sz="1600" dirty="0">
              <a:solidFill>
                <a:srgbClr val="699155"/>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BF9"/>
        </a:solidFill>
        <a:effectLst/>
      </p:bgPr>
    </p:bg>
    <p:spTree>
      <p:nvGrpSpPr>
        <p:cNvPr id="1" name=""/>
        <p:cNvGrpSpPr/>
        <p:nvPr/>
      </p:nvGrpSpPr>
      <p:grpSpPr>
        <a:xfrm>
          <a:off x="0" y="0"/>
          <a:ext cx="0" cy="0"/>
          <a:chOff x="0" y="0"/>
          <a:chExt cx="0" cy="0"/>
        </a:xfrm>
      </p:grpSpPr>
      <p:sp>
        <p:nvSpPr>
          <p:cNvPr id="11" name="矩形 10"/>
          <p:cNvSpPr/>
          <p:nvPr/>
        </p:nvSpPr>
        <p:spPr>
          <a:xfrm>
            <a:off x="476250" y="381000"/>
            <a:ext cx="114300" cy="685800"/>
          </a:xfrm>
          <a:prstGeom prst="rect">
            <a:avLst/>
          </a:prstGeom>
          <a:solidFill>
            <a:srgbClr val="699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9155"/>
              </a:solidFill>
            </a:endParaRPr>
          </a:p>
        </p:txBody>
      </p:sp>
      <p:sp>
        <p:nvSpPr>
          <p:cNvPr id="17" name="文本框 16"/>
          <p:cNvSpPr txBox="1"/>
          <p:nvPr/>
        </p:nvSpPr>
        <p:spPr>
          <a:xfrm>
            <a:off x="476250" y="222221"/>
            <a:ext cx="1540348" cy="1015663"/>
          </a:xfrm>
          <a:prstGeom prst="rect">
            <a:avLst/>
          </a:prstGeom>
          <a:noFill/>
        </p:spPr>
        <p:txBody>
          <a:bodyPr wrap="square" rtlCol="0">
            <a:spAutoFit/>
          </a:bodyPr>
          <a:lstStyle/>
          <a:p>
            <a:pPr algn="ctr"/>
            <a:r>
              <a:rPr lang="en-US" altLang="zh-CN" sz="6000" b="1" dirty="0" smtClean="0">
                <a:solidFill>
                  <a:srgbClr val="699155"/>
                </a:solidFill>
                <a:latin typeface="华文仿宋" panose="02010600040101010101" pitchFamily="2" charset="-122"/>
                <a:ea typeface="华文仿宋" panose="02010600040101010101" pitchFamily="2" charset="-122"/>
              </a:rPr>
              <a:t>03</a:t>
            </a:r>
            <a:endParaRPr lang="zh-CN" altLang="en-US" sz="6000" b="1" dirty="0">
              <a:solidFill>
                <a:srgbClr val="699155"/>
              </a:solidFill>
              <a:latin typeface="华文仿宋" panose="02010600040101010101" pitchFamily="2" charset="-122"/>
              <a:ea typeface="华文仿宋" panose="02010600040101010101" pitchFamily="2" charset="-122"/>
            </a:endParaRPr>
          </a:p>
        </p:txBody>
      </p:sp>
      <p:sp>
        <p:nvSpPr>
          <p:cNvPr id="8" name="矩形 7"/>
          <p:cNvSpPr/>
          <p:nvPr/>
        </p:nvSpPr>
        <p:spPr>
          <a:xfrm>
            <a:off x="1783039" y="181159"/>
            <a:ext cx="1800493" cy="562783"/>
          </a:xfrm>
          <a:prstGeom prst="rect">
            <a:avLst/>
          </a:prstGeom>
        </p:spPr>
        <p:txBody>
          <a:bodyPr wrap="none">
            <a:spAutoFit/>
          </a:bodyPr>
          <a:lstStyle/>
          <a:p>
            <a:pPr>
              <a:lnSpc>
                <a:spcPct val="200000"/>
              </a:lnSpc>
            </a:pPr>
            <a:r>
              <a:rPr lang="zh-CN" altLang="en-US" dirty="0" smtClean="0">
                <a:solidFill>
                  <a:srgbClr val="699155"/>
                </a:solidFill>
                <a:latin typeface="微软雅黑" panose="020B0503020204020204" pitchFamily="34" charset="-122"/>
                <a:ea typeface="微软雅黑" panose="020B0503020204020204" pitchFamily="34" charset="-122"/>
              </a:rPr>
              <a:t>课题研究的进展</a:t>
            </a:r>
            <a:endParaRPr lang="en-US" altLang="zh-CN" dirty="0">
              <a:solidFill>
                <a:srgbClr val="699155"/>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783039"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699155"/>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699155"/>
              </a:solidFill>
              <a:latin typeface="Arial" panose="020B0604020202020204" pitchFamily="34" charset="0"/>
              <a:ea typeface="华文仿宋" panose="02010600040101010101" pitchFamily="2" charset="-122"/>
              <a:cs typeface="Arial" panose="020B0604020202020204" pitchFamily="34" charset="0"/>
            </a:endParaRPr>
          </a:p>
        </p:txBody>
      </p:sp>
      <p:sp>
        <p:nvSpPr>
          <p:cNvPr id="40" name="Wave 7"/>
          <p:cNvSpPr/>
          <p:nvPr/>
        </p:nvSpPr>
        <p:spPr>
          <a:xfrm>
            <a:off x="2156852" y="2302769"/>
            <a:ext cx="1834322" cy="799929"/>
          </a:xfrm>
          <a:prstGeom prst="wave">
            <a:avLst/>
          </a:prstGeom>
          <a:solidFill>
            <a:srgbClr val="69915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41" name="Wave 17"/>
          <p:cNvSpPr/>
          <p:nvPr/>
        </p:nvSpPr>
        <p:spPr>
          <a:xfrm>
            <a:off x="2143119" y="2951515"/>
            <a:ext cx="1834322" cy="799929"/>
          </a:xfrm>
          <a:prstGeom prst="wave">
            <a:avLst/>
          </a:prstGeom>
          <a:solidFill>
            <a:srgbClr val="69915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38" name="Wave 8"/>
          <p:cNvSpPr/>
          <p:nvPr/>
        </p:nvSpPr>
        <p:spPr>
          <a:xfrm>
            <a:off x="3982871" y="2600787"/>
            <a:ext cx="1834322" cy="799929"/>
          </a:xfrm>
          <a:prstGeom prst="wave">
            <a:avLst/>
          </a:prstGeom>
          <a:solidFill>
            <a:srgbClr val="69915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39" name="Wave 18"/>
          <p:cNvSpPr/>
          <p:nvPr/>
        </p:nvSpPr>
        <p:spPr>
          <a:xfrm>
            <a:off x="3970692" y="3232235"/>
            <a:ext cx="1834322" cy="799929"/>
          </a:xfrm>
          <a:prstGeom prst="wave">
            <a:avLst/>
          </a:prstGeom>
          <a:solidFill>
            <a:srgbClr val="69915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36" name="Wave 9"/>
          <p:cNvSpPr/>
          <p:nvPr/>
        </p:nvSpPr>
        <p:spPr>
          <a:xfrm>
            <a:off x="5808890" y="2880357"/>
            <a:ext cx="1834322" cy="799929"/>
          </a:xfrm>
          <a:prstGeom prst="wave">
            <a:avLst/>
          </a:prstGeom>
          <a:solidFill>
            <a:srgbClr val="69915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37" name="Wave 19"/>
          <p:cNvSpPr/>
          <p:nvPr/>
        </p:nvSpPr>
        <p:spPr>
          <a:xfrm>
            <a:off x="5808949" y="3526319"/>
            <a:ext cx="1834322" cy="799929"/>
          </a:xfrm>
          <a:prstGeom prst="wave">
            <a:avLst/>
          </a:prstGeom>
          <a:solidFill>
            <a:srgbClr val="69915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34" name="Wave 10"/>
          <p:cNvSpPr/>
          <p:nvPr/>
        </p:nvSpPr>
        <p:spPr>
          <a:xfrm>
            <a:off x="7643213" y="2589503"/>
            <a:ext cx="1834322" cy="799929"/>
          </a:xfrm>
          <a:prstGeom prst="wave">
            <a:avLst/>
          </a:prstGeom>
          <a:solidFill>
            <a:srgbClr val="69915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35" name="Wave 20"/>
          <p:cNvSpPr/>
          <p:nvPr/>
        </p:nvSpPr>
        <p:spPr>
          <a:xfrm>
            <a:off x="7643272" y="3232235"/>
            <a:ext cx="1834322" cy="799929"/>
          </a:xfrm>
          <a:prstGeom prst="wave">
            <a:avLst/>
          </a:prstGeom>
          <a:solidFill>
            <a:srgbClr val="69915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grpSp>
        <p:nvGrpSpPr>
          <p:cNvPr id="16" name="Group 1"/>
          <p:cNvGrpSpPr/>
          <p:nvPr/>
        </p:nvGrpSpPr>
        <p:grpSpPr>
          <a:xfrm>
            <a:off x="3075780" y="3729906"/>
            <a:ext cx="5446616" cy="1016743"/>
            <a:chOff x="3020769" y="3778397"/>
            <a:chExt cx="5731897" cy="1069998"/>
          </a:xfrm>
        </p:grpSpPr>
        <p:cxnSp>
          <p:nvCxnSpPr>
            <p:cNvPr id="30" name="Straight Connector 26"/>
            <p:cNvCxnSpPr/>
            <p:nvPr/>
          </p:nvCxnSpPr>
          <p:spPr>
            <a:xfrm>
              <a:off x="3020769" y="3778397"/>
              <a:ext cx="0" cy="493215"/>
            </a:xfrm>
            <a:prstGeom prst="line">
              <a:avLst/>
            </a:prstGeom>
            <a:ln w="19050">
              <a:solidFill>
                <a:srgbClr val="699155"/>
              </a:solidFill>
              <a:prstDash val="sysDot"/>
              <a:headEnd type="none" w="lg" len="sm"/>
              <a:tailEnd type="oval" w="lg" len="lg"/>
            </a:ln>
          </p:spPr>
          <p:style>
            <a:lnRef idx="1">
              <a:schemeClr val="accent1"/>
            </a:lnRef>
            <a:fillRef idx="0">
              <a:schemeClr val="accent1"/>
            </a:fillRef>
            <a:effectRef idx="0">
              <a:schemeClr val="accent1"/>
            </a:effectRef>
            <a:fontRef idx="minor">
              <a:schemeClr val="tx1"/>
            </a:fontRef>
          </p:style>
        </p:cxnSp>
        <p:cxnSp>
          <p:nvCxnSpPr>
            <p:cNvPr id="31" name="Straight Connector 33"/>
            <p:cNvCxnSpPr/>
            <p:nvPr/>
          </p:nvCxnSpPr>
          <p:spPr>
            <a:xfrm>
              <a:off x="4909342" y="4045689"/>
              <a:ext cx="0" cy="493215"/>
            </a:xfrm>
            <a:prstGeom prst="line">
              <a:avLst/>
            </a:prstGeom>
            <a:ln w="19050">
              <a:solidFill>
                <a:srgbClr val="699155"/>
              </a:solidFill>
              <a:prstDash val="sysDot"/>
              <a:headEnd type="none" w="lg" len="sm"/>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5"/>
            <p:cNvCxnSpPr/>
            <p:nvPr/>
          </p:nvCxnSpPr>
          <p:spPr>
            <a:xfrm>
              <a:off x="6822266" y="4355180"/>
              <a:ext cx="0" cy="493215"/>
            </a:xfrm>
            <a:prstGeom prst="line">
              <a:avLst/>
            </a:prstGeom>
            <a:ln w="19050">
              <a:solidFill>
                <a:srgbClr val="699155"/>
              </a:solidFill>
              <a:prstDash val="sysDot"/>
              <a:headEnd type="none" w="lg" len="sm"/>
              <a:tailEnd type="oval" w="lg" len="lg"/>
            </a:ln>
          </p:spPr>
          <p:style>
            <a:lnRef idx="1">
              <a:schemeClr val="accent1"/>
            </a:lnRef>
            <a:fillRef idx="0">
              <a:schemeClr val="accent1"/>
            </a:fillRef>
            <a:effectRef idx="0">
              <a:schemeClr val="accent1"/>
            </a:effectRef>
            <a:fontRef idx="minor">
              <a:schemeClr val="tx1"/>
            </a:fontRef>
          </p:style>
        </p:cxnSp>
        <p:cxnSp>
          <p:nvCxnSpPr>
            <p:cNvPr id="33" name="Straight Connector 37"/>
            <p:cNvCxnSpPr/>
            <p:nvPr/>
          </p:nvCxnSpPr>
          <p:spPr>
            <a:xfrm>
              <a:off x="8752666" y="4045689"/>
              <a:ext cx="0" cy="493215"/>
            </a:xfrm>
            <a:prstGeom prst="line">
              <a:avLst/>
            </a:prstGeom>
            <a:ln w="19050">
              <a:solidFill>
                <a:srgbClr val="699155"/>
              </a:solidFill>
              <a:prstDash val="sysDot"/>
              <a:headEnd type="none" w="lg" len="sm"/>
              <a:tailEnd type="oval" w="lg" len="lg"/>
            </a:ln>
          </p:spPr>
          <p:style>
            <a:lnRef idx="1">
              <a:schemeClr val="accent1"/>
            </a:lnRef>
            <a:fillRef idx="0">
              <a:schemeClr val="accent1"/>
            </a:fillRef>
            <a:effectRef idx="0">
              <a:schemeClr val="accent1"/>
            </a:effectRef>
            <a:fontRef idx="minor">
              <a:schemeClr val="tx1"/>
            </a:fontRef>
          </p:style>
        </p:cxnSp>
      </p:grpSp>
      <p:sp>
        <p:nvSpPr>
          <p:cNvPr id="18" name="TextBox 47"/>
          <p:cNvSpPr txBox="1"/>
          <p:nvPr/>
        </p:nvSpPr>
        <p:spPr>
          <a:xfrm>
            <a:off x="1102387" y="2862903"/>
            <a:ext cx="772346" cy="369332"/>
          </a:xfrm>
          <a:prstGeom prst="rect">
            <a:avLst/>
          </a:prstGeom>
          <a:noFill/>
        </p:spPr>
        <p:txBody>
          <a:bodyPr wrap="square" rtlCol="0">
            <a:spAutoFit/>
          </a:bodyPr>
          <a:lstStyle/>
          <a:p>
            <a:pPr algn="r"/>
            <a:r>
              <a:rPr lang="id-ID" dirty="0" smtClean="0">
                <a:solidFill>
                  <a:schemeClr val="tx1">
                    <a:lumMod val="75000"/>
                    <a:lumOff val="25000"/>
                  </a:schemeClr>
                </a:solidFill>
              </a:rPr>
              <a:t>START</a:t>
            </a:r>
            <a:endParaRPr lang="id-ID" dirty="0">
              <a:solidFill>
                <a:schemeClr val="tx1">
                  <a:lumMod val="75000"/>
                  <a:lumOff val="25000"/>
                </a:schemeClr>
              </a:solidFill>
            </a:endParaRPr>
          </a:p>
        </p:txBody>
      </p:sp>
      <p:sp>
        <p:nvSpPr>
          <p:cNvPr id="19" name="TextBox 48"/>
          <p:cNvSpPr txBox="1"/>
          <p:nvPr/>
        </p:nvSpPr>
        <p:spPr>
          <a:xfrm>
            <a:off x="9728251" y="3165527"/>
            <a:ext cx="1361362" cy="369332"/>
          </a:xfrm>
          <a:prstGeom prst="rect">
            <a:avLst/>
          </a:prstGeom>
          <a:noFill/>
        </p:spPr>
        <p:txBody>
          <a:bodyPr wrap="square" rtlCol="0">
            <a:spAutoFit/>
          </a:bodyPr>
          <a:lstStyle/>
          <a:p>
            <a:pPr algn="r"/>
            <a:r>
              <a:rPr lang="id-ID" dirty="0" smtClean="0">
                <a:solidFill>
                  <a:schemeClr val="tx1">
                    <a:lumMod val="75000"/>
                    <a:lumOff val="25000"/>
                  </a:schemeClr>
                </a:solidFill>
              </a:rPr>
              <a:t>PROFITABLE</a:t>
            </a:r>
            <a:endParaRPr lang="id-ID" dirty="0">
              <a:solidFill>
                <a:schemeClr val="tx1">
                  <a:lumMod val="75000"/>
                  <a:lumOff val="25000"/>
                </a:schemeClr>
              </a:solidFill>
            </a:endParaRPr>
          </a:p>
        </p:txBody>
      </p:sp>
      <p:sp>
        <p:nvSpPr>
          <p:cNvPr id="20" name="Half Frame 11"/>
          <p:cNvSpPr/>
          <p:nvPr/>
        </p:nvSpPr>
        <p:spPr>
          <a:xfrm rot="8100000">
            <a:off x="1753466" y="2922961"/>
            <a:ext cx="239458" cy="239480"/>
          </a:xfrm>
          <a:prstGeom prst="halfFrame">
            <a:avLst/>
          </a:prstGeom>
          <a:solidFill>
            <a:srgbClr val="69915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21" name="Half Frame 50"/>
          <p:cNvSpPr/>
          <p:nvPr/>
        </p:nvSpPr>
        <p:spPr>
          <a:xfrm rot="8100000">
            <a:off x="9505350" y="3224914"/>
            <a:ext cx="239458" cy="239480"/>
          </a:xfrm>
          <a:prstGeom prst="halfFrame">
            <a:avLst/>
          </a:prstGeom>
          <a:solidFill>
            <a:srgbClr val="69915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22" name="文本框 21"/>
          <p:cNvSpPr txBox="1"/>
          <p:nvPr/>
        </p:nvSpPr>
        <p:spPr>
          <a:xfrm>
            <a:off x="1923668" y="4416688"/>
            <a:ext cx="230422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2158168" y="4702942"/>
            <a:ext cx="1835225" cy="630942"/>
          </a:xfrm>
          <a:prstGeom prst="rect">
            <a:avLst/>
          </a:prstGeom>
          <a:noFill/>
        </p:spPr>
        <p:txBody>
          <a:bodyPr wrap="square" rtlCol="0">
            <a:spAutoFit/>
          </a:bodyPr>
          <a:lstStyle/>
          <a:p>
            <a:pPr algn="ctr">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3742942" y="4670252"/>
            <a:ext cx="230422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3977441" y="4956506"/>
            <a:ext cx="1835225" cy="630942"/>
          </a:xfrm>
          <a:prstGeom prst="rect">
            <a:avLst/>
          </a:prstGeom>
          <a:noFill/>
        </p:spPr>
        <p:txBody>
          <a:bodyPr wrap="square" rtlCol="0">
            <a:spAutoFit/>
          </a:bodyPr>
          <a:lstStyle/>
          <a:p>
            <a:pPr algn="ctr">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5578167" y="4920426"/>
            <a:ext cx="230422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5812666" y="5206681"/>
            <a:ext cx="1835225" cy="630942"/>
          </a:xfrm>
          <a:prstGeom prst="rect">
            <a:avLst/>
          </a:prstGeom>
          <a:noFill/>
        </p:spPr>
        <p:txBody>
          <a:bodyPr wrap="square" rtlCol="0">
            <a:spAutoFit/>
          </a:bodyPr>
          <a:lstStyle/>
          <a:p>
            <a:pPr algn="ctr">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7412940" y="4658987"/>
            <a:ext cx="230422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7647439" y="4945241"/>
            <a:ext cx="1835225" cy="630942"/>
          </a:xfrm>
          <a:prstGeom prst="rect">
            <a:avLst/>
          </a:prstGeom>
          <a:noFill/>
        </p:spPr>
        <p:txBody>
          <a:bodyPr wrap="square" rtlCol="0">
            <a:spAutoFit/>
          </a:bodyPr>
          <a:lstStyle/>
          <a:p>
            <a:pPr algn="ctr">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BF9"/>
        </a:solidFill>
        <a:effectLst/>
      </p:bgPr>
    </p:bg>
    <p:spTree>
      <p:nvGrpSpPr>
        <p:cNvPr id="1" name=""/>
        <p:cNvGrpSpPr/>
        <p:nvPr/>
      </p:nvGrpSpPr>
      <p:grpSpPr>
        <a:xfrm>
          <a:off x="0" y="0"/>
          <a:ext cx="0" cy="0"/>
          <a:chOff x="0" y="0"/>
          <a:chExt cx="0" cy="0"/>
        </a:xfrm>
      </p:grpSpPr>
      <p:sp>
        <p:nvSpPr>
          <p:cNvPr id="11" name="矩形 10"/>
          <p:cNvSpPr/>
          <p:nvPr/>
        </p:nvSpPr>
        <p:spPr>
          <a:xfrm>
            <a:off x="476250" y="381000"/>
            <a:ext cx="114300" cy="685800"/>
          </a:xfrm>
          <a:prstGeom prst="rect">
            <a:avLst/>
          </a:prstGeom>
          <a:solidFill>
            <a:srgbClr val="699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9155"/>
              </a:solidFill>
            </a:endParaRPr>
          </a:p>
        </p:txBody>
      </p:sp>
      <p:sp>
        <p:nvSpPr>
          <p:cNvPr id="17" name="文本框 16"/>
          <p:cNvSpPr txBox="1"/>
          <p:nvPr/>
        </p:nvSpPr>
        <p:spPr>
          <a:xfrm>
            <a:off x="476250" y="222221"/>
            <a:ext cx="1540348" cy="1015663"/>
          </a:xfrm>
          <a:prstGeom prst="rect">
            <a:avLst/>
          </a:prstGeom>
          <a:noFill/>
        </p:spPr>
        <p:txBody>
          <a:bodyPr wrap="square" rtlCol="0">
            <a:spAutoFit/>
          </a:bodyPr>
          <a:lstStyle/>
          <a:p>
            <a:pPr algn="ctr"/>
            <a:r>
              <a:rPr lang="en-US" altLang="zh-CN" sz="6000" b="1" dirty="0" smtClean="0">
                <a:solidFill>
                  <a:srgbClr val="699155"/>
                </a:solidFill>
                <a:latin typeface="华文仿宋" panose="02010600040101010101" pitchFamily="2" charset="-122"/>
                <a:ea typeface="华文仿宋" panose="02010600040101010101" pitchFamily="2" charset="-122"/>
              </a:rPr>
              <a:t>03</a:t>
            </a:r>
            <a:endParaRPr lang="zh-CN" altLang="en-US" sz="6000" b="1" dirty="0">
              <a:solidFill>
                <a:srgbClr val="699155"/>
              </a:solidFill>
              <a:latin typeface="华文仿宋" panose="02010600040101010101" pitchFamily="2" charset="-122"/>
              <a:ea typeface="华文仿宋" panose="02010600040101010101" pitchFamily="2" charset="-122"/>
            </a:endParaRPr>
          </a:p>
        </p:txBody>
      </p:sp>
      <p:sp>
        <p:nvSpPr>
          <p:cNvPr id="8" name="矩形 7"/>
          <p:cNvSpPr/>
          <p:nvPr/>
        </p:nvSpPr>
        <p:spPr>
          <a:xfrm>
            <a:off x="1783039" y="181159"/>
            <a:ext cx="1800493" cy="562783"/>
          </a:xfrm>
          <a:prstGeom prst="rect">
            <a:avLst/>
          </a:prstGeom>
        </p:spPr>
        <p:txBody>
          <a:bodyPr wrap="none">
            <a:spAutoFit/>
          </a:bodyPr>
          <a:lstStyle/>
          <a:p>
            <a:pPr>
              <a:lnSpc>
                <a:spcPct val="200000"/>
              </a:lnSpc>
            </a:pPr>
            <a:r>
              <a:rPr lang="zh-CN" altLang="en-US" dirty="0" smtClean="0">
                <a:solidFill>
                  <a:srgbClr val="699155"/>
                </a:solidFill>
                <a:latin typeface="微软雅黑" panose="020B0503020204020204" pitchFamily="34" charset="-122"/>
                <a:ea typeface="微软雅黑" panose="020B0503020204020204" pitchFamily="34" charset="-122"/>
              </a:rPr>
              <a:t>课题研究的进展</a:t>
            </a:r>
            <a:endParaRPr lang="en-US" altLang="zh-CN" dirty="0">
              <a:solidFill>
                <a:srgbClr val="699155"/>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783039"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699155"/>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699155"/>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6" name="组合 5"/>
          <p:cNvGrpSpPr/>
          <p:nvPr/>
        </p:nvGrpSpPr>
        <p:grpSpPr>
          <a:xfrm>
            <a:off x="1561192" y="2138643"/>
            <a:ext cx="9462407" cy="3954234"/>
            <a:chOff x="1465942" y="2351936"/>
            <a:chExt cx="9661966" cy="4037629"/>
          </a:xfrm>
        </p:grpSpPr>
        <p:grpSp>
          <p:nvGrpSpPr>
            <p:cNvPr id="7" name="组合 6"/>
            <p:cNvGrpSpPr/>
            <p:nvPr/>
          </p:nvGrpSpPr>
          <p:grpSpPr>
            <a:xfrm>
              <a:off x="1465942" y="2359344"/>
              <a:ext cx="5658215" cy="3853022"/>
              <a:chOff x="1018234" y="2359344"/>
              <a:chExt cx="6105924" cy="3853022"/>
            </a:xfrm>
          </p:grpSpPr>
          <p:sp>
            <p:nvSpPr>
              <p:cNvPr id="27" name="任意多边形 26"/>
              <p:cNvSpPr/>
              <p:nvPr/>
            </p:nvSpPr>
            <p:spPr>
              <a:xfrm>
                <a:off x="1018236" y="3098461"/>
                <a:ext cx="4276044" cy="717960"/>
              </a:xfrm>
              <a:custGeom>
                <a:avLst/>
                <a:gdLst>
                  <a:gd name="connsiteX0" fmla="*/ 3917064 w 4276044"/>
                  <a:gd name="connsiteY0" fmla="*/ 0 h 717960"/>
                  <a:gd name="connsiteX1" fmla="*/ 4276044 w 4276044"/>
                  <a:gd name="connsiteY1" fmla="*/ 358980 h 717960"/>
                  <a:gd name="connsiteX2" fmla="*/ 3917064 w 4276044"/>
                  <a:gd name="connsiteY2" fmla="*/ 717960 h 717960"/>
                  <a:gd name="connsiteX3" fmla="*/ 3777333 w 4276044"/>
                  <a:gd name="connsiteY3" fmla="*/ 689750 h 717960"/>
                  <a:gd name="connsiteX4" fmla="*/ 3736080 w 4276044"/>
                  <a:gd name="connsiteY4" fmla="*/ 667358 h 717960"/>
                  <a:gd name="connsiteX5" fmla="*/ 0 w 4276044"/>
                  <a:gd name="connsiteY5" fmla="*/ 667358 h 717960"/>
                  <a:gd name="connsiteX6" fmla="*/ 0 w 4276044"/>
                  <a:gd name="connsiteY6" fmla="*/ 80809 h 717960"/>
                  <a:gd name="connsiteX7" fmla="*/ 3692720 w 4276044"/>
                  <a:gd name="connsiteY7" fmla="*/ 80809 h 717960"/>
                  <a:gd name="connsiteX8" fmla="*/ 3716355 w 4276044"/>
                  <a:gd name="connsiteY8" fmla="*/ 61308 h 717960"/>
                  <a:gd name="connsiteX9" fmla="*/ 3917064 w 4276044"/>
                  <a:gd name="connsiteY9" fmla="*/ 0 h 71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044" h="717960">
                    <a:moveTo>
                      <a:pt x="3917064" y="0"/>
                    </a:moveTo>
                    <a:cubicBezTo>
                      <a:pt x="4115323" y="0"/>
                      <a:pt x="4276044" y="160721"/>
                      <a:pt x="4276044" y="358980"/>
                    </a:cubicBezTo>
                    <a:cubicBezTo>
                      <a:pt x="4276044" y="557239"/>
                      <a:pt x="4115323" y="717960"/>
                      <a:pt x="3917064" y="717960"/>
                    </a:cubicBezTo>
                    <a:cubicBezTo>
                      <a:pt x="3867500" y="717960"/>
                      <a:pt x="3820281" y="707915"/>
                      <a:pt x="3777333" y="689750"/>
                    </a:cubicBezTo>
                    <a:lnTo>
                      <a:pt x="3736080" y="667358"/>
                    </a:lnTo>
                    <a:lnTo>
                      <a:pt x="0" y="667358"/>
                    </a:lnTo>
                    <a:lnTo>
                      <a:pt x="0" y="80809"/>
                    </a:lnTo>
                    <a:lnTo>
                      <a:pt x="3692720" y="80809"/>
                    </a:lnTo>
                    <a:lnTo>
                      <a:pt x="3716355" y="61308"/>
                    </a:lnTo>
                    <a:cubicBezTo>
                      <a:pt x="3773649" y="22601"/>
                      <a:pt x="3842717" y="0"/>
                      <a:pt x="3917064" y="0"/>
                    </a:cubicBezTo>
                    <a:close/>
                  </a:path>
                </a:pathLst>
              </a:custGeom>
              <a:solidFill>
                <a:srgbClr val="69915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solidFill>
                    <a:schemeClr val="tx1">
                      <a:lumMod val="75000"/>
                      <a:lumOff val="25000"/>
                    </a:schemeClr>
                  </a:solidFill>
                </a:endParaRPr>
              </a:p>
            </p:txBody>
          </p:sp>
          <p:sp>
            <p:nvSpPr>
              <p:cNvPr id="28" name="任意多边形 27"/>
              <p:cNvSpPr/>
              <p:nvPr/>
            </p:nvSpPr>
            <p:spPr>
              <a:xfrm>
                <a:off x="1018236" y="4681231"/>
                <a:ext cx="4735371" cy="717960"/>
              </a:xfrm>
              <a:custGeom>
                <a:avLst/>
                <a:gdLst>
                  <a:gd name="connsiteX0" fmla="*/ 4376391 w 4735371"/>
                  <a:gd name="connsiteY0" fmla="*/ 0 h 717960"/>
                  <a:gd name="connsiteX1" fmla="*/ 4735371 w 4735371"/>
                  <a:gd name="connsiteY1" fmla="*/ 358980 h 717960"/>
                  <a:gd name="connsiteX2" fmla="*/ 4376391 w 4735371"/>
                  <a:gd name="connsiteY2" fmla="*/ 717960 h 717960"/>
                  <a:gd name="connsiteX3" fmla="*/ 4236660 w 4735371"/>
                  <a:gd name="connsiteY3" fmla="*/ 689750 h 717960"/>
                  <a:gd name="connsiteX4" fmla="*/ 4202762 w 4735371"/>
                  <a:gd name="connsiteY4" fmla="*/ 671350 h 717960"/>
                  <a:gd name="connsiteX5" fmla="*/ 0 w 4735371"/>
                  <a:gd name="connsiteY5" fmla="*/ 671350 h 717960"/>
                  <a:gd name="connsiteX6" fmla="*/ 0 w 4735371"/>
                  <a:gd name="connsiteY6" fmla="*/ 84801 h 717960"/>
                  <a:gd name="connsiteX7" fmla="*/ 4147209 w 4735371"/>
                  <a:gd name="connsiteY7" fmla="*/ 84801 h 717960"/>
                  <a:gd name="connsiteX8" fmla="*/ 4175682 w 4735371"/>
                  <a:gd name="connsiteY8" fmla="*/ 61308 h 717960"/>
                  <a:gd name="connsiteX9" fmla="*/ 4376391 w 4735371"/>
                  <a:gd name="connsiteY9" fmla="*/ 0 h 71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35371" h="717960">
                    <a:moveTo>
                      <a:pt x="4376391" y="0"/>
                    </a:moveTo>
                    <a:cubicBezTo>
                      <a:pt x="4574650" y="0"/>
                      <a:pt x="4735371" y="160721"/>
                      <a:pt x="4735371" y="358980"/>
                    </a:cubicBezTo>
                    <a:cubicBezTo>
                      <a:pt x="4735371" y="557239"/>
                      <a:pt x="4574650" y="717960"/>
                      <a:pt x="4376391" y="717960"/>
                    </a:cubicBezTo>
                    <a:cubicBezTo>
                      <a:pt x="4326827" y="717960"/>
                      <a:pt x="4279608" y="707915"/>
                      <a:pt x="4236660" y="689750"/>
                    </a:cubicBezTo>
                    <a:lnTo>
                      <a:pt x="4202762" y="671350"/>
                    </a:lnTo>
                    <a:lnTo>
                      <a:pt x="0" y="671350"/>
                    </a:lnTo>
                    <a:lnTo>
                      <a:pt x="0" y="84801"/>
                    </a:lnTo>
                    <a:lnTo>
                      <a:pt x="4147209" y="84801"/>
                    </a:lnTo>
                    <a:lnTo>
                      <a:pt x="4175682" y="61308"/>
                    </a:lnTo>
                    <a:cubicBezTo>
                      <a:pt x="4232976" y="22601"/>
                      <a:pt x="4302044" y="0"/>
                      <a:pt x="4376391" y="0"/>
                    </a:cubicBezTo>
                    <a:close/>
                  </a:path>
                </a:pathLst>
              </a:custGeom>
              <a:solidFill>
                <a:srgbClr val="69915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solidFill>
                    <a:schemeClr val="tx1">
                      <a:lumMod val="75000"/>
                      <a:lumOff val="25000"/>
                    </a:schemeClr>
                  </a:solidFill>
                </a:endParaRPr>
              </a:p>
            </p:txBody>
          </p:sp>
          <p:sp>
            <p:nvSpPr>
              <p:cNvPr id="29" name="任意多边形 28"/>
              <p:cNvSpPr/>
              <p:nvPr/>
            </p:nvSpPr>
            <p:spPr>
              <a:xfrm>
                <a:off x="1018236" y="2359344"/>
                <a:ext cx="3127234" cy="717960"/>
              </a:xfrm>
              <a:custGeom>
                <a:avLst/>
                <a:gdLst>
                  <a:gd name="connsiteX0" fmla="*/ 2768254 w 3127234"/>
                  <a:gd name="connsiteY0" fmla="*/ 0 h 717960"/>
                  <a:gd name="connsiteX1" fmla="*/ 3127234 w 3127234"/>
                  <a:gd name="connsiteY1" fmla="*/ 358980 h 717960"/>
                  <a:gd name="connsiteX2" fmla="*/ 2768254 w 3127234"/>
                  <a:gd name="connsiteY2" fmla="*/ 717960 h 717960"/>
                  <a:gd name="connsiteX3" fmla="*/ 2628523 w 3127234"/>
                  <a:gd name="connsiteY3" fmla="*/ 689750 h 717960"/>
                  <a:gd name="connsiteX4" fmla="*/ 2578090 w 3127234"/>
                  <a:gd name="connsiteY4" fmla="*/ 662376 h 717960"/>
                  <a:gd name="connsiteX5" fmla="*/ 2578090 w 3127234"/>
                  <a:gd name="connsiteY5" fmla="*/ 689823 h 717960"/>
                  <a:gd name="connsiteX6" fmla="*/ 0 w 3127234"/>
                  <a:gd name="connsiteY6" fmla="*/ 689823 h 717960"/>
                  <a:gd name="connsiteX7" fmla="*/ 0 w 3127234"/>
                  <a:gd name="connsiteY7" fmla="*/ 103274 h 717960"/>
                  <a:gd name="connsiteX8" fmla="*/ 2516682 w 3127234"/>
                  <a:gd name="connsiteY8" fmla="*/ 103274 h 717960"/>
                  <a:gd name="connsiteX9" fmla="*/ 2567545 w 3127234"/>
                  <a:gd name="connsiteY9" fmla="*/ 61308 h 717960"/>
                  <a:gd name="connsiteX10" fmla="*/ 2768254 w 3127234"/>
                  <a:gd name="connsiteY10" fmla="*/ 0 h 71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7234" h="717960">
                    <a:moveTo>
                      <a:pt x="2768254" y="0"/>
                    </a:moveTo>
                    <a:cubicBezTo>
                      <a:pt x="2966513" y="0"/>
                      <a:pt x="3127234" y="160721"/>
                      <a:pt x="3127234" y="358980"/>
                    </a:cubicBezTo>
                    <a:cubicBezTo>
                      <a:pt x="3127234" y="557239"/>
                      <a:pt x="2966513" y="717960"/>
                      <a:pt x="2768254" y="717960"/>
                    </a:cubicBezTo>
                    <a:cubicBezTo>
                      <a:pt x="2718689" y="717960"/>
                      <a:pt x="2671471" y="707915"/>
                      <a:pt x="2628523" y="689750"/>
                    </a:cubicBezTo>
                    <a:lnTo>
                      <a:pt x="2578090" y="662376"/>
                    </a:lnTo>
                    <a:lnTo>
                      <a:pt x="2578090" y="689823"/>
                    </a:lnTo>
                    <a:lnTo>
                      <a:pt x="0" y="689823"/>
                    </a:lnTo>
                    <a:lnTo>
                      <a:pt x="0" y="103274"/>
                    </a:lnTo>
                    <a:lnTo>
                      <a:pt x="2516682" y="103274"/>
                    </a:lnTo>
                    <a:lnTo>
                      <a:pt x="2567545" y="61308"/>
                    </a:lnTo>
                    <a:cubicBezTo>
                      <a:pt x="2624839" y="22601"/>
                      <a:pt x="2693907" y="0"/>
                      <a:pt x="2768254" y="0"/>
                    </a:cubicBezTo>
                    <a:close/>
                  </a:path>
                </a:pathLst>
              </a:custGeom>
              <a:solidFill>
                <a:srgbClr val="69915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solidFill>
                    <a:schemeClr val="tx1">
                      <a:lumMod val="75000"/>
                      <a:lumOff val="25000"/>
                    </a:schemeClr>
                  </a:solidFill>
                </a:endParaRPr>
              </a:p>
            </p:txBody>
          </p:sp>
          <p:sp>
            <p:nvSpPr>
              <p:cNvPr id="30" name="任意多边形 29"/>
              <p:cNvSpPr/>
              <p:nvPr/>
            </p:nvSpPr>
            <p:spPr>
              <a:xfrm>
                <a:off x="1018236" y="3924786"/>
                <a:ext cx="3672398" cy="717960"/>
              </a:xfrm>
              <a:custGeom>
                <a:avLst/>
                <a:gdLst>
                  <a:gd name="connsiteX0" fmla="*/ 3313418 w 3672398"/>
                  <a:gd name="connsiteY0" fmla="*/ 0 h 717960"/>
                  <a:gd name="connsiteX1" fmla="*/ 3672398 w 3672398"/>
                  <a:gd name="connsiteY1" fmla="*/ 358980 h 717960"/>
                  <a:gd name="connsiteX2" fmla="*/ 3313418 w 3672398"/>
                  <a:gd name="connsiteY2" fmla="*/ 717960 h 717960"/>
                  <a:gd name="connsiteX3" fmla="*/ 3173687 w 3672398"/>
                  <a:gd name="connsiteY3" fmla="*/ 689750 h 717960"/>
                  <a:gd name="connsiteX4" fmla="*/ 3154771 w 3672398"/>
                  <a:gd name="connsiteY4" fmla="*/ 679482 h 717960"/>
                  <a:gd name="connsiteX5" fmla="*/ 0 w 3672398"/>
                  <a:gd name="connsiteY5" fmla="*/ 679482 h 717960"/>
                  <a:gd name="connsiteX6" fmla="*/ 0 w 3672398"/>
                  <a:gd name="connsiteY6" fmla="*/ 92933 h 717960"/>
                  <a:gd name="connsiteX7" fmla="*/ 3074380 w 3672398"/>
                  <a:gd name="connsiteY7" fmla="*/ 92933 h 717960"/>
                  <a:gd name="connsiteX8" fmla="*/ 3112709 w 3672398"/>
                  <a:gd name="connsiteY8" fmla="*/ 61308 h 717960"/>
                  <a:gd name="connsiteX9" fmla="*/ 3313418 w 3672398"/>
                  <a:gd name="connsiteY9" fmla="*/ 0 h 71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2398" h="717960">
                    <a:moveTo>
                      <a:pt x="3313418" y="0"/>
                    </a:moveTo>
                    <a:cubicBezTo>
                      <a:pt x="3511677" y="0"/>
                      <a:pt x="3672398" y="160721"/>
                      <a:pt x="3672398" y="358980"/>
                    </a:cubicBezTo>
                    <a:cubicBezTo>
                      <a:pt x="3672398" y="557239"/>
                      <a:pt x="3511677" y="717960"/>
                      <a:pt x="3313418" y="717960"/>
                    </a:cubicBezTo>
                    <a:cubicBezTo>
                      <a:pt x="3263854" y="717960"/>
                      <a:pt x="3216635" y="707915"/>
                      <a:pt x="3173687" y="689750"/>
                    </a:cubicBezTo>
                    <a:lnTo>
                      <a:pt x="3154771" y="679482"/>
                    </a:lnTo>
                    <a:lnTo>
                      <a:pt x="0" y="679482"/>
                    </a:lnTo>
                    <a:lnTo>
                      <a:pt x="0" y="92933"/>
                    </a:lnTo>
                    <a:lnTo>
                      <a:pt x="3074380" y="92933"/>
                    </a:lnTo>
                    <a:lnTo>
                      <a:pt x="3112709" y="61308"/>
                    </a:lnTo>
                    <a:cubicBezTo>
                      <a:pt x="3170003" y="22601"/>
                      <a:pt x="3239071" y="0"/>
                      <a:pt x="3313418" y="0"/>
                    </a:cubicBezTo>
                    <a:close/>
                  </a:path>
                </a:pathLst>
              </a:custGeom>
              <a:solidFill>
                <a:srgbClr val="69915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solidFill>
                    <a:schemeClr val="tx1">
                      <a:lumMod val="75000"/>
                      <a:lumOff val="25000"/>
                    </a:schemeClr>
                  </a:solidFill>
                </a:endParaRPr>
              </a:p>
            </p:txBody>
          </p:sp>
          <p:sp>
            <p:nvSpPr>
              <p:cNvPr id="31" name="任意多边形 30"/>
              <p:cNvSpPr/>
              <p:nvPr/>
            </p:nvSpPr>
            <p:spPr>
              <a:xfrm>
                <a:off x="1018234" y="5494406"/>
                <a:ext cx="4163796" cy="717960"/>
              </a:xfrm>
              <a:custGeom>
                <a:avLst/>
                <a:gdLst>
                  <a:gd name="connsiteX0" fmla="*/ 3804816 w 4163796"/>
                  <a:gd name="connsiteY0" fmla="*/ 0 h 717960"/>
                  <a:gd name="connsiteX1" fmla="*/ 4163796 w 4163796"/>
                  <a:gd name="connsiteY1" fmla="*/ 358980 h 717960"/>
                  <a:gd name="connsiteX2" fmla="*/ 3804816 w 4163796"/>
                  <a:gd name="connsiteY2" fmla="*/ 717960 h 717960"/>
                  <a:gd name="connsiteX3" fmla="*/ 3604107 w 4163796"/>
                  <a:gd name="connsiteY3" fmla="*/ 656652 h 717960"/>
                  <a:gd name="connsiteX4" fmla="*/ 3600812 w 4163796"/>
                  <a:gd name="connsiteY4" fmla="*/ 653933 h 717960"/>
                  <a:gd name="connsiteX5" fmla="*/ 0 w 4163796"/>
                  <a:gd name="connsiteY5" fmla="*/ 653933 h 717960"/>
                  <a:gd name="connsiteX6" fmla="*/ 0 w 4163796"/>
                  <a:gd name="connsiteY6" fmla="*/ 67384 h 717960"/>
                  <a:gd name="connsiteX7" fmla="*/ 3596743 w 4163796"/>
                  <a:gd name="connsiteY7" fmla="*/ 67384 h 717960"/>
                  <a:gd name="connsiteX8" fmla="*/ 3604107 w 4163796"/>
                  <a:gd name="connsiteY8" fmla="*/ 61308 h 717960"/>
                  <a:gd name="connsiteX9" fmla="*/ 3804816 w 4163796"/>
                  <a:gd name="connsiteY9" fmla="*/ 0 h 71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3796" h="717960">
                    <a:moveTo>
                      <a:pt x="3804816" y="0"/>
                    </a:moveTo>
                    <a:cubicBezTo>
                      <a:pt x="4003075" y="0"/>
                      <a:pt x="4163796" y="160721"/>
                      <a:pt x="4163796" y="358980"/>
                    </a:cubicBezTo>
                    <a:cubicBezTo>
                      <a:pt x="4163796" y="557239"/>
                      <a:pt x="4003075" y="717960"/>
                      <a:pt x="3804816" y="717960"/>
                    </a:cubicBezTo>
                    <a:cubicBezTo>
                      <a:pt x="3730469" y="717960"/>
                      <a:pt x="3661401" y="695359"/>
                      <a:pt x="3604107" y="656652"/>
                    </a:cubicBezTo>
                    <a:lnTo>
                      <a:pt x="3600812" y="653933"/>
                    </a:lnTo>
                    <a:lnTo>
                      <a:pt x="0" y="653933"/>
                    </a:lnTo>
                    <a:lnTo>
                      <a:pt x="0" y="67384"/>
                    </a:lnTo>
                    <a:lnTo>
                      <a:pt x="3596743" y="67384"/>
                    </a:lnTo>
                    <a:lnTo>
                      <a:pt x="3604107" y="61308"/>
                    </a:lnTo>
                    <a:cubicBezTo>
                      <a:pt x="3661401" y="22601"/>
                      <a:pt x="3730469" y="0"/>
                      <a:pt x="3804816" y="0"/>
                    </a:cubicBezTo>
                    <a:close/>
                  </a:path>
                </a:pathLst>
              </a:custGeom>
              <a:solidFill>
                <a:srgbClr val="69915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solidFill>
                    <a:schemeClr val="tx1">
                      <a:lumMod val="75000"/>
                      <a:lumOff val="25000"/>
                    </a:schemeClr>
                  </a:solidFill>
                </a:endParaRPr>
              </a:p>
            </p:txBody>
          </p:sp>
          <p:cxnSp>
            <p:nvCxnSpPr>
              <p:cNvPr id="32" name="Straight Connector 92"/>
              <p:cNvCxnSpPr/>
              <p:nvPr/>
            </p:nvCxnSpPr>
            <p:spPr>
              <a:xfrm>
                <a:off x="4395587" y="2698753"/>
                <a:ext cx="2728571" cy="0"/>
              </a:xfrm>
              <a:prstGeom prst="line">
                <a:avLst/>
              </a:prstGeom>
              <a:ln w="19050">
                <a:solidFill>
                  <a:srgbClr val="69915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93"/>
              <p:cNvCxnSpPr/>
              <p:nvPr/>
            </p:nvCxnSpPr>
            <p:spPr>
              <a:xfrm>
                <a:off x="5471126" y="3476424"/>
                <a:ext cx="1653032" cy="0"/>
              </a:xfrm>
              <a:prstGeom prst="line">
                <a:avLst/>
              </a:prstGeom>
              <a:ln w="19050">
                <a:solidFill>
                  <a:srgbClr val="69915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94"/>
              <p:cNvCxnSpPr/>
              <p:nvPr/>
            </p:nvCxnSpPr>
            <p:spPr>
              <a:xfrm>
                <a:off x="4887644" y="4290869"/>
                <a:ext cx="2236514" cy="0"/>
              </a:xfrm>
              <a:prstGeom prst="line">
                <a:avLst/>
              </a:prstGeom>
              <a:ln w="19050">
                <a:solidFill>
                  <a:srgbClr val="69915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95"/>
              <p:cNvCxnSpPr/>
              <p:nvPr/>
            </p:nvCxnSpPr>
            <p:spPr>
              <a:xfrm>
                <a:off x="5928326" y="5048196"/>
                <a:ext cx="1195832" cy="0"/>
              </a:xfrm>
              <a:prstGeom prst="line">
                <a:avLst/>
              </a:prstGeom>
              <a:ln w="19050">
                <a:solidFill>
                  <a:srgbClr val="69915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96"/>
              <p:cNvCxnSpPr/>
              <p:nvPr/>
            </p:nvCxnSpPr>
            <p:spPr>
              <a:xfrm>
                <a:off x="5355854" y="5880060"/>
                <a:ext cx="1768304" cy="0"/>
              </a:xfrm>
              <a:prstGeom prst="line">
                <a:avLst/>
              </a:prstGeom>
              <a:ln w="19050">
                <a:solidFill>
                  <a:srgbClr val="69915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Freeform 67"/>
              <p:cNvSpPr/>
              <p:nvPr/>
            </p:nvSpPr>
            <p:spPr bwMode="auto">
              <a:xfrm>
                <a:off x="3811266" y="2698432"/>
                <a:ext cx="120253" cy="120253"/>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tx1">
                      <a:lumMod val="75000"/>
                      <a:lumOff val="25000"/>
                    </a:schemeClr>
                  </a:solidFill>
                </a:endParaRPr>
              </a:p>
            </p:txBody>
          </p:sp>
          <p:sp>
            <p:nvSpPr>
              <p:cNvPr id="38" name="Freeform 68"/>
              <p:cNvSpPr>
                <a:spLocks noEditPoints="1"/>
              </p:cNvSpPr>
              <p:nvPr/>
            </p:nvSpPr>
            <p:spPr bwMode="auto">
              <a:xfrm>
                <a:off x="3606479" y="2539723"/>
                <a:ext cx="373856" cy="367903"/>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tx1">
                      <a:lumMod val="75000"/>
                      <a:lumOff val="25000"/>
                    </a:schemeClr>
                  </a:solidFill>
                </a:endParaRPr>
              </a:p>
            </p:txBody>
          </p:sp>
          <p:sp>
            <p:nvSpPr>
              <p:cNvPr id="39" name="Freeform 69"/>
              <p:cNvSpPr/>
              <p:nvPr/>
            </p:nvSpPr>
            <p:spPr bwMode="auto">
              <a:xfrm>
                <a:off x="3805314" y="2651998"/>
                <a:ext cx="172641" cy="172640"/>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tx1">
                      <a:lumMod val="75000"/>
                      <a:lumOff val="25000"/>
                    </a:schemeClr>
                  </a:solidFill>
                </a:endParaRPr>
              </a:p>
            </p:txBody>
          </p:sp>
          <p:sp>
            <p:nvSpPr>
              <p:cNvPr id="40" name="Freeform 22"/>
              <p:cNvSpPr>
                <a:spLocks noEditPoints="1"/>
              </p:cNvSpPr>
              <p:nvPr/>
            </p:nvSpPr>
            <p:spPr bwMode="auto">
              <a:xfrm>
                <a:off x="4765257" y="3277894"/>
                <a:ext cx="346472" cy="367904"/>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solidFill>
                <a:schemeClr val="bg1"/>
              </a:solidFill>
              <a:ln w="28575">
                <a:solidFill>
                  <a:schemeClr val="bg1"/>
                </a:solidFill>
                <a:round/>
              </a:ln>
            </p:spPr>
            <p:txBody>
              <a:bodyPr vert="horz" wrap="square" lIns="68580" tIns="34290" rIns="68580" bIns="34290" numCol="1" anchor="t" anchorCtr="0" compatLnSpc="1"/>
              <a:lstStyle/>
              <a:p>
                <a:endParaRPr lang="id-ID" sz="1350">
                  <a:solidFill>
                    <a:schemeClr val="tx1">
                      <a:lumMod val="75000"/>
                      <a:lumOff val="25000"/>
                    </a:schemeClr>
                  </a:solidFill>
                </a:endParaRPr>
              </a:p>
            </p:txBody>
          </p:sp>
          <p:sp>
            <p:nvSpPr>
              <p:cNvPr id="41" name="Freeform 23"/>
              <p:cNvSpPr>
                <a:spLocks noEditPoints="1"/>
              </p:cNvSpPr>
              <p:nvPr/>
            </p:nvSpPr>
            <p:spPr bwMode="auto">
              <a:xfrm>
                <a:off x="4810501" y="3323138"/>
                <a:ext cx="254794" cy="230982"/>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solidFill>
                <a:schemeClr val="bg1"/>
              </a:solidFill>
              <a:ln w="28575">
                <a:solidFill>
                  <a:schemeClr val="bg1"/>
                </a:solidFill>
                <a:round/>
              </a:ln>
            </p:spPr>
            <p:txBody>
              <a:bodyPr vert="horz" wrap="square" lIns="68580" tIns="34290" rIns="68580" bIns="34290" numCol="1" anchor="t" anchorCtr="0" compatLnSpc="1"/>
              <a:lstStyle/>
              <a:p>
                <a:endParaRPr lang="id-ID" sz="1350">
                  <a:solidFill>
                    <a:schemeClr val="tx1">
                      <a:lumMod val="75000"/>
                      <a:lumOff val="25000"/>
                    </a:schemeClr>
                  </a:solidFill>
                </a:endParaRPr>
              </a:p>
            </p:txBody>
          </p:sp>
          <p:sp>
            <p:nvSpPr>
              <p:cNvPr id="42" name="Freeform 24"/>
              <p:cNvSpPr>
                <a:spLocks noEditPoints="1"/>
              </p:cNvSpPr>
              <p:nvPr/>
            </p:nvSpPr>
            <p:spPr bwMode="auto">
              <a:xfrm>
                <a:off x="4949803" y="3357666"/>
                <a:ext cx="69056" cy="69056"/>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solidFill>
                <a:schemeClr val="bg1"/>
              </a:solidFill>
              <a:ln w="28575">
                <a:solidFill>
                  <a:schemeClr val="bg1"/>
                </a:solidFill>
                <a:round/>
              </a:ln>
            </p:spPr>
            <p:txBody>
              <a:bodyPr vert="horz" wrap="square" lIns="68580" tIns="34290" rIns="68580" bIns="34290" numCol="1" anchor="t" anchorCtr="0" compatLnSpc="1"/>
              <a:lstStyle/>
              <a:p>
                <a:endParaRPr lang="id-ID" sz="1350">
                  <a:solidFill>
                    <a:schemeClr val="tx1">
                      <a:lumMod val="75000"/>
                      <a:lumOff val="25000"/>
                    </a:schemeClr>
                  </a:solidFill>
                </a:endParaRPr>
              </a:p>
            </p:txBody>
          </p:sp>
          <p:sp>
            <p:nvSpPr>
              <p:cNvPr id="43" name="Freeform 15"/>
              <p:cNvSpPr>
                <a:spLocks noEditPoints="1"/>
              </p:cNvSpPr>
              <p:nvPr/>
            </p:nvSpPr>
            <p:spPr bwMode="auto">
              <a:xfrm>
                <a:off x="4170323" y="4099219"/>
                <a:ext cx="322660" cy="369094"/>
              </a:xfrm>
              <a:custGeom>
                <a:avLst/>
                <a:gdLst>
                  <a:gd name="T0" fmla="*/ 112 w 112"/>
                  <a:gd name="T1" fmla="*/ 27 h 128"/>
                  <a:gd name="T2" fmla="*/ 100 w 112"/>
                  <a:gd name="T3" fmla="*/ 16 h 128"/>
                  <a:gd name="T4" fmla="*/ 88 w 112"/>
                  <a:gd name="T5" fmla="*/ 16 h 128"/>
                  <a:gd name="T6" fmla="*/ 88 w 112"/>
                  <a:gd name="T7" fmla="*/ 12 h 128"/>
                  <a:gd name="T8" fmla="*/ 88 w 112"/>
                  <a:gd name="T9" fmla="*/ 12 h 128"/>
                  <a:gd name="T10" fmla="*/ 76 w 112"/>
                  <a:gd name="T11" fmla="*/ 0 h 128"/>
                  <a:gd name="T12" fmla="*/ 36 w 112"/>
                  <a:gd name="T13" fmla="*/ 0 h 128"/>
                  <a:gd name="T14" fmla="*/ 24 w 112"/>
                  <a:gd name="T15" fmla="*/ 12 h 128"/>
                  <a:gd name="T16" fmla="*/ 24 w 112"/>
                  <a:gd name="T17" fmla="*/ 12 h 128"/>
                  <a:gd name="T18" fmla="*/ 24 w 112"/>
                  <a:gd name="T19" fmla="*/ 16 h 128"/>
                  <a:gd name="T20" fmla="*/ 12 w 112"/>
                  <a:gd name="T21" fmla="*/ 16 h 128"/>
                  <a:gd name="T22" fmla="*/ 0 w 112"/>
                  <a:gd name="T23" fmla="*/ 27 h 128"/>
                  <a:gd name="T24" fmla="*/ 0 w 112"/>
                  <a:gd name="T25" fmla="*/ 27 h 128"/>
                  <a:gd name="T26" fmla="*/ 0 w 112"/>
                  <a:gd name="T27" fmla="*/ 32 h 128"/>
                  <a:gd name="T28" fmla="*/ 0 w 112"/>
                  <a:gd name="T29" fmla="*/ 36 h 128"/>
                  <a:gd name="T30" fmla="*/ 8 w 112"/>
                  <a:gd name="T31" fmla="*/ 44 h 128"/>
                  <a:gd name="T32" fmla="*/ 8 w 112"/>
                  <a:gd name="T33" fmla="*/ 44 h 128"/>
                  <a:gd name="T34" fmla="*/ 8 w 112"/>
                  <a:gd name="T35" fmla="*/ 112 h 128"/>
                  <a:gd name="T36" fmla="*/ 24 w 112"/>
                  <a:gd name="T37" fmla="*/ 128 h 128"/>
                  <a:gd name="T38" fmla="*/ 88 w 112"/>
                  <a:gd name="T39" fmla="*/ 128 h 128"/>
                  <a:gd name="T40" fmla="*/ 104 w 112"/>
                  <a:gd name="T41" fmla="*/ 112 h 128"/>
                  <a:gd name="T42" fmla="*/ 104 w 112"/>
                  <a:gd name="T43" fmla="*/ 44 h 128"/>
                  <a:gd name="T44" fmla="*/ 104 w 112"/>
                  <a:gd name="T45" fmla="*/ 44 h 128"/>
                  <a:gd name="T46" fmla="*/ 112 w 112"/>
                  <a:gd name="T47" fmla="*/ 36 h 128"/>
                  <a:gd name="T48" fmla="*/ 112 w 112"/>
                  <a:gd name="T49" fmla="*/ 32 h 128"/>
                  <a:gd name="T50" fmla="*/ 112 w 112"/>
                  <a:gd name="T51" fmla="*/ 27 h 128"/>
                  <a:gd name="T52" fmla="*/ 32 w 112"/>
                  <a:gd name="T53" fmla="*/ 12 h 128"/>
                  <a:gd name="T54" fmla="*/ 36 w 112"/>
                  <a:gd name="T55" fmla="*/ 8 h 128"/>
                  <a:gd name="T56" fmla="*/ 76 w 112"/>
                  <a:gd name="T57" fmla="*/ 8 h 128"/>
                  <a:gd name="T58" fmla="*/ 80 w 112"/>
                  <a:gd name="T59" fmla="*/ 12 h 128"/>
                  <a:gd name="T60" fmla="*/ 80 w 112"/>
                  <a:gd name="T61" fmla="*/ 16 h 128"/>
                  <a:gd name="T62" fmla="*/ 32 w 112"/>
                  <a:gd name="T63" fmla="*/ 16 h 128"/>
                  <a:gd name="T64" fmla="*/ 32 w 112"/>
                  <a:gd name="T65" fmla="*/ 12 h 128"/>
                  <a:gd name="T66" fmla="*/ 96 w 112"/>
                  <a:gd name="T67" fmla="*/ 112 h 128"/>
                  <a:gd name="T68" fmla="*/ 88 w 112"/>
                  <a:gd name="T69" fmla="*/ 120 h 128"/>
                  <a:gd name="T70" fmla="*/ 24 w 112"/>
                  <a:gd name="T71" fmla="*/ 120 h 128"/>
                  <a:gd name="T72" fmla="*/ 16 w 112"/>
                  <a:gd name="T73" fmla="*/ 112 h 128"/>
                  <a:gd name="T74" fmla="*/ 16 w 112"/>
                  <a:gd name="T75" fmla="*/ 44 h 128"/>
                  <a:gd name="T76" fmla="*/ 96 w 112"/>
                  <a:gd name="T77" fmla="*/ 44 h 128"/>
                  <a:gd name="T78" fmla="*/ 96 w 112"/>
                  <a:gd name="T79" fmla="*/ 112 h 128"/>
                  <a:gd name="T80" fmla="*/ 104 w 112"/>
                  <a:gd name="T81" fmla="*/ 32 h 128"/>
                  <a:gd name="T82" fmla="*/ 104 w 112"/>
                  <a:gd name="T83" fmla="*/ 36 h 128"/>
                  <a:gd name="T84" fmla="*/ 8 w 112"/>
                  <a:gd name="T85" fmla="*/ 36 h 128"/>
                  <a:gd name="T86" fmla="*/ 8 w 112"/>
                  <a:gd name="T87" fmla="*/ 32 h 128"/>
                  <a:gd name="T88" fmla="*/ 8 w 112"/>
                  <a:gd name="T89" fmla="*/ 28 h 128"/>
                  <a:gd name="T90" fmla="*/ 12 w 112"/>
                  <a:gd name="T91" fmla="*/ 24 h 128"/>
                  <a:gd name="T92" fmla="*/ 100 w 112"/>
                  <a:gd name="T93" fmla="*/ 24 h 128"/>
                  <a:gd name="T94" fmla="*/ 104 w 112"/>
                  <a:gd name="T95" fmla="*/ 28 h 128"/>
                  <a:gd name="T96" fmla="*/ 104 w 112"/>
                  <a:gd name="T97"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28">
                    <a:moveTo>
                      <a:pt x="112" y="27"/>
                    </a:moveTo>
                    <a:cubicBezTo>
                      <a:pt x="112" y="21"/>
                      <a:pt x="106" y="16"/>
                      <a:pt x="100" y="16"/>
                    </a:cubicBezTo>
                    <a:cubicBezTo>
                      <a:pt x="88" y="16"/>
                      <a:pt x="88" y="16"/>
                      <a:pt x="88" y="16"/>
                    </a:cubicBezTo>
                    <a:cubicBezTo>
                      <a:pt x="88" y="12"/>
                      <a:pt x="88" y="12"/>
                      <a:pt x="88" y="12"/>
                    </a:cubicBezTo>
                    <a:cubicBezTo>
                      <a:pt x="88" y="12"/>
                      <a:pt x="88" y="12"/>
                      <a:pt x="88" y="12"/>
                    </a:cubicBezTo>
                    <a:cubicBezTo>
                      <a:pt x="88" y="5"/>
                      <a:pt x="83" y="0"/>
                      <a:pt x="76" y="0"/>
                    </a:cubicBezTo>
                    <a:cubicBezTo>
                      <a:pt x="36" y="0"/>
                      <a:pt x="36" y="0"/>
                      <a:pt x="36" y="0"/>
                    </a:cubicBezTo>
                    <a:cubicBezTo>
                      <a:pt x="29" y="0"/>
                      <a:pt x="24" y="5"/>
                      <a:pt x="24" y="12"/>
                    </a:cubicBezTo>
                    <a:cubicBezTo>
                      <a:pt x="24" y="12"/>
                      <a:pt x="24" y="12"/>
                      <a:pt x="24" y="12"/>
                    </a:cubicBezTo>
                    <a:cubicBezTo>
                      <a:pt x="24" y="16"/>
                      <a:pt x="24" y="16"/>
                      <a:pt x="24" y="16"/>
                    </a:cubicBezTo>
                    <a:cubicBezTo>
                      <a:pt x="12" y="16"/>
                      <a:pt x="12" y="16"/>
                      <a:pt x="12" y="16"/>
                    </a:cubicBezTo>
                    <a:cubicBezTo>
                      <a:pt x="6" y="16"/>
                      <a:pt x="0" y="21"/>
                      <a:pt x="0" y="27"/>
                    </a:cubicBezTo>
                    <a:cubicBezTo>
                      <a:pt x="0" y="27"/>
                      <a:pt x="0" y="27"/>
                      <a:pt x="0" y="27"/>
                    </a:cubicBezTo>
                    <a:cubicBezTo>
                      <a:pt x="0" y="32"/>
                      <a:pt x="0" y="32"/>
                      <a:pt x="0" y="32"/>
                    </a:cubicBezTo>
                    <a:cubicBezTo>
                      <a:pt x="0" y="36"/>
                      <a:pt x="0" y="36"/>
                      <a:pt x="0" y="36"/>
                    </a:cubicBezTo>
                    <a:cubicBezTo>
                      <a:pt x="0" y="40"/>
                      <a:pt x="4" y="44"/>
                      <a:pt x="8" y="44"/>
                    </a:cubicBezTo>
                    <a:cubicBezTo>
                      <a:pt x="8" y="44"/>
                      <a:pt x="8" y="44"/>
                      <a:pt x="8" y="44"/>
                    </a:cubicBezTo>
                    <a:cubicBezTo>
                      <a:pt x="8" y="112"/>
                      <a:pt x="8" y="112"/>
                      <a:pt x="8" y="112"/>
                    </a:cubicBezTo>
                    <a:cubicBezTo>
                      <a:pt x="8" y="121"/>
                      <a:pt x="15" y="128"/>
                      <a:pt x="24" y="128"/>
                    </a:cubicBezTo>
                    <a:cubicBezTo>
                      <a:pt x="88" y="128"/>
                      <a:pt x="88" y="128"/>
                      <a:pt x="88" y="128"/>
                    </a:cubicBezTo>
                    <a:cubicBezTo>
                      <a:pt x="97" y="128"/>
                      <a:pt x="104" y="121"/>
                      <a:pt x="104" y="112"/>
                    </a:cubicBezTo>
                    <a:cubicBezTo>
                      <a:pt x="104" y="44"/>
                      <a:pt x="104" y="44"/>
                      <a:pt x="104" y="44"/>
                    </a:cubicBezTo>
                    <a:cubicBezTo>
                      <a:pt x="104" y="44"/>
                      <a:pt x="104" y="44"/>
                      <a:pt x="104" y="44"/>
                    </a:cubicBezTo>
                    <a:cubicBezTo>
                      <a:pt x="108" y="44"/>
                      <a:pt x="112" y="40"/>
                      <a:pt x="112" y="36"/>
                    </a:cubicBezTo>
                    <a:cubicBezTo>
                      <a:pt x="112" y="32"/>
                      <a:pt x="112" y="32"/>
                      <a:pt x="112" y="32"/>
                    </a:cubicBezTo>
                    <a:cubicBezTo>
                      <a:pt x="112" y="27"/>
                      <a:pt x="112" y="27"/>
                      <a:pt x="112" y="27"/>
                    </a:cubicBezTo>
                    <a:close/>
                    <a:moveTo>
                      <a:pt x="32" y="12"/>
                    </a:moveTo>
                    <a:cubicBezTo>
                      <a:pt x="32" y="10"/>
                      <a:pt x="34" y="8"/>
                      <a:pt x="36" y="8"/>
                    </a:cubicBezTo>
                    <a:cubicBezTo>
                      <a:pt x="76" y="8"/>
                      <a:pt x="76" y="8"/>
                      <a:pt x="76" y="8"/>
                    </a:cubicBezTo>
                    <a:cubicBezTo>
                      <a:pt x="78" y="8"/>
                      <a:pt x="80" y="10"/>
                      <a:pt x="80" y="12"/>
                    </a:cubicBezTo>
                    <a:cubicBezTo>
                      <a:pt x="80" y="16"/>
                      <a:pt x="80" y="16"/>
                      <a:pt x="80" y="16"/>
                    </a:cubicBezTo>
                    <a:cubicBezTo>
                      <a:pt x="32" y="16"/>
                      <a:pt x="32" y="16"/>
                      <a:pt x="32" y="16"/>
                    </a:cubicBezTo>
                    <a:lnTo>
                      <a:pt x="32" y="12"/>
                    </a:lnTo>
                    <a:close/>
                    <a:moveTo>
                      <a:pt x="96" y="112"/>
                    </a:moveTo>
                    <a:cubicBezTo>
                      <a:pt x="96" y="116"/>
                      <a:pt x="92" y="120"/>
                      <a:pt x="88" y="120"/>
                    </a:cubicBezTo>
                    <a:cubicBezTo>
                      <a:pt x="24" y="120"/>
                      <a:pt x="24" y="120"/>
                      <a:pt x="24" y="120"/>
                    </a:cubicBezTo>
                    <a:cubicBezTo>
                      <a:pt x="20" y="120"/>
                      <a:pt x="16" y="116"/>
                      <a:pt x="16" y="112"/>
                    </a:cubicBezTo>
                    <a:cubicBezTo>
                      <a:pt x="16" y="44"/>
                      <a:pt x="16" y="44"/>
                      <a:pt x="16" y="44"/>
                    </a:cubicBezTo>
                    <a:cubicBezTo>
                      <a:pt x="96" y="44"/>
                      <a:pt x="96" y="44"/>
                      <a:pt x="96" y="44"/>
                    </a:cubicBezTo>
                    <a:lnTo>
                      <a:pt x="96" y="112"/>
                    </a:lnTo>
                    <a:close/>
                    <a:moveTo>
                      <a:pt x="104" y="32"/>
                    </a:moveTo>
                    <a:cubicBezTo>
                      <a:pt x="104" y="36"/>
                      <a:pt x="104" y="36"/>
                      <a:pt x="104" y="36"/>
                    </a:cubicBezTo>
                    <a:cubicBezTo>
                      <a:pt x="8" y="36"/>
                      <a:pt x="8" y="36"/>
                      <a:pt x="8" y="36"/>
                    </a:cubicBezTo>
                    <a:cubicBezTo>
                      <a:pt x="8" y="32"/>
                      <a:pt x="8" y="32"/>
                      <a:pt x="8" y="32"/>
                    </a:cubicBezTo>
                    <a:cubicBezTo>
                      <a:pt x="8" y="28"/>
                      <a:pt x="8" y="28"/>
                      <a:pt x="8" y="28"/>
                    </a:cubicBezTo>
                    <a:cubicBezTo>
                      <a:pt x="8" y="26"/>
                      <a:pt x="10" y="24"/>
                      <a:pt x="12" y="24"/>
                    </a:cubicBezTo>
                    <a:cubicBezTo>
                      <a:pt x="100" y="24"/>
                      <a:pt x="100" y="24"/>
                      <a:pt x="100" y="24"/>
                    </a:cubicBezTo>
                    <a:cubicBezTo>
                      <a:pt x="102" y="24"/>
                      <a:pt x="104" y="26"/>
                      <a:pt x="104" y="28"/>
                    </a:cubicBezTo>
                    <a:lnTo>
                      <a:pt x="104" y="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tx1">
                      <a:lumMod val="75000"/>
                      <a:lumOff val="25000"/>
                    </a:schemeClr>
                  </a:solidFill>
                </a:endParaRPr>
              </a:p>
            </p:txBody>
          </p:sp>
          <p:sp>
            <p:nvSpPr>
              <p:cNvPr id="44" name="Freeform 16"/>
              <p:cNvSpPr>
                <a:spLocks noEditPoints="1"/>
              </p:cNvSpPr>
              <p:nvPr/>
            </p:nvSpPr>
            <p:spPr bwMode="auto">
              <a:xfrm>
                <a:off x="4239379" y="4249238"/>
                <a:ext cx="46435" cy="172641"/>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tx1">
                      <a:lumMod val="75000"/>
                      <a:lumOff val="25000"/>
                    </a:schemeClr>
                  </a:solidFill>
                </a:endParaRPr>
              </a:p>
            </p:txBody>
          </p:sp>
          <p:sp>
            <p:nvSpPr>
              <p:cNvPr id="45" name="Freeform 17"/>
              <p:cNvSpPr>
                <a:spLocks noEditPoints="1"/>
              </p:cNvSpPr>
              <p:nvPr/>
            </p:nvSpPr>
            <p:spPr bwMode="auto">
              <a:xfrm>
                <a:off x="4308436" y="4249238"/>
                <a:ext cx="46435" cy="172641"/>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tx1">
                      <a:lumMod val="75000"/>
                      <a:lumOff val="25000"/>
                    </a:schemeClr>
                  </a:solidFill>
                </a:endParaRPr>
              </a:p>
            </p:txBody>
          </p:sp>
          <p:sp>
            <p:nvSpPr>
              <p:cNvPr id="46" name="Freeform 18"/>
              <p:cNvSpPr>
                <a:spLocks noEditPoints="1"/>
              </p:cNvSpPr>
              <p:nvPr/>
            </p:nvSpPr>
            <p:spPr bwMode="auto">
              <a:xfrm>
                <a:off x="4377492" y="4249238"/>
                <a:ext cx="46435" cy="172641"/>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tx1">
                      <a:lumMod val="75000"/>
                      <a:lumOff val="25000"/>
                    </a:schemeClr>
                  </a:solidFill>
                </a:endParaRPr>
              </a:p>
            </p:txBody>
          </p:sp>
          <p:sp>
            <p:nvSpPr>
              <p:cNvPr id="47" name="Freeform 28"/>
              <p:cNvSpPr>
                <a:spLocks noEditPoints="1"/>
              </p:cNvSpPr>
              <p:nvPr/>
            </p:nvSpPr>
            <p:spPr bwMode="auto">
              <a:xfrm>
                <a:off x="5224147" y="4860692"/>
                <a:ext cx="369094" cy="369094"/>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solidFill>
              <a:ln>
                <a:noFill/>
              </a:ln>
            </p:spPr>
            <p:txBody>
              <a:bodyPr vert="horz" wrap="square" lIns="68580" tIns="34290" rIns="68580" bIns="34290" numCol="1" anchor="t" anchorCtr="0" compatLnSpc="1"/>
              <a:lstStyle/>
              <a:p>
                <a:endParaRPr lang="id-ID" sz="1350">
                  <a:solidFill>
                    <a:schemeClr val="tx1">
                      <a:lumMod val="75000"/>
                      <a:lumOff val="25000"/>
                    </a:schemeClr>
                  </a:solidFill>
                </a:endParaRPr>
              </a:p>
            </p:txBody>
          </p:sp>
          <p:sp>
            <p:nvSpPr>
              <p:cNvPr id="48" name="Freeform 32"/>
              <p:cNvSpPr>
                <a:spLocks noEditPoints="1"/>
              </p:cNvSpPr>
              <p:nvPr/>
            </p:nvSpPr>
            <p:spPr bwMode="auto">
              <a:xfrm>
                <a:off x="4621968" y="5718031"/>
                <a:ext cx="339329" cy="333375"/>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tx1">
                      <a:lumMod val="75000"/>
                      <a:lumOff val="25000"/>
                    </a:schemeClr>
                  </a:solidFill>
                </a:endParaRPr>
              </a:p>
            </p:txBody>
          </p:sp>
          <p:sp>
            <p:nvSpPr>
              <p:cNvPr id="49" name="Freeform 33"/>
              <p:cNvSpPr>
                <a:spLocks noEditPoints="1"/>
              </p:cNvSpPr>
              <p:nvPr/>
            </p:nvSpPr>
            <p:spPr bwMode="auto">
              <a:xfrm>
                <a:off x="4786274" y="5868050"/>
                <a:ext cx="57150" cy="5715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tx1">
                      <a:lumMod val="75000"/>
                      <a:lumOff val="25000"/>
                    </a:schemeClr>
                  </a:solidFill>
                </a:endParaRPr>
              </a:p>
            </p:txBody>
          </p:sp>
          <p:sp>
            <p:nvSpPr>
              <p:cNvPr id="50" name="Freeform 34"/>
              <p:cNvSpPr>
                <a:spLocks noEditPoints="1"/>
              </p:cNvSpPr>
              <p:nvPr/>
            </p:nvSpPr>
            <p:spPr bwMode="auto">
              <a:xfrm>
                <a:off x="4936293" y="5683502"/>
                <a:ext cx="57150" cy="5715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tx1">
                      <a:lumMod val="75000"/>
                      <a:lumOff val="25000"/>
                    </a:schemeClr>
                  </a:solidFill>
                </a:endParaRPr>
              </a:p>
            </p:txBody>
          </p:sp>
          <p:sp>
            <p:nvSpPr>
              <p:cNvPr id="51" name="Freeform 35"/>
              <p:cNvSpPr>
                <a:spLocks noEditPoints="1"/>
              </p:cNvSpPr>
              <p:nvPr/>
            </p:nvSpPr>
            <p:spPr bwMode="auto">
              <a:xfrm>
                <a:off x="4717218" y="5856143"/>
                <a:ext cx="46435" cy="4643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tx1">
                      <a:lumMod val="75000"/>
                      <a:lumOff val="25000"/>
                    </a:schemeClr>
                  </a:solidFill>
                </a:endParaRPr>
              </a:p>
            </p:txBody>
          </p:sp>
          <p:sp>
            <p:nvSpPr>
              <p:cNvPr id="52" name="Oval 36"/>
              <p:cNvSpPr>
                <a:spLocks noChangeArrowheads="1"/>
              </p:cNvSpPr>
              <p:nvPr/>
            </p:nvSpPr>
            <p:spPr bwMode="auto">
              <a:xfrm>
                <a:off x="4763653" y="5937106"/>
                <a:ext cx="22622" cy="2262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tx1">
                      <a:lumMod val="75000"/>
                      <a:lumOff val="25000"/>
                    </a:schemeClr>
                  </a:solidFill>
                </a:endParaRPr>
              </a:p>
            </p:txBody>
          </p:sp>
          <p:sp>
            <p:nvSpPr>
              <p:cNvPr id="53" name="Oval 37"/>
              <p:cNvSpPr>
                <a:spLocks noChangeArrowheads="1"/>
              </p:cNvSpPr>
              <p:nvPr/>
            </p:nvSpPr>
            <p:spPr bwMode="auto">
              <a:xfrm>
                <a:off x="4947009" y="5764465"/>
                <a:ext cx="23813" cy="2262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tx1">
                      <a:lumMod val="75000"/>
                      <a:lumOff val="25000"/>
                    </a:schemeClr>
                  </a:solidFill>
                </a:endParaRPr>
              </a:p>
            </p:txBody>
          </p:sp>
        </p:grpSp>
        <p:sp>
          <p:nvSpPr>
            <p:cNvPr id="10" name="文本框 9"/>
            <p:cNvSpPr txBox="1"/>
            <p:nvPr/>
          </p:nvSpPr>
          <p:spPr>
            <a:xfrm>
              <a:off x="7355934" y="2351936"/>
              <a:ext cx="2424915" cy="34569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355932" y="2592155"/>
              <a:ext cx="3771976" cy="565682"/>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7355934" y="3188781"/>
              <a:ext cx="2424915" cy="34569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7355934" y="3969558"/>
              <a:ext cx="2424915" cy="34569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7355934" y="4718379"/>
              <a:ext cx="2424915" cy="34569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7355934" y="5564024"/>
              <a:ext cx="2424915" cy="34569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972852" y="2582862"/>
              <a:ext cx="967386" cy="377121"/>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23" name="文本框 22"/>
            <p:cNvSpPr txBox="1"/>
            <p:nvPr/>
          </p:nvSpPr>
          <p:spPr>
            <a:xfrm>
              <a:off x="1972852" y="3265584"/>
              <a:ext cx="967386" cy="377121"/>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24" name="文本框 23"/>
            <p:cNvSpPr txBox="1"/>
            <p:nvPr/>
          </p:nvSpPr>
          <p:spPr>
            <a:xfrm>
              <a:off x="1972852" y="4150892"/>
              <a:ext cx="967386" cy="377121"/>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25" name="文本框 24"/>
            <p:cNvSpPr txBox="1"/>
            <p:nvPr/>
          </p:nvSpPr>
          <p:spPr>
            <a:xfrm>
              <a:off x="1972852" y="4879157"/>
              <a:ext cx="967386" cy="377121"/>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26" name="文本框 25"/>
            <p:cNvSpPr txBox="1"/>
            <p:nvPr/>
          </p:nvSpPr>
          <p:spPr>
            <a:xfrm>
              <a:off x="1972852" y="5694694"/>
              <a:ext cx="967386" cy="377121"/>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54" name="文本框 53"/>
            <p:cNvSpPr txBox="1"/>
            <p:nvPr/>
          </p:nvSpPr>
          <p:spPr>
            <a:xfrm>
              <a:off x="7355932" y="3416844"/>
              <a:ext cx="3771976" cy="565682"/>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7355932" y="4184518"/>
              <a:ext cx="3771976" cy="565682"/>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7355932" y="4973438"/>
              <a:ext cx="3771976" cy="565682"/>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7355932" y="5823883"/>
              <a:ext cx="3771976" cy="565682"/>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BF9"/>
        </a:solidFill>
        <a:effectLst/>
      </p:bgPr>
    </p:bg>
    <p:spTree>
      <p:nvGrpSpPr>
        <p:cNvPr id="1" name=""/>
        <p:cNvGrpSpPr/>
        <p:nvPr/>
      </p:nvGrpSpPr>
      <p:grpSpPr>
        <a:xfrm>
          <a:off x="0" y="0"/>
          <a:ext cx="0" cy="0"/>
          <a:chOff x="0" y="0"/>
          <a:chExt cx="0" cy="0"/>
        </a:xfrm>
      </p:grpSpPr>
      <p:sp>
        <p:nvSpPr>
          <p:cNvPr id="11" name="矩形 10"/>
          <p:cNvSpPr/>
          <p:nvPr/>
        </p:nvSpPr>
        <p:spPr>
          <a:xfrm>
            <a:off x="476250" y="381000"/>
            <a:ext cx="114300" cy="685800"/>
          </a:xfrm>
          <a:prstGeom prst="rect">
            <a:avLst/>
          </a:prstGeom>
          <a:solidFill>
            <a:srgbClr val="699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9155"/>
              </a:solidFill>
            </a:endParaRPr>
          </a:p>
        </p:txBody>
      </p:sp>
      <p:sp>
        <p:nvSpPr>
          <p:cNvPr id="17" name="文本框 16"/>
          <p:cNvSpPr txBox="1"/>
          <p:nvPr/>
        </p:nvSpPr>
        <p:spPr>
          <a:xfrm>
            <a:off x="476250" y="222221"/>
            <a:ext cx="1540348" cy="1015663"/>
          </a:xfrm>
          <a:prstGeom prst="rect">
            <a:avLst/>
          </a:prstGeom>
          <a:noFill/>
        </p:spPr>
        <p:txBody>
          <a:bodyPr wrap="square" rtlCol="0">
            <a:spAutoFit/>
          </a:bodyPr>
          <a:lstStyle/>
          <a:p>
            <a:pPr algn="ctr"/>
            <a:r>
              <a:rPr lang="en-US" altLang="zh-CN" sz="6000" b="1" dirty="0" smtClean="0">
                <a:solidFill>
                  <a:srgbClr val="699155"/>
                </a:solidFill>
                <a:latin typeface="华文仿宋" panose="02010600040101010101" pitchFamily="2" charset="-122"/>
                <a:ea typeface="华文仿宋" panose="02010600040101010101" pitchFamily="2" charset="-122"/>
              </a:rPr>
              <a:t>03</a:t>
            </a:r>
            <a:endParaRPr lang="zh-CN" altLang="en-US" sz="6000" b="1" dirty="0">
              <a:solidFill>
                <a:srgbClr val="699155"/>
              </a:solidFill>
              <a:latin typeface="华文仿宋" panose="02010600040101010101" pitchFamily="2" charset="-122"/>
              <a:ea typeface="华文仿宋" panose="02010600040101010101" pitchFamily="2" charset="-122"/>
            </a:endParaRPr>
          </a:p>
        </p:txBody>
      </p:sp>
      <p:sp>
        <p:nvSpPr>
          <p:cNvPr id="8" name="矩形 7"/>
          <p:cNvSpPr/>
          <p:nvPr/>
        </p:nvSpPr>
        <p:spPr>
          <a:xfrm>
            <a:off x="1783039" y="181159"/>
            <a:ext cx="1800493" cy="562783"/>
          </a:xfrm>
          <a:prstGeom prst="rect">
            <a:avLst/>
          </a:prstGeom>
        </p:spPr>
        <p:txBody>
          <a:bodyPr wrap="none">
            <a:spAutoFit/>
          </a:bodyPr>
          <a:lstStyle/>
          <a:p>
            <a:pPr>
              <a:lnSpc>
                <a:spcPct val="200000"/>
              </a:lnSpc>
            </a:pPr>
            <a:r>
              <a:rPr lang="zh-CN" altLang="en-US" dirty="0" smtClean="0">
                <a:solidFill>
                  <a:srgbClr val="699155"/>
                </a:solidFill>
                <a:latin typeface="微软雅黑" panose="020B0503020204020204" pitchFamily="34" charset="-122"/>
                <a:ea typeface="微软雅黑" panose="020B0503020204020204" pitchFamily="34" charset="-122"/>
              </a:rPr>
              <a:t>课题研究的进展</a:t>
            </a:r>
            <a:endParaRPr lang="en-US" altLang="zh-CN" dirty="0">
              <a:solidFill>
                <a:srgbClr val="699155"/>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783039"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699155"/>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699155"/>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6" name="Group 75"/>
          <p:cNvGrpSpPr/>
          <p:nvPr/>
        </p:nvGrpSpPr>
        <p:grpSpPr>
          <a:xfrm>
            <a:off x="4706699" y="2686330"/>
            <a:ext cx="2359772" cy="2354271"/>
            <a:chOff x="-4883027" y="3186358"/>
            <a:chExt cx="4767262" cy="4756150"/>
          </a:xfrm>
          <a:solidFill>
            <a:srgbClr val="699155"/>
          </a:solidFill>
        </p:grpSpPr>
        <p:sp>
          <p:nvSpPr>
            <p:cNvPr id="7" name="Freeform 33"/>
            <p:cNvSpPr/>
            <p:nvPr/>
          </p:nvSpPr>
          <p:spPr bwMode="auto">
            <a:xfrm>
              <a:off x="-4089277" y="7501183"/>
              <a:ext cx="288925" cy="441325"/>
            </a:xfrm>
            <a:custGeom>
              <a:avLst/>
              <a:gdLst>
                <a:gd name="T0" fmla="*/ 44 w 182"/>
                <a:gd name="T1" fmla="*/ 0 h 278"/>
                <a:gd name="T2" fmla="*/ 44 w 182"/>
                <a:gd name="T3" fmla="*/ 0 h 278"/>
                <a:gd name="T4" fmla="*/ 34 w 182"/>
                <a:gd name="T5" fmla="*/ 42 h 278"/>
                <a:gd name="T6" fmla="*/ 24 w 182"/>
                <a:gd name="T7" fmla="*/ 84 h 278"/>
                <a:gd name="T8" fmla="*/ 14 w 182"/>
                <a:gd name="T9" fmla="*/ 134 h 278"/>
                <a:gd name="T10" fmla="*/ 6 w 182"/>
                <a:gd name="T11" fmla="*/ 184 h 278"/>
                <a:gd name="T12" fmla="*/ 0 w 182"/>
                <a:gd name="T13" fmla="*/ 228 h 278"/>
                <a:gd name="T14" fmla="*/ 0 w 182"/>
                <a:gd name="T15" fmla="*/ 246 h 278"/>
                <a:gd name="T16" fmla="*/ 2 w 182"/>
                <a:gd name="T17" fmla="*/ 262 h 278"/>
                <a:gd name="T18" fmla="*/ 4 w 182"/>
                <a:gd name="T19" fmla="*/ 272 h 278"/>
                <a:gd name="T20" fmla="*/ 6 w 182"/>
                <a:gd name="T21" fmla="*/ 276 h 278"/>
                <a:gd name="T22" fmla="*/ 10 w 182"/>
                <a:gd name="T23" fmla="*/ 278 h 278"/>
                <a:gd name="T24" fmla="*/ 10 w 182"/>
                <a:gd name="T25" fmla="*/ 278 h 278"/>
                <a:gd name="T26" fmla="*/ 14 w 182"/>
                <a:gd name="T27" fmla="*/ 278 h 278"/>
                <a:gd name="T28" fmla="*/ 18 w 182"/>
                <a:gd name="T29" fmla="*/ 278 h 278"/>
                <a:gd name="T30" fmla="*/ 26 w 182"/>
                <a:gd name="T31" fmla="*/ 272 h 278"/>
                <a:gd name="T32" fmla="*/ 38 w 182"/>
                <a:gd name="T33" fmla="*/ 260 h 278"/>
                <a:gd name="T34" fmla="*/ 50 w 182"/>
                <a:gd name="T35" fmla="*/ 244 h 278"/>
                <a:gd name="T36" fmla="*/ 78 w 182"/>
                <a:gd name="T37" fmla="*/ 202 h 278"/>
                <a:gd name="T38" fmla="*/ 108 w 182"/>
                <a:gd name="T39" fmla="*/ 154 h 278"/>
                <a:gd name="T40" fmla="*/ 136 w 182"/>
                <a:gd name="T41" fmla="*/ 106 h 278"/>
                <a:gd name="T42" fmla="*/ 160 w 182"/>
                <a:gd name="T43" fmla="*/ 62 h 278"/>
                <a:gd name="T44" fmla="*/ 182 w 182"/>
                <a:gd name="T45" fmla="*/ 20 h 278"/>
                <a:gd name="T46" fmla="*/ 44 w 182"/>
                <a:gd name="T4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2" h="278">
                  <a:moveTo>
                    <a:pt x="44" y="0"/>
                  </a:moveTo>
                  <a:lnTo>
                    <a:pt x="44" y="0"/>
                  </a:lnTo>
                  <a:lnTo>
                    <a:pt x="34" y="42"/>
                  </a:lnTo>
                  <a:lnTo>
                    <a:pt x="24" y="84"/>
                  </a:lnTo>
                  <a:lnTo>
                    <a:pt x="14" y="134"/>
                  </a:lnTo>
                  <a:lnTo>
                    <a:pt x="6" y="184"/>
                  </a:lnTo>
                  <a:lnTo>
                    <a:pt x="0" y="228"/>
                  </a:lnTo>
                  <a:lnTo>
                    <a:pt x="0" y="246"/>
                  </a:lnTo>
                  <a:lnTo>
                    <a:pt x="2" y="262"/>
                  </a:lnTo>
                  <a:lnTo>
                    <a:pt x="4" y="272"/>
                  </a:lnTo>
                  <a:lnTo>
                    <a:pt x="6" y="276"/>
                  </a:lnTo>
                  <a:lnTo>
                    <a:pt x="10" y="278"/>
                  </a:lnTo>
                  <a:lnTo>
                    <a:pt x="10" y="278"/>
                  </a:lnTo>
                  <a:lnTo>
                    <a:pt x="14" y="278"/>
                  </a:lnTo>
                  <a:lnTo>
                    <a:pt x="18" y="278"/>
                  </a:lnTo>
                  <a:lnTo>
                    <a:pt x="26" y="272"/>
                  </a:lnTo>
                  <a:lnTo>
                    <a:pt x="38" y="260"/>
                  </a:lnTo>
                  <a:lnTo>
                    <a:pt x="50" y="244"/>
                  </a:lnTo>
                  <a:lnTo>
                    <a:pt x="78" y="202"/>
                  </a:lnTo>
                  <a:lnTo>
                    <a:pt x="108" y="154"/>
                  </a:lnTo>
                  <a:lnTo>
                    <a:pt x="136" y="106"/>
                  </a:lnTo>
                  <a:lnTo>
                    <a:pt x="160" y="62"/>
                  </a:lnTo>
                  <a:lnTo>
                    <a:pt x="182" y="20"/>
                  </a:lnTo>
                  <a:lnTo>
                    <a:pt x="4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 name="Freeform 34"/>
            <p:cNvSpPr/>
            <p:nvPr/>
          </p:nvSpPr>
          <p:spPr bwMode="auto">
            <a:xfrm>
              <a:off x="-4089277" y="7501183"/>
              <a:ext cx="288925" cy="441325"/>
            </a:xfrm>
            <a:custGeom>
              <a:avLst/>
              <a:gdLst>
                <a:gd name="T0" fmla="*/ 44 w 182"/>
                <a:gd name="T1" fmla="*/ 0 h 278"/>
                <a:gd name="T2" fmla="*/ 44 w 182"/>
                <a:gd name="T3" fmla="*/ 0 h 278"/>
                <a:gd name="T4" fmla="*/ 34 w 182"/>
                <a:gd name="T5" fmla="*/ 42 h 278"/>
                <a:gd name="T6" fmla="*/ 24 w 182"/>
                <a:gd name="T7" fmla="*/ 84 h 278"/>
                <a:gd name="T8" fmla="*/ 14 w 182"/>
                <a:gd name="T9" fmla="*/ 134 h 278"/>
                <a:gd name="T10" fmla="*/ 6 w 182"/>
                <a:gd name="T11" fmla="*/ 184 h 278"/>
                <a:gd name="T12" fmla="*/ 0 w 182"/>
                <a:gd name="T13" fmla="*/ 228 h 278"/>
                <a:gd name="T14" fmla="*/ 0 w 182"/>
                <a:gd name="T15" fmla="*/ 246 h 278"/>
                <a:gd name="T16" fmla="*/ 2 w 182"/>
                <a:gd name="T17" fmla="*/ 262 h 278"/>
                <a:gd name="T18" fmla="*/ 4 w 182"/>
                <a:gd name="T19" fmla="*/ 272 h 278"/>
                <a:gd name="T20" fmla="*/ 6 w 182"/>
                <a:gd name="T21" fmla="*/ 276 h 278"/>
                <a:gd name="T22" fmla="*/ 10 w 182"/>
                <a:gd name="T23" fmla="*/ 278 h 278"/>
                <a:gd name="T24" fmla="*/ 10 w 182"/>
                <a:gd name="T25" fmla="*/ 278 h 278"/>
                <a:gd name="T26" fmla="*/ 14 w 182"/>
                <a:gd name="T27" fmla="*/ 278 h 278"/>
                <a:gd name="T28" fmla="*/ 18 w 182"/>
                <a:gd name="T29" fmla="*/ 278 h 278"/>
                <a:gd name="T30" fmla="*/ 26 w 182"/>
                <a:gd name="T31" fmla="*/ 272 h 278"/>
                <a:gd name="T32" fmla="*/ 38 w 182"/>
                <a:gd name="T33" fmla="*/ 260 h 278"/>
                <a:gd name="T34" fmla="*/ 50 w 182"/>
                <a:gd name="T35" fmla="*/ 244 h 278"/>
                <a:gd name="T36" fmla="*/ 78 w 182"/>
                <a:gd name="T37" fmla="*/ 202 h 278"/>
                <a:gd name="T38" fmla="*/ 108 w 182"/>
                <a:gd name="T39" fmla="*/ 154 h 278"/>
                <a:gd name="T40" fmla="*/ 136 w 182"/>
                <a:gd name="T41" fmla="*/ 106 h 278"/>
                <a:gd name="T42" fmla="*/ 160 w 182"/>
                <a:gd name="T43" fmla="*/ 62 h 278"/>
                <a:gd name="T44" fmla="*/ 182 w 182"/>
                <a:gd name="T45" fmla="*/ 20 h 278"/>
                <a:gd name="T46" fmla="*/ 44 w 182"/>
                <a:gd name="T4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2" h="278">
                  <a:moveTo>
                    <a:pt x="44" y="0"/>
                  </a:moveTo>
                  <a:lnTo>
                    <a:pt x="44" y="0"/>
                  </a:lnTo>
                  <a:lnTo>
                    <a:pt x="34" y="42"/>
                  </a:lnTo>
                  <a:lnTo>
                    <a:pt x="24" y="84"/>
                  </a:lnTo>
                  <a:lnTo>
                    <a:pt x="14" y="134"/>
                  </a:lnTo>
                  <a:lnTo>
                    <a:pt x="6" y="184"/>
                  </a:lnTo>
                  <a:lnTo>
                    <a:pt x="0" y="228"/>
                  </a:lnTo>
                  <a:lnTo>
                    <a:pt x="0" y="246"/>
                  </a:lnTo>
                  <a:lnTo>
                    <a:pt x="2" y="262"/>
                  </a:lnTo>
                  <a:lnTo>
                    <a:pt x="4" y="272"/>
                  </a:lnTo>
                  <a:lnTo>
                    <a:pt x="6" y="276"/>
                  </a:lnTo>
                  <a:lnTo>
                    <a:pt x="10" y="278"/>
                  </a:lnTo>
                  <a:lnTo>
                    <a:pt x="10" y="278"/>
                  </a:lnTo>
                  <a:lnTo>
                    <a:pt x="14" y="278"/>
                  </a:lnTo>
                  <a:lnTo>
                    <a:pt x="18" y="278"/>
                  </a:lnTo>
                  <a:lnTo>
                    <a:pt x="26" y="272"/>
                  </a:lnTo>
                  <a:lnTo>
                    <a:pt x="38" y="260"/>
                  </a:lnTo>
                  <a:lnTo>
                    <a:pt x="50" y="244"/>
                  </a:lnTo>
                  <a:lnTo>
                    <a:pt x="78" y="202"/>
                  </a:lnTo>
                  <a:lnTo>
                    <a:pt x="108" y="154"/>
                  </a:lnTo>
                  <a:lnTo>
                    <a:pt x="136" y="106"/>
                  </a:lnTo>
                  <a:lnTo>
                    <a:pt x="160" y="62"/>
                  </a:lnTo>
                  <a:lnTo>
                    <a:pt x="182" y="20"/>
                  </a:lnTo>
                  <a:lnTo>
                    <a:pt x="4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 name="Freeform 35"/>
            <p:cNvSpPr/>
            <p:nvPr/>
          </p:nvSpPr>
          <p:spPr bwMode="auto">
            <a:xfrm>
              <a:off x="-1280990" y="7501183"/>
              <a:ext cx="285750" cy="441325"/>
            </a:xfrm>
            <a:custGeom>
              <a:avLst/>
              <a:gdLst>
                <a:gd name="T0" fmla="*/ 136 w 180"/>
                <a:gd name="T1" fmla="*/ 0 h 278"/>
                <a:gd name="T2" fmla="*/ 136 w 180"/>
                <a:gd name="T3" fmla="*/ 0 h 278"/>
                <a:gd name="T4" fmla="*/ 146 w 180"/>
                <a:gd name="T5" fmla="*/ 42 h 278"/>
                <a:gd name="T6" fmla="*/ 156 w 180"/>
                <a:gd name="T7" fmla="*/ 84 h 278"/>
                <a:gd name="T8" fmla="*/ 166 w 180"/>
                <a:gd name="T9" fmla="*/ 134 h 278"/>
                <a:gd name="T10" fmla="*/ 174 w 180"/>
                <a:gd name="T11" fmla="*/ 184 h 278"/>
                <a:gd name="T12" fmla="*/ 180 w 180"/>
                <a:gd name="T13" fmla="*/ 228 h 278"/>
                <a:gd name="T14" fmla="*/ 180 w 180"/>
                <a:gd name="T15" fmla="*/ 246 h 278"/>
                <a:gd name="T16" fmla="*/ 180 w 180"/>
                <a:gd name="T17" fmla="*/ 262 h 278"/>
                <a:gd name="T18" fmla="*/ 176 w 180"/>
                <a:gd name="T19" fmla="*/ 272 h 278"/>
                <a:gd name="T20" fmla="*/ 174 w 180"/>
                <a:gd name="T21" fmla="*/ 276 h 278"/>
                <a:gd name="T22" fmla="*/ 170 w 180"/>
                <a:gd name="T23" fmla="*/ 278 h 278"/>
                <a:gd name="T24" fmla="*/ 170 w 180"/>
                <a:gd name="T25" fmla="*/ 278 h 278"/>
                <a:gd name="T26" fmla="*/ 168 w 180"/>
                <a:gd name="T27" fmla="*/ 278 h 278"/>
                <a:gd name="T28" fmla="*/ 164 w 180"/>
                <a:gd name="T29" fmla="*/ 278 h 278"/>
                <a:gd name="T30" fmla="*/ 154 w 180"/>
                <a:gd name="T31" fmla="*/ 272 h 278"/>
                <a:gd name="T32" fmla="*/ 142 w 180"/>
                <a:gd name="T33" fmla="*/ 260 h 278"/>
                <a:gd name="T34" fmla="*/ 130 w 180"/>
                <a:gd name="T35" fmla="*/ 244 h 278"/>
                <a:gd name="T36" fmla="*/ 102 w 180"/>
                <a:gd name="T37" fmla="*/ 202 h 278"/>
                <a:gd name="T38" fmla="*/ 72 w 180"/>
                <a:gd name="T39" fmla="*/ 154 h 278"/>
                <a:gd name="T40" fmla="*/ 44 w 180"/>
                <a:gd name="T41" fmla="*/ 106 h 278"/>
                <a:gd name="T42" fmla="*/ 22 w 180"/>
                <a:gd name="T43" fmla="*/ 62 h 278"/>
                <a:gd name="T44" fmla="*/ 0 w 180"/>
                <a:gd name="T45" fmla="*/ 20 h 278"/>
                <a:gd name="T46" fmla="*/ 136 w 180"/>
                <a:gd name="T4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0" h="278">
                  <a:moveTo>
                    <a:pt x="136" y="0"/>
                  </a:moveTo>
                  <a:lnTo>
                    <a:pt x="136" y="0"/>
                  </a:lnTo>
                  <a:lnTo>
                    <a:pt x="146" y="42"/>
                  </a:lnTo>
                  <a:lnTo>
                    <a:pt x="156" y="84"/>
                  </a:lnTo>
                  <a:lnTo>
                    <a:pt x="166" y="134"/>
                  </a:lnTo>
                  <a:lnTo>
                    <a:pt x="174" y="184"/>
                  </a:lnTo>
                  <a:lnTo>
                    <a:pt x="180" y="228"/>
                  </a:lnTo>
                  <a:lnTo>
                    <a:pt x="180" y="246"/>
                  </a:lnTo>
                  <a:lnTo>
                    <a:pt x="180" y="262"/>
                  </a:lnTo>
                  <a:lnTo>
                    <a:pt x="176" y="272"/>
                  </a:lnTo>
                  <a:lnTo>
                    <a:pt x="174" y="276"/>
                  </a:lnTo>
                  <a:lnTo>
                    <a:pt x="170" y="278"/>
                  </a:lnTo>
                  <a:lnTo>
                    <a:pt x="170" y="278"/>
                  </a:lnTo>
                  <a:lnTo>
                    <a:pt x="168" y="278"/>
                  </a:lnTo>
                  <a:lnTo>
                    <a:pt x="164" y="278"/>
                  </a:lnTo>
                  <a:lnTo>
                    <a:pt x="154" y="272"/>
                  </a:lnTo>
                  <a:lnTo>
                    <a:pt x="142" y="260"/>
                  </a:lnTo>
                  <a:lnTo>
                    <a:pt x="130" y="244"/>
                  </a:lnTo>
                  <a:lnTo>
                    <a:pt x="102" y="202"/>
                  </a:lnTo>
                  <a:lnTo>
                    <a:pt x="72" y="154"/>
                  </a:lnTo>
                  <a:lnTo>
                    <a:pt x="44" y="106"/>
                  </a:lnTo>
                  <a:lnTo>
                    <a:pt x="22" y="62"/>
                  </a:lnTo>
                  <a:lnTo>
                    <a:pt x="0" y="20"/>
                  </a:lnTo>
                  <a:lnTo>
                    <a:pt x="1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 name="Freeform 36"/>
            <p:cNvSpPr/>
            <p:nvPr/>
          </p:nvSpPr>
          <p:spPr bwMode="auto">
            <a:xfrm>
              <a:off x="-1280990" y="7501183"/>
              <a:ext cx="285750" cy="441325"/>
            </a:xfrm>
            <a:custGeom>
              <a:avLst/>
              <a:gdLst>
                <a:gd name="T0" fmla="*/ 136 w 180"/>
                <a:gd name="T1" fmla="*/ 0 h 278"/>
                <a:gd name="T2" fmla="*/ 136 w 180"/>
                <a:gd name="T3" fmla="*/ 0 h 278"/>
                <a:gd name="T4" fmla="*/ 146 w 180"/>
                <a:gd name="T5" fmla="*/ 42 h 278"/>
                <a:gd name="T6" fmla="*/ 156 w 180"/>
                <a:gd name="T7" fmla="*/ 84 h 278"/>
                <a:gd name="T8" fmla="*/ 166 w 180"/>
                <a:gd name="T9" fmla="*/ 134 h 278"/>
                <a:gd name="T10" fmla="*/ 174 w 180"/>
                <a:gd name="T11" fmla="*/ 184 h 278"/>
                <a:gd name="T12" fmla="*/ 180 w 180"/>
                <a:gd name="T13" fmla="*/ 228 h 278"/>
                <a:gd name="T14" fmla="*/ 180 w 180"/>
                <a:gd name="T15" fmla="*/ 246 h 278"/>
                <a:gd name="T16" fmla="*/ 180 w 180"/>
                <a:gd name="T17" fmla="*/ 262 h 278"/>
                <a:gd name="T18" fmla="*/ 176 w 180"/>
                <a:gd name="T19" fmla="*/ 272 h 278"/>
                <a:gd name="T20" fmla="*/ 174 w 180"/>
                <a:gd name="T21" fmla="*/ 276 h 278"/>
                <a:gd name="T22" fmla="*/ 170 w 180"/>
                <a:gd name="T23" fmla="*/ 278 h 278"/>
                <a:gd name="T24" fmla="*/ 170 w 180"/>
                <a:gd name="T25" fmla="*/ 278 h 278"/>
                <a:gd name="T26" fmla="*/ 168 w 180"/>
                <a:gd name="T27" fmla="*/ 278 h 278"/>
                <a:gd name="T28" fmla="*/ 164 w 180"/>
                <a:gd name="T29" fmla="*/ 278 h 278"/>
                <a:gd name="T30" fmla="*/ 154 w 180"/>
                <a:gd name="T31" fmla="*/ 272 h 278"/>
                <a:gd name="T32" fmla="*/ 142 w 180"/>
                <a:gd name="T33" fmla="*/ 260 h 278"/>
                <a:gd name="T34" fmla="*/ 130 w 180"/>
                <a:gd name="T35" fmla="*/ 244 h 278"/>
                <a:gd name="T36" fmla="*/ 102 w 180"/>
                <a:gd name="T37" fmla="*/ 202 h 278"/>
                <a:gd name="T38" fmla="*/ 72 w 180"/>
                <a:gd name="T39" fmla="*/ 154 h 278"/>
                <a:gd name="T40" fmla="*/ 44 w 180"/>
                <a:gd name="T41" fmla="*/ 106 h 278"/>
                <a:gd name="T42" fmla="*/ 22 w 180"/>
                <a:gd name="T43" fmla="*/ 62 h 278"/>
                <a:gd name="T44" fmla="*/ 0 w 180"/>
                <a:gd name="T45" fmla="*/ 20 h 278"/>
                <a:gd name="T46" fmla="*/ 136 w 180"/>
                <a:gd name="T4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0" h="278">
                  <a:moveTo>
                    <a:pt x="136" y="0"/>
                  </a:moveTo>
                  <a:lnTo>
                    <a:pt x="136" y="0"/>
                  </a:lnTo>
                  <a:lnTo>
                    <a:pt x="146" y="42"/>
                  </a:lnTo>
                  <a:lnTo>
                    <a:pt x="156" y="84"/>
                  </a:lnTo>
                  <a:lnTo>
                    <a:pt x="166" y="134"/>
                  </a:lnTo>
                  <a:lnTo>
                    <a:pt x="174" y="184"/>
                  </a:lnTo>
                  <a:lnTo>
                    <a:pt x="180" y="228"/>
                  </a:lnTo>
                  <a:lnTo>
                    <a:pt x="180" y="246"/>
                  </a:lnTo>
                  <a:lnTo>
                    <a:pt x="180" y="262"/>
                  </a:lnTo>
                  <a:lnTo>
                    <a:pt x="176" y="272"/>
                  </a:lnTo>
                  <a:lnTo>
                    <a:pt x="174" y="276"/>
                  </a:lnTo>
                  <a:lnTo>
                    <a:pt x="170" y="278"/>
                  </a:lnTo>
                  <a:lnTo>
                    <a:pt x="170" y="278"/>
                  </a:lnTo>
                  <a:lnTo>
                    <a:pt x="168" y="278"/>
                  </a:lnTo>
                  <a:lnTo>
                    <a:pt x="164" y="278"/>
                  </a:lnTo>
                  <a:lnTo>
                    <a:pt x="154" y="272"/>
                  </a:lnTo>
                  <a:lnTo>
                    <a:pt x="142" y="260"/>
                  </a:lnTo>
                  <a:lnTo>
                    <a:pt x="130" y="244"/>
                  </a:lnTo>
                  <a:lnTo>
                    <a:pt x="102" y="202"/>
                  </a:lnTo>
                  <a:lnTo>
                    <a:pt x="72" y="154"/>
                  </a:lnTo>
                  <a:lnTo>
                    <a:pt x="44" y="106"/>
                  </a:lnTo>
                  <a:lnTo>
                    <a:pt x="22" y="62"/>
                  </a:lnTo>
                  <a:lnTo>
                    <a:pt x="0" y="20"/>
                  </a:lnTo>
                  <a:lnTo>
                    <a:pt x="13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 name="Freeform 74"/>
            <p:cNvSpPr/>
            <p:nvPr/>
          </p:nvSpPr>
          <p:spPr bwMode="auto">
            <a:xfrm>
              <a:off x="-3098677" y="3186358"/>
              <a:ext cx="1198562" cy="1108075"/>
            </a:xfrm>
            <a:custGeom>
              <a:avLst/>
              <a:gdLst>
                <a:gd name="T0" fmla="*/ 707 w 755"/>
                <a:gd name="T1" fmla="*/ 0 h 698"/>
                <a:gd name="T2" fmla="*/ 689 w 755"/>
                <a:gd name="T3" fmla="*/ 4 h 698"/>
                <a:gd name="T4" fmla="*/ 673 w 755"/>
                <a:gd name="T5" fmla="*/ 14 h 698"/>
                <a:gd name="T6" fmla="*/ 663 w 755"/>
                <a:gd name="T7" fmla="*/ 30 h 698"/>
                <a:gd name="T8" fmla="*/ 659 w 755"/>
                <a:gd name="T9" fmla="*/ 48 h 698"/>
                <a:gd name="T10" fmla="*/ 661 w 755"/>
                <a:gd name="T11" fmla="*/ 62 h 698"/>
                <a:gd name="T12" fmla="*/ 675 w 755"/>
                <a:gd name="T13" fmla="*/ 84 h 698"/>
                <a:gd name="T14" fmla="*/ 525 w 755"/>
                <a:gd name="T15" fmla="*/ 466 h 698"/>
                <a:gd name="T16" fmla="*/ 489 w 755"/>
                <a:gd name="T17" fmla="*/ 452 h 698"/>
                <a:gd name="T18" fmla="*/ 405 w 755"/>
                <a:gd name="T19" fmla="*/ 436 h 698"/>
                <a:gd name="T20" fmla="*/ 356 w 755"/>
                <a:gd name="T21" fmla="*/ 434 h 698"/>
                <a:gd name="T22" fmla="*/ 302 w 755"/>
                <a:gd name="T23" fmla="*/ 436 h 698"/>
                <a:gd name="T24" fmla="*/ 254 w 755"/>
                <a:gd name="T25" fmla="*/ 442 h 698"/>
                <a:gd name="T26" fmla="*/ 212 w 755"/>
                <a:gd name="T27" fmla="*/ 454 h 698"/>
                <a:gd name="T28" fmla="*/ 174 w 755"/>
                <a:gd name="T29" fmla="*/ 468 h 698"/>
                <a:gd name="T30" fmla="*/ 74 w 755"/>
                <a:gd name="T31" fmla="*/ 172 h 698"/>
                <a:gd name="T32" fmla="*/ 90 w 755"/>
                <a:gd name="T33" fmla="*/ 156 h 698"/>
                <a:gd name="T34" fmla="*/ 96 w 755"/>
                <a:gd name="T35" fmla="*/ 132 h 698"/>
                <a:gd name="T36" fmla="*/ 94 w 755"/>
                <a:gd name="T37" fmla="*/ 124 h 698"/>
                <a:gd name="T38" fmla="*/ 88 w 755"/>
                <a:gd name="T39" fmla="*/ 106 h 698"/>
                <a:gd name="T40" fmla="*/ 74 w 755"/>
                <a:gd name="T41" fmla="*/ 94 h 698"/>
                <a:gd name="T42" fmla="*/ 58 w 755"/>
                <a:gd name="T43" fmla="*/ 86 h 698"/>
                <a:gd name="T44" fmla="*/ 48 w 755"/>
                <a:gd name="T45" fmla="*/ 86 h 698"/>
                <a:gd name="T46" fmla="*/ 30 w 755"/>
                <a:gd name="T47" fmla="*/ 88 h 698"/>
                <a:gd name="T48" fmla="*/ 14 w 755"/>
                <a:gd name="T49" fmla="*/ 100 h 698"/>
                <a:gd name="T50" fmla="*/ 4 w 755"/>
                <a:gd name="T51" fmla="*/ 114 h 698"/>
                <a:gd name="T52" fmla="*/ 0 w 755"/>
                <a:gd name="T53" fmla="*/ 132 h 698"/>
                <a:gd name="T54" fmla="*/ 2 w 755"/>
                <a:gd name="T55" fmla="*/ 142 h 698"/>
                <a:gd name="T56" fmla="*/ 8 w 755"/>
                <a:gd name="T57" fmla="*/ 160 h 698"/>
                <a:gd name="T58" fmla="*/ 22 w 755"/>
                <a:gd name="T59" fmla="*/ 172 h 698"/>
                <a:gd name="T60" fmla="*/ 38 w 755"/>
                <a:gd name="T61" fmla="*/ 180 h 698"/>
                <a:gd name="T62" fmla="*/ 48 w 755"/>
                <a:gd name="T63" fmla="*/ 180 h 698"/>
                <a:gd name="T64" fmla="*/ 154 w 755"/>
                <a:gd name="T65" fmla="*/ 478 h 698"/>
                <a:gd name="T66" fmla="*/ 132 w 755"/>
                <a:gd name="T67" fmla="*/ 492 h 698"/>
                <a:gd name="T68" fmla="*/ 96 w 755"/>
                <a:gd name="T69" fmla="*/ 522 h 698"/>
                <a:gd name="T70" fmla="*/ 66 w 755"/>
                <a:gd name="T71" fmla="*/ 554 h 698"/>
                <a:gd name="T72" fmla="*/ 36 w 755"/>
                <a:gd name="T73" fmla="*/ 600 h 698"/>
                <a:gd name="T74" fmla="*/ 16 w 755"/>
                <a:gd name="T75" fmla="*/ 650 h 698"/>
                <a:gd name="T76" fmla="*/ 12 w 755"/>
                <a:gd name="T77" fmla="*/ 672 h 698"/>
                <a:gd name="T78" fmla="*/ 96 w 755"/>
                <a:gd name="T79" fmla="*/ 684 h 698"/>
                <a:gd name="T80" fmla="*/ 202 w 755"/>
                <a:gd name="T81" fmla="*/ 694 h 698"/>
                <a:gd name="T82" fmla="*/ 348 w 755"/>
                <a:gd name="T83" fmla="*/ 698 h 698"/>
                <a:gd name="T84" fmla="*/ 419 w 755"/>
                <a:gd name="T85" fmla="*/ 696 h 698"/>
                <a:gd name="T86" fmla="*/ 545 w 755"/>
                <a:gd name="T87" fmla="*/ 688 h 698"/>
                <a:gd name="T88" fmla="*/ 669 w 755"/>
                <a:gd name="T89" fmla="*/ 672 h 698"/>
                <a:gd name="T90" fmla="*/ 695 w 755"/>
                <a:gd name="T91" fmla="*/ 668 h 698"/>
                <a:gd name="T92" fmla="*/ 683 w 755"/>
                <a:gd name="T93" fmla="*/ 624 h 698"/>
                <a:gd name="T94" fmla="*/ 661 w 755"/>
                <a:gd name="T95" fmla="*/ 582 h 698"/>
                <a:gd name="T96" fmla="*/ 639 w 755"/>
                <a:gd name="T97" fmla="*/ 550 h 698"/>
                <a:gd name="T98" fmla="*/ 609 w 755"/>
                <a:gd name="T99" fmla="*/ 518 h 698"/>
                <a:gd name="T100" fmla="*/ 569 w 755"/>
                <a:gd name="T101" fmla="*/ 488 h 698"/>
                <a:gd name="T102" fmla="*/ 707 w 755"/>
                <a:gd name="T103" fmla="*/ 96 h 698"/>
                <a:gd name="T104" fmla="*/ 707 w 755"/>
                <a:gd name="T105" fmla="*/ 96 h 698"/>
                <a:gd name="T106" fmla="*/ 725 w 755"/>
                <a:gd name="T107" fmla="*/ 92 h 698"/>
                <a:gd name="T108" fmla="*/ 741 w 755"/>
                <a:gd name="T109" fmla="*/ 82 h 698"/>
                <a:gd name="T110" fmla="*/ 751 w 755"/>
                <a:gd name="T111" fmla="*/ 66 h 698"/>
                <a:gd name="T112" fmla="*/ 755 w 755"/>
                <a:gd name="T113" fmla="*/ 48 h 698"/>
                <a:gd name="T114" fmla="*/ 753 w 755"/>
                <a:gd name="T115" fmla="*/ 38 h 698"/>
                <a:gd name="T116" fmla="*/ 747 w 755"/>
                <a:gd name="T117" fmla="*/ 22 h 698"/>
                <a:gd name="T118" fmla="*/ 733 w 755"/>
                <a:gd name="T119" fmla="*/ 8 h 698"/>
                <a:gd name="T120" fmla="*/ 717 w 755"/>
                <a:gd name="T121" fmla="*/ 2 h 698"/>
                <a:gd name="T122" fmla="*/ 707 w 755"/>
                <a:gd name="T123"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5" h="698">
                  <a:moveTo>
                    <a:pt x="707" y="0"/>
                  </a:moveTo>
                  <a:lnTo>
                    <a:pt x="707" y="0"/>
                  </a:lnTo>
                  <a:lnTo>
                    <a:pt x="697" y="2"/>
                  </a:lnTo>
                  <a:lnTo>
                    <a:pt x="689" y="4"/>
                  </a:lnTo>
                  <a:lnTo>
                    <a:pt x="681" y="8"/>
                  </a:lnTo>
                  <a:lnTo>
                    <a:pt x="673" y="14"/>
                  </a:lnTo>
                  <a:lnTo>
                    <a:pt x="667" y="22"/>
                  </a:lnTo>
                  <a:lnTo>
                    <a:pt x="663" y="30"/>
                  </a:lnTo>
                  <a:lnTo>
                    <a:pt x="661" y="38"/>
                  </a:lnTo>
                  <a:lnTo>
                    <a:pt x="659" y="48"/>
                  </a:lnTo>
                  <a:lnTo>
                    <a:pt x="659" y="48"/>
                  </a:lnTo>
                  <a:lnTo>
                    <a:pt x="661" y="62"/>
                  </a:lnTo>
                  <a:lnTo>
                    <a:pt x="667" y="74"/>
                  </a:lnTo>
                  <a:lnTo>
                    <a:pt x="675" y="84"/>
                  </a:lnTo>
                  <a:lnTo>
                    <a:pt x="685" y="90"/>
                  </a:lnTo>
                  <a:lnTo>
                    <a:pt x="525" y="466"/>
                  </a:lnTo>
                  <a:lnTo>
                    <a:pt x="525" y="466"/>
                  </a:lnTo>
                  <a:lnTo>
                    <a:pt x="489" y="452"/>
                  </a:lnTo>
                  <a:lnTo>
                    <a:pt x="449" y="442"/>
                  </a:lnTo>
                  <a:lnTo>
                    <a:pt x="405" y="436"/>
                  </a:lnTo>
                  <a:lnTo>
                    <a:pt x="356" y="434"/>
                  </a:lnTo>
                  <a:lnTo>
                    <a:pt x="356" y="434"/>
                  </a:lnTo>
                  <a:lnTo>
                    <a:pt x="328" y="434"/>
                  </a:lnTo>
                  <a:lnTo>
                    <a:pt x="302" y="436"/>
                  </a:lnTo>
                  <a:lnTo>
                    <a:pt x="278" y="438"/>
                  </a:lnTo>
                  <a:lnTo>
                    <a:pt x="254" y="442"/>
                  </a:lnTo>
                  <a:lnTo>
                    <a:pt x="232" y="448"/>
                  </a:lnTo>
                  <a:lnTo>
                    <a:pt x="212" y="454"/>
                  </a:lnTo>
                  <a:lnTo>
                    <a:pt x="192" y="460"/>
                  </a:lnTo>
                  <a:lnTo>
                    <a:pt x="174" y="468"/>
                  </a:lnTo>
                  <a:lnTo>
                    <a:pt x="74" y="172"/>
                  </a:lnTo>
                  <a:lnTo>
                    <a:pt x="74" y="172"/>
                  </a:lnTo>
                  <a:lnTo>
                    <a:pt x="82" y="166"/>
                  </a:lnTo>
                  <a:lnTo>
                    <a:pt x="90" y="156"/>
                  </a:lnTo>
                  <a:lnTo>
                    <a:pt x="94" y="144"/>
                  </a:lnTo>
                  <a:lnTo>
                    <a:pt x="96" y="132"/>
                  </a:lnTo>
                  <a:lnTo>
                    <a:pt x="96" y="132"/>
                  </a:lnTo>
                  <a:lnTo>
                    <a:pt x="94" y="124"/>
                  </a:lnTo>
                  <a:lnTo>
                    <a:pt x="92" y="114"/>
                  </a:lnTo>
                  <a:lnTo>
                    <a:pt x="88" y="106"/>
                  </a:lnTo>
                  <a:lnTo>
                    <a:pt x="82" y="100"/>
                  </a:lnTo>
                  <a:lnTo>
                    <a:pt x="74" y="94"/>
                  </a:lnTo>
                  <a:lnTo>
                    <a:pt x="66" y="88"/>
                  </a:lnTo>
                  <a:lnTo>
                    <a:pt x="58" y="86"/>
                  </a:lnTo>
                  <a:lnTo>
                    <a:pt x="48" y="86"/>
                  </a:lnTo>
                  <a:lnTo>
                    <a:pt x="48" y="86"/>
                  </a:lnTo>
                  <a:lnTo>
                    <a:pt x="38" y="86"/>
                  </a:lnTo>
                  <a:lnTo>
                    <a:pt x="30" y="88"/>
                  </a:lnTo>
                  <a:lnTo>
                    <a:pt x="22" y="94"/>
                  </a:lnTo>
                  <a:lnTo>
                    <a:pt x="14" y="100"/>
                  </a:lnTo>
                  <a:lnTo>
                    <a:pt x="8" y="106"/>
                  </a:lnTo>
                  <a:lnTo>
                    <a:pt x="4" y="114"/>
                  </a:lnTo>
                  <a:lnTo>
                    <a:pt x="2" y="124"/>
                  </a:lnTo>
                  <a:lnTo>
                    <a:pt x="0" y="132"/>
                  </a:lnTo>
                  <a:lnTo>
                    <a:pt x="0" y="132"/>
                  </a:lnTo>
                  <a:lnTo>
                    <a:pt x="2" y="142"/>
                  </a:lnTo>
                  <a:lnTo>
                    <a:pt x="4" y="152"/>
                  </a:lnTo>
                  <a:lnTo>
                    <a:pt x="8" y="160"/>
                  </a:lnTo>
                  <a:lnTo>
                    <a:pt x="14" y="166"/>
                  </a:lnTo>
                  <a:lnTo>
                    <a:pt x="22" y="172"/>
                  </a:lnTo>
                  <a:lnTo>
                    <a:pt x="30" y="176"/>
                  </a:lnTo>
                  <a:lnTo>
                    <a:pt x="38" y="180"/>
                  </a:lnTo>
                  <a:lnTo>
                    <a:pt x="48" y="180"/>
                  </a:lnTo>
                  <a:lnTo>
                    <a:pt x="48" y="180"/>
                  </a:lnTo>
                  <a:lnTo>
                    <a:pt x="52" y="180"/>
                  </a:lnTo>
                  <a:lnTo>
                    <a:pt x="154" y="478"/>
                  </a:lnTo>
                  <a:lnTo>
                    <a:pt x="154" y="478"/>
                  </a:lnTo>
                  <a:lnTo>
                    <a:pt x="132" y="492"/>
                  </a:lnTo>
                  <a:lnTo>
                    <a:pt x="112" y="506"/>
                  </a:lnTo>
                  <a:lnTo>
                    <a:pt x="96" y="522"/>
                  </a:lnTo>
                  <a:lnTo>
                    <a:pt x="80" y="538"/>
                  </a:lnTo>
                  <a:lnTo>
                    <a:pt x="66" y="554"/>
                  </a:lnTo>
                  <a:lnTo>
                    <a:pt x="54" y="570"/>
                  </a:lnTo>
                  <a:lnTo>
                    <a:pt x="36" y="600"/>
                  </a:lnTo>
                  <a:lnTo>
                    <a:pt x="24" y="628"/>
                  </a:lnTo>
                  <a:lnTo>
                    <a:pt x="16" y="650"/>
                  </a:lnTo>
                  <a:lnTo>
                    <a:pt x="12" y="672"/>
                  </a:lnTo>
                  <a:lnTo>
                    <a:pt x="12" y="672"/>
                  </a:lnTo>
                  <a:lnTo>
                    <a:pt x="32" y="676"/>
                  </a:lnTo>
                  <a:lnTo>
                    <a:pt x="96" y="684"/>
                  </a:lnTo>
                  <a:lnTo>
                    <a:pt x="144" y="690"/>
                  </a:lnTo>
                  <a:lnTo>
                    <a:pt x="202" y="694"/>
                  </a:lnTo>
                  <a:lnTo>
                    <a:pt x="270" y="696"/>
                  </a:lnTo>
                  <a:lnTo>
                    <a:pt x="348" y="698"/>
                  </a:lnTo>
                  <a:lnTo>
                    <a:pt x="348" y="698"/>
                  </a:lnTo>
                  <a:lnTo>
                    <a:pt x="419" y="696"/>
                  </a:lnTo>
                  <a:lnTo>
                    <a:pt x="485" y="692"/>
                  </a:lnTo>
                  <a:lnTo>
                    <a:pt x="545" y="688"/>
                  </a:lnTo>
                  <a:lnTo>
                    <a:pt x="597" y="682"/>
                  </a:lnTo>
                  <a:lnTo>
                    <a:pt x="669" y="672"/>
                  </a:lnTo>
                  <a:lnTo>
                    <a:pt x="695" y="668"/>
                  </a:lnTo>
                  <a:lnTo>
                    <a:pt x="695" y="668"/>
                  </a:lnTo>
                  <a:lnTo>
                    <a:pt x="691" y="648"/>
                  </a:lnTo>
                  <a:lnTo>
                    <a:pt x="683" y="624"/>
                  </a:lnTo>
                  <a:lnTo>
                    <a:pt x="671" y="596"/>
                  </a:lnTo>
                  <a:lnTo>
                    <a:pt x="661" y="582"/>
                  </a:lnTo>
                  <a:lnTo>
                    <a:pt x="651" y="566"/>
                  </a:lnTo>
                  <a:lnTo>
                    <a:pt x="639" y="550"/>
                  </a:lnTo>
                  <a:lnTo>
                    <a:pt x="625" y="534"/>
                  </a:lnTo>
                  <a:lnTo>
                    <a:pt x="609" y="518"/>
                  </a:lnTo>
                  <a:lnTo>
                    <a:pt x="589" y="502"/>
                  </a:lnTo>
                  <a:lnTo>
                    <a:pt x="569" y="488"/>
                  </a:lnTo>
                  <a:lnTo>
                    <a:pt x="545" y="474"/>
                  </a:lnTo>
                  <a:lnTo>
                    <a:pt x="707" y="96"/>
                  </a:lnTo>
                  <a:lnTo>
                    <a:pt x="707" y="96"/>
                  </a:lnTo>
                  <a:lnTo>
                    <a:pt x="707" y="96"/>
                  </a:lnTo>
                  <a:lnTo>
                    <a:pt x="717" y="96"/>
                  </a:lnTo>
                  <a:lnTo>
                    <a:pt x="725" y="92"/>
                  </a:lnTo>
                  <a:lnTo>
                    <a:pt x="733" y="88"/>
                  </a:lnTo>
                  <a:lnTo>
                    <a:pt x="741" y="82"/>
                  </a:lnTo>
                  <a:lnTo>
                    <a:pt x="747" y="76"/>
                  </a:lnTo>
                  <a:lnTo>
                    <a:pt x="751" y="66"/>
                  </a:lnTo>
                  <a:lnTo>
                    <a:pt x="753" y="58"/>
                  </a:lnTo>
                  <a:lnTo>
                    <a:pt x="755" y="48"/>
                  </a:lnTo>
                  <a:lnTo>
                    <a:pt x="755" y="48"/>
                  </a:lnTo>
                  <a:lnTo>
                    <a:pt x="753" y="38"/>
                  </a:lnTo>
                  <a:lnTo>
                    <a:pt x="751" y="30"/>
                  </a:lnTo>
                  <a:lnTo>
                    <a:pt x="747" y="22"/>
                  </a:lnTo>
                  <a:lnTo>
                    <a:pt x="741" y="14"/>
                  </a:lnTo>
                  <a:lnTo>
                    <a:pt x="733" y="8"/>
                  </a:lnTo>
                  <a:lnTo>
                    <a:pt x="725" y="4"/>
                  </a:lnTo>
                  <a:lnTo>
                    <a:pt x="717" y="2"/>
                  </a:lnTo>
                  <a:lnTo>
                    <a:pt x="707" y="0"/>
                  </a:lnTo>
                  <a:lnTo>
                    <a:pt x="7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 name="Freeform 100"/>
            <p:cNvSpPr/>
            <p:nvPr/>
          </p:nvSpPr>
          <p:spPr bwMode="auto">
            <a:xfrm>
              <a:off x="-4883027" y="4167433"/>
              <a:ext cx="4767262" cy="3448050"/>
            </a:xfrm>
            <a:custGeom>
              <a:avLst/>
              <a:gdLst>
                <a:gd name="connsiteX0" fmla="*/ 2244724 w 4767262"/>
                <a:gd name="connsiteY0" fmla="*/ 282575 h 3448050"/>
                <a:gd name="connsiteX1" fmla="*/ 2082800 w 4767262"/>
                <a:gd name="connsiteY1" fmla="*/ 285750 h 3448050"/>
                <a:gd name="connsiteX2" fmla="*/ 1895476 w 4767262"/>
                <a:gd name="connsiteY2" fmla="*/ 295275 h 3448050"/>
                <a:gd name="connsiteX3" fmla="*/ 1692276 w 4767262"/>
                <a:gd name="connsiteY3" fmla="*/ 307975 h 3448050"/>
                <a:gd name="connsiteX4" fmla="*/ 1476376 w 4767262"/>
                <a:gd name="connsiteY4" fmla="*/ 327025 h 3448050"/>
                <a:gd name="connsiteX5" fmla="*/ 1260475 w 4767262"/>
                <a:gd name="connsiteY5" fmla="*/ 346075 h 3448050"/>
                <a:gd name="connsiteX6" fmla="*/ 1050925 w 4767262"/>
                <a:gd name="connsiteY6" fmla="*/ 371475 h 3448050"/>
                <a:gd name="connsiteX7" fmla="*/ 854075 w 4767262"/>
                <a:gd name="connsiteY7" fmla="*/ 396875 h 3448050"/>
                <a:gd name="connsiteX8" fmla="*/ 679450 w 4767262"/>
                <a:gd name="connsiteY8" fmla="*/ 428625 h 3448050"/>
                <a:gd name="connsiteX9" fmla="*/ 638175 w 4767262"/>
                <a:gd name="connsiteY9" fmla="*/ 438150 h 3448050"/>
                <a:gd name="connsiteX10" fmla="*/ 596900 w 4767262"/>
                <a:gd name="connsiteY10" fmla="*/ 447675 h 3448050"/>
                <a:gd name="connsiteX11" fmla="*/ 558800 w 4767262"/>
                <a:gd name="connsiteY11" fmla="*/ 463550 h 3448050"/>
                <a:gd name="connsiteX12" fmla="*/ 523875 w 4767262"/>
                <a:gd name="connsiteY12" fmla="*/ 479425 h 3448050"/>
                <a:gd name="connsiteX13" fmla="*/ 473075 w 4767262"/>
                <a:gd name="connsiteY13" fmla="*/ 508000 h 3448050"/>
                <a:gd name="connsiteX14" fmla="*/ 428625 w 4767262"/>
                <a:gd name="connsiteY14" fmla="*/ 539750 h 3448050"/>
                <a:gd name="connsiteX15" fmla="*/ 387350 w 4767262"/>
                <a:gd name="connsiteY15" fmla="*/ 577850 h 3448050"/>
                <a:gd name="connsiteX16" fmla="*/ 352425 w 4767262"/>
                <a:gd name="connsiteY16" fmla="*/ 622300 h 3448050"/>
                <a:gd name="connsiteX17" fmla="*/ 320675 w 4767262"/>
                <a:gd name="connsiteY17" fmla="*/ 669925 h 3448050"/>
                <a:gd name="connsiteX18" fmla="*/ 298450 w 4767262"/>
                <a:gd name="connsiteY18" fmla="*/ 720725 h 3448050"/>
                <a:gd name="connsiteX19" fmla="*/ 279400 w 4767262"/>
                <a:gd name="connsiteY19" fmla="*/ 777875 h 3448050"/>
                <a:gd name="connsiteX20" fmla="*/ 266700 w 4767262"/>
                <a:gd name="connsiteY20" fmla="*/ 838200 h 3448050"/>
                <a:gd name="connsiteX21" fmla="*/ 254000 w 4767262"/>
                <a:gd name="connsiteY21" fmla="*/ 920750 h 3448050"/>
                <a:gd name="connsiteX22" fmla="*/ 244475 w 4767262"/>
                <a:gd name="connsiteY22" fmla="*/ 1016000 h 3448050"/>
                <a:gd name="connsiteX23" fmla="*/ 231775 w 4767262"/>
                <a:gd name="connsiteY23" fmla="*/ 1181100 h 3448050"/>
                <a:gd name="connsiteX24" fmla="*/ 222250 w 4767262"/>
                <a:gd name="connsiteY24" fmla="*/ 1352550 h 3448050"/>
                <a:gd name="connsiteX25" fmla="*/ 215900 w 4767262"/>
                <a:gd name="connsiteY25" fmla="*/ 1520825 h 3448050"/>
                <a:gd name="connsiteX26" fmla="*/ 212725 w 4767262"/>
                <a:gd name="connsiteY26" fmla="*/ 1663700 h 3448050"/>
                <a:gd name="connsiteX27" fmla="*/ 212725 w 4767262"/>
                <a:gd name="connsiteY27" fmla="*/ 1714500 h 3448050"/>
                <a:gd name="connsiteX28" fmla="*/ 215900 w 4767262"/>
                <a:gd name="connsiteY28" fmla="*/ 1958975 h 3448050"/>
                <a:gd name="connsiteX29" fmla="*/ 225425 w 4767262"/>
                <a:gd name="connsiteY29" fmla="*/ 2232025 h 3448050"/>
                <a:gd name="connsiteX30" fmla="*/ 231775 w 4767262"/>
                <a:gd name="connsiteY30" fmla="*/ 2368550 h 3448050"/>
                <a:gd name="connsiteX31" fmla="*/ 241300 w 4767262"/>
                <a:gd name="connsiteY31" fmla="*/ 2498725 h 3448050"/>
                <a:gd name="connsiteX32" fmla="*/ 254000 w 4767262"/>
                <a:gd name="connsiteY32" fmla="*/ 2616200 h 3448050"/>
                <a:gd name="connsiteX33" fmla="*/ 266700 w 4767262"/>
                <a:gd name="connsiteY33" fmla="*/ 2717800 h 3448050"/>
                <a:gd name="connsiteX34" fmla="*/ 273050 w 4767262"/>
                <a:gd name="connsiteY34" fmla="*/ 2755900 h 3448050"/>
                <a:gd name="connsiteX35" fmla="*/ 282575 w 4767262"/>
                <a:gd name="connsiteY35" fmla="*/ 2794000 h 3448050"/>
                <a:gd name="connsiteX36" fmla="*/ 295275 w 4767262"/>
                <a:gd name="connsiteY36" fmla="*/ 2828925 h 3448050"/>
                <a:gd name="connsiteX37" fmla="*/ 311150 w 4767262"/>
                <a:gd name="connsiteY37" fmla="*/ 2863850 h 3448050"/>
                <a:gd name="connsiteX38" fmla="*/ 339725 w 4767262"/>
                <a:gd name="connsiteY38" fmla="*/ 2911475 h 3448050"/>
                <a:gd name="connsiteX39" fmla="*/ 371475 w 4767262"/>
                <a:gd name="connsiteY39" fmla="*/ 2955925 h 3448050"/>
                <a:gd name="connsiteX40" fmla="*/ 412750 w 4767262"/>
                <a:gd name="connsiteY40" fmla="*/ 2997200 h 3448050"/>
                <a:gd name="connsiteX41" fmla="*/ 457200 w 4767262"/>
                <a:gd name="connsiteY41" fmla="*/ 3032125 h 3448050"/>
                <a:gd name="connsiteX42" fmla="*/ 504825 w 4767262"/>
                <a:gd name="connsiteY42" fmla="*/ 3060700 h 3448050"/>
                <a:gd name="connsiteX43" fmla="*/ 561975 w 4767262"/>
                <a:gd name="connsiteY43" fmla="*/ 3086100 h 3448050"/>
                <a:gd name="connsiteX44" fmla="*/ 622300 w 4767262"/>
                <a:gd name="connsiteY44" fmla="*/ 3108325 h 3448050"/>
                <a:gd name="connsiteX45" fmla="*/ 685800 w 4767262"/>
                <a:gd name="connsiteY45" fmla="*/ 3127375 h 3448050"/>
                <a:gd name="connsiteX46" fmla="*/ 765175 w 4767262"/>
                <a:gd name="connsiteY46" fmla="*/ 3143250 h 3448050"/>
                <a:gd name="connsiteX47" fmla="*/ 850900 w 4767262"/>
                <a:gd name="connsiteY47" fmla="*/ 3155950 h 3448050"/>
                <a:gd name="connsiteX48" fmla="*/ 942975 w 4767262"/>
                <a:gd name="connsiteY48" fmla="*/ 3171825 h 3448050"/>
                <a:gd name="connsiteX49" fmla="*/ 1041400 w 4767262"/>
                <a:gd name="connsiteY49" fmla="*/ 3181350 h 3448050"/>
                <a:gd name="connsiteX50" fmla="*/ 1200150 w 4767262"/>
                <a:gd name="connsiteY50" fmla="*/ 3200400 h 3448050"/>
                <a:gd name="connsiteX51" fmla="*/ 1362076 w 4767262"/>
                <a:gd name="connsiteY51" fmla="*/ 3213100 h 3448050"/>
                <a:gd name="connsiteX52" fmla="*/ 1530350 w 4767262"/>
                <a:gd name="connsiteY52" fmla="*/ 3225800 h 3448050"/>
                <a:gd name="connsiteX53" fmla="*/ 1698624 w 4767262"/>
                <a:gd name="connsiteY53" fmla="*/ 3235325 h 3448050"/>
                <a:gd name="connsiteX54" fmla="*/ 2012950 w 4767262"/>
                <a:gd name="connsiteY54" fmla="*/ 3244850 h 3448050"/>
                <a:gd name="connsiteX55" fmla="*/ 2279650 w 4767262"/>
                <a:gd name="connsiteY55" fmla="*/ 3251200 h 3448050"/>
                <a:gd name="connsiteX56" fmla="*/ 2311400 w 4767262"/>
                <a:gd name="connsiteY56" fmla="*/ 3251200 h 3448050"/>
                <a:gd name="connsiteX57" fmla="*/ 2497136 w 4767262"/>
                <a:gd name="connsiteY57" fmla="*/ 3248025 h 3448050"/>
                <a:gd name="connsiteX58" fmla="*/ 2713036 w 4767262"/>
                <a:gd name="connsiteY58" fmla="*/ 3241675 h 3448050"/>
                <a:gd name="connsiteX59" fmla="*/ 2951162 w 4767262"/>
                <a:gd name="connsiteY59" fmla="*/ 3232150 h 3448050"/>
                <a:gd name="connsiteX60" fmla="*/ 3198812 w 4767262"/>
                <a:gd name="connsiteY60" fmla="*/ 3219450 h 3448050"/>
                <a:gd name="connsiteX61" fmla="*/ 3443288 w 4767262"/>
                <a:gd name="connsiteY61" fmla="*/ 3200400 h 3448050"/>
                <a:gd name="connsiteX62" fmla="*/ 3678236 w 4767262"/>
                <a:gd name="connsiteY62" fmla="*/ 3178175 h 3448050"/>
                <a:gd name="connsiteX63" fmla="*/ 3897312 w 4767262"/>
                <a:gd name="connsiteY63" fmla="*/ 3152775 h 3448050"/>
                <a:gd name="connsiteX64" fmla="*/ 3995736 w 4767262"/>
                <a:gd name="connsiteY64" fmla="*/ 3140075 h 3448050"/>
                <a:gd name="connsiteX65" fmla="*/ 4084636 w 4767262"/>
                <a:gd name="connsiteY65" fmla="*/ 3124200 h 3448050"/>
                <a:gd name="connsiteX66" fmla="*/ 4125912 w 4767262"/>
                <a:gd name="connsiteY66" fmla="*/ 3114675 h 3448050"/>
                <a:gd name="connsiteX67" fmla="*/ 4164012 w 4767262"/>
                <a:gd name="connsiteY67" fmla="*/ 3105150 h 3448050"/>
                <a:gd name="connsiteX68" fmla="*/ 4202112 w 4767262"/>
                <a:gd name="connsiteY68" fmla="*/ 3092450 h 3448050"/>
                <a:gd name="connsiteX69" fmla="*/ 4237036 w 4767262"/>
                <a:gd name="connsiteY69" fmla="*/ 3076575 h 3448050"/>
                <a:gd name="connsiteX70" fmla="*/ 4287836 w 4767262"/>
                <a:gd name="connsiteY70" fmla="*/ 3048000 h 3448050"/>
                <a:gd name="connsiteX71" fmla="*/ 4332288 w 4767262"/>
                <a:gd name="connsiteY71" fmla="*/ 3013075 h 3448050"/>
                <a:gd name="connsiteX72" fmla="*/ 4373562 w 4767262"/>
                <a:gd name="connsiteY72" fmla="*/ 2974975 h 3448050"/>
                <a:gd name="connsiteX73" fmla="*/ 4408488 w 4767262"/>
                <a:gd name="connsiteY73" fmla="*/ 2930525 h 3448050"/>
                <a:gd name="connsiteX74" fmla="*/ 4437062 w 4767262"/>
                <a:gd name="connsiteY74" fmla="*/ 2882900 h 3448050"/>
                <a:gd name="connsiteX75" fmla="*/ 4462462 w 4767262"/>
                <a:gd name="connsiteY75" fmla="*/ 2828925 h 3448050"/>
                <a:gd name="connsiteX76" fmla="*/ 4481512 w 4767262"/>
                <a:gd name="connsiteY76" fmla="*/ 2771775 h 3448050"/>
                <a:gd name="connsiteX77" fmla="*/ 4497388 w 4767262"/>
                <a:gd name="connsiteY77" fmla="*/ 2708275 h 3448050"/>
                <a:gd name="connsiteX78" fmla="*/ 4516436 w 4767262"/>
                <a:gd name="connsiteY78" fmla="*/ 2593975 h 3448050"/>
                <a:gd name="connsiteX79" fmla="*/ 4532312 w 4767262"/>
                <a:gd name="connsiteY79" fmla="*/ 2470150 h 3448050"/>
                <a:gd name="connsiteX80" fmla="*/ 4545012 w 4767262"/>
                <a:gd name="connsiteY80" fmla="*/ 2336800 h 3448050"/>
                <a:gd name="connsiteX81" fmla="*/ 4554536 w 4767262"/>
                <a:gd name="connsiteY81" fmla="*/ 2206625 h 3448050"/>
                <a:gd name="connsiteX82" fmla="*/ 4560888 w 4767262"/>
                <a:gd name="connsiteY82" fmla="*/ 2079625 h 3448050"/>
                <a:gd name="connsiteX83" fmla="*/ 4564062 w 4767262"/>
                <a:gd name="connsiteY83" fmla="*/ 1958975 h 3448050"/>
                <a:gd name="connsiteX84" fmla="*/ 4567236 w 4767262"/>
                <a:gd name="connsiteY84" fmla="*/ 1765300 h 3448050"/>
                <a:gd name="connsiteX85" fmla="*/ 4567236 w 4767262"/>
                <a:gd name="connsiteY85" fmla="*/ 1758950 h 3448050"/>
                <a:gd name="connsiteX86" fmla="*/ 4567236 w 4767262"/>
                <a:gd name="connsiteY86" fmla="*/ 1663700 h 3448050"/>
                <a:gd name="connsiteX87" fmla="*/ 4564062 w 4767262"/>
                <a:gd name="connsiteY87" fmla="*/ 1552575 h 3448050"/>
                <a:gd name="connsiteX88" fmla="*/ 4548188 w 4767262"/>
                <a:gd name="connsiteY88" fmla="*/ 1301750 h 3448050"/>
                <a:gd name="connsiteX89" fmla="*/ 4538662 w 4767262"/>
                <a:gd name="connsiteY89" fmla="*/ 1174750 h 3448050"/>
                <a:gd name="connsiteX90" fmla="*/ 4525962 w 4767262"/>
                <a:gd name="connsiteY90" fmla="*/ 1050925 h 3448050"/>
                <a:gd name="connsiteX91" fmla="*/ 4513262 w 4767262"/>
                <a:gd name="connsiteY91" fmla="*/ 939800 h 3448050"/>
                <a:gd name="connsiteX92" fmla="*/ 4497388 w 4767262"/>
                <a:gd name="connsiteY92" fmla="*/ 841375 h 3448050"/>
                <a:gd name="connsiteX93" fmla="*/ 4487862 w 4767262"/>
                <a:gd name="connsiteY93" fmla="*/ 800100 h 3448050"/>
                <a:gd name="connsiteX94" fmla="*/ 4478336 w 4767262"/>
                <a:gd name="connsiteY94" fmla="*/ 762000 h 3448050"/>
                <a:gd name="connsiteX95" fmla="*/ 4462462 w 4767262"/>
                <a:gd name="connsiteY95" fmla="*/ 727075 h 3448050"/>
                <a:gd name="connsiteX96" fmla="*/ 4446588 w 4767262"/>
                <a:gd name="connsiteY96" fmla="*/ 692150 h 3448050"/>
                <a:gd name="connsiteX97" fmla="*/ 4418012 w 4767262"/>
                <a:gd name="connsiteY97" fmla="*/ 641350 h 3448050"/>
                <a:gd name="connsiteX98" fmla="*/ 4386262 w 4767262"/>
                <a:gd name="connsiteY98" fmla="*/ 596900 h 3448050"/>
                <a:gd name="connsiteX99" fmla="*/ 4344988 w 4767262"/>
                <a:gd name="connsiteY99" fmla="*/ 558800 h 3448050"/>
                <a:gd name="connsiteX100" fmla="*/ 4300536 w 4767262"/>
                <a:gd name="connsiteY100" fmla="*/ 523875 h 3448050"/>
                <a:gd name="connsiteX101" fmla="*/ 4252912 w 4767262"/>
                <a:gd name="connsiteY101" fmla="*/ 492125 h 3448050"/>
                <a:gd name="connsiteX102" fmla="*/ 4198936 w 4767262"/>
                <a:gd name="connsiteY102" fmla="*/ 466725 h 3448050"/>
                <a:gd name="connsiteX103" fmla="*/ 4138612 w 4767262"/>
                <a:gd name="connsiteY103" fmla="*/ 444500 h 3448050"/>
                <a:gd name="connsiteX104" fmla="*/ 4075112 w 4767262"/>
                <a:gd name="connsiteY104" fmla="*/ 425450 h 3448050"/>
                <a:gd name="connsiteX105" fmla="*/ 3989388 w 4767262"/>
                <a:gd name="connsiteY105" fmla="*/ 409575 h 3448050"/>
                <a:gd name="connsiteX106" fmla="*/ 3894136 w 4767262"/>
                <a:gd name="connsiteY106" fmla="*/ 390525 h 3448050"/>
                <a:gd name="connsiteX107" fmla="*/ 3792536 w 4767262"/>
                <a:gd name="connsiteY107" fmla="*/ 374650 h 3448050"/>
                <a:gd name="connsiteX108" fmla="*/ 3684588 w 4767262"/>
                <a:gd name="connsiteY108" fmla="*/ 361950 h 3448050"/>
                <a:gd name="connsiteX109" fmla="*/ 3509962 w 4767262"/>
                <a:gd name="connsiteY109" fmla="*/ 342900 h 3448050"/>
                <a:gd name="connsiteX110" fmla="*/ 3328988 w 4767262"/>
                <a:gd name="connsiteY110" fmla="*/ 327025 h 3448050"/>
                <a:gd name="connsiteX111" fmla="*/ 3141662 w 4767262"/>
                <a:gd name="connsiteY111" fmla="*/ 314325 h 3448050"/>
                <a:gd name="connsiteX112" fmla="*/ 2957512 w 4767262"/>
                <a:gd name="connsiteY112" fmla="*/ 301625 h 3448050"/>
                <a:gd name="connsiteX113" fmla="*/ 2773362 w 4767262"/>
                <a:gd name="connsiteY113" fmla="*/ 295275 h 3448050"/>
                <a:gd name="connsiteX114" fmla="*/ 2601912 w 4767262"/>
                <a:gd name="connsiteY114" fmla="*/ 288925 h 3448050"/>
                <a:gd name="connsiteX115" fmla="*/ 2436812 w 4767262"/>
                <a:gd name="connsiteY115" fmla="*/ 285750 h 3448050"/>
                <a:gd name="connsiteX116" fmla="*/ 2295524 w 4767262"/>
                <a:gd name="connsiteY116" fmla="*/ 282575 h 3448050"/>
                <a:gd name="connsiteX117" fmla="*/ 2232024 w 4767262"/>
                <a:gd name="connsiteY117" fmla="*/ 0 h 3448050"/>
                <a:gd name="connsiteX118" fmla="*/ 2427288 w 4767262"/>
                <a:gd name="connsiteY118" fmla="*/ 3175 h 3448050"/>
                <a:gd name="connsiteX119" fmla="*/ 2655888 w 4767262"/>
                <a:gd name="connsiteY119" fmla="*/ 9525 h 3448050"/>
                <a:gd name="connsiteX120" fmla="*/ 2906712 w 4767262"/>
                <a:gd name="connsiteY120" fmla="*/ 19050 h 3448050"/>
                <a:gd name="connsiteX121" fmla="*/ 3170236 w 4767262"/>
                <a:gd name="connsiteY121" fmla="*/ 34925 h 3448050"/>
                <a:gd name="connsiteX122" fmla="*/ 3430588 w 4767262"/>
                <a:gd name="connsiteY122" fmla="*/ 53975 h 3448050"/>
                <a:gd name="connsiteX123" fmla="*/ 3681412 w 4767262"/>
                <a:gd name="connsiteY123" fmla="*/ 79375 h 3448050"/>
                <a:gd name="connsiteX124" fmla="*/ 3798888 w 4767262"/>
                <a:gd name="connsiteY124" fmla="*/ 95250 h 3448050"/>
                <a:gd name="connsiteX125" fmla="*/ 3910012 w 4767262"/>
                <a:gd name="connsiteY125" fmla="*/ 111125 h 3448050"/>
                <a:gd name="connsiteX126" fmla="*/ 4014788 w 4767262"/>
                <a:gd name="connsiteY126" fmla="*/ 130175 h 3448050"/>
                <a:gd name="connsiteX127" fmla="*/ 4106862 w 4767262"/>
                <a:gd name="connsiteY127" fmla="*/ 149225 h 3448050"/>
                <a:gd name="connsiteX128" fmla="*/ 4164012 w 4767262"/>
                <a:gd name="connsiteY128" fmla="*/ 165100 h 3448050"/>
                <a:gd name="connsiteX129" fmla="*/ 4217988 w 4767262"/>
                <a:gd name="connsiteY129" fmla="*/ 180975 h 3448050"/>
                <a:gd name="connsiteX130" fmla="*/ 4268788 w 4767262"/>
                <a:gd name="connsiteY130" fmla="*/ 203200 h 3448050"/>
                <a:gd name="connsiteX131" fmla="*/ 4319588 w 4767262"/>
                <a:gd name="connsiteY131" fmla="*/ 225425 h 3448050"/>
                <a:gd name="connsiteX132" fmla="*/ 4364036 w 4767262"/>
                <a:gd name="connsiteY132" fmla="*/ 250825 h 3448050"/>
                <a:gd name="connsiteX133" fmla="*/ 4408488 w 4767262"/>
                <a:gd name="connsiteY133" fmla="*/ 279400 h 3448050"/>
                <a:gd name="connsiteX134" fmla="*/ 4449762 w 4767262"/>
                <a:gd name="connsiteY134" fmla="*/ 311150 h 3448050"/>
                <a:gd name="connsiteX135" fmla="*/ 4487862 w 4767262"/>
                <a:gd name="connsiteY135" fmla="*/ 346075 h 3448050"/>
                <a:gd name="connsiteX136" fmla="*/ 4522788 w 4767262"/>
                <a:gd name="connsiteY136" fmla="*/ 384175 h 3448050"/>
                <a:gd name="connsiteX137" fmla="*/ 4554536 w 4767262"/>
                <a:gd name="connsiteY137" fmla="*/ 422275 h 3448050"/>
                <a:gd name="connsiteX138" fmla="*/ 4583112 w 4767262"/>
                <a:gd name="connsiteY138" fmla="*/ 466725 h 3448050"/>
                <a:gd name="connsiteX139" fmla="*/ 4608512 w 4767262"/>
                <a:gd name="connsiteY139" fmla="*/ 511175 h 3448050"/>
                <a:gd name="connsiteX140" fmla="*/ 4630736 w 4767262"/>
                <a:gd name="connsiteY140" fmla="*/ 558800 h 3448050"/>
                <a:gd name="connsiteX141" fmla="*/ 4649788 w 4767262"/>
                <a:gd name="connsiteY141" fmla="*/ 609600 h 3448050"/>
                <a:gd name="connsiteX142" fmla="*/ 4665662 w 4767262"/>
                <a:gd name="connsiteY142" fmla="*/ 663575 h 3448050"/>
                <a:gd name="connsiteX143" fmla="*/ 4678362 w 4767262"/>
                <a:gd name="connsiteY143" fmla="*/ 720725 h 3448050"/>
                <a:gd name="connsiteX144" fmla="*/ 4694236 w 4767262"/>
                <a:gd name="connsiteY144" fmla="*/ 822325 h 3448050"/>
                <a:gd name="connsiteX145" fmla="*/ 4710112 w 4767262"/>
                <a:gd name="connsiteY145" fmla="*/ 920750 h 3448050"/>
                <a:gd name="connsiteX146" fmla="*/ 4722812 w 4767262"/>
                <a:gd name="connsiteY146" fmla="*/ 1038225 h 3448050"/>
                <a:gd name="connsiteX147" fmla="*/ 4735512 w 4767262"/>
                <a:gd name="connsiteY147" fmla="*/ 1162050 h 3448050"/>
                <a:gd name="connsiteX148" fmla="*/ 4745036 w 4767262"/>
                <a:gd name="connsiteY148" fmla="*/ 1292225 h 3448050"/>
                <a:gd name="connsiteX149" fmla="*/ 4760912 w 4767262"/>
                <a:gd name="connsiteY149" fmla="*/ 1546225 h 3448050"/>
                <a:gd name="connsiteX150" fmla="*/ 4764088 w 4767262"/>
                <a:gd name="connsiteY150" fmla="*/ 1660525 h 3448050"/>
                <a:gd name="connsiteX151" fmla="*/ 4767262 w 4767262"/>
                <a:gd name="connsiteY151" fmla="*/ 1758950 h 3448050"/>
                <a:gd name="connsiteX152" fmla="*/ 4760912 w 4767262"/>
                <a:gd name="connsiteY152" fmla="*/ 1978025 h 3448050"/>
                <a:gd name="connsiteX153" fmla="*/ 4757736 w 4767262"/>
                <a:gd name="connsiteY153" fmla="*/ 2105025 h 3448050"/>
                <a:gd name="connsiteX154" fmla="*/ 4751388 w 4767262"/>
                <a:gd name="connsiteY154" fmla="*/ 2238375 h 3448050"/>
                <a:gd name="connsiteX155" fmla="*/ 4738688 w 4767262"/>
                <a:gd name="connsiteY155" fmla="*/ 2374900 h 3448050"/>
                <a:gd name="connsiteX156" fmla="*/ 4725988 w 4767262"/>
                <a:gd name="connsiteY156" fmla="*/ 2508250 h 3448050"/>
                <a:gd name="connsiteX157" fmla="*/ 4710112 w 4767262"/>
                <a:gd name="connsiteY157" fmla="*/ 2632075 h 3448050"/>
                <a:gd name="connsiteX158" fmla="*/ 4691062 w 4767262"/>
                <a:gd name="connsiteY158" fmla="*/ 2746375 h 3448050"/>
                <a:gd name="connsiteX159" fmla="*/ 4678362 w 4767262"/>
                <a:gd name="connsiteY159" fmla="*/ 2803525 h 3448050"/>
                <a:gd name="connsiteX160" fmla="*/ 4662488 w 4767262"/>
                <a:gd name="connsiteY160" fmla="*/ 2857500 h 3448050"/>
                <a:gd name="connsiteX161" fmla="*/ 4643436 w 4767262"/>
                <a:gd name="connsiteY161" fmla="*/ 2911475 h 3448050"/>
                <a:gd name="connsiteX162" fmla="*/ 4621212 w 4767262"/>
                <a:gd name="connsiteY162" fmla="*/ 2959100 h 3448050"/>
                <a:gd name="connsiteX163" fmla="*/ 4595812 w 4767262"/>
                <a:gd name="connsiteY163" fmla="*/ 3006725 h 3448050"/>
                <a:gd name="connsiteX164" fmla="*/ 4567236 w 4767262"/>
                <a:gd name="connsiteY164" fmla="*/ 3051175 h 3448050"/>
                <a:gd name="connsiteX165" fmla="*/ 4535488 w 4767262"/>
                <a:gd name="connsiteY165" fmla="*/ 3089275 h 3448050"/>
                <a:gd name="connsiteX166" fmla="*/ 4500562 w 4767262"/>
                <a:gd name="connsiteY166" fmla="*/ 3127375 h 3448050"/>
                <a:gd name="connsiteX167" fmla="*/ 4462462 w 4767262"/>
                <a:gd name="connsiteY167" fmla="*/ 3162300 h 3448050"/>
                <a:gd name="connsiteX168" fmla="*/ 4421188 w 4767262"/>
                <a:gd name="connsiteY168" fmla="*/ 3194050 h 3448050"/>
                <a:gd name="connsiteX169" fmla="*/ 4376736 w 4767262"/>
                <a:gd name="connsiteY169" fmla="*/ 3225800 h 3448050"/>
                <a:gd name="connsiteX170" fmla="*/ 4332288 w 4767262"/>
                <a:gd name="connsiteY170" fmla="*/ 3251200 h 3448050"/>
                <a:gd name="connsiteX171" fmla="*/ 4281488 w 4767262"/>
                <a:gd name="connsiteY171" fmla="*/ 3273425 h 3448050"/>
                <a:gd name="connsiteX172" fmla="*/ 4230688 w 4767262"/>
                <a:gd name="connsiteY172" fmla="*/ 3292475 h 3448050"/>
                <a:gd name="connsiteX173" fmla="*/ 4176712 w 4767262"/>
                <a:gd name="connsiteY173" fmla="*/ 3308350 h 3448050"/>
                <a:gd name="connsiteX174" fmla="*/ 4119562 w 4767262"/>
                <a:gd name="connsiteY174" fmla="*/ 3321050 h 3448050"/>
                <a:gd name="connsiteX175" fmla="*/ 4027488 w 4767262"/>
                <a:gd name="connsiteY175" fmla="*/ 3333750 h 3448050"/>
                <a:gd name="connsiteX176" fmla="*/ 3925888 w 4767262"/>
                <a:gd name="connsiteY176" fmla="*/ 3349625 h 3448050"/>
                <a:gd name="connsiteX177" fmla="*/ 3700462 w 4767262"/>
                <a:gd name="connsiteY177" fmla="*/ 3375025 h 3448050"/>
                <a:gd name="connsiteX178" fmla="*/ 3452812 w 4767262"/>
                <a:gd name="connsiteY178" fmla="*/ 3397250 h 3448050"/>
                <a:gd name="connsiteX179" fmla="*/ 3195636 w 4767262"/>
                <a:gd name="connsiteY179" fmla="*/ 3416300 h 3448050"/>
                <a:gd name="connsiteX180" fmla="*/ 2941636 w 4767262"/>
                <a:gd name="connsiteY180" fmla="*/ 3432175 h 3448050"/>
                <a:gd name="connsiteX181" fmla="*/ 2693988 w 4767262"/>
                <a:gd name="connsiteY181" fmla="*/ 3441700 h 3448050"/>
                <a:gd name="connsiteX182" fmla="*/ 2471736 w 4767262"/>
                <a:gd name="connsiteY182" fmla="*/ 3448050 h 3448050"/>
                <a:gd name="connsiteX183" fmla="*/ 2279650 w 4767262"/>
                <a:gd name="connsiteY183" fmla="*/ 3448050 h 3448050"/>
                <a:gd name="connsiteX184" fmla="*/ 2108200 w 4767262"/>
                <a:gd name="connsiteY184" fmla="*/ 3448050 h 3448050"/>
                <a:gd name="connsiteX185" fmla="*/ 1908176 w 4767262"/>
                <a:gd name="connsiteY185" fmla="*/ 3441700 h 3448050"/>
                <a:gd name="connsiteX186" fmla="*/ 1689100 w 4767262"/>
                <a:gd name="connsiteY186" fmla="*/ 3432175 h 3448050"/>
                <a:gd name="connsiteX187" fmla="*/ 1457324 w 4767262"/>
                <a:gd name="connsiteY187" fmla="*/ 3419475 h 3448050"/>
                <a:gd name="connsiteX188" fmla="*/ 1228725 w 4767262"/>
                <a:gd name="connsiteY188" fmla="*/ 3400425 h 3448050"/>
                <a:gd name="connsiteX189" fmla="*/ 1009650 w 4767262"/>
                <a:gd name="connsiteY189" fmla="*/ 3378200 h 3448050"/>
                <a:gd name="connsiteX190" fmla="*/ 908050 w 4767262"/>
                <a:gd name="connsiteY190" fmla="*/ 3365500 h 3448050"/>
                <a:gd name="connsiteX191" fmla="*/ 812800 w 4767262"/>
                <a:gd name="connsiteY191" fmla="*/ 3352800 h 3448050"/>
                <a:gd name="connsiteX192" fmla="*/ 723900 w 4767262"/>
                <a:gd name="connsiteY192" fmla="*/ 3336925 h 3448050"/>
                <a:gd name="connsiteX193" fmla="*/ 641350 w 4767262"/>
                <a:gd name="connsiteY193" fmla="*/ 3321050 h 3448050"/>
                <a:gd name="connsiteX194" fmla="*/ 584200 w 4767262"/>
                <a:gd name="connsiteY194" fmla="*/ 3305175 h 3448050"/>
                <a:gd name="connsiteX195" fmla="*/ 530225 w 4767262"/>
                <a:gd name="connsiteY195" fmla="*/ 3289300 h 3448050"/>
                <a:gd name="connsiteX196" fmla="*/ 479425 w 4767262"/>
                <a:gd name="connsiteY196" fmla="*/ 3267075 h 3448050"/>
                <a:gd name="connsiteX197" fmla="*/ 428625 w 4767262"/>
                <a:gd name="connsiteY197" fmla="*/ 3244850 h 3448050"/>
                <a:gd name="connsiteX198" fmla="*/ 381000 w 4767262"/>
                <a:gd name="connsiteY198" fmla="*/ 3219450 h 3448050"/>
                <a:gd name="connsiteX199" fmla="*/ 336550 w 4767262"/>
                <a:gd name="connsiteY199" fmla="*/ 3190875 h 3448050"/>
                <a:gd name="connsiteX200" fmla="*/ 295275 w 4767262"/>
                <a:gd name="connsiteY200" fmla="*/ 3159125 h 3448050"/>
                <a:gd name="connsiteX201" fmla="*/ 257175 w 4767262"/>
                <a:gd name="connsiteY201" fmla="*/ 3124200 h 3448050"/>
                <a:gd name="connsiteX202" fmla="*/ 222250 w 4767262"/>
                <a:gd name="connsiteY202" fmla="*/ 3086100 h 3448050"/>
                <a:gd name="connsiteX203" fmla="*/ 190500 w 4767262"/>
                <a:gd name="connsiteY203" fmla="*/ 3048000 h 3448050"/>
                <a:gd name="connsiteX204" fmla="*/ 161925 w 4767262"/>
                <a:gd name="connsiteY204" fmla="*/ 3003550 h 3448050"/>
                <a:gd name="connsiteX205" fmla="*/ 136525 w 4767262"/>
                <a:gd name="connsiteY205" fmla="*/ 2959100 h 3448050"/>
                <a:gd name="connsiteX206" fmla="*/ 114300 w 4767262"/>
                <a:gd name="connsiteY206" fmla="*/ 2911475 h 3448050"/>
                <a:gd name="connsiteX207" fmla="*/ 95250 w 4767262"/>
                <a:gd name="connsiteY207" fmla="*/ 2857500 h 3448050"/>
                <a:gd name="connsiteX208" fmla="*/ 79375 w 4767262"/>
                <a:gd name="connsiteY208" fmla="*/ 2803525 h 3448050"/>
                <a:gd name="connsiteX209" fmla="*/ 69850 w 4767262"/>
                <a:gd name="connsiteY209" fmla="*/ 2746375 h 3448050"/>
                <a:gd name="connsiteX210" fmla="*/ 63500 w 4767262"/>
                <a:gd name="connsiteY210" fmla="*/ 2698750 h 3448050"/>
                <a:gd name="connsiteX211" fmla="*/ 57150 w 4767262"/>
                <a:gd name="connsiteY211" fmla="*/ 2663825 h 3448050"/>
                <a:gd name="connsiteX212" fmla="*/ 41275 w 4767262"/>
                <a:gd name="connsiteY212" fmla="*/ 2549525 h 3448050"/>
                <a:gd name="connsiteX213" fmla="*/ 31750 w 4767262"/>
                <a:gd name="connsiteY213" fmla="*/ 2416175 h 3448050"/>
                <a:gd name="connsiteX214" fmla="*/ 22225 w 4767262"/>
                <a:gd name="connsiteY214" fmla="*/ 2270125 h 3448050"/>
                <a:gd name="connsiteX215" fmla="*/ 12700 w 4767262"/>
                <a:gd name="connsiteY215" fmla="*/ 2120900 h 3448050"/>
                <a:gd name="connsiteX216" fmla="*/ 3175 w 4767262"/>
                <a:gd name="connsiteY216" fmla="*/ 1822450 h 3448050"/>
                <a:gd name="connsiteX217" fmla="*/ 0 w 4767262"/>
                <a:gd name="connsiteY217" fmla="*/ 1577975 h 3448050"/>
                <a:gd name="connsiteX218" fmla="*/ 6350 w 4767262"/>
                <a:gd name="connsiteY218" fmla="*/ 1384300 h 3448050"/>
                <a:gd name="connsiteX219" fmla="*/ 15875 w 4767262"/>
                <a:gd name="connsiteY219" fmla="*/ 1146175 h 3448050"/>
                <a:gd name="connsiteX220" fmla="*/ 25400 w 4767262"/>
                <a:gd name="connsiteY220" fmla="*/ 1028700 h 3448050"/>
                <a:gd name="connsiteX221" fmla="*/ 34925 w 4767262"/>
                <a:gd name="connsiteY221" fmla="*/ 914400 h 3448050"/>
                <a:gd name="connsiteX222" fmla="*/ 44450 w 4767262"/>
                <a:gd name="connsiteY222" fmla="*/ 809625 h 3448050"/>
                <a:gd name="connsiteX223" fmla="*/ 57150 w 4767262"/>
                <a:gd name="connsiteY223" fmla="*/ 720725 h 3448050"/>
                <a:gd name="connsiteX224" fmla="*/ 69850 w 4767262"/>
                <a:gd name="connsiteY224" fmla="*/ 663575 h 3448050"/>
                <a:gd name="connsiteX225" fmla="*/ 82550 w 4767262"/>
                <a:gd name="connsiteY225" fmla="*/ 609600 h 3448050"/>
                <a:gd name="connsiteX226" fmla="*/ 101600 w 4767262"/>
                <a:gd name="connsiteY226" fmla="*/ 558800 h 3448050"/>
                <a:gd name="connsiteX227" fmla="*/ 123825 w 4767262"/>
                <a:gd name="connsiteY227" fmla="*/ 508000 h 3448050"/>
                <a:gd name="connsiteX228" fmla="*/ 149225 w 4767262"/>
                <a:gd name="connsiteY228" fmla="*/ 463550 h 3448050"/>
                <a:gd name="connsiteX229" fmla="*/ 177800 w 4767262"/>
                <a:gd name="connsiteY229" fmla="*/ 419100 h 3448050"/>
                <a:gd name="connsiteX230" fmla="*/ 209550 w 4767262"/>
                <a:gd name="connsiteY230" fmla="*/ 377825 h 3448050"/>
                <a:gd name="connsiteX231" fmla="*/ 247650 w 4767262"/>
                <a:gd name="connsiteY231" fmla="*/ 339725 h 3448050"/>
                <a:gd name="connsiteX232" fmla="*/ 285750 w 4767262"/>
                <a:gd name="connsiteY232" fmla="*/ 304800 h 3448050"/>
                <a:gd name="connsiteX233" fmla="*/ 323850 w 4767262"/>
                <a:gd name="connsiteY233" fmla="*/ 273050 h 3448050"/>
                <a:gd name="connsiteX234" fmla="*/ 368300 w 4767262"/>
                <a:gd name="connsiteY234" fmla="*/ 244475 h 3448050"/>
                <a:gd name="connsiteX235" fmla="*/ 415925 w 4767262"/>
                <a:gd name="connsiteY235" fmla="*/ 219075 h 3448050"/>
                <a:gd name="connsiteX236" fmla="*/ 466725 w 4767262"/>
                <a:gd name="connsiteY236" fmla="*/ 196850 h 3448050"/>
                <a:gd name="connsiteX237" fmla="*/ 517525 w 4767262"/>
                <a:gd name="connsiteY237" fmla="*/ 177800 h 3448050"/>
                <a:gd name="connsiteX238" fmla="*/ 571500 w 4767262"/>
                <a:gd name="connsiteY238" fmla="*/ 161925 h 3448050"/>
                <a:gd name="connsiteX239" fmla="*/ 628650 w 4767262"/>
                <a:gd name="connsiteY239" fmla="*/ 149225 h 3448050"/>
                <a:gd name="connsiteX240" fmla="*/ 809625 w 4767262"/>
                <a:gd name="connsiteY240" fmla="*/ 117475 h 3448050"/>
                <a:gd name="connsiteX241" fmla="*/ 1009650 w 4767262"/>
                <a:gd name="connsiteY241" fmla="*/ 92075 h 3448050"/>
                <a:gd name="connsiteX242" fmla="*/ 1225550 w 4767262"/>
                <a:gd name="connsiteY242" fmla="*/ 66675 h 3448050"/>
                <a:gd name="connsiteX243" fmla="*/ 1447800 w 4767262"/>
                <a:gd name="connsiteY243" fmla="*/ 44450 h 3448050"/>
                <a:gd name="connsiteX244" fmla="*/ 1663700 w 4767262"/>
                <a:gd name="connsiteY244" fmla="*/ 28575 h 3448050"/>
                <a:gd name="connsiteX245" fmla="*/ 1873250 w 4767262"/>
                <a:gd name="connsiteY245" fmla="*/ 12700 h 3448050"/>
                <a:gd name="connsiteX246" fmla="*/ 2063750 w 4767262"/>
                <a:gd name="connsiteY246" fmla="*/ 6350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4767262" h="3448050">
                  <a:moveTo>
                    <a:pt x="2244724" y="282575"/>
                  </a:moveTo>
                  <a:lnTo>
                    <a:pt x="2082800" y="285750"/>
                  </a:lnTo>
                  <a:lnTo>
                    <a:pt x="1895476" y="295275"/>
                  </a:lnTo>
                  <a:lnTo>
                    <a:pt x="1692276" y="307975"/>
                  </a:lnTo>
                  <a:lnTo>
                    <a:pt x="1476376" y="327025"/>
                  </a:lnTo>
                  <a:lnTo>
                    <a:pt x="1260475" y="346075"/>
                  </a:lnTo>
                  <a:lnTo>
                    <a:pt x="1050925" y="371475"/>
                  </a:lnTo>
                  <a:lnTo>
                    <a:pt x="854075" y="396875"/>
                  </a:lnTo>
                  <a:lnTo>
                    <a:pt x="679450" y="428625"/>
                  </a:lnTo>
                  <a:lnTo>
                    <a:pt x="638175" y="438150"/>
                  </a:lnTo>
                  <a:lnTo>
                    <a:pt x="596900" y="447675"/>
                  </a:lnTo>
                  <a:lnTo>
                    <a:pt x="558800" y="463550"/>
                  </a:lnTo>
                  <a:lnTo>
                    <a:pt x="523875" y="479425"/>
                  </a:lnTo>
                  <a:lnTo>
                    <a:pt x="473075" y="508000"/>
                  </a:lnTo>
                  <a:lnTo>
                    <a:pt x="428625" y="539750"/>
                  </a:lnTo>
                  <a:lnTo>
                    <a:pt x="387350" y="577850"/>
                  </a:lnTo>
                  <a:lnTo>
                    <a:pt x="352425" y="622300"/>
                  </a:lnTo>
                  <a:lnTo>
                    <a:pt x="320675" y="669925"/>
                  </a:lnTo>
                  <a:lnTo>
                    <a:pt x="298450" y="720725"/>
                  </a:lnTo>
                  <a:lnTo>
                    <a:pt x="279400" y="777875"/>
                  </a:lnTo>
                  <a:lnTo>
                    <a:pt x="266700" y="838200"/>
                  </a:lnTo>
                  <a:lnTo>
                    <a:pt x="254000" y="920750"/>
                  </a:lnTo>
                  <a:lnTo>
                    <a:pt x="244475" y="1016000"/>
                  </a:lnTo>
                  <a:lnTo>
                    <a:pt x="231775" y="1181100"/>
                  </a:lnTo>
                  <a:lnTo>
                    <a:pt x="222250" y="1352550"/>
                  </a:lnTo>
                  <a:lnTo>
                    <a:pt x="215900" y="1520825"/>
                  </a:lnTo>
                  <a:lnTo>
                    <a:pt x="212725" y="1663700"/>
                  </a:lnTo>
                  <a:lnTo>
                    <a:pt x="212725" y="1714500"/>
                  </a:lnTo>
                  <a:lnTo>
                    <a:pt x="215900" y="1958975"/>
                  </a:lnTo>
                  <a:lnTo>
                    <a:pt x="225425" y="2232025"/>
                  </a:lnTo>
                  <a:lnTo>
                    <a:pt x="231775" y="2368550"/>
                  </a:lnTo>
                  <a:lnTo>
                    <a:pt x="241300" y="2498725"/>
                  </a:lnTo>
                  <a:lnTo>
                    <a:pt x="254000" y="2616200"/>
                  </a:lnTo>
                  <a:lnTo>
                    <a:pt x="266700" y="2717800"/>
                  </a:lnTo>
                  <a:lnTo>
                    <a:pt x="273050" y="2755900"/>
                  </a:lnTo>
                  <a:lnTo>
                    <a:pt x="282575" y="2794000"/>
                  </a:lnTo>
                  <a:lnTo>
                    <a:pt x="295275" y="2828925"/>
                  </a:lnTo>
                  <a:lnTo>
                    <a:pt x="311150" y="2863850"/>
                  </a:lnTo>
                  <a:lnTo>
                    <a:pt x="339725" y="2911475"/>
                  </a:lnTo>
                  <a:lnTo>
                    <a:pt x="371475" y="2955925"/>
                  </a:lnTo>
                  <a:lnTo>
                    <a:pt x="412750" y="2997200"/>
                  </a:lnTo>
                  <a:lnTo>
                    <a:pt x="457200" y="3032125"/>
                  </a:lnTo>
                  <a:lnTo>
                    <a:pt x="504825" y="3060700"/>
                  </a:lnTo>
                  <a:lnTo>
                    <a:pt x="561975" y="3086100"/>
                  </a:lnTo>
                  <a:lnTo>
                    <a:pt x="622300" y="3108325"/>
                  </a:lnTo>
                  <a:lnTo>
                    <a:pt x="685800" y="3127375"/>
                  </a:lnTo>
                  <a:lnTo>
                    <a:pt x="765175" y="3143250"/>
                  </a:lnTo>
                  <a:lnTo>
                    <a:pt x="850900" y="3155950"/>
                  </a:lnTo>
                  <a:lnTo>
                    <a:pt x="942975" y="3171825"/>
                  </a:lnTo>
                  <a:lnTo>
                    <a:pt x="1041400" y="3181350"/>
                  </a:lnTo>
                  <a:lnTo>
                    <a:pt x="1200150" y="3200400"/>
                  </a:lnTo>
                  <a:lnTo>
                    <a:pt x="1362076" y="3213100"/>
                  </a:lnTo>
                  <a:lnTo>
                    <a:pt x="1530350" y="3225800"/>
                  </a:lnTo>
                  <a:lnTo>
                    <a:pt x="1698624" y="3235325"/>
                  </a:lnTo>
                  <a:lnTo>
                    <a:pt x="2012950" y="3244850"/>
                  </a:lnTo>
                  <a:lnTo>
                    <a:pt x="2279650" y="3251200"/>
                  </a:lnTo>
                  <a:lnTo>
                    <a:pt x="2311400" y="3251200"/>
                  </a:lnTo>
                  <a:lnTo>
                    <a:pt x="2497136" y="3248025"/>
                  </a:lnTo>
                  <a:lnTo>
                    <a:pt x="2713036" y="3241675"/>
                  </a:lnTo>
                  <a:lnTo>
                    <a:pt x="2951162" y="3232150"/>
                  </a:lnTo>
                  <a:lnTo>
                    <a:pt x="3198812" y="3219450"/>
                  </a:lnTo>
                  <a:lnTo>
                    <a:pt x="3443288" y="3200400"/>
                  </a:lnTo>
                  <a:lnTo>
                    <a:pt x="3678236" y="3178175"/>
                  </a:lnTo>
                  <a:lnTo>
                    <a:pt x="3897312" y="3152775"/>
                  </a:lnTo>
                  <a:lnTo>
                    <a:pt x="3995736" y="3140075"/>
                  </a:lnTo>
                  <a:lnTo>
                    <a:pt x="4084636" y="3124200"/>
                  </a:lnTo>
                  <a:lnTo>
                    <a:pt x="4125912" y="3114675"/>
                  </a:lnTo>
                  <a:lnTo>
                    <a:pt x="4164012" y="3105150"/>
                  </a:lnTo>
                  <a:lnTo>
                    <a:pt x="4202112" y="3092450"/>
                  </a:lnTo>
                  <a:lnTo>
                    <a:pt x="4237036" y="3076575"/>
                  </a:lnTo>
                  <a:lnTo>
                    <a:pt x="4287836" y="3048000"/>
                  </a:lnTo>
                  <a:lnTo>
                    <a:pt x="4332288" y="3013075"/>
                  </a:lnTo>
                  <a:lnTo>
                    <a:pt x="4373562" y="2974975"/>
                  </a:lnTo>
                  <a:lnTo>
                    <a:pt x="4408488" y="2930525"/>
                  </a:lnTo>
                  <a:lnTo>
                    <a:pt x="4437062" y="2882900"/>
                  </a:lnTo>
                  <a:lnTo>
                    <a:pt x="4462462" y="2828925"/>
                  </a:lnTo>
                  <a:lnTo>
                    <a:pt x="4481512" y="2771775"/>
                  </a:lnTo>
                  <a:lnTo>
                    <a:pt x="4497388" y="2708275"/>
                  </a:lnTo>
                  <a:lnTo>
                    <a:pt x="4516436" y="2593975"/>
                  </a:lnTo>
                  <a:lnTo>
                    <a:pt x="4532312" y="2470150"/>
                  </a:lnTo>
                  <a:lnTo>
                    <a:pt x="4545012" y="2336800"/>
                  </a:lnTo>
                  <a:lnTo>
                    <a:pt x="4554536" y="2206625"/>
                  </a:lnTo>
                  <a:lnTo>
                    <a:pt x="4560888" y="2079625"/>
                  </a:lnTo>
                  <a:lnTo>
                    <a:pt x="4564062" y="1958975"/>
                  </a:lnTo>
                  <a:lnTo>
                    <a:pt x="4567236" y="1765300"/>
                  </a:lnTo>
                  <a:lnTo>
                    <a:pt x="4567236" y="1758950"/>
                  </a:lnTo>
                  <a:lnTo>
                    <a:pt x="4567236" y="1663700"/>
                  </a:lnTo>
                  <a:lnTo>
                    <a:pt x="4564062" y="1552575"/>
                  </a:lnTo>
                  <a:lnTo>
                    <a:pt x="4548188" y="1301750"/>
                  </a:lnTo>
                  <a:lnTo>
                    <a:pt x="4538662" y="1174750"/>
                  </a:lnTo>
                  <a:lnTo>
                    <a:pt x="4525962" y="1050925"/>
                  </a:lnTo>
                  <a:lnTo>
                    <a:pt x="4513262" y="939800"/>
                  </a:lnTo>
                  <a:lnTo>
                    <a:pt x="4497388" y="841375"/>
                  </a:lnTo>
                  <a:lnTo>
                    <a:pt x="4487862" y="800100"/>
                  </a:lnTo>
                  <a:lnTo>
                    <a:pt x="4478336" y="762000"/>
                  </a:lnTo>
                  <a:lnTo>
                    <a:pt x="4462462" y="727075"/>
                  </a:lnTo>
                  <a:lnTo>
                    <a:pt x="4446588" y="692150"/>
                  </a:lnTo>
                  <a:lnTo>
                    <a:pt x="4418012" y="641350"/>
                  </a:lnTo>
                  <a:lnTo>
                    <a:pt x="4386262" y="596900"/>
                  </a:lnTo>
                  <a:lnTo>
                    <a:pt x="4344988" y="558800"/>
                  </a:lnTo>
                  <a:lnTo>
                    <a:pt x="4300536" y="523875"/>
                  </a:lnTo>
                  <a:lnTo>
                    <a:pt x="4252912" y="492125"/>
                  </a:lnTo>
                  <a:lnTo>
                    <a:pt x="4198936" y="466725"/>
                  </a:lnTo>
                  <a:lnTo>
                    <a:pt x="4138612" y="444500"/>
                  </a:lnTo>
                  <a:lnTo>
                    <a:pt x="4075112" y="425450"/>
                  </a:lnTo>
                  <a:lnTo>
                    <a:pt x="3989388" y="409575"/>
                  </a:lnTo>
                  <a:lnTo>
                    <a:pt x="3894136" y="390525"/>
                  </a:lnTo>
                  <a:lnTo>
                    <a:pt x="3792536" y="374650"/>
                  </a:lnTo>
                  <a:lnTo>
                    <a:pt x="3684588" y="361950"/>
                  </a:lnTo>
                  <a:lnTo>
                    <a:pt x="3509962" y="342900"/>
                  </a:lnTo>
                  <a:lnTo>
                    <a:pt x="3328988" y="327025"/>
                  </a:lnTo>
                  <a:lnTo>
                    <a:pt x="3141662" y="314325"/>
                  </a:lnTo>
                  <a:lnTo>
                    <a:pt x="2957512" y="301625"/>
                  </a:lnTo>
                  <a:lnTo>
                    <a:pt x="2773362" y="295275"/>
                  </a:lnTo>
                  <a:lnTo>
                    <a:pt x="2601912" y="288925"/>
                  </a:lnTo>
                  <a:lnTo>
                    <a:pt x="2436812" y="285750"/>
                  </a:lnTo>
                  <a:lnTo>
                    <a:pt x="2295524" y="282575"/>
                  </a:lnTo>
                  <a:close/>
                  <a:moveTo>
                    <a:pt x="2232024" y="0"/>
                  </a:moveTo>
                  <a:lnTo>
                    <a:pt x="2427288" y="3175"/>
                  </a:lnTo>
                  <a:lnTo>
                    <a:pt x="2655888" y="9525"/>
                  </a:lnTo>
                  <a:lnTo>
                    <a:pt x="2906712" y="19050"/>
                  </a:lnTo>
                  <a:lnTo>
                    <a:pt x="3170236" y="34925"/>
                  </a:lnTo>
                  <a:lnTo>
                    <a:pt x="3430588" y="53975"/>
                  </a:lnTo>
                  <a:lnTo>
                    <a:pt x="3681412" y="79375"/>
                  </a:lnTo>
                  <a:lnTo>
                    <a:pt x="3798888" y="95250"/>
                  </a:lnTo>
                  <a:lnTo>
                    <a:pt x="3910012" y="111125"/>
                  </a:lnTo>
                  <a:lnTo>
                    <a:pt x="4014788" y="130175"/>
                  </a:lnTo>
                  <a:lnTo>
                    <a:pt x="4106862" y="149225"/>
                  </a:lnTo>
                  <a:lnTo>
                    <a:pt x="4164012" y="165100"/>
                  </a:lnTo>
                  <a:lnTo>
                    <a:pt x="4217988" y="180975"/>
                  </a:lnTo>
                  <a:lnTo>
                    <a:pt x="4268788" y="203200"/>
                  </a:lnTo>
                  <a:lnTo>
                    <a:pt x="4319588" y="225425"/>
                  </a:lnTo>
                  <a:lnTo>
                    <a:pt x="4364036" y="250825"/>
                  </a:lnTo>
                  <a:lnTo>
                    <a:pt x="4408488" y="279400"/>
                  </a:lnTo>
                  <a:lnTo>
                    <a:pt x="4449762" y="311150"/>
                  </a:lnTo>
                  <a:lnTo>
                    <a:pt x="4487862" y="346075"/>
                  </a:lnTo>
                  <a:lnTo>
                    <a:pt x="4522788" y="384175"/>
                  </a:lnTo>
                  <a:lnTo>
                    <a:pt x="4554536" y="422275"/>
                  </a:lnTo>
                  <a:lnTo>
                    <a:pt x="4583112" y="466725"/>
                  </a:lnTo>
                  <a:lnTo>
                    <a:pt x="4608512" y="511175"/>
                  </a:lnTo>
                  <a:lnTo>
                    <a:pt x="4630736" y="558800"/>
                  </a:lnTo>
                  <a:lnTo>
                    <a:pt x="4649788" y="609600"/>
                  </a:lnTo>
                  <a:lnTo>
                    <a:pt x="4665662" y="663575"/>
                  </a:lnTo>
                  <a:lnTo>
                    <a:pt x="4678362" y="720725"/>
                  </a:lnTo>
                  <a:lnTo>
                    <a:pt x="4694236" y="822325"/>
                  </a:lnTo>
                  <a:lnTo>
                    <a:pt x="4710112" y="920750"/>
                  </a:lnTo>
                  <a:lnTo>
                    <a:pt x="4722812" y="1038225"/>
                  </a:lnTo>
                  <a:lnTo>
                    <a:pt x="4735512" y="1162050"/>
                  </a:lnTo>
                  <a:lnTo>
                    <a:pt x="4745036" y="1292225"/>
                  </a:lnTo>
                  <a:lnTo>
                    <a:pt x="4760912" y="1546225"/>
                  </a:lnTo>
                  <a:lnTo>
                    <a:pt x="4764088" y="1660525"/>
                  </a:lnTo>
                  <a:lnTo>
                    <a:pt x="4767262" y="1758950"/>
                  </a:lnTo>
                  <a:lnTo>
                    <a:pt x="4760912" y="1978025"/>
                  </a:lnTo>
                  <a:lnTo>
                    <a:pt x="4757736" y="2105025"/>
                  </a:lnTo>
                  <a:lnTo>
                    <a:pt x="4751388" y="2238375"/>
                  </a:lnTo>
                  <a:lnTo>
                    <a:pt x="4738688" y="2374900"/>
                  </a:lnTo>
                  <a:lnTo>
                    <a:pt x="4725988" y="2508250"/>
                  </a:lnTo>
                  <a:lnTo>
                    <a:pt x="4710112" y="2632075"/>
                  </a:lnTo>
                  <a:lnTo>
                    <a:pt x="4691062" y="2746375"/>
                  </a:lnTo>
                  <a:lnTo>
                    <a:pt x="4678362" y="2803525"/>
                  </a:lnTo>
                  <a:lnTo>
                    <a:pt x="4662488" y="2857500"/>
                  </a:lnTo>
                  <a:lnTo>
                    <a:pt x="4643436" y="2911475"/>
                  </a:lnTo>
                  <a:lnTo>
                    <a:pt x="4621212" y="2959100"/>
                  </a:lnTo>
                  <a:lnTo>
                    <a:pt x="4595812" y="3006725"/>
                  </a:lnTo>
                  <a:lnTo>
                    <a:pt x="4567236" y="3051175"/>
                  </a:lnTo>
                  <a:lnTo>
                    <a:pt x="4535488" y="3089275"/>
                  </a:lnTo>
                  <a:lnTo>
                    <a:pt x="4500562" y="3127375"/>
                  </a:lnTo>
                  <a:lnTo>
                    <a:pt x="4462462" y="3162300"/>
                  </a:lnTo>
                  <a:lnTo>
                    <a:pt x="4421188" y="3194050"/>
                  </a:lnTo>
                  <a:lnTo>
                    <a:pt x="4376736" y="3225800"/>
                  </a:lnTo>
                  <a:lnTo>
                    <a:pt x="4332288" y="3251200"/>
                  </a:lnTo>
                  <a:lnTo>
                    <a:pt x="4281488" y="3273425"/>
                  </a:lnTo>
                  <a:lnTo>
                    <a:pt x="4230688" y="3292475"/>
                  </a:lnTo>
                  <a:lnTo>
                    <a:pt x="4176712" y="3308350"/>
                  </a:lnTo>
                  <a:lnTo>
                    <a:pt x="4119562" y="3321050"/>
                  </a:lnTo>
                  <a:lnTo>
                    <a:pt x="4027488" y="3333750"/>
                  </a:lnTo>
                  <a:lnTo>
                    <a:pt x="3925888" y="3349625"/>
                  </a:lnTo>
                  <a:lnTo>
                    <a:pt x="3700462" y="3375025"/>
                  </a:lnTo>
                  <a:lnTo>
                    <a:pt x="3452812" y="3397250"/>
                  </a:lnTo>
                  <a:lnTo>
                    <a:pt x="3195636" y="3416300"/>
                  </a:lnTo>
                  <a:lnTo>
                    <a:pt x="2941636" y="3432175"/>
                  </a:lnTo>
                  <a:lnTo>
                    <a:pt x="2693988" y="3441700"/>
                  </a:lnTo>
                  <a:lnTo>
                    <a:pt x="2471736" y="3448050"/>
                  </a:lnTo>
                  <a:lnTo>
                    <a:pt x="2279650" y="3448050"/>
                  </a:lnTo>
                  <a:lnTo>
                    <a:pt x="2108200" y="3448050"/>
                  </a:lnTo>
                  <a:lnTo>
                    <a:pt x="1908176" y="3441700"/>
                  </a:lnTo>
                  <a:lnTo>
                    <a:pt x="1689100" y="3432175"/>
                  </a:lnTo>
                  <a:lnTo>
                    <a:pt x="1457324" y="3419475"/>
                  </a:lnTo>
                  <a:lnTo>
                    <a:pt x="1228725" y="3400425"/>
                  </a:lnTo>
                  <a:lnTo>
                    <a:pt x="1009650" y="3378200"/>
                  </a:lnTo>
                  <a:lnTo>
                    <a:pt x="908050" y="3365500"/>
                  </a:lnTo>
                  <a:lnTo>
                    <a:pt x="812800" y="3352800"/>
                  </a:lnTo>
                  <a:lnTo>
                    <a:pt x="723900" y="3336925"/>
                  </a:lnTo>
                  <a:lnTo>
                    <a:pt x="641350" y="3321050"/>
                  </a:lnTo>
                  <a:lnTo>
                    <a:pt x="584200" y="3305175"/>
                  </a:lnTo>
                  <a:lnTo>
                    <a:pt x="530225" y="3289300"/>
                  </a:lnTo>
                  <a:lnTo>
                    <a:pt x="479425" y="3267075"/>
                  </a:lnTo>
                  <a:lnTo>
                    <a:pt x="428625" y="3244850"/>
                  </a:lnTo>
                  <a:lnTo>
                    <a:pt x="381000" y="3219450"/>
                  </a:lnTo>
                  <a:lnTo>
                    <a:pt x="336550" y="3190875"/>
                  </a:lnTo>
                  <a:lnTo>
                    <a:pt x="295275" y="3159125"/>
                  </a:lnTo>
                  <a:lnTo>
                    <a:pt x="257175" y="3124200"/>
                  </a:lnTo>
                  <a:lnTo>
                    <a:pt x="222250" y="3086100"/>
                  </a:lnTo>
                  <a:lnTo>
                    <a:pt x="190500" y="3048000"/>
                  </a:lnTo>
                  <a:lnTo>
                    <a:pt x="161925" y="3003550"/>
                  </a:lnTo>
                  <a:lnTo>
                    <a:pt x="136525" y="2959100"/>
                  </a:lnTo>
                  <a:lnTo>
                    <a:pt x="114300" y="2911475"/>
                  </a:lnTo>
                  <a:lnTo>
                    <a:pt x="95250" y="2857500"/>
                  </a:lnTo>
                  <a:lnTo>
                    <a:pt x="79375" y="2803525"/>
                  </a:lnTo>
                  <a:lnTo>
                    <a:pt x="69850" y="2746375"/>
                  </a:lnTo>
                  <a:lnTo>
                    <a:pt x="63500" y="2698750"/>
                  </a:lnTo>
                  <a:lnTo>
                    <a:pt x="57150" y="2663825"/>
                  </a:lnTo>
                  <a:lnTo>
                    <a:pt x="41275" y="2549525"/>
                  </a:lnTo>
                  <a:lnTo>
                    <a:pt x="31750" y="2416175"/>
                  </a:lnTo>
                  <a:lnTo>
                    <a:pt x="22225" y="2270125"/>
                  </a:lnTo>
                  <a:lnTo>
                    <a:pt x="12700" y="2120900"/>
                  </a:lnTo>
                  <a:lnTo>
                    <a:pt x="3175" y="1822450"/>
                  </a:lnTo>
                  <a:lnTo>
                    <a:pt x="0" y="1577975"/>
                  </a:lnTo>
                  <a:lnTo>
                    <a:pt x="6350" y="1384300"/>
                  </a:lnTo>
                  <a:lnTo>
                    <a:pt x="15875" y="1146175"/>
                  </a:lnTo>
                  <a:lnTo>
                    <a:pt x="25400" y="1028700"/>
                  </a:lnTo>
                  <a:lnTo>
                    <a:pt x="34925" y="914400"/>
                  </a:lnTo>
                  <a:lnTo>
                    <a:pt x="44450" y="809625"/>
                  </a:lnTo>
                  <a:lnTo>
                    <a:pt x="57150" y="720725"/>
                  </a:lnTo>
                  <a:lnTo>
                    <a:pt x="69850" y="663575"/>
                  </a:lnTo>
                  <a:lnTo>
                    <a:pt x="82550" y="609600"/>
                  </a:lnTo>
                  <a:lnTo>
                    <a:pt x="101600" y="558800"/>
                  </a:lnTo>
                  <a:lnTo>
                    <a:pt x="123825" y="508000"/>
                  </a:lnTo>
                  <a:lnTo>
                    <a:pt x="149225" y="463550"/>
                  </a:lnTo>
                  <a:lnTo>
                    <a:pt x="177800" y="419100"/>
                  </a:lnTo>
                  <a:lnTo>
                    <a:pt x="209550" y="377825"/>
                  </a:lnTo>
                  <a:lnTo>
                    <a:pt x="247650" y="339725"/>
                  </a:lnTo>
                  <a:lnTo>
                    <a:pt x="285750" y="304800"/>
                  </a:lnTo>
                  <a:lnTo>
                    <a:pt x="323850" y="273050"/>
                  </a:lnTo>
                  <a:lnTo>
                    <a:pt x="368300" y="244475"/>
                  </a:lnTo>
                  <a:lnTo>
                    <a:pt x="415925" y="219075"/>
                  </a:lnTo>
                  <a:lnTo>
                    <a:pt x="466725" y="196850"/>
                  </a:lnTo>
                  <a:lnTo>
                    <a:pt x="517525" y="177800"/>
                  </a:lnTo>
                  <a:lnTo>
                    <a:pt x="571500" y="161925"/>
                  </a:lnTo>
                  <a:lnTo>
                    <a:pt x="628650" y="149225"/>
                  </a:lnTo>
                  <a:lnTo>
                    <a:pt x="809625" y="117475"/>
                  </a:lnTo>
                  <a:lnTo>
                    <a:pt x="1009650" y="92075"/>
                  </a:lnTo>
                  <a:lnTo>
                    <a:pt x="1225550" y="66675"/>
                  </a:lnTo>
                  <a:lnTo>
                    <a:pt x="1447800" y="44450"/>
                  </a:lnTo>
                  <a:lnTo>
                    <a:pt x="1663700" y="28575"/>
                  </a:lnTo>
                  <a:lnTo>
                    <a:pt x="1873250" y="12700"/>
                  </a:lnTo>
                  <a:lnTo>
                    <a:pt x="2063750" y="63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id-ID"/>
            </a:p>
          </p:txBody>
        </p:sp>
      </p:grpSp>
      <p:cxnSp>
        <p:nvCxnSpPr>
          <p:cNvPr id="16" name="Elbow Connector 3135"/>
          <p:cNvCxnSpPr/>
          <p:nvPr/>
        </p:nvCxnSpPr>
        <p:spPr>
          <a:xfrm rot="10800000" flipV="1">
            <a:off x="2789426" y="3950508"/>
            <a:ext cx="1764071" cy="1241814"/>
          </a:xfrm>
          <a:prstGeom prst="bentConnector3">
            <a:avLst/>
          </a:prstGeom>
          <a:ln w="12700">
            <a:solidFill>
              <a:srgbClr val="69915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8" name="Group 109"/>
          <p:cNvGrpSpPr/>
          <p:nvPr/>
        </p:nvGrpSpPr>
        <p:grpSpPr>
          <a:xfrm>
            <a:off x="7793624" y="5371759"/>
            <a:ext cx="464410" cy="354269"/>
            <a:chOff x="-2944936" y="5234087"/>
            <a:chExt cx="1298575" cy="990600"/>
          </a:xfrm>
          <a:solidFill>
            <a:srgbClr val="699155"/>
          </a:solidFill>
        </p:grpSpPr>
        <p:sp>
          <p:nvSpPr>
            <p:cNvPr id="19" name="Freeform 77"/>
            <p:cNvSpPr/>
            <p:nvPr/>
          </p:nvSpPr>
          <p:spPr bwMode="auto">
            <a:xfrm>
              <a:off x="-2814761" y="5291237"/>
              <a:ext cx="790575" cy="619125"/>
            </a:xfrm>
            <a:custGeom>
              <a:avLst/>
              <a:gdLst>
                <a:gd name="T0" fmla="*/ 54 w 498"/>
                <a:gd name="T1" fmla="*/ 390 h 390"/>
                <a:gd name="T2" fmla="*/ 0 w 498"/>
                <a:gd name="T3" fmla="*/ 314 h 390"/>
                <a:gd name="T4" fmla="*/ 444 w 498"/>
                <a:gd name="T5" fmla="*/ 0 h 390"/>
                <a:gd name="T6" fmla="*/ 498 w 498"/>
                <a:gd name="T7" fmla="*/ 76 h 390"/>
                <a:gd name="T8" fmla="*/ 54 w 498"/>
                <a:gd name="T9" fmla="*/ 390 h 390"/>
              </a:gdLst>
              <a:ahLst/>
              <a:cxnLst>
                <a:cxn ang="0">
                  <a:pos x="T0" y="T1"/>
                </a:cxn>
                <a:cxn ang="0">
                  <a:pos x="T2" y="T3"/>
                </a:cxn>
                <a:cxn ang="0">
                  <a:pos x="T4" y="T5"/>
                </a:cxn>
                <a:cxn ang="0">
                  <a:pos x="T6" y="T7"/>
                </a:cxn>
                <a:cxn ang="0">
                  <a:pos x="T8" y="T9"/>
                </a:cxn>
              </a:cxnLst>
              <a:rect l="0" t="0" r="r" b="b"/>
              <a:pathLst>
                <a:path w="498" h="390">
                  <a:moveTo>
                    <a:pt x="54" y="390"/>
                  </a:moveTo>
                  <a:lnTo>
                    <a:pt x="0" y="314"/>
                  </a:lnTo>
                  <a:lnTo>
                    <a:pt x="444" y="0"/>
                  </a:lnTo>
                  <a:lnTo>
                    <a:pt x="498" y="76"/>
                  </a:lnTo>
                  <a:lnTo>
                    <a:pt x="54" y="390"/>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20" name="Freeform 78"/>
            <p:cNvSpPr/>
            <p:nvPr/>
          </p:nvSpPr>
          <p:spPr bwMode="auto">
            <a:xfrm>
              <a:off x="-2729036" y="5411887"/>
              <a:ext cx="790575" cy="619125"/>
            </a:xfrm>
            <a:custGeom>
              <a:avLst/>
              <a:gdLst>
                <a:gd name="T0" fmla="*/ 54 w 498"/>
                <a:gd name="T1" fmla="*/ 390 h 390"/>
                <a:gd name="T2" fmla="*/ 0 w 498"/>
                <a:gd name="T3" fmla="*/ 314 h 390"/>
                <a:gd name="T4" fmla="*/ 444 w 498"/>
                <a:gd name="T5" fmla="*/ 0 h 390"/>
                <a:gd name="T6" fmla="*/ 498 w 498"/>
                <a:gd name="T7" fmla="*/ 76 h 390"/>
                <a:gd name="T8" fmla="*/ 54 w 498"/>
                <a:gd name="T9" fmla="*/ 390 h 390"/>
              </a:gdLst>
              <a:ahLst/>
              <a:cxnLst>
                <a:cxn ang="0">
                  <a:pos x="T0" y="T1"/>
                </a:cxn>
                <a:cxn ang="0">
                  <a:pos x="T2" y="T3"/>
                </a:cxn>
                <a:cxn ang="0">
                  <a:pos x="T4" y="T5"/>
                </a:cxn>
                <a:cxn ang="0">
                  <a:pos x="T6" y="T7"/>
                </a:cxn>
                <a:cxn ang="0">
                  <a:pos x="T8" y="T9"/>
                </a:cxn>
              </a:cxnLst>
              <a:rect l="0" t="0" r="r" b="b"/>
              <a:pathLst>
                <a:path w="498" h="390">
                  <a:moveTo>
                    <a:pt x="54" y="390"/>
                  </a:moveTo>
                  <a:lnTo>
                    <a:pt x="0" y="314"/>
                  </a:lnTo>
                  <a:lnTo>
                    <a:pt x="444" y="0"/>
                  </a:lnTo>
                  <a:lnTo>
                    <a:pt x="498" y="76"/>
                  </a:lnTo>
                  <a:lnTo>
                    <a:pt x="54" y="390"/>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21" name="Freeform 79"/>
            <p:cNvSpPr/>
            <p:nvPr/>
          </p:nvSpPr>
          <p:spPr bwMode="auto">
            <a:xfrm>
              <a:off x="-2643311" y="5532537"/>
              <a:ext cx="790575" cy="619125"/>
            </a:xfrm>
            <a:custGeom>
              <a:avLst/>
              <a:gdLst>
                <a:gd name="T0" fmla="*/ 54 w 498"/>
                <a:gd name="T1" fmla="*/ 390 h 390"/>
                <a:gd name="T2" fmla="*/ 0 w 498"/>
                <a:gd name="T3" fmla="*/ 314 h 390"/>
                <a:gd name="T4" fmla="*/ 444 w 498"/>
                <a:gd name="T5" fmla="*/ 0 h 390"/>
                <a:gd name="T6" fmla="*/ 498 w 498"/>
                <a:gd name="T7" fmla="*/ 76 h 390"/>
                <a:gd name="T8" fmla="*/ 54 w 498"/>
                <a:gd name="T9" fmla="*/ 390 h 390"/>
              </a:gdLst>
              <a:ahLst/>
              <a:cxnLst>
                <a:cxn ang="0">
                  <a:pos x="T0" y="T1"/>
                </a:cxn>
                <a:cxn ang="0">
                  <a:pos x="T2" y="T3"/>
                </a:cxn>
                <a:cxn ang="0">
                  <a:pos x="T4" y="T5"/>
                </a:cxn>
                <a:cxn ang="0">
                  <a:pos x="T6" y="T7"/>
                </a:cxn>
                <a:cxn ang="0">
                  <a:pos x="T8" y="T9"/>
                </a:cxn>
              </a:cxnLst>
              <a:rect l="0" t="0" r="r" b="b"/>
              <a:pathLst>
                <a:path w="498" h="390">
                  <a:moveTo>
                    <a:pt x="54" y="390"/>
                  </a:moveTo>
                  <a:lnTo>
                    <a:pt x="0" y="314"/>
                  </a:lnTo>
                  <a:lnTo>
                    <a:pt x="444" y="0"/>
                  </a:lnTo>
                  <a:lnTo>
                    <a:pt x="498" y="76"/>
                  </a:lnTo>
                  <a:lnTo>
                    <a:pt x="54" y="390"/>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22" name="Freeform 80"/>
            <p:cNvSpPr/>
            <p:nvPr/>
          </p:nvSpPr>
          <p:spPr bwMode="auto">
            <a:xfrm>
              <a:off x="-2113086" y="5234087"/>
              <a:ext cx="466725" cy="422275"/>
            </a:xfrm>
            <a:custGeom>
              <a:avLst/>
              <a:gdLst>
                <a:gd name="T0" fmla="*/ 166 w 294"/>
                <a:gd name="T1" fmla="*/ 262 h 266"/>
                <a:gd name="T2" fmla="*/ 294 w 294"/>
                <a:gd name="T3" fmla="*/ 0 h 266"/>
                <a:gd name="T4" fmla="*/ 4 w 294"/>
                <a:gd name="T5" fmla="*/ 36 h 266"/>
                <a:gd name="T6" fmla="*/ 4 w 294"/>
                <a:gd name="T7" fmla="*/ 36 h 266"/>
                <a:gd name="T8" fmla="*/ 2 w 294"/>
                <a:gd name="T9" fmla="*/ 36 h 266"/>
                <a:gd name="T10" fmla="*/ 2 w 294"/>
                <a:gd name="T11" fmla="*/ 36 h 266"/>
                <a:gd name="T12" fmla="*/ 0 w 294"/>
                <a:gd name="T13" fmla="*/ 38 h 266"/>
                <a:gd name="T14" fmla="*/ 0 w 294"/>
                <a:gd name="T15" fmla="*/ 42 h 266"/>
                <a:gd name="T16" fmla="*/ 4 w 294"/>
                <a:gd name="T17" fmla="*/ 52 h 266"/>
                <a:gd name="T18" fmla="*/ 10 w 294"/>
                <a:gd name="T19" fmla="*/ 66 h 266"/>
                <a:gd name="T20" fmla="*/ 20 w 294"/>
                <a:gd name="T21" fmla="*/ 80 h 266"/>
                <a:gd name="T22" fmla="*/ 20 w 294"/>
                <a:gd name="T23" fmla="*/ 80 h 266"/>
                <a:gd name="T24" fmla="*/ 30 w 294"/>
                <a:gd name="T25" fmla="*/ 94 h 266"/>
                <a:gd name="T26" fmla="*/ 40 w 294"/>
                <a:gd name="T27" fmla="*/ 104 h 266"/>
                <a:gd name="T28" fmla="*/ 48 w 294"/>
                <a:gd name="T29" fmla="*/ 110 h 266"/>
                <a:gd name="T30" fmla="*/ 54 w 294"/>
                <a:gd name="T31" fmla="*/ 114 h 266"/>
                <a:gd name="T32" fmla="*/ 54 w 294"/>
                <a:gd name="T33" fmla="*/ 114 h 266"/>
                <a:gd name="T34" fmla="*/ 54 w 294"/>
                <a:gd name="T35" fmla="*/ 120 h 266"/>
                <a:gd name="T36" fmla="*/ 58 w 294"/>
                <a:gd name="T37" fmla="*/ 130 h 266"/>
                <a:gd name="T38" fmla="*/ 64 w 294"/>
                <a:gd name="T39" fmla="*/ 142 h 266"/>
                <a:gd name="T40" fmla="*/ 74 w 294"/>
                <a:gd name="T41" fmla="*/ 156 h 266"/>
                <a:gd name="T42" fmla="*/ 74 w 294"/>
                <a:gd name="T43" fmla="*/ 156 h 266"/>
                <a:gd name="T44" fmla="*/ 84 w 294"/>
                <a:gd name="T45" fmla="*/ 170 h 266"/>
                <a:gd name="T46" fmla="*/ 94 w 294"/>
                <a:gd name="T47" fmla="*/ 180 h 266"/>
                <a:gd name="T48" fmla="*/ 102 w 294"/>
                <a:gd name="T49" fmla="*/ 188 h 266"/>
                <a:gd name="T50" fmla="*/ 108 w 294"/>
                <a:gd name="T51" fmla="*/ 190 h 266"/>
                <a:gd name="T52" fmla="*/ 108 w 294"/>
                <a:gd name="T53" fmla="*/ 190 h 266"/>
                <a:gd name="T54" fmla="*/ 108 w 294"/>
                <a:gd name="T55" fmla="*/ 196 h 266"/>
                <a:gd name="T56" fmla="*/ 112 w 294"/>
                <a:gd name="T57" fmla="*/ 206 h 266"/>
                <a:gd name="T58" fmla="*/ 118 w 294"/>
                <a:gd name="T59" fmla="*/ 218 h 266"/>
                <a:gd name="T60" fmla="*/ 128 w 294"/>
                <a:gd name="T61" fmla="*/ 234 h 266"/>
                <a:gd name="T62" fmla="*/ 128 w 294"/>
                <a:gd name="T63" fmla="*/ 234 h 266"/>
                <a:gd name="T64" fmla="*/ 140 w 294"/>
                <a:gd name="T65" fmla="*/ 248 h 266"/>
                <a:gd name="T66" fmla="*/ 150 w 294"/>
                <a:gd name="T67" fmla="*/ 258 h 266"/>
                <a:gd name="T68" fmla="*/ 158 w 294"/>
                <a:gd name="T69" fmla="*/ 264 h 266"/>
                <a:gd name="T70" fmla="*/ 162 w 294"/>
                <a:gd name="T71" fmla="*/ 266 h 266"/>
                <a:gd name="T72" fmla="*/ 164 w 294"/>
                <a:gd name="T73" fmla="*/ 266 h 266"/>
                <a:gd name="T74" fmla="*/ 164 w 294"/>
                <a:gd name="T75" fmla="*/ 266 h 266"/>
                <a:gd name="T76" fmla="*/ 166 w 294"/>
                <a:gd name="T77" fmla="*/ 262 h 266"/>
                <a:gd name="T78" fmla="*/ 166 w 294"/>
                <a:gd name="T79" fmla="*/ 262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4" h="266">
                  <a:moveTo>
                    <a:pt x="166" y="262"/>
                  </a:moveTo>
                  <a:lnTo>
                    <a:pt x="294" y="0"/>
                  </a:lnTo>
                  <a:lnTo>
                    <a:pt x="4" y="36"/>
                  </a:lnTo>
                  <a:lnTo>
                    <a:pt x="4" y="36"/>
                  </a:lnTo>
                  <a:lnTo>
                    <a:pt x="2" y="36"/>
                  </a:lnTo>
                  <a:lnTo>
                    <a:pt x="2" y="36"/>
                  </a:lnTo>
                  <a:lnTo>
                    <a:pt x="0" y="38"/>
                  </a:lnTo>
                  <a:lnTo>
                    <a:pt x="0" y="42"/>
                  </a:lnTo>
                  <a:lnTo>
                    <a:pt x="4" y="52"/>
                  </a:lnTo>
                  <a:lnTo>
                    <a:pt x="10" y="66"/>
                  </a:lnTo>
                  <a:lnTo>
                    <a:pt x="20" y="80"/>
                  </a:lnTo>
                  <a:lnTo>
                    <a:pt x="20" y="80"/>
                  </a:lnTo>
                  <a:lnTo>
                    <a:pt x="30" y="94"/>
                  </a:lnTo>
                  <a:lnTo>
                    <a:pt x="40" y="104"/>
                  </a:lnTo>
                  <a:lnTo>
                    <a:pt x="48" y="110"/>
                  </a:lnTo>
                  <a:lnTo>
                    <a:pt x="54" y="114"/>
                  </a:lnTo>
                  <a:lnTo>
                    <a:pt x="54" y="114"/>
                  </a:lnTo>
                  <a:lnTo>
                    <a:pt x="54" y="120"/>
                  </a:lnTo>
                  <a:lnTo>
                    <a:pt x="58" y="130"/>
                  </a:lnTo>
                  <a:lnTo>
                    <a:pt x="64" y="142"/>
                  </a:lnTo>
                  <a:lnTo>
                    <a:pt x="74" y="156"/>
                  </a:lnTo>
                  <a:lnTo>
                    <a:pt x="74" y="156"/>
                  </a:lnTo>
                  <a:lnTo>
                    <a:pt x="84" y="170"/>
                  </a:lnTo>
                  <a:lnTo>
                    <a:pt x="94" y="180"/>
                  </a:lnTo>
                  <a:lnTo>
                    <a:pt x="102" y="188"/>
                  </a:lnTo>
                  <a:lnTo>
                    <a:pt x="108" y="190"/>
                  </a:lnTo>
                  <a:lnTo>
                    <a:pt x="108" y="190"/>
                  </a:lnTo>
                  <a:lnTo>
                    <a:pt x="108" y="196"/>
                  </a:lnTo>
                  <a:lnTo>
                    <a:pt x="112" y="206"/>
                  </a:lnTo>
                  <a:lnTo>
                    <a:pt x="118" y="218"/>
                  </a:lnTo>
                  <a:lnTo>
                    <a:pt x="128" y="234"/>
                  </a:lnTo>
                  <a:lnTo>
                    <a:pt x="128" y="234"/>
                  </a:lnTo>
                  <a:lnTo>
                    <a:pt x="140" y="248"/>
                  </a:lnTo>
                  <a:lnTo>
                    <a:pt x="150" y="258"/>
                  </a:lnTo>
                  <a:lnTo>
                    <a:pt x="158" y="264"/>
                  </a:lnTo>
                  <a:lnTo>
                    <a:pt x="162" y="266"/>
                  </a:lnTo>
                  <a:lnTo>
                    <a:pt x="164" y="266"/>
                  </a:lnTo>
                  <a:lnTo>
                    <a:pt x="164" y="266"/>
                  </a:lnTo>
                  <a:lnTo>
                    <a:pt x="166" y="262"/>
                  </a:lnTo>
                  <a:lnTo>
                    <a:pt x="166" y="262"/>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23" name="Freeform 81"/>
            <p:cNvSpPr/>
            <p:nvPr/>
          </p:nvSpPr>
          <p:spPr bwMode="auto">
            <a:xfrm>
              <a:off x="-1732086" y="5234087"/>
              <a:ext cx="85725" cy="79375"/>
            </a:xfrm>
            <a:custGeom>
              <a:avLst/>
              <a:gdLst>
                <a:gd name="T0" fmla="*/ 54 w 54"/>
                <a:gd name="T1" fmla="*/ 0 h 50"/>
                <a:gd name="T2" fmla="*/ 0 w 54"/>
                <a:gd name="T3" fmla="*/ 8 h 50"/>
                <a:gd name="T4" fmla="*/ 0 w 54"/>
                <a:gd name="T5" fmla="*/ 8 h 50"/>
                <a:gd name="T6" fmla="*/ 0 w 54"/>
                <a:gd name="T7" fmla="*/ 12 h 50"/>
                <a:gd name="T8" fmla="*/ 4 w 54"/>
                <a:gd name="T9" fmla="*/ 24 h 50"/>
                <a:gd name="T10" fmla="*/ 8 w 54"/>
                <a:gd name="T11" fmla="*/ 32 h 50"/>
                <a:gd name="T12" fmla="*/ 14 w 54"/>
                <a:gd name="T13" fmla="*/ 40 h 50"/>
                <a:gd name="T14" fmla="*/ 20 w 54"/>
                <a:gd name="T15" fmla="*/ 46 h 50"/>
                <a:gd name="T16" fmla="*/ 30 w 54"/>
                <a:gd name="T17" fmla="*/ 50 h 50"/>
                <a:gd name="T18" fmla="*/ 54 w 54"/>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0">
                  <a:moveTo>
                    <a:pt x="54" y="0"/>
                  </a:moveTo>
                  <a:lnTo>
                    <a:pt x="0" y="8"/>
                  </a:lnTo>
                  <a:lnTo>
                    <a:pt x="0" y="8"/>
                  </a:lnTo>
                  <a:lnTo>
                    <a:pt x="0" y="12"/>
                  </a:lnTo>
                  <a:lnTo>
                    <a:pt x="4" y="24"/>
                  </a:lnTo>
                  <a:lnTo>
                    <a:pt x="8" y="32"/>
                  </a:lnTo>
                  <a:lnTo>
                    <a:pt x="14" y="40"/>
                  </a:lnTo>
                  <a:lnTo>
                    <a:pt x="20" y="46"/>
                  </a:lnTo>
                  <a:lnTo>
                    <a:pt x="30" y="50"/>
                  </a:lnTo>
                  <a:lnTo>
                    <a:pt x="54" y="0"/>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24" name="Freeform 82"/>
            <p:cNvSpPr/>
            <p:nvPr/>
          </p:nvSpPr>
          <p:spPr bwMode="auto">
            <a:xfrm>
              <a:off x="-2944936" y="5827812"/>
              <a:ext cx="336550" cy="396875"/>
            </a:xfrm>
            <a:custGeom>
              <a:avLst/>
              <a:gdLst>
                <a:gd name="T0" fmla="*/ 52 w 212"/>
                <a:gd name="T1" fmla="*/ 0 h 250"/>
                <a:gd name="T2" fmla="*/ 52 w 212"/>
                <a:gd name="T3" fmla="*/ 0 h 250"/>
                <a:gd name="T4" fmla="*/ 46 w 212"/>
                <a:gd name="T5" fmla="*/ 2 h 250"/>
                <a:gd name="T6" fmla="*/ 46 w 212"/>
                <a:gd name="T7" fmla="*/ 2 h 250"/>
                <a:gd name="T8" fmla="*/ 30 w 212"/>
                <a:gd name="T9" fmla="*/ 18 h 250"/>
                <a:gd name="T10" fmla="*/ 16 w 212"/>
                <a:gd name="T11" fmla="*/ 36 h 250"/>
                <a:gd name="T12" fmla="*/ 6 w 212"/>
                <a:gd name="T13" fmla="*/ 54 h 250"/>
                <a:gd name="T14" fmla="*/ 2 w 212"/>
                <a:gd name="T15" fmla="*/ 76 h 250"/>
                <a:gd name="T16" fmla="*/ 0 w 212"/>
                <a:gd name="T17" fmla="*/ 96 h 250"/>
                <a:gd name="T18" fmla="*/ 2 w 212"/>
                <a:gd name="T19" fmla="*/ 118 h 250"/>
                <a:gd name="T20" fmla="*/ 10 w 212"/>
                <a:gd name="T21" fmla="*/ 140 h 250"/>
                <a:gd name="T22" fmla="*/ 20 w 212"/>
                <a:gd name="T23" fmla="*/ 160 h 250"/>
                <a:gd name="T24" fmla="*/ 50 w 212"/>
                <a:gd name="T25" fmla="*/ 202 h 250"/>
                <a:gd name="T26" fmla="*/ 50 w 212"/>
                <a:gd name="T27" fmla="*/ 202 h 250"/>
                <a:gd name="T28" fmla="*/ 66 w 212"/>
                <a:gd name="T29" fmla="*/ 220 h 250"/>
                <a:gd name="T30" fmla="*/ 84 w 212"/>
                <a:gd name="T31" fmla="*/ 234 h 250"/>
                <a:gd name="T32" fmla="*/ 102 w 212"/>
                <a:gd name="T33" fmla="*/ 242 h 250"/>
                <a:gd name="T34" fmla="*/ 124 w 212"/>
                <a:gd name="T35" fmla="*/ 248 h 250"/>
                <a:gd name="T36" fmla="*/ 146 w 212"/>
                <a:gd name="T37" fmla="*/ 250 h 250"/>
                <a:gd name="T38" fmla="*/ 166 w 212"/>
                <a:gd name="T39" fmla="*/ 248 h 250"/>
                <a:gd name="T40" fmla="*/ 188 w 212"/>
                <a:gd name="T41" fmla="*/ 240 h 250"/>
                <a:gd name="T42" fmla="*/ 208 w 212"/>
                <a:gd name="T43" fmla="*/ 230 h 250"/>
                <a:gd name="T44" fmla="*/ 208 w 212"/>
                <a:gd name="T45" fmla="*/ 230 h 250"/>
                <a:gd name="T46" fmla="*/ 212 w 212"/>
                <a:gd name="T47" fmla="*/ 226 h 250"/>
                <a:gd name="T48" fmla="*/ 52 w 212"/>
                <a:gd name="T4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2" h="250">
                  <a:moveTo>
                    <a:pt x="52" y="0"/>
                  </a:moveTo>
                  <a:lnTo>
                    <a:pt x="52" y="0"/>
                  </a:lnTo>
                  <a:lnTo>
                    <a:pt x="46" y="2"/>
                  </a:lnTo>
                  <a:lnTo>
                    <a:pt x="46" y="2"/>
                  </a:lnTo>
                  <a:lnTo>
                    <a:pt x="30" y="18"/>
                  </a:lnTo>
                  <a:lnTo>
                    <a:pt x="16" y="36"/>
                  </a:lnTo>
                  <a:lnTo>
                    <a:pt x="6" y="54"/>
                  </a:lnTo>
                  <a:lnTo>
                    <a:pt x="2" y="76"/>
                  </a:lnTo>
                  <a:lnTo>
                    <a:pt x="0" y="96"/>
                  </a:lnTo>
                  <a:lnTo>
                    <a:pt x="2" y="118"/>
                  </a:lnTo>
                  <a:lnTo>
                    <a:pt x="10" y="140"/>
                  </a:lnTo>
                  <a:lnTo>
                    <a:pt x="20" y="160"/>
                  </a:lnTo>
                  <a:lnTo>
                    <a:pt x="50" y="202"/>
                  </a:lnTo>
                  <a:lnTo>
                    <a:pt x="50" y="202"/>
                  </a:lnTo>
                  <a:lnTo>
                    <a:pt x="66" y="220"/>
                  </a:lnTo>
                  <a:lnTo>
                    <a:pt x="84" y="234"/>
                  </a:lnTo>
                  <a:lnTo>
                    <a:pt x="102" y="242"/>
                  </a:lnTo>
                  <a:lnTo>
                    <a:pt x="124" y="248"/>
                  </a:lnTo>
                  <a:lnTo>
                    <a:pt x="146" y="250"/>
                  </a:lnTo>
                  <a:lnTo>
                    <a:pt x="166" y="248"/>
                  </a:lnTo>
                  <a:lnTo>
                    <a:pt x="188" y="240"/>
                  </a:lnTo>
                  <a:lnTo>
                    <a:pt x="208" y="230"/>
                  </a:lnTo>
                  <a:lnTo>
                    <a:pt x="208" y="230"/>
                  </a:lnTo>
                  <a:lnTo>
                    <a:pt x="212" y="226"/>
                  </a:lnTo>
                  <a:lnTo>
                    <a:pt x="52" y="0"/>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sp>
          <p:nvSpPr>
            <p:cNvPr id="25" name="Freeform 83"/>
            <p:cNvSpPr/>
            <p:nvPr/>
          </p:nvSpPr>
          <p:spPr bwMode="auto">
            <a:xfrm>
              <a:off x="-2875086" y="5773837"/>
              <a:ext cx="333375" cy="428625"/>
            </a:xfrm>
            <a:custGeom>
              <a:avLst/>
              <a:gdLst>
                <a:gd name="T0" fmla="*/ 166 w 210"/>
                <a:gd name="T1" fmla="*/ 266 h 270"/>
                <a:gd name="T2" fmla="*/ 2 w 210"/>
                <a:gd name="T3" fmla="*/ 34 h 270"/>
                <a:gd name="T4" fmla="*/ 2 w 210"/>
                <a:gd name="T5" fmla="*/ 34 h 270"/>
                <a:gd name="T6" fmla="*/ 0 w 210"/>
                <a:gd name="T7" fmla="*/ 30 h 270"/>
                <a:gd name="T8" fmla="*/ 0 w 210"/>
                <a:gd name="T9" fmla="*/ 24 h 270"/>
                <a:gd name="T10" fmla="*/ 2 w 210"/>
                <a:gd name="T11" fmla="*/ 20 h 270"/>
                <a:gd name="T12" fmla="*/ 6 w 210"/>
                <a:gd name="T13" fmla="*/ 16 h 270"/>
                <a:gd name="T14" fmla="*/ 26 w 210"/>
                <a:gd name="T15" fmla="*/ 2 h 270"/>
                <a:gd name="T16" fmla="*/ 26 w 210"/>
                <a:gd name="T17" fmla="*/ 2 h 270"/>
                <a:gd name="T18" fmla="*/ 30 w 210"/>
                <a:gd name="T19" fmla="*/ 0 h 270"/>
                <a:gd name="T20" fmla="*/ 36 w 210"/>
                <a:gd name="T21" fmla="*/ 0 h 270"/>
                <a:gd name="T22" fmla="*/ 40 w 210"/>
                <a:gd name="T23" fmla="*/ 2 h 270"/>
                <a:gd name="T24" fmla="*/ 44 w 210"/>
                <a:gd name="T25" fmla="*/ 4 h 270"/>
                <a:gd name="T26" fmla="*/ 208 w 210"/>
                <a:gd name="T27" fmla="*/ 236 h 270"/>
                <a:gd name="T28" fmla="*/ 208 w 210"/>
                <a:gd name="T29" fmla="*/ 236 h 270"/>
                <a:gd name="T30" fmla="*/ 210 w 210"/>
                <a:gd name="T31" fmla="*/ 240 h 270"/>
                <a:gd name="T32" fmla="*/ 210 w 210"/>
                <a:gd name="T33" fmla="*/ 246 h 270"/>
                <a:gd name="T34" fmla="*/ 208 w 210"/>
                <a:gd name="T35" fmla="*/ 250 h 270"/>
                <a:gd name="T36" fmla="*/ 204 w 210"/>
                <a:gd name="T37" fmla="*/ 254 h 270"/>
                <a:gd name="T38" fmla="*/ 184 w 210"/>
                <a:gd name="T39" fmla="*/ 268 h 270"/>
                <a:gd name="T40" fmla="*/ 184 w 210"/>
                <a:gd name="T41" fmla="*/ 268 h 270"/>
                <a:gd name="T42" fmla="*/ 178 w 210"/>
                <a:gd name="T43" fmla="*/ 270 h 270"/>
                <a:gd name="T44" fmla="*/ 174 w 210"/>
                <a:gd name="T45" fmla="*/ 270 h 270"/>
                <a:gd name="T46" fmla="*/ 168 w 210"/>
                <a:gd name="T47" fmla="*/ 268 h 270"/>
                <a:gd name="T48" fmla="*/ 166 w 210"/>
                <a:gd name="T49" fmla="*/ 266 h 270"/>
                <a:gd name="T50" fmla="*/ 166 w 210"/>
                <a:gd name="T51" fmla="*/ 26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0" h="270">
                  <a:moveTo>
                    <a:pt x="166" y="266"/>
                  </a:moveTo>
                  <a:lnTo>
                    <a:pt x="2" y="34"/>
                  </a:lnTo>
                  <a:lnTo>
                    <a:pt x="2" y="34"/>
                  </a:lnTo>
                  <a:lnTo>
                    <a:pt x="0" y="30"/>
                  </a:lnTo>
                  <a:lnTo>
                    <a:pt x="0" y="24"/>
                  </a:lnTo>
                  <a:lnTo>
                    <a:pt x="2" y="20"/>
                  </a:lnTo>
                  <a:lnTo>
                    <a:pt x="6" y="16"/>
                  </a:lnTo>
                  <a:lnTo>
                    <a:pt x="26" y="2"/>
                  </a:lnTo>
                  <a:lnTo>
                    <a:pt x="26" y="2"/>
                  </a:lnTo>
                  <a:lnTo>
                    <a:pt x="30" y="0"/>
                  </a:lnTo>
                  <a:lnTo>
                    <a:pt x="36" y="0"/>
                  </a:lnTo>
                  <a:lnTo>
                    <a:pt x="40" y="2"/>
                  </a:lnTo>
                  <a:lnTo>
                    <a:pt x="44" y="4"/>
                  </a:lnTo>
                  <a:lnTo>
                    <a:pt x="208" y="236"/>
                  </a:lnTo>
                  <a:lnTo>
                    <a:pt x="208" y="236"/>
                  </a:lnTo>
                  <a:lnTo>
                    <a:pt x="210" y="240"/>
                  </a:lnTo>
                  <a:lnTo>
                    <a:pt x="210" y="246"/>
                  </a:lnTo>
                  <a:lnTo>
                    <a:pt x="208" y="250"/>
                  </a:lnTo>
                  <a:lnTo>
                    <a:pt x="204" y="254"/>
                  </a:lnTo>
                  <a:lnTo>
                    <a:pt x="184" y="268"/>
                  </a:lnTo>
                  <a:lnTo>
                    <a:pt x="184" y="268"/>
                  </a:lnTo>
                  <a:lnTo>
                    <a:pt x="178" y="270"/>
                  </a:lnTo>
                  <a:lnTo>
                    <a:pt x="174" y="270"/>
                  </a:lnTo>
                  <a:lnTo>
                    <a:pt x="168" y="268"/>
                  </a:lnTo>
                  <a:lnTo>
                    <a:pt x="166" y="266"/>
                  </a:lnTo>
                  <a:lnTo>
                    <a:pt x="166" y="266"/>
                  </a:lnTo>
                  <a:close/>
                </a:path>
              </a:pathLst>
            </a:custGeom>
            <a:grpFill/>
            <a:ln w="9525">
              <a:solidFill>
                <a:schemeClr val="bg1"/>
              </a:solidFill>
              <a:round/>
            </a:ln>
          </p:spPr>
          <p:txBody>
            <a:bodyPr vert="horz" wrap="square" lIns="91440" tIns="45720" rIns="91440" bIns="45720" numCol="1" anchor="t" anchorCtr="0" compatLnSpc="1"/>
            <a:lstStyle/>
            <a:p>
              <a:endParaRPr lang="id-ID"/>
            </a:p>
          </p:txBody>
        </p:sp>
      </p:grpSp>
      <p:sp>
        <p:nvSpPr>
          <p:cNvPr id="26" name="Freeform 113"/>
          <p:cNvSpPr/>
          <p:nvPr/>
        </p:nvSpPr>
        <p:spPr bwMode="auto">
          <a:xfrm>
            <a:off x="7804676" y="3911400"/>
            <a:ext cx="460482" cy="138302"/>
          </a:xfrm>
          <a:custGeom>
            <a:avLst/>
            <a:gdLst>
              <a:gd name="T0" fmla="*/ 0 w 586"/>
              <a:gd name="T1" fmla="*/ 0 h 176"/>
              <a:gd name="T2" fmla="*/ 586 w 586"/>
              <a:gd name="T3" fmla="*/ 8 h 176"/>
              <a:gd name="T4" fmla="*/ 292 w 586"/>
              <a:gd name="T5" fmla="*/ 176 h 176"/>
              <a:gd name="T6" fmla="*/ 0 w 586"/>
              <a:gd name="T7" fmla="*/ 0 h 176"/>
            </a:gdLst>
            <a:ahLst/>
            <a:cxnLst>
              <a:cxn ang="0">
                <a:pos x="T0" y="T1"/>
              </a:cxn>
              <a:cxn ang="0">
                <a:pos x="T2" y="T3"/>
              </a:cxn>
              <a:cxn ang="0">
                <a:pos x="T4" y="T5"/>
              </a:cxn>
              <a:cxn ang="0">
                <a:pos x="T6" y="T7"/>
              </a:cxn>
            </a:cxnLst>
            <a:rect l="0" t="0" r="r" b="b"/>
            <a:pathLst>
              <a:path w="586" h="176">
                <a:moveTo>
                  <a:pt x="0" y="0"/>
                </a:moveTo>
                <a:lnTo>
                  <a:pt x="586" y="8"/>
                </a:lnTo>
                <a:lnTo>
                  <a:pt x="292" y="176"/>
                </a:lnTo>
                <a:lnTo>
                  <a:pt x="0" y="0"/>
                </a:lnTo>
                <a:close/>
              </a:path>
            </a:pathLst>
          </a:custGeom>
          <a:solidFill>
            <a:srgbClr val="F0E5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7" name="Freeform 114"/>
          <p:cNvSpPr/>
          <p:nvPr/>
        </p:nvSpPr>
        <p:spPr bwMode="auto">
          <a:xfrm>
            <a:off x="7804676" y="3779385"/>
            <a:ext cx="460482" cy="138302"/>
          </a:xfrm>
          <a:custGeom>
            <a:avLst/>
            <a:gdLst>
              <a:gd name="T0" fmla="*/ 0 w 586"/>
              <a:gd name="T1" fmla="*/ 168 h 176"/>
              <a:gd name="T2" fmla="*/ 586 w 586"/>
              <a:gd name="T3" fmla="*/ 176 h 176"/>
              <a:gd name="T4" fmla="*/ 296 w 586"/>
              <a:gd name="T5" fmla="*/ 0 h 176"/>
              <a:gd name="T6" fmla="*/ 0 w 586"/>
              <a:gd name="T7" fmla="*/ 168 h 176"/>
            </a:gdLst>
            <a:ahLst/>
            <a:cxnLst>
              <a:cxn ang="0">
                <a:pos x="T0" y="T1"/>
              </a:cxn>
              <a:cxn ang="0">
                <a:pos x="T2" y="T3"/>
              </a:cxn>
              <a:cxn ang="0">
                <a:pos x="T4" y="T5"/>
              </a:cxn>
              <a:cxn ang="0">
                <a:pos x="T6" y="T7"/>
              </a:cxn>
            </a:cxnLst>
            <a:rect l="0" t="0" r="r" b="b"/>
            <a:pathLst>
              <a:path w="586" h="176">
                <a:moveTo>
                  <a:pt x="0" y="168"/>
                </a:moveTo>
                <a:lnTo>
                  <a:pt x="586" y="176"/>
                </a:lnTo>
                <a:lnTo>
                  <a:pt x="296" y="0"/>
                </a:lnTo>
                <a:lnTo>
                  <a:pt x="0" y="168"/>
                </a:lnTo>
                <a:close/>
              </a:path>
            </a:pathLst>
          </a:custGeom>
          <a:solidFill>
            <a:srgbClr val="F0E5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 name="Freeform 115"/>
          <p:cNvSpPr>
            <a:spLocks noEditPoints="1"/>
          </p:cNvSpPr>
          <p:nvPr/>
        </p:nvSpPr>
        <p:spPr bwMode="auto">
          <a:xfrm>
            <a:off x="7927262" y="3859537"/>
            <a:ext cx="213739" cy="204309"/>
          </a:xfrm>
          <a:custGeom>
            <a:avLst/>
            <a:gdLst>
              <a:gd name="T0" fmla="*/ 4 w 272"/>
              <a:gd name="T1" fmla="*/ 150 h 260"/>
              <a:gd name="T2" fmla="*/ 28 w 272"/>
              <a:gd name="T3" fmla="*/ 88 h 260"/>
              <a:gd name="T4" fmla="*/ 60 w 272"/>
              <a:gd name="T5" fmla="*/ 48 h 260"/>
              <a:gd name="T6" fmla="*/ 102 w 272"/>
              <a:gd name="T7" fmla="*/ 16 h 260"/>
              <a:gd name="T8" fmla="*/ 168 w 272"/>
              <a:gd name="T9" fmla="*/ 0 h 260"/>
              <a:gd name="T10" fmla="*/ 218 w 272"/>
              <a:gd name="T11" fmla="*/ 10 h 260"/>
              <a:gd name="T12" fmla="*/ 250 w 272"/>
              <a:gd name="T13" fmla="*/ 32 h 260"/>
              <a:gd name="T14" fmla="*/ 268 w 272"/>
              <a:gd name="T15" fmla="*/ 66 h 260"/>
              <a:gd name="T16" fmla="*/ 272 w 272"/>
              <a:gd name="T17" fmla="*/ 104 h 260"/>
              <a:gd name="T18" fmla="*/ 256 w 272"/>
              <a:gd name="T19" fmla="*/ 152 h 260"/>
              <a:gd name="T20" fmla="*/ 226 w 272"/>
              <a:gd name="T21" fmla="*/ 190 h 260"/>
              <a:gd name="T22" fmla="*/ 194 w 272"/>
              <a:gd name="T23" fmla="*/ 204 h 260"/>
              <a:gd name="T24" fmla="*/ 172 w 272"/>
              <a:gd name="T25" fmla="*/ 200 h 260"/>
              <a:gd name="T26" fmla="*/ 166 w 272"/>
              <a:gd name="T27" fmla="*/ 182 h 260"/>
              <a:gd name="T28" fmla="*/ 162 w 272"/>
              <a:gd name="T29" fmla="*/ 176 h 260"/>
              <a:gd name="T30" fmla="*/ 134 w 272"/>
              <a:gd name="T31" fmla="*/ 202 h 260"/>
              <a:gd name="T32" fmla="*/ 112 w 272"/>
              <a:gd name="T33" fmla="*/ 208 h 260"/>
              <a:gd name="T34" fmla="*/ 82 w 272"/>
              <a:gd name="T35" fmla="*/ 196 h 260"/>
              <a:gd name="T36" fmla="*/ 70 w 272"/>
              <a:gd name="T37" fmla="*/ 172 h 260"/>
              <a:gd name="T38" fmla="*/ 72 w 272"/>
              <a:gd name="T39" fmla="*/ 136 h 260"/>
              <a:gd name="T40" fmla="*/ 100 w 272"/>
              <a:gd name="T41" fmla="*/ 86 h 260"/>
              <a:gd name="T42" fmla="*/ 134 w 272"/>
              <a:gd name="T43" fmla="*/ 58 h 260"/>
              <a:gd name="T44" fmla="*/ 178 w 272"/>
              <a:gd name="T45" fmla="*/ 46 h 260"/>
              <a:gd name="T46" fmla="*/ 186 w 272"/>
              <a:gd name="T47" fmla="*/ 50 h 260"/>
              <a:gd name="T48" fmla="*/ 192 w 272"/>
              <a:gd name="T49" fmla="*/ 54 h 260"/>
              <a:gd name="T50" fmla="*/ 206 w 272"/>
              <a:gd name="T51" fmla="*/ 56 h 260"/>
              <a:gd name="T52" fmla="*/ 216 w 272"/>
              <a:gd name="T53" fmla="*/ 76 h 260"/>
              <a:gd name="T54" fmla="*/ 210 w 272"/>
              <a:gd name="T55" fmla="*/ 102 h 260"/>
              <a:gd name="T56" fmla="*/ 198 w 272"/>
              <a:gd name="T57" fmla="*/ 144 h 260"/>
              <a:gd name="T58" fmla="*/ 192 w 272"/>
              <a:gd name="T59" fmla="*/ 166 h 260"/>
              <a:gd name="T60" fmla="*/ 198 w 272"/>
              <a:gd name="T61" fmla="*/ 174 h 260"/>
              <a:gd name="T62" fmla="*/ 216 w 272"/>
              <a:gd name="T63" fmla="*/ 164 h 260"/>
              <a:gd name="T64" fmla="*/ 238 w 272"/>
              <a:gd name="T65" fmla="*/ 118 h 260"/>
              <a:gd name="T66" fmla="*/ 234 w 272"/>
              <a:gd name="T67" fmla="*/ 66 h 260"/>
              <a:gd name="T68" fmla="*/ 208 w 272"/>
              <a:gd name="T69" fmla="*/ 36 h 260"/>
              <a:gd name="T70" fmla="*/ 168 w 272"/>
              <a:gd name="T71" fmla="*/ 26 h 260"/>
              <a:gd name="T72" fmla="*/ 100 w 272"/>
              <a:gd name="T73" fmla="*/ 52 h 260"/>
              <a:gd name="T74" fmla="*/ 64 w 272"/>
              <a:gd name="T75" fmla="*/ 94 h 260"/>
              <a:gd name="T76" fmla="*/ 44 w 272"/>
              <a:gd name="T77" fmla="*/ 144 h 260"/>
              <a:gd name="T78" fmla="*/ 42 w 272"/>
              <a:gd name="T79" fmla="*/ 198 h 260"/>
              <a:gd name="T80" fmla="*/ 66 w 272"/>
              <a:gd name="T81" fmla="*/ 220 h 260"/>
              <a:gd name="T82" fmla="*/ 116 w 272"/>
              <a:gd name="T83" fmla="*/ 230 h 260"/>
              <a:gd name="T84" fmla="*/ 218 w 272"/>
              <a:gd name="T85" fmla="*/ 210 h 260"/>
              <a:gd name="T86" fmla="*/ 226 w 272"/>
              <a:gd name="T87" fmla="*/ 208 h 260"/>
              <a:gd name="T88" fmla="*/ 232 w 272"/>
              <a:gd name="T89" fmla="*/ 220 h 260"/>
              <a:gd name="T90" fmla="*/ 228 w 272"/>
              <a:gd name="T91" fmla="*/ 230 h 260"/>
              <a:gd name="T92" fmla="*/ 166 w 272"/>
              <a:gd name="T93" fmla="*/ 254 h 260"/>
              <a:gd name="T94" fmla="*/ 80 w 272"/>
              <a:gd name="T95" fmla="*/ 258 h 260"/>
              <a:gd name="T96" fmla="*/ 26 w 272"/>
              <a:gd name="T97" fmla="*/ 238 h 260"/>
              <a:gd name="T98" fmla="*/ 0 w 272"/>
              <a:gd name="T99" fmla="*/ 182 h 260"/>
              <a:gd name="T100" fmla="*/ 180 w 272"/>
              <a:gd name="T101" fmla="*/ 72 h 260"/>
              <a:gd name="T102" fmla="*/ 156 w 272"/>
              <a:gd name="T103" fmla="*/ 76 h 260"/>
              <a:gd name="T104" fmla="*/ 126 w 272"/>
              <a:gd name="T105" fmla="*/ 104 h 260"/>
              <a:gd name="T106" fmla="*/ 104 w 272"/>
              <a:gd name="T107" fmla="*/ 160 h 260"/>
              <a:gd name="T108" fmla="*/ 114 w 272"/>
              <a:gd name="T109" fmla="*/ 180 h 260"/>
              <a:gd name="T110" fmla="*/ 134 w 272"/>
              <a:gd name="T111" fmla="*/ 180 h 260"/>
              <a:gd name="T112" fmla="*/ 160 w 272"/>
              <a:gd name="T113" fmla="*/ 154 h 260"/>
              <a:gd name="T114" fmla="*/ 186 w 272"/>
              <a:gd name="T115" fmla="*/ 7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2" h="260">
                <a:moveTo>
                  <a:pt x="0" y="182"/>
                </a:moveTo>
                <a:lnTo>
                  <a:pt x="0" y="182"/>
                </a:lnTo>
                <a:lnTo>
                  <a:pt x="0" y="166"/>
                </a:lnTo>
                <a:lnTo>
                  <a:pt x="4" y="150"/>
                </a:lnTo>
                <a:lnTo>
                  <a:pt x="4" y="150"/>
                </a:lnTo>
                <a:lnTo>
                  <a:pt x="8" y="134"/>
                </a:lnTo>
                <a:lnTo>
                  <a:pt x="14" y="118"/>
                </a:lnTo>
                <a:lnTo>
                  <a:pt x="14" y="118"/>
                </a:lnTo>
                <a:lnTo>
                  <a:pt x="20" y="104"/>
                </a:lnTo>
                <a:lnTo>
                  <a:pt x="28" y="88"/>
                </a:lnTo>
                <a:lnTo>
                  <a:pt x="28" y="88"/>
                </a:lnTo>
                <a:lnTo>
                  <a:pt x="38" y="74"/>
                </a:lnTo>
                <a:lnTo>
                  <a:pt x="48" y="60"/>
                </a:lnTo>
                <a:lnTo>
                  <a:pt x="48" y="60"/>
                </a:lnTo>
                <a:lnTo>
                  <a:pt x="60" y="48"/>
                </a:lnTo>
                <a:lnTo>
                  <a:pt x="74" y="36"/>
                </a:lnTo>
                <a:lnTo>
                  <a:pt x="74" y="36"/>
                </a:lnTo>
                <a:lnTo>
                  <a:pt x="88" y="26"/>
                </a:lnTo>
                <a:lnTo>
                  <a:pt x="102" y="16"/>
                </a:lnTo>
                <a:lnTo>
                  <a:pt x="102" y="16"/>
                </a:lnTo>
                <a:lnTo>
                  <a:pt x="118" y="10"/>
                </a:lnTo>
                <a:lnTo>
                  <a:pt x="134" y="4"/>
                </a:lnTo>
                <a:lnTo>
                  <a:pt x="134" y="4"/>
                </a:lnTo>
                <a:lnTo>
                  <a:pt x="150" y="2"/>
                </a:lnTo>
                <a:lnTo>
                  <a:pt x="168" y="0"/>
                </a:lnTo>
                <a:lnTo>
                  <a:pt x="168" y="0"/>
                </a:lnTo>
                <a:lnTo>
                  <a:pt x="194" y="4"/>
                </a:lnTo>
                <a:lnTo>
                  <a:pt x="194" y="4"/>
                </a:lnTo>
                <a:lnTo>
                  <a:pt x="206" y="6"/>
                </a:lnTo>
                <a:lnTo>
                  <a:pt x="218" y="10"/>
                </a:lnTo>
                <a:lnTo>
                  <a:pt x="218" y="10"/>
                </a:lnTo>
                <a:lnTo>
                  <a:pt x="230" y="16"/>
                </a:lnTo>
                <a:lnTo>
                  <a:pt x="240" y="24"/>
                </a:lnTo>
                <a:lnTo>
                  <a:pt x="240" y="24"/>
                </a:lnTo>
                <a:lnTo>
                  <a:pt x="250" y="32"/>
                </a:lnTo>
                <a:lnTo>
                  <a:pt x="258" y="42"/>
                </a:lnTo>
                <a:lnTo>
                  <a:pt x="258" y="42"/>
                </a:lnTo>
                <a:lnTo>
                  <a:pt x="264" y="52"/>
                </a:lnTo>
                <a:lnTo>
                  <a:pt x="268" y="66"/>
                </a:lnTo>
                <a:lnTo>
                  <a:pt x="268" y="66"/>
                </a:lnTo>
                <a:lnTo>
                  <a:pt x="272" y="80"/>
                </a:lnTo>
                <a:lnTo>
                  <a:pt x="272" y="96"/>
                </a:lnTo>
                <a:lnTo>
                  <a:pt x="272" y="96"/>
                </a:lnTo>
                <a:lnTo>
                  <a:pt x="272" y="104"/>
                </a:lnTo>
                <a:lnTo>
                  <a:pt x="272" y="104"/>
                </a:lnTo>
                <a:lnTo>
                  <a:pt x="272" y="110"/>
                </a:lnTo>
                <a:lnTo>
                  <a:pt x="272" y="110"/>
                </a:lnTo>
                <a:lnTo>
                  <a:pt x="266" y="130"/>
                </a:lnTo>
                <a:lnTo>
                  <a:pt x="266" y="130"/>
                </a:lnTo>
                <a:lnTo>
                  <a:pt x="256" y="152"/>
                </a:lnTo>
                <a:lnTo>
                  <a:pt x="256" y="152"/>
                </a:lnTo>
                <a:lnTo>
                  <a:pt x="244" y="172"/>
                </a:lnTo>
                <a:lnTo>
                  <a:pt x="244" y="172"/>
                </a:lnTo>
                <a:lnTo>
                  <a:pt x="234" y="182"/>
                </a:lnTo>
                <a:lnTo>
                  <a:pt x="226" y="190"/>
                </a:lnTo>
                <a:lnTo>
                  <a:pt x="226" y="190"/>
                </a:lnTo>
                <a:lnTo>
                  <a:pt x="216" y="196"/>
                </a:lnTo>
                <a:lnTo>
                  <a:pt x="206" y="202"/>
                </a:lnTo>
                <a:lnTo>
                  <a:pt x="206" y="202"/>
                </a:lnTo>
                <a:lnTo>
                  <a:pt x="194" y="204"/>
                </a:lnTo>
                <a:lnTo>
                  <a:pt x="182" y="206"/>
                </a:lnTo>
                <a:lnTo>
                  <a:pt x="182" y="206"/>
                </a:lnTo>
                <a:lnTo>
                  <a:pt x="176" y="204"/>
                </a:lnTo>
                <a:lnTo>
                  <a:pt x="176" y="204"/>
                </a:lnTo>
                <a:lnTo>
                  <a:pt x="172" y="200"/>
                </a:lnTo>
                <a:lnTo>
                  <a:pt x="172" y="200"/>
                </a:lnTo>
                <a:lnTo>
                  <a:pt x="168" y="194"/>
                </a:lnTo>
                <a:lnTo>
                  <a:pt x="168" y="194"/>
                </a:lnTo>
                <a:lnTo>
                  <a:pt x="166" y="182"/>
                </a:lnTo>
                <a:lnTo>
                  <a:pt x="166" y="182"/>
                </a:lnTo>
                <a:lnTo>
                  <a:pt x="166" y="174"/>
                </a:lnTo>
                <a:lnTo>
                  <a:pt x="166" y="174"/>
                </a:lnTo>
                <a:lnTo>
                  <a:pt x="168" y="166"/>
                </a:lnTo>
                <a:lnTo>
                  <a:pt x="168" y="166"/>
                </a:lnTo>
                <a:lnTo>
                  <a:pt x="162" y="176"/>
                </a:lnTo>
                <a:lnTo>
                  <a:pt x="156" y="184"/>
                </a:lnTo>
                <a:lnTo>
                  <a:pt x="156" y="184"/>
                </a:lnTo>
                <a:lnTo>
                  <a:pt x="142" y="198"/>
                </a:lnTo>
                <a:lnTo>
                  <a:pt x="142" y="198"/>
                </a:lnTo>
                <a:lnTo>
                  <a:pt x="134" y="202"/>
                </a:lnTo>
                <a:lnTo>
                  <a:pt x="126" y="204"/>
                </a:lnTo>
                <a:lnTo>
                  <a:pt x="126" y="204"/>
                </a:lnTo>
                <a:lnTo>
                  <a:pt x="120" y="206"/>
                </a:lnTo>
                <a:lnTo>
                  <a:pt x="112" y="208"/>
                </a:lnTo>
                <a:lnTo>
                  <a:pt x="112" y="208"/>
                </a:lnTo>
                <a:lnTo>
                  <a:pt x="104" y="206"/>
                </a:lnTo>
                <a:lnTo>
                  <a:pt x="96" y="204"/>
                </a:lnTo>
                <a:lnTo>
                  <a:pt x="96" y="204"/>
                </a:lnTo>
                <a:lnTo>
                  <a:pt x="88" y="200"/>
                </a:lnTo>
                <a:lnTo>
                  <a:pt x="82" y="196"/>
                </a:lnTo>
                <a:lnTo>
                  <a:pt x="82" y="196"/>
                </a:lnTo>
                <a:lnTo>
                  <a:pt x="76" y="188"/>
                </a:lnTo>
                <a:lnTo>
                  <a:pt x="72" y="180"/>
                </a:lnTo>
                <a:lnTo>
                  <a:pt x="72" y="180"/>
                </a:lnTo>
                <a:lnTo>
                  <a:pt x="70" y="172"/>
                </a:lnTo>
                <a:lnTo>
                  <a:pt x="68" y="160"/>
                </a:lnTo>
                <a:lnTo>
                  <a:pt x="68" y="160"/>
                </a:lnTo>
                <a:lnTo>
                  <a:pt x="70" y="148"/>
                </a:lnTo>
                <a:lnTo>
                  <a:pt x="72" y="136"/>
                </a:lnTo>
                <a:lnTo>
                  <a:pt x="72" y="136"/>
                </a:lnTo>
                <a:lnTo>
                  <a:pt x="78" y="122"/>
                </a:lnTo>
                <a:lnTo>
                  <a:pt x="84" y="110"/>
                </a:lnTo>
                <a:lnTo>
                  <a:pt x="84" y="110"/>
                </a:lnTo>
                <a:lnTo>
                  <a:pt x="92" y="98"/>
                </a:lnTo>
                <a:lnTo>
                  <a:pt x="100" y="86"/>
                </a:lnTo>
                <a:lnTo>
                  <a:pt x="100" y="86"/>
                </a:lnTo>
                <a:lnTo>
                  <a:pt x="110" y="74"/>
                </a:lnTo>
                <a:lnTo>
                  <a:pt x="122" y="64"/>
                </a:lnTo>
                <a:lnTo>
                  <a:pt x="122" y="64"/>
                </a:lnTo>
                <a:lnTo>
                  <a:pt x="134" y="58"/>
                </a:lnTo>
                <a:lnTo>
                  <a:pt x="148" y="50"/>
                </a:lnTo>
                <a:lnTo>
                  <a:pt x="148" y="50"/>
                </a:lnTo>
                <a:lnTo>
                  <a:pt x="162" y="48"/>
                </a:lnTo>
                <a:lnTo>
                  <a:pt x="178" y="46"/>
                </a:lnTo>
                <a:lnTo>
                  <a:pt x="178" y="46"/>
                </a:lnTo>
                <a:lnTo>
                  <a:pt x="182" y="46"/>
                </a:lnTo>
                <a:lnTo>
                  <a:pt x="182" y="46"/>
                </a:lnTo>
                <a:lnTo>
                  <a:pt x="184" y="48"/>
                </a:lnTo>
                <a:lnTo>
                  <a:pt x="186" y="50"/>
                </a:lnTo>
                <a:lnTo>
                  <a:pt x="186" y="50"/>
                </a:lnTo>
                <a:lnTo>
                  <a:pt x="186" y="52"/>
                </a:lnTo>
                <a:lnTo>
                  <a:pt x="186" y="52"/>
                </a:lnTo>
                <a:lnTo>
                  <a:pt x="186" y="52"/>
                </a:lnTo>
                <a:lnTo>
                  <a:pt x="186" y="52"/>
                </a:lnTo>
                <a:lnTo>
                  <a:pt x="192" y="54"/>
                </a:lnTo>
                <a:lnTo>
                  <a:pt x="192" y="54"/>
                </a:lnTo>
                <a:lnTo>
                  <a:pt x="200" y="54"/>
                </a:lnTo>
                <a:lnTo>
                  <a:pt x="200" y="54"/>
                </a:lnTo>
                <a:lnTo>
                  <a:pt x="206" y="56"/>
                </a:lnTo>
                <a:lnTo>
                  <a:pt x="206" y="56"/>
                </a:lnTo>
                <a:lnTo>
                  <a:pt x="210" y="58"/>
                </a:lnTo>
                <a:lnTo>
                  <a:pt x="210" y="58"/>
                </a:lnTo>
                <a:lnTo>
                  <a:pt x="214" y="64"/>
                </a:lnTo>
                <a:lnTo>
                  <a:pt x="214" y="64"/>
                </a:lnTo>
                <a:lnTo>
                  <a:pt x="216" y="76"/>
                </a:lnTo>
                <a:lnTo>
                  <a:pt x="216" y="76"/>
                </a:lnTo>
                <a:lnTo>
                  <a:pt x="214" y="88"/>
                </a:lnTo>
                <a:lnTo>
                  <a:pt x="214" y="88"/>
                </a:lnTo>
                <a:lnTo>
                  <a:pt x="210" y="102"/>
                </a:lnTo>
                <a:lnTo>
                  <a:pt x="210" y="102"/>
                </a:lnTo>
                <a:lnTo>
                  <a:pt x="206" y="116"/>
                </a:lnTo>
                <a:lnTo>
                  <a:pt x="206" y="116"/>
                </a:lnTo>
                <a:lnTo>
                  <a:pt x="202" y="130"/>
                </a:lnTo>
                <a:lnTo>
                  <a:pt x="202" y="130"/>
                </a:lnTo>
                <a:lnTo>
                  <a:pt x="198" y="144"/>
                </a:lnTo>
                <a:lnTo>
                  <a:pt x="198" y="144"/>
                </a:lnTo>
                <a:lnTo>
                  <a:pt x="194" y="154"/>
                </a:lnTo>
                <a:lnTo>
                  <a:pt x="194" y="154"/>
                </a:lnTo>
                <a:lnTo>
                  <a:pt x="192" y="166"/>
                </a:lnTo>
                <a:lnTo>
                  <a:pt x="192" y="166"/>
                </a:lnTo>
                <a:lnTo>
                  <a:pt x="194" y="172"/>
                </a:lnTo>
                <a:lnTo>
                  <a:pt x="194" y="172"/>
                </a:lnTo>
                <a:lnTo>
                  <a:pt x="196" y="174"/>
                </a:lnTo>
                <a:lnTo>
                  <a:pt x="198" y="174"/>
                </a:lnTo>
                <a:lnTo>
                  <a:pt x="198" y="174"/>
                </a:lnTo>
                <a:lnTo>
                  <a:pt x="202" y="174"/>
                </a:lnTo>
                <a:lnTo>
                  <a:pt x="208" y="172"/>
                </a:lnTo>
                <a:lnTo>
                  <a:pt x="208" y="172"/>
                </a:lnTo>
                <a:lnTo>
                  <a:pt x="216" y="164"/>
                </a:lnTo>
                <a:lnTo>
                  <a:pt x="216" y="164"/>
                </a:lnTo>
                <a:lnTo>
                  <a:pt x="226" y="150"/>
                </a:lnTo>
                <a:lnTo>
                  <a:pt x="226" y="150"/>
                </a:lnTo>
                <a:lnTo>
                  <a:pt x="232" y="136"/>
                </a:lnTo>
                <a:lnTo>
                  <a:pt x="232" y="136"/>
                </a:lnTo>
                <a:lnTo>
                  <a:pt x="238" y="118"/>
                </a:lnTo>
                <a:lnTo>
                  <a:pt x="238" y="118"/>
                </a:lnTo>
                <a:lnTo>
                  <a:pt x="240" y="102"/>
                </a:lnTo>
                <a:lnTo>
                  <a:pt x="240" y="102"/>
                </a:lnTo>
                <a:lnTo>
                  <a:pt x="238" y="82"/>
                </a:lnTo>
                <a:lnTo>
                  <a:pt x="234" y="66"/>
                </a:lnTo>
                <a:lnTo>
                  <a:pt x="234" y="66"/>
                </a:lnTo>
                <a:lnTo>
                  <a:pt x="228" y="54"/>
                </a:lnTo>
                <a:lnTo>
                  <a:pt x="218" y="44"/>
                </a:lnTo>
                <a:lnTo>
                  <a:pt x="218" y="44"/>
                </a:lnTo>
                <a:lnTo>
                  <a:pt x="208" y="36"/>
                </a:lnTo>
                <a:lnTo>
                  <a:pt x="196" y="30"/>
                </a:lnTo>
                <a:lnTo>
                  <a:pt x="196" y="30"/>
                </a:lnTo>
                <a:lnTo>
                  <a:pt x="182" y="28"/>
                </a:lnTo>
                <a:lnTo>
                  <a:pt x="168" y="26"/>
                </a:lnTo>
                <a:lnTo>
                  <a:pt x="168" y="26"/>
                </a:lnTo>
                <a:lnTo>
                  <a:pt x="148" y="28"/>
                </a:lnTo>
                <a:lnTo>
                  <a:pt x="132" y="34"/>
                </a:lnTo>
                <a:lnTo>
                  <a:pt x="132" y="34"/>
                </a:lnTo>
                <a:lnTo>
                  <a:pt x="116" y="42"/>
                </a:lnTo>
                <a:lnTo>
                  <a:pt x="100" y="52"/>
                </a:lnTo>
                <a:lnTo>
                  <a:pt x="100" y="52"/>
                </a:lnTo>
                <a:lnTo>
                  <a:pt x="86" y="64"/>
                </a:lnTo>
                <a:lnTo>
                  <a:pt x="74" y="78"/>
                </a:lnTo>
                <a:lnTo>
                  <a:pt x="74" y="78"/>
                </a:lnTo>
                <a:lnTo>
                  <a:pt x="64" y="94"/>
                </a:lnTo>
                <a:lnTo>
                  <a:pt x="56" y="110"/>
                </a:lnTo>
                <a:lnTo>
                  <a:pt x="56" y="110"/>
                </a:lnTo>
                <a:lnTo>
                  <a:pt x="48" y="128"/>
                </a:lnTo>
                <a:lnTo>
                  <a:pt x="44" y="144"/>
                </a:lnTo>
                <a:lnTo>
                  <a:pt x="44" y="144"/>
                </a:lnTo>
                <a:lnTo>
                  <a:pt x="40" y="160"/>
                </a:lnTo>
                <a:lnTo>
                  <a:pt x="38" y="176"/>
                </a:lnTo>
                <a:lnTo>
                  <a:pt x="38" y="176"/>
                </a:lnTo>
                <a:lnTo>
                  <a:pt x="40" y="188"/>
                </a:lnTo>
                <a:lnTo>
                  <a:pt x="42" y="198"/>
                </a:lnTo>
                <a:lnTo>
                  <a:pt x="42" y="198"/>
                </a:lnTo>
                <a:lnTo>
                  <a:pt x="48" y="206"/>
                </a:lnTo>
                <a:lnTo>
                  <a:pt x="56" y="214"/>
                </a:lnTo>
                <a:lnTo>
                  <a:pt x="56" y="214"/>
                </a:lnTo>
                <a:lnTo>
                  <a:pt x="66" y="220"/>
                </a:lnTo>
                <a:lnTo>
                  <a:pt x="80" y="224"/>
                </a:lnTo>
                <a:lnTo>
                  <a:pt x="80" y="224"/>
                </a:lnTo>
                <a:lnTo>
                  <a:pt x="96" y="228"/>
                </a:lnTo>
                <a:lnTo>
                  <a:pt x="116" y="230"/>
                </a:lnTo>
                <a:lnTo>
                  <a:pt x="116" y="230"/>
                </a:lnTo>
                <a:lnTo>
                  <a:pt x="148" y="228"/>
                </a:lnTo>
                <a:lnTo>
                  <a:pt x="174" y="224"/>
                </a:lnTo>
                <a:lnTo>
                  <a:pt x="174" y="224"/>
                </a:lnTo>
                <a:lnTo>
                  <a:pt x="198" y="218"/>
                </a:lnTo>
                <a:lnTo>
                  <a:pt x="218" y="210"/>
                </a:lnTo>
                <a:lnTo>
                  <a:pt x="218" y="210"/>
                </a:lnTo>
                <a:lnTo>
                  <a:pt x="222" y="208"/>
                </a:lnTo>
                <a:lnTo>
                  <a:pt x="222" y="208"/>
                </a:lnTo>
                <a:lnTo>
                  <a:pt x="226" y="208"/>
                </a:lnTo>
                <a:lnTo>
                  <a:pt x="226" y="208"/>
                </a:lnTo>
                <a:lnTo>
                  <a:pt x="230" y="212"/>
                </a:lnTo>
                <a:lnTo>
                  <a:pt x="230" y="212"/>
                </a:lnTo>
                <a:lnTo>
                  <a:pt x="232" y="216"/>
                </a:lnTo>
                <a:lnTo>
                  <a:pt x="232" y="216"/>
                </a:lnTo>
                <a:lnTo>
                  <a:pt x="232" y="220"/>
                </a:lnTo>
                <a:lnTo>
                  <a:pt x="232" y="220"/>
                </a:lnTo>
                <a:lnTo>
                  <a:pt x="230" y="226"/>
                </a:lnTo>
                <a:lnTo>
                  <a:pt x="230" y="226"/>
                </a:lnTo>
                <a:lnTo>
                  <a:pt x="228" y="230"/>
                </a:lnTo>
                <a:lnTo>
                  <a:pt x="228" y="230"/>
                </a:lnTo>
                <a:lnTo>
                  <a:pt x="214" y="238"/>
                </a:lnTo>
                <a:lnTo>
                  <a:pt x="198" y="244"/>
                </a:lnTo>
                <a:lnTo>
                  <a:pt x="198" y="244"/>
                </a:lnTo>
                <a:lnTo>
                  <a:pt x="166" y="254"/>
                </a:lnTo>
                <a:lnTo>
                  <a:pt x="166" y="254"/>
                </a:lnTo>
                <a:lnTo>
                  <a:pt x="134" y="258"/>
                </a:lnTo>
                <a:lnTo>
                  <a:pt x="134" y="258"/>
                </a:lnTo>
                <a:lnTo>
                  <a:pt x="104" y="260"/>
                </a:lnTo>
                <a:lnTo>
                  <a:pt x="104" y="260"/>
                </a:lnTo>
                <a:lnTo>
                  <a:pt x="80" y="258"/>
                </a:lnTo>
                <a:lnTo>
                  <a:pt x="58" y="254"/>
                </a:lnTo>
                <a:lnTo>
                  <a:pt x="58" y="254"/>
                </a:lnTo>
                <a:lnTo>
                  <a:pt x="40" y="246"/>
                </a:lnTo>
                <a:lnTo>
                  <a:pt x="26" y="238"/>
                </a:lnTo>
                <a:lnTo>
                  <a:pt x="26" y="238"/>
                </a:lnTo>
                <a:lnTo>
                  <a:pt x="14" y="226"/>
                </a:lnTo>
                <a:lnTo>
                  <a:pt x="6" y="212"/>
                </a:lnTo>
                <a:lnTo>
                  <a:pt x="6" y="212"/>
                </a:lnTo>
                <a:lnTo>
                  <a:pt x="2" y="198"/>
                </a:lnTo>
                <a:lnTo>
                  <a:pt x="0" y="182"/>
                </a:lnTo>
                <a:lnTo>
                  <a:pt x="0" y="182"/>
                </a:lnTo>
                <a:close/>
                <a:moveTo>
                  <a:pt x="186" y="74"/>
                </a:moveTo>
                <a:lnTo>
                  <a:pt x="186" y="74"/>
                </a:lnTo>
                <a:lnTo>
                  <a:pt x="180" y="72"/>
                </a:lnTo>
                <a:lnTo>
                  <a:pt x="180" y="72"/>
                </a:lnTo>
                <a:lnTo>
                  <a:pt x="172" y="72"/>
                </a:lnTo>
                <a:lnTo>
                  <a:pt x="172" y="72"/>
                </a:lnTo>
                <a:lnTo>
                  <a:pt x="164" y="72"/>
                </a:lnTo>
                <a:lnTo>
                  <a:pt x="156" y="76"/>
                </a:lnTo>
                <a:lnTo>
                  <a:pt x="156" y="76"/>
                </a:lnTo>
                <a:lnTo>
                  <a:pt x="148" y="82"/>
                </a:lnTo>
                <a:lnTo>
                  <a:pt x="140" y="88"/>
                </a:lnTo>
                <a:lnTo>
                  <a:pt x="140" y="88"/>
                </a:lnTo>
                <a:lnTo>
                  <a:pt x="126" y="104"/>
                </a:lnTo>
                <a:lnTo>
                  <a:pt x="126" y="104"/>
                </a:lnTo>
                <a:lnTo>
                  <a:pt x="114" y="124"/>
                </a:lnTo>
                <a:lnTo>
                  <a:pt x="114" y="124"/>
                </a:lnTo>
                <a:lnTo>
                  <a:pt x="108" y="142"/>
                </a:lnTo>
                <a:lnTo>
                  <a:pt x="108" y="142"/>
                </a:lnTo>
                <a:lnTo>
                  <a:pt x="104" y="160"/>
                </a:lnTo>
                <a:lnTo>
                  <a:pt x="104" y="160"/>
                </a:lnTo>
                <a:lnTo>
                  <a:pt x="106" y="170"/>
                </a:lnTo>
                <a:lnTo>
                  <a:pt x="108" y="176"/>
                </a:lnTo>
                <a:lnTo>
                  <a:pt x="108" y="176"/>
                </a:lnTo>
                <a:lnTo>
                  <a:pt x="114" y="180"/>
                </a:lnTo>
                <a:lnTo>
                  <a:pt x="122" y="182"/>
                </a:lnTo>
                <a:lnTo>
                  <a:pt x="122" y="182"/>
                </a:lnTo>
                <a:lnTo>
                  <a:pt x="128" y="182"/>
                </a:lnTo>
                <a:lnTo>
                  <a:pt x="134" y="180"/>
                </a:lnTo>
                <a:lnTo>
                  <a:pt x="134" y="180"/>
                </a:lnTo>
                <a:lnTo>
                  <a:pt x="144" y="172"/>
                </a:lnTo>
                <a:lnTo>
                  <a:pt x="144" y="172"/>
                </a:lnTo>
                <a:lnTo>
                  <a:pt x="152" y="164"/>
                </a:lnTo>
                <a:lnTo>
                  <a:pt x="152" y="164"/>
                </a:lnTo>
                <a:lnTo>
                  <a:pt x="160" y="154"/>
                </a:lnTo>
                <a:lnTo>
                  <a:pt x="160" y="154"/>
                </a:lnTo>
                <a:lnTo>
                  <a:pt x="164" y="142"/>
                </a:lnTo>
                <a:lnTo>
                  <a:pt x="164" y="142"/>
                </a:lnTo>
                <a:lnTo>
                  <a:pt x="168" y="134"/>
                </a:lnTo>
                <a:lnTo>
                  <a:pt x="186" y="74"/>
                </a:lnTo>
                <a:close/>
              </a:path>
            </a:pathLst>
          </a:custGeom>
          <a:solidFill>
            <a:srgbClr val="3536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Freeform 116"/>
          <p:cNvSpPr/>
          <p:nvPr/>
        </p:nvSpPr>
        <p:spPr bwMode="auto">
          <a:xfrm>
            <a:off x="7801533" y="4049702"/>
            <a:ext cx="460482" cy="136730"/>
          </a:xfrm>
          <a:custGeom>
            <a:avLst/>
            <a:gdLst>
              <a:gd name="T0" fmla="*/ 0 w 586"/>
              <a:gd name="T1" fmla="*/ 168 h 174"/>
              <a:gd name="T2" fmla="*/ 296 w 586"/>
              <a:gd name="T3" fmla="*/ 0 h 174"/>
              <a:gd name="T4" fmla="*/ 586 w 586"/>
              <a:gd name="T5" fmla="*/ 174 h 174"/>
              <a:gd name="T6" fmla="*/ 0 w 586"/>
              <a:gd name="T7" fmla="*/ 168 h 174"/>
            </a:gdLst>
            <a:ahLst/>
            <a:cxnLst>
              <a:cxn ang="0">
                <a:pos x="T0" y="T1"/>
              </a:cxn>
              <a:cxn ang="0">
                <a:pos x="T2" y="T3"/>
              </a:cxn>
              <a:cxn ang="0">
                <a:pos x="T4" y="T5"/>
              </a:cxn>
              <a:cxn ang="0">
                <a:pos x="T6" y="T7"/>
              </a:cxn>
            </a:cxnLst>
            <a:rect l="0" t="0" r="r" b="b"/>
            <a:pathLst>
              <a:path w="586" h="174">
                <a:moveTo>
                  <a:pt x="0" y="168"/>
                </a:moveTo>
                <a:lnTo>
                  <a:pt x="296" y="0"/>
                </a:lnTo>
                <a:lnTo>
                  <a:pt x="586" y="174"/>
                </a:lnTo>
                <a:lnTo>
                  <a:pt x="0" y="168"/>
                </a:lnTo>
                <a:close/>
              </a:path>
            </a:pathLst>
          </a:custGeom>
          <a:solidFill>
            <a:srgbClr val="699155"/>
          </a:solidFill>
          <a:ln>
            <a:noFill/>
          </a:ln>
        </p:spPr>
        <p:txBody>
          <a:bodyPr vert="horz" wrap="square" lIns="91440" tIns="45720" rIns="91440" bIns="45720" numCol="1" anchor="t" anchorCtr="0" compatLnSpc="1"/>
          <a:lstStyle/>
          <a:p>
            <a:endParaRPr lang="id-ID"/>
          </a:p>
        </p:txBody>
      </p:sp>
      <p:sp>
        <p:nvSpPr>
          <p:cNvPr id="30" name="Freeform 117"/>
          <p:cNvSpPr/>
          <p:nvPr/>
        </p:nvSpPr>
        <p:spPr bwMode="auto">
          <a:xfrm>
            <a:off x="7801533" y="3911400"/>
            <a:ext cx="232598" cy="270317"/>
          </a:xfrm>
          <a:custGeom>
            <a:avLst/>
            <a:gdLst>
              <a:gd name="T0" fmla="*/ 4 w 296"/>
              <a:gd name="T1" fmla="*/ 0 h 344"/>
              <a:gd name="T2" fmla="*/ 4 w 296"/>
              <a:gd name="T3" fmla="*/ 0 h 344"/>
              <a:gd name="T4" fmla="*/ 0 w 296"/>
              <a:gd name="T5" fmla="*/ 344 h 344"/>
              <a:gd name="T6" fmla="*/ 296 w 296"/>
              <a:gd name="T7" fmla="*/ 176 h 344"/>
              <a:gd name="T8" fmla="*/ 4 w 296"/>
              <a:gd name="T9" fmla="*/ 0 h 344"/>
            </a:gdLst>
            <a:ahLst/>
            <a:cxnLst>
              <a:cxn ang="0">
                <a:pos x="T0" y="T1"/>
              </a:cxn>
              <a:cxn ang="0">
                <a:pos x="T2" y="T3"/>
              </a:cxn>
              <a:cxn ang="0">
                <a:pos x="T4" y="T5"/>
              </a:cxn>
              <a:cxn ang="0">
                <a:pos x="T6" y="T7"/>
              </a:cxn>
              <a:cxn ang="0">
                <a:pos x="T8" y="T9"/>
              </a:cxn>
            </a:cxnLst>
            <a:rect l="0" t="0" r="r" b="b"/>
            <a:pathLst>
              <a:path w="296" h="344">
                <a:moveTo>
                  <a:pt x="4" y="0"/>
                </a:moveTo>
                <a:lnTo>
                  <a:pt x="4" y="0"/>
                </a:lnTo>
                <a:lnTo>
                  <a:pt x="0" y="344"/>
                </a:lnTo>
                <a:lnTo>
                  <a:pt x="296" y="176"/>
                </a:lnTo>
                <a:lnTo>
                  <a:pt x="4" y="0"/>
                </a:lnTo>
                <a:close/>
              </a:path>
            </a:pathLst>
          </a:custGeom>
          <a:solidFill>
            <a:srgbClr val="699155"/>
          </a:solidFill>
          <a:ln>
            <a:solidFill>
              <a:schemeClr val="bg1"/>
            </a:solidFill>
          </a:ln>
        </p:spPr>
        <p:txBody>
          <a:bodyPr vert="horz" wrap="square" lIns="91440" tIns="45720" rIns="91440" bIns="45720" numCol="1" anchor="t" anchorCtr="0" compatLnSpc="1"/>
          <a:lstStyle/>
          <a:p>
            <a:endParaRPr lang="id-ID"/>
          </a:p>
        </p:txBody>
      </p:sp>
      <p:sp>
        <p:nvSpPr>
          <p:cNvPr id="31" name="Freeform 118"/>
          <p:cNvSpPr/>
          <p:nvPr/>
        </p:nvSpPr>
        <p:spPr bwMode="auto">
          <a:xfrm>
            <a:off x="8034131" y="3917687"/>
            <a:ext cx="231027" cy="268745"/>
          </a:xfrm>
          <a:custGeom>
            <a:avLst/>
            <a:gdLst>
              <a:gd name="T0" fmla="*/ 290 w 294"/>
              <a:gd name="T1" fmla="*/ 342 h 342"/>
              <a:gd name="T2" fmla="*/ 290 w 294"/>
              <a:gd name="T3" fmla="*/ 342 h 342"/>
              <a:gd name="T4" fmla="*/ 294 w 294"/>
              <a:gd name="T5" fmla="*/ 0 h 342"/>
              <a:gd name="T6" fmla="*/ 0 w 294"/>
              <a:gd name="T7" fmla="*/ 168 h 342"/>
              <a:gd name="T8" fmla="*/ 290 w 294"/>
              <a:gd name="T9" fmla="*/ 342 h 342"/>
            </a:gdLst>
            <a:ahLst/>
            <a:cxnLst>
              <a:cxn ang="0">
                <a:pos x="T0" y="T1"/>
              </a:cxn>
              <a:cxn ang="0">
                <a:pos x="T2" y="T3"/>
              </a:cxn>
              <a:cxn ang="0">
                <a:pos x="T4" y="T5"/>
              </a:cxn>
              <a:cxn ang="0">
                <a:pos x="T6" y="T7"/>
              </a:cxn>
              <a:cxn ang="0">
                <a:pos x="T8" y="T9"/>
              </a:cxn>
            </a:cxnLst>
            <a:rect l="0" t="0" r="r" b="b"/>
            <a:pathLst>
              <a:path w="294" h="342">
                <a:moveTo>
                  <a:pt x="290" y="342"/>
                </a:moveTo>
                <a:lnTo>
                  <a:pt x="290" y="342"/>
                </a:lnTo>
                <a:lnTo>
                  <a:pt x="294" y="0"/>
                </a:lnTo>
                <a:lnTo>
                  <a:pt x="0" y="168"/>
                </a:lnTo>
                <a:lnTo>
                  <a:pt x="290" y="342"/>
                </a:lnTo>
                <a:close/>
              </a:path>
            </a:pathLst>
          </a:custGeom>
          <a:solidFill>
            <a:srgbClr val="699155"/>
          </a:solidFill>
          <a:ln>
            <a:solidFill>
              <a:schemeClr val="bg1"/>
            </a:solidFill>
          </a:ln>
        </p:spPr>
        <p:txBody>
          <a:bodyPr vert="horz" wrap="square" lIns="91440" tIns="45720" rIns="91440" bIns="45720" numCol="1" anchor="t" anchorCtr="0" compatLnSpc="1"/>
          <a:lstStyle/>
          <a:p>
            <a:endParaRPr lang="id-ID"/>
          </a:p>
        </p:txBody>
      </p:sp>
      <p:sp>
        <p:nvSpPr>
          <p:cNvPr id="32" name="Freeform 131"/>
          <p:cNvSpPr/>
          <p:nvPr/>
        </p:nvSpPr>
        <p:spPr bwMode="auto">
          <a:xfrm>
            <a:off x="7862825" y="4540522"/>
            <a:ext cx="344183" cy="457338"/>
          </a:xfrm>
          <a:custGeom>
            <a:avLst/>
            <a:gdLst>
              <a:gd name="T0" fmla="*/ 220 w 438"/>
              <a:gd name="T1" fmla="*/ 0 h 582"/>
              <a:gd name="T2" fmla="*/ 220 w 438"/>
              <a:gd name="T3" fmla="*/ 0 h 582"/>
              <a:gd name="T4" fmla="*/ 198 w 438"/>
              <a:gd name="T5" fmla="*/ 2 h 582"/>
              <a:gd name="T6" fmla="*/ 176 w 438"/>
              <a:gd name="T7" fmla="*/ 4 h 582"/>
              <a:gd name="T8" fmla="*/ 154 w 438"/>
              <a:gd name="T9" fmla="*/ 10 h 582"/>
              <a:gd name="T10" fmla="*/ 134 w 438"/>
              <a:gd name="T11" fmla="*/ 18 h 582"/>
              <a:gd name="T12" fmla="*/ 116 w 438"/>
              <a:gd name="T13" fmla="*/ 26 h 582"/>
              <a:gd name="T14" fmla="*/ 98 w 438"/>
              <a:gd name="T15" fmla="*/ 38 h 582"/>
              <a:gd name="T16" fmla="*/ 80 w 438"/>
              <a:gd name="T17" fmla="*/ 50 h 582"/>
              <a:gd name="T18" fmla="*/ 64 w 438"/>
              <a:gd name="T19" fmla="*/ 64 h 582"/>
              <a:gd name="T20" fmla="*/ 50 w 438"/>
              <a:gd name="T21" fmla="*/ 80 h 582"/>
              <a:gd name="T22" fmla="*/ 38 w 438"/>
              <a:gd name="T23" fmla="*/ 96 h 582"/>
              <a:gd name="T24" fmla="*/ 28 w 438"/>
              <a:gd name="T25" fmla="*/ 114 h 582"/>
              <a:gd name="T26" fmla="*/ 18 w 438"/>
              <a:gd name="T27" fmla="*/ 134 h 582"/>
              <a:gd name="T28" fmla="*/ 10 w 438"/>
              <a:gd name="T29" fmla="*/ 154 h 582"/>
              <a:gd name="T30" fmla="*/ 6 w 438"/>
              <a:gd name="T31" fmla="*/ 174 h 582"/>
              <a:gd name="T32" fmla="*/ 2 w 438"/>
              <a:gd name="T33" fmla="*/ 196 h 582"/>
              <a:gd name="T34" fmla="*/ 0 w 438"/>
              <a:gd name="T35" fmla="*/ 218 h 582"/>
              <a:gd name="T36" fmla="*/ 0 w 438"/>
              <a:gd name="T37" fmla="*/ 218 h 582"/>
              <a:gd name="T38" fmla="*/ 2 w 438"/>
              <a:gd name="T39" fmla="*/ 236 h 582"/>
              <a:gd name="T40" fmla="*/ 4 w 438"/>
              <a:gd name="T41" fmla="*/ 252 h 582"/>
              <a:gd name="T42" fmla="*/ 10 w 438"/>
              <a:gd name="T43" fmla="*/ 268 h 582"/>
              <a:gd name="T44" fmla="*/ 16 w 438"/>
              <a:gd name="T45" fmla="*/ 286 h 582"/>
              <a:gd name="T46" fmla="*/ 32 w 438"/>
              <a:gd name="T47" fmla="*/ 320 h 582"/>
              <a:gd name="T48" fmla="*/ 52 w 438"/>
              <a:gd name="T49" fmla="*/ 356 h 582"/>
              <a:gd name="T50" fmla="*/ 92 w 438"/>
              <a:gd name="T51" fmla="*/ 422 h 582"/>
              <a:gd name="T52" fmla="*/ 108 w 438"/>
              <a:gd name="T53" fmla="*/ 454 h 582"/>
              <a:gd name="T54" fmla="*/ 114 w 438"/>
              <a:gd name="T55" fmla="*/ 468 h 582"/>
              <a:gd name="T56" fmla="*/ 120 w 438"/>
              <a:gd name="T57" fmla="*/ 482 h 582"/>
              <a:gd name="T58" fmla="*/ 120 w 438"/>
              <a:gd name="T59" fmla="*/ 582 h 582"/>
              <a:gd name="T60" fmla="*/ 320 w 438"/>
              <a:gd name="T61" fmla="*/ 582 h 582"/>
              <a:gd name="T62" fmla="*/ 320 w 438"/>
              <a:gd name="T63" fmla="*/ 482 h 582"/>
              <a:gd name="T64" fmla="*/ 320 w 438"/>
              <a:gd name="T65" fmla="*/ 482 h 582"/>
              <a:gd name="T66" fmla="*/ 324 w 438"/>
              <a:gd name="T67" fmla="*/ 468 h 582"/>
              <a:gd name="T68" fmla="*/ 328 w 438"/>
              <a:gd name="T69" fmla="*/ 454 h 582"/>
              <a:gd name="T70" fmla="*/ 344 w 438"/>
              <a:gd name="T71" fmla="*/ 424 h 582"/>
              <a:gd name="T72" fmla="*/ 362 w 438"/>
              <a:gd name="T73" fmla="*/ 392 h 582"/>
              <a:gd name="T74" fmla="*/ 384 w 438"/>
              <a:gd name="T75" fmla="*/ 356 h 582"/>
              <a:gd name="T76" fmla="*/ 404 w 438"/>
              <a:gd name="T77" fmla="*/ 322 h 582"/>
              <a:gd name="T78" fmla="*/ 422 w 438"/>
              <a:gd name="T79" fmla="*/ 286 h 582"/>
              <a:gd name="T80" fmla="*/ 428 w 438"/>
              <a:gd name="T81" fmla="*/ 268 h 582"/>
              <a:gd name="T82" fmla="*/ 434 w 438"/>
              <a:gd name="T83" fmla="*/ 252 h 582"/>
              <a:gd name="T84" fmla="*/ 438 w 438"/>
              <a:gd name="T85" fmla="*/ 236 h 582"/>
              <a:gd name="T86" fmla="*/ 438 w 438"/>
              <a:gd name="T87" fmla="*/ 218 h 582"/>
              <a:gd name="T88" fmla="*/ 438 w 438"/>
              <a:gd name="T89" fmla="*/ 218 h 582"/>
              <a:gd name="T90" fmla="*/ 438 w 438"/>
              <a:gd name="T91" fmla="*/ 196 h 582"/>
              <a:gd name="T92" fmla="*/ 434 w 438"/>
              <a:gd name="T93" fmla="*/ 174 h 582"/>
              <a:gd name="T94" fmla="*/ 428 w 438"/>
              <a:gd name="T95" fmla="*/ 154 h 582"/>
              <a:gd name="T96" fmla="*/ 422 w 438"/>
              <a:gd name="T97" fmla="*/ 134 h 582"/>
              <a:gd name="T98" fmla="*/ 412 w 438"/>
              <a:gd name="T99" fmla="*/ 114 h 582"/>
              <a:gd name="T100" fmla="*/ 402 w 438"/>
              <a:gd name="T101" fmla="*/ 96 h 582"/>
              <a:gd name="T102" fmla="*/ 388 w 438"/>
              <a:gd name="T103" fmla="*/ 80 h 582"/>
              <a:gd name="T104" fmla="*/ 374 w 438"/>
              <a:gd name="T105" fmla="*/ 64 h 582"/>
              <a:gd name="T106" fmla="*/ 358 w 438"/>
              <a:gd name="T107" fmla="*/ 50 h 582"/>
              <a:gd name="T108" fmla="*/ 342 w 438"/>
              <a:gd name="T109" fmla="*/ 38 h 582"/>
              <a:gd name="T110" fmla="*/ 324 w 438"/>
              <a:gd name="T111" fmla="*/ 26 h 582"/>
              <a:gd name="T112" fmla="*/ 304 w 438"/>
              <a:gd name="T113" fmla="*/ 18 h 582"/>
              <a:gd name="T114" fmla="*/ 284 w 438"/>
              <a:gd name="T115" fmla="*/ 10 h 582"/>
              <a:gd name="T116" fmla="*/ 264 w 438"/>
              <a:gd name="T117" fmla="*/ 4 h 582"/>
              <a:gd name="T118" fmla="*/ 242 w 438"/>
              <a:gd name="T119" fmla="*/ 2 h 582"/>
              <a:gd name="T120" fmla="*/ 220 w 438"/>
              <a:gd name="T121" fmla="*/ 0 h 582"/>
              <a:gd name="T122" fmla="*/ 220 w 438"/>
              <a:gd name="T123"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8" h="582">
                <a:moveTo>
                  <a:pt x="220" y="0"/>
                </a:moveTo>
                <a:lnTo>
                  <a:pt x="220" y="0"/>
                </a:lnTo>
                <a:lnTo>
                  <a:pt x="198" y="2"/>
                </a:lnTo>
                <a:lnTo>
                  <a:pt x="176" y="4"/>
                </a:lnTo>
                <a:lnTo>
                  <a:pt x="154" y="10"/>
                </a:lnTo>
                <a:lnTo>
                  <a:pt x="134" y="18"/>
                </a:lnTo>
                <a:lnTo>
                  <a:pt x="116" y="26"/>
                </a:lnTo>
                <a:lnTo>
                  <a:pt x="98" y="38"/>
                </a:lnTo>
                <a:lnTo>
                  <a:pt x="80" y="50"/>
                </a:lnTo>
                <a:lnTo>
                  <a:pt x="64" y="64"/>
                </a:lnTo>
                <a:lnTo>
                  <a:pt x="50" y="80"/>
                </a:lnTo>
                <a:lnTo>
                  <a:pt x="38" y="96"/>
                </a:lnTo>
                <a:lnTo>
                  <a:pt x="28" y="114"/>
                </a:lnTo>
                <a:lnTo>
                  <a:pt x="18" y="134"/>
                </a:lnTo>
                <a:lnTo>
                  <a:pt x="10" y="154"/>
                </a:lnTo>
                <a:lnTo>
                  <a:pt x="6" y="174"/>
                </a:lnTo>
                <a:lnTo>
                  <a:pt x="2" y="196"/>
                </a:lnTo>
                <a:lnTo>
                  <a:pt x="0" y="218"/>
                </a:lnTo>
                <a:lnTo>
                  <a:pt x="0" y="218"/>
                </a:lnTo>
                <a:lnTo>
                  <a:pt x="2" y="236"/>
                </a:lnTo>
                <a:lnTo>
                  <a:pt x="4" y="252"/>
                </a:lnTo>
                <a:lnTo>
                  <a:pt x="10" y="268"/>
                </a:lnTo>
                <a:lnTo>
                  <a:pt x="16" y="286"/>
                </a:lnTo>
                <a:lnTo>
                  <a:pt x="32" y="320"/>
                </a:lnTo>
                <a:lnTo>
                  <a:pt x="52" y="356"/>
                </a:lnTo>
                <a:lnTo>
                  <a:pt x="92" y="422"/>
                </a:lnTo>
                <a:lnTo>
                  <a:pt x="108" y="454"/>
                </a:lnTo>
                <a:lnTo>
                  <a:pt x="114" y="468"/>
                </a:lnTo>
                <a:lnTo>
                  <a:pt x="120" y="482"/>
                </a:lnTo>
                <a:lnTo>
                  <a:pt x="120" y="582"/>
                </a:lnTo>
                <a:lnTo>
                  <a:pt x="320" y="582"/>
                </a:lnTo>
                <a:lnTo>
                  <a:pt x="320" y="482"/>
                </a:lnTo>
                <a:lnTo>
                  <a:pt x="320" y="482"/>
                </a:lnTo>
                <a:lnTo>
                  <a:pt x="324" y="468"/>
                </a:lnTo>
                <a:lnTo>
                  <a:pt x="328" y="454"/>
                </a:lnTo>
                <a:lnTo>
                  <a:pt x="344" y="424"/>
                </a:lnTo>
                <a:lnTo>
                  <a:pt x="362" y="392"/>
                </a:lnTo>
                <a:lnTo>
                  <a:pt x="384" y="356"/>
                </a:lnTo>
                <a:lnTo>
                  <a:pt x="404" y="322"/>
                </a:lnTo>
                <a:lnTo>
                  <a:pt x="422" y="286"/>
                </a:lnTo>
                <a:lnTo>
                  <a:pt x="428" y="268"/>
                </a:lnTo>
                <a:lnTo>
                  <a:pt x="434" y="252"/>
                </a:lnTo>
                <a:lnTo>
                  <a:pt x="438" y="236"/>
                </a:lnTo>
                <a:lnTo>
                  <a:pt x="438" y="218"/>
                </a:lnTo>
                <a:lnTo>
                  <a:pt x="438" y="218"/>
                </a:lnTo>
                <a:lnTo>
                  <a:pt x="438" y="196"/>
                </a:lnTo>
                <a:lnTo>
                  <a:pt x="434" y="174"/>
                </a:lnTo>
                <a:lnTo>
                  <a:pt x="428" y="154"/>
                </a:lnTo>
                <a:lnTo>
                  <a:pt x="422" y="134"/>
                </a:lnTo>
                <a:lnTo>
                  <a:pt x="412" y="114"/>
                </a:lnTo>
                <a:lnTo>
                  <a:pt x="402" y="96"/>
                </a:lnTo>
                <a:lnTo>
                  <a:pt x="388" y="80"/>
                </a:lnTo>
                <a:lnTo>
                  <a:pt x="374" y="64"/>
                </a:lnTo>
                <a:lnTo>
                  <a:pt x="358" y="50"/>
                </a:lnTo>
                <a:lnTo>
                  <a:pt x="342" y="38"/>
                </a:lnTo>
                <a:lnTo>
                  <a:pt x="324" y="26"/>
                </a:lnTo>
                <a:lnTo>
                  <a:pt x="304" y="18"/>
                </a:lnTo>
                <a:lnTo>
                  <a:pt x="284" y="10"/>
                </a:lnTo>
                <a:lnTo>
                  <a:pt x="264" y="4"/>
                </a:lnTo>
                <a:lnTo>
                  <a:pt x="242" y="2"/>
                </a:lnTo>
                <a:lnTo>
                  <a:pt x="220" y="0"/>
                </a:lnTo>
                <a:lnTo>
                  <a:pt x="220" y="0"/>
                </a:lnTo>
                <a:close/>
              </a:path>
            </a:pathLst>
          </a:custGeom>
          <a:solidFill>
            <a:srgbClr val="699155"/>
          </a:solidFill>
          <a:ln>
            <a:solidFill>
              <a:schemeClr val="bg1"/>
            </a:solidFill>
          </a:ln>
        </p:spPr>
        <p:txBody>
          <a:bodyPr vert="horz" wrap="square" lIns="91440" tIns="45720" rIns="91440" bIns="45720" numCol="1" anchor="t" anchorCtr="0" compatLnSpc="1"/>
          <a:lstStyle/>
          <a:p>
            <a:endParaRPr lang="id-ID"/>
          </a:p>
        </p:txBody>
      </p:sp>
      <p:sp>
        <p:nvSpPr>
          <p:cNvPr id="33" name="Freeform 132"/>
          <p:cNvSpPr/>
          <p:nvPr/>
        </p:nvSpPr>
        <p:spPr bwMode="auto">
          <a:xfrm>
            <a:off x="7953978" y="4700826"/>
            <a:ext cx="155590" cy="242028"/>
          </a:xfrm>
          <a:custGeom>
            <a:avLst/>
            <a:gdLst>
              <a:gd name="T0" fmla="*/ 198 w 198"/>
              <a:gd name="T1" fmla="*/ 4 h 308"/>
              <a:gd name="T2" fmla="*/ 198 w 198"/>
              <a:gd name="T3" fmla="*/ 2 h 308"/>
              <a:gd name="T4" fmla="*/ 196 w 198"/>
              <a:gd name="T5" fmla="*/ 0 h 308"/>
              <a:gd name="T6" fmla="*/ 188 w 198"/>
              <a:gd name="T7" fmla="*/ 4 h 308"/>
              <a:gd name="T8" fmla="*/ 182 w 198"/>
              <a:gd name="T9" fmla="*/ 10 h 308"/>
              <a:gd name="T10" fmla="*/ 170 w 198"/>
              <a:gd name="T11" fmla="*/ 24 h 308"/>
              <a:gd name="T12" fmla="*/ 162 w 198"/>
              <a:gd name="T13" fmla="*/ 14 h 308"/>
              <a:gd name="T14" fmla="*/ 156 w 198"/>
              <a:gd name="T15" fmla="*/ 10 h 308"/>
              <a:gd name="T16" fmla="*/ 148 w 198"/>
              <a:gd name="T17" fmla="*/ 4 h 308"/>
              <a:gd name="T18" fmla="*/ 146 w 198"/>
              <a:gd name="T19" fmla="*/ 4 h 308"/>
              <a:gd name="T20" fmla="*/ 138 w 198"/>
              <a:gd name="T21" fmla="*/ 12 h 308"/>
              <a:gd name="T22" fmla="*/ 132 w 198"/>
              <a:gd name="T23" fmla="*/ 20 h 308"/>
              <a:gd name="T24" fmla="*/ 122 w 198"/>
              <a:gd name="T25" fmla="*/ 12 h 308"/>
              <a:gd name="T26" fmla="*/ 116 w 198"/>
              <a:gd name="T27" fmla="*/ 6 h 308"/>
              <a:gd name="T28" fmla="*/ 108 w 198"/>
              <a:gd name="T29" fmla="*/ 2 h 308"/>
              <a:gd name="T30" fmla="*/ 106 w 198"/>
              <a:gd name="T31" fmla="*/ 2 h 308"/>
              <a:gd name="T32" fmla="*/ 94 w 198"/>
              <a:gd name="T33" fmla="*/ 10 h 308"/>
              <a:gd name="T34" fmla="*/ 90 w 198"/>
              <a:gd name="T35" fmla="*/ 14 h 308"/>
              <a:gd name="T36" fmla="*/ 84 w 198"/>
              <a:gd name="T37" fmla="*/ 20 h 308"/>
              <a:gd name="T38" fmla="*/ 76 w 198"/>
              <a:gd name="T39" fmla="*/ 12 h 308"/>
              <a:gd name="T40" fmla="*/ 70 w 198"/>
              <a:gd name="T41" fmla="*/ 8 h 308"/>
              <a:gd name="T42" fmla="*/ 60 w 198"/>
              <a:gd name="T43" fmla="*/ 4 h 308"/>
              <a:gd name="T44" fmla="*/ 60 w 198"/>
              <a:gd name="T45" fmla="*/ 4 h 308"/>
              <a:gd name="T46" fmla="*/ 52 w 198"/>
              <a:gd name="T47" fmla="*/ 6 h 308"/>
              <a:gd name="T48" fmla="*/ 46 w 198"/>
              <a:gd name="T49" fmla="*/ 10 h 308"/>
              <a:gd name="T50" fmla="*/ 32 w 198"/>
              <a:gd name="T51" fmla="*/ 20 h 308"/>
              <a:gd name="T52" fmla="*/ 20 w 198"/>
              <a:gd name="T53" fmla="*/ 10 h 308"/>
              <a:gd name="T54" fmla="*/ 8 w 198"/>
              <a:gd name="T55" fmla="*/ 4 h 308"/>
              <a:gd name="T56" fmla="*/ 60 w 198"/>
              <a:gd name="T57" fmla="*/ 308 h 308"/>
              <a:gd name="T58" fmla="*/ 8 w 198"/>
              <a:gd name="T59" fmla="*/ 10 h 308"/>
              <a:gd name="T60" fmla="*/ 20 w 198"/>
              <a:gd name="T61" fmla="*/ 18 h 308"/>
              <a:gd name="T62" fmla="*/ 30 w 198"/>
              <a:gd name="T63" fmla="*/ 24 h 308"/>
              <a:gd name="T64" fmla="*/ 34 w 198"/>
              <a:gd name="T65" fmla="*/ 26 h 308"/>
              <a:gd name="T66" fmla="*/ 42 w 198"/>
              <a:gd name="T67" fmla="*/ 22 h 308"/>
              <a:gd name="T68" fmla="*/ 50 w 198"/>
              <a:gd name="T69" fmla="*/ 16 h 308"/>
              <a:gd name="T70" fmla="*/ 60 w 198"/>
              <a:gd name="T71" fmla="*/ 6 h 308"/>
              <a:gd name="T72" fmla="*/ 66 w 198"/>
              <a:gd name="T73" fmla="*/ 12 h 308"/>
              <a:gd name="T74" fmla="*/ 70 w 198"/>
              <a:gd name="T75" fmla="*/ 18 h 308"/>
              <a:gd name="T76" fmla="*/ 84 w 198"/>
              <a:gd name="T77" fmla="*/ 26 h 308"/>
              <a:gd name="T78" fmla="*/ 84 w 198"/>
              <a:gd name="T79" fmla="*/ 26 h 308"/>
              <a:gd name="T80" fmla="*/ 90 w 198"/>
              <a:gd name="T81" fmla="*/ 24 h 308"/>
              <a:gd name="T82" fmla="*/ 96 w 198"/>
              <a:gd name="T83" fmla="*/ 18 h 308"/>
              <a:gd name="T84" fmla="*/ 108 w 198"/>
              <a:gd name="T85" fmla="*/ 6 h 308"/>
              <a:gd name="T86" fmla="*/ 118 w 198"/>
              <a:gd name="T87" fmla="*/ 16 h 308"/>
              <a:gd name="T88" fmla="*/ 124 w 198"/>
              <a:gd name="T89" fmla="*/ 22 h 308"/>
              <a:gd name="T90" fmla="*/ 132 w 198"/>
              <a:gd name="T91" fmla="*/ 26 h 308"/>
              <a:gd name="T92" fmla="*/ 134 w 198"/>
              <a:gd name="T93" fmla="*/ 24 h 308"/>
              <a:gd name="T94" fmla="*/ 142 w 198"/>
              <a:gd name="T95" fmla="*/ 16 h 308"/>
              <a:gd name="T96" fmla="*/ 146 w 198"/>
              <a:gd name="T97" fmla="*/ 8 h 308"/>
              <a:gd name="T98" fmla="*/ 156 w 198"/>
              <a:gd name="T99" fmla="*/ 18 h 308"/>
              <a:gd name="T100" fmla="*/ 162 w 198"/>
              <a:gd name="T101" fmla="*/ 24 h 308"/>
              <a:gd name="T102" fmla="*/ 170 w 198"/>
              <a:gd name="T103" fmla="*/ 28 h 308"/>
              <a:gd name="T104" fmla="*/ 172 w 198"/>
              <a:gd name="T105" fmla="*/ 28 h 308"/>
              <a:gd name="T106" fmla="*/ 188 w 198"/>
              <a:gd name="T107" fmla="*/ 16 h 308"/>
              <a:gd name="T108" fmla="*/ 190 w 198"/>
              <a:gd name="T109" fmla="*/ 14 h 308"/>
              <a:gd name="T110" fmla="*/ 138 w 198"/>
              <a:gd name="T111" fmla="*/ 308 h 308"/>
              <a:gd name="T112" fmla="*/ 198 w 198"/>
              <a:gd name="T113" fmla="*/ 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308">
                <a:moveTo>
                  <a:pt x="198" y="4"/>
                </a:moveTo>
                <a:lnTo>
                  <a:pt x="198" y="4"/>
                </a:lnTo>
                <a:lnTo>
                  <a:pt x="198" y="2"/>
                </a:lnTo>
                <a:lnTo>
                  <a:pt x="198" y="2"/>
                </a:lnTo>
                <a:lnTo>
                  <a:pt x="196" y="0"/>
                </a:lnTo>
                <a:lnTo>
                  <a:pt x="196" y="0"/>
                </a:lnTo>
                <a:lnTo>
                  <a:pt x="192" y="2"/>
                </a:lnTo>
                <a:lnTo>
                  <a:pt x="188" y="4"/>
                </a:lnTo>
                <a:lnTo>
                  <a:pt x="182" y="10"/>
                </a:lnTo>
                <a:lnTo>
                  <a:pt x="182" y="10"/>
                </a:lnTo>
                <a:lnTo>
                  <a:pt x="170" y="24"/>
                </a:lnTo>
                <a:lnTo>
                  <a:pt x="170" y="24"/>
                </a:lnTo>
                <a:lnTo>
                  <a:pt x="166" y="18"/>
                </a:lnTo>
                <a:lnTo>
                  <a:pt x="162" y="14"/>
                </a:lnTo>
                <a:lnTo>
                  <a:pt x="162" y="14"/>
                </a:lnTo>
                <a:lnTo>
                  <a:pt x="156" y="10"/>
                </a:lnTo>
                <a:lnTo>
                  <a:pt x="148" y="4"/>
                </a:lnTo>
                <a:lnTo>
                  <a:pt x="148" y="4"/>
                </a:lnTo>
                <a:lnTo>
                  <a:pt x="148" y="4"/>
                </a:lnTo>
                <a:lnTo>
                  <a:pt x="146" y="4"/>
                </a:lnTo>
                <a:lnTo>
                  <a:pt x="146" y="4"/>
                </a:lnTo>
                <a:lnTo>
                  <a:pt x="138" y="12"/>
                </a:lnTo>
                <a:lnTo>
                  <a:pt x="138" y="12"/>
                </a:lnTo>
                <a:lnTo>
                  <a:pt x="132" y="20"/>
                </a:lnTo>
                <a:lnTo>
                  <a:pt x="132" y="20"/>
                </a:lnTo>
                <a:lnTo>
                  <a:pt x="122" y="12"/>
                </a:lnTo>
                <a:lnTo>
                  <a:pt x="122" y="12"/>
                </a:lnTo>
                <a:lnTo>
                  <a:pt x="116" y="6"/>
                </a:lnTo>
                <a:lnTo>
                  <a:pt x="110" y="2"/>
                </a:lnTo>
                <a:lnTo>
                  <a:pt x="108" y="2"/>
                </a:lnTo>
                <a:lnTo>
                  <a:pt x="106" y="2"/>
                </a:lnTo>
                <a:lnTo>
                  <a:pt x="106" y="2"/>
                </a:lnTo>
                <a:lnTo>
                  <a:pt x="100" y="4"/>
                </a:lnTo>
                <a:lnTo>
                  <a:pt x="94" y="10"/>
                </a:lnTo>
                <a:lnTo>
                  <a:pt x="90" y="14"/>
                </a:lnTo>
                <a:lnTo>
                  <a:pt x="90" y="14"/>
                </a:lnTo>
                <a:lnTo>
                  <a:pt x="84" y="20"/>
                </a:lnTo>
                <a:lnTo>
                  <a:pt x="84" y="20"/>
                </a:lnTo>
                <a:lnTo>
                  <a:pt x="80" y="16"/>
                </a:lnTo>
                <a:lnTo>
                  <a:pt x="76" y="12"/>
                </a:lnTo>
                <a:lnTo>
                  <a:pt x="76" y="12"/>
                </a:lnTo>
                <a:lnTo>
                  <a:pt x="70" y="8"/>
                </a:lnTo>
                <a:lnTo>
                  <a:pt x="62" y="4"/>
                </a:lnTo>
                <a:lnTo>
                  <a:pt x="60" y="4"/>
                </a:lnTo>
                <a:lnTo>
                  <a:pt x="60" y="4"/>
                </a:lnTo>
                <a:lnTo>
                  <a:pt x="60" y="4"/>
                </a:lnTo>
                <a:lnTo>
                  <a:pt x="56" y="4"/>
                </a:lnTo>
                <a:lnTo>
                  <a:pt x="52" y="6"/>
                </a:lnTo>
                <a:lnTo>
                  <a:pt x="46" y="10"/>
                </a:lnTo>
                <a:lnTo>
                  <a:pt x="46" y="10"/>
                </a:lnTo>
                <a:lnTo>
                  <a:pt x="38" y="14"/>
                </a:lnTo>
                <a:lnTo>
                  <a:pt x="32" y="20"/>
                </a:lnTo>
                <a:lnTo>
                  <a:pt x="32" y="20"/>
                </a:lnTo>
                <a:lnTo>
                  <a:pt x="20" y="10"/>
                </a:lnTo>
                <a:lnTo>
                  <a:pt x="8" y="4"/>
                </a:lnTo>
                <a:lnTo>
                  <a:pt x="8" y="4"/>
                </a:lnTo>
                <a:lnTo>
                  <a:pt x="0" y="4"/>
                </a:lnTo>
                <a:lnTo>
                  <a:pt x="60" y="308"/>
                </a:lnTo>
                <a:lnTo>
                  <a:pt x="68" y="306"/>
                </a:lnTo>
                <a:lnTo>
                  <a:pt x="8" y="10"/>
                </a:lnTo>
                <a:lnTo>
                  <a:pt x="8" y="10"/>
                </a:lnTo>
                <a:lnTo>
                  <a:pt x="20" y="18"/>
                </a:lnTo>
                <a:lnTo>
                  <a:pt x="30" y="24"/>
                </a:lnTo>
                <a:lnTo>
                  <a:pt x="30" y="24"/>
                </a:lnTo>
                <a:lnTo>
                  <a:pt x="32" y="26"/>
                </a:lnTo>
                <a:lnTo>
                  <a:pt x="34" y="26"/>
                </a:lnTo>
                <a:lnTo>
                  <a:pt x="34" y="26"/>
                </a:lnTo>
                <a:lnTo>
                  <a:pt x="42" y="22"/>
                </a:lnTo>
                <a:lnTo>
                  <a:pt x="50" y="16"/>
                </a:lnTo>
                <a:lnTo>
                  <a:pt x="50" y="16"/>
                </a:lnTo>
                <a:lnTo>
                  <a:pt x="56" y="12"/>
                </a:lnTo>
                <a:lnTo>
                  <a:pt x="60" y="6"/>
                </a:lnTo>
                <a:lnTo>
                  <a:pt x="60" y="6"/>
                </a:lnTo>
                <a:lnTo>
                  <a:pt x="66" y="12"/>
                </a:lnTo>
                <a:lnTo>
                  <a:pt x="70" y="18"/>
                </a:lnTo>
                <a:lnTo>
                  <a:pt x="70" y="18"/>
                </a:lnTo>
                <a:lnTo>
                  <a:pt x="76" y="22"/>
                </a:lnTo>
                <a:lnTo>
                  <a:pt x="84" y="26"/>
                </a:lnTo>
                <a:lnTo>
                  <a:pt x="84" y="26"/>
                </a:lnTo>
                <a:lnTo>
                  <a:pt x="84" y="26"/>
                </a:lnTo>
                <a:lnTo>
                  <a:pt x="88" y="26"/>
                </a:lnTo>
                <a:lnTo>
                  <a:pt x="90" y="24"/>
                </a:lnTo>
                <a:lnTo>
                  <a:pt x="96" y="18"/>
                </a:lnTo>
                <a:lnTo>
                  <a:pt x="96" y="18"/>
                </a:lnTo>
                <a:lnTo>
                  <a:pt x="102" y="12"/>
                </a:lnTo>
                <a:lnTo>
                  <a:pt x="108" y="6"/>
                </a:lnTo>
                <a:lnTo>
                  <a:pt x="108" y="6"/>
                </a:lnTo>
                <a:lnTo>
                  <a:pt x="118" y="16"/>
                </a:lnTo>
                <a:lnTo>
                  <a:pt x="118" y="16"/>
                </a:lnTo>
                <a:lnTo>
                  <a:pt x="124" y="22"/>
                </a:lnTo>
                <a:lnTo>
                  <a:pt x="132" y="26"/>
                </a:lnTo>
                <a:lnTo>
                  <a:pt x="132" y="26"/>
                </a:lnTo>
                <a:lnTo>
                  <a:pt x="132" y="24"/>
                </a:lnTo>
                <a:lnTo>
                  <a:pt x="134" y="24"/>
                </a:lnTo>
                <a:lnTo>
                  <a:pt x="134" y="24"/>
                </a:lnTo>
                <a:lnTo>
                  <a:pt x="142" y="16"/>
                </a:lnTo>
                <a:lnTo>
                  <a:pt x="142" y="16"/>
                </a:lnTo>
                <a:lnTo>
                  <a:pt x="146" y="8"/>
                </a:lnTo>
                <a:lnTo>
                  <a:pt x="146" y="8"/>
                </a:lnTo>
                <a:lnTo>
                  <a:pt x="156" y="18"/>
                </a:lnTo>
                <a:lnTo>
                  <a:pt x="156" y="18"/>
                </a:lnTo>
                <a:lnTo>
                  <a:pt x="162" y="24"/>
                </a:lnTo>
                <a:lnTo>
                  <a:pt x="166" y="26"/>
                </a:lnTo>
                <a:lnTo>
                  <a:pt x="170" y="28"/>
                </a:lnTo>
                <a:lnTo>
                  <a:pt x="170" y="28"/>
                </a:lnTo>
                <a:lnTo>
                  <a:pt x="172" y="28"/>
                </a:lnTo>
                <a:lnTo>
                  <a:pt x="172" y="28"/>
                </a:lnTo>
                <a:lnTo>
                  <a:pt x="188" y="16"/>
                </a:lnTo>
                <a:lnTo>
                  <a:pt x="188" y="16"/>
                </a:lnTo>
                <a:lnTo>
                  <a:pt x="190" y="14"/>
                </a:lnTo>
                <a:lnTo>
                  <a:pt x="130" y="306"/>
                </a:lnTo>
                <a:lnTo>
                  <a:pt x="138" y="308"/>
                </a:lnTo>
                <a:lnTo>
                  <a:pt x="198" y="4"/>
                </a:lnTo>
                <a:lnTo>
                  <a:pt x="198" y="4"/>
                </a:lnTo>
                <a:close/>
              </a:path>
            </a:pathLst>
          </a:custGeom>
          <a:solidFill>
            <a:srgbClr val="F5F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Freeform 133"/>
          <p:cNvSpPr/>
          <p:nvPr/>
        </p:nvSpPr>
        <p:spPr bwMode="auto">
          <a:xfrm>
            <a:off x="7988554" y="5037150"/>
            <a:ext cx="89582" cy="22003"/>
          </a:xfrm>
          <a:custGeom>
            <a:avLst/>
            <a:gdLst>
              <a:gd name="T0" fmla="*/ 114 w 114"/>
              <a:gd name="T1" fmla="*/ 14 h 28"/>
              <a:gd name="T2" fmla="*/ 114 w 114"/>
              <a:gd name="T3" fmla="*/ 14 h 28"/>
              <a:gd name="T4" fmla="*/ 112 w 114"/>
              <a:gd name="T5" fmla="*/ 16 h 28"/>
              <a:gd name="T6" fmla="*/ 108 w 114"/>
              <a:gd name="T7" fmla="*/ 20 h 28"/>
              <a:gd name="T8" fmla="*/ 96 w 114"/>
              <a:gd name="T9" fmla="*/ 24 h 28"/>
              <a:gd name="T10" fmla="*/ 78 w 114"/>
              <a:gd name="T11" fmla="*/ 26 h 28"/>
              <a:gd name="T12" fmla="*/ 56 w 114"/>
              <a:gd name="T13" fmla="*/ 28 h 28"/>
              <a:gd name="T14" fmla="*/ 56 w 114"/>
              <a:gd name="T15" fmla="*/ 28 h 28"/>
              <a:gd name="T16" fmla="*/ 34 w 114"/>
              <a:gd name="T17" fmla="*/ 26 h 28"/>
              <a:gd name="T18" fmla="*/ 16 w 114"/>
              <a:gd name="T19" fmla="*/ 24 h 28"/>
              <a:gd name="T20" fmla="*/ 4 w 114"/>
              <a:gd name="T21" fmla="*/ 20 h 28"/>
              <a:gd name="T22" fmla="*/ 2 w 114"/>
              <a:gd name="T23" fmla="*/ 16 h 28"/>
              <a:gd name="T24" fmla="*/ 0 w 114"/>
              <a:gd name="T25" fmla="*/ 14 h 28"/>
              <a:gd name="T26" fmla="*/ 0 w 114"/>
              <a:gd name="T27" fmla="*/ 14 h 28"/>
              <a:gd name="T28" fmla="*/ 2 w 114"/>
              <a:gd name="T29" fmla="*/ 12 h 28"/>
              <a:gd name="T30" fmla="*/ 4 w 114"/>
              <a:gd name="T31" fmla="*/ 8 h 28"/>
              <a:gd name="T32" fmla="*/ 16 w 114"/>
              <a:gd name="T33" fmla="*/ 4 h 28"/>
              <a:gd name="T34" fmla="*/ 34 w 114"/>
              <a:gd name="T35" fmla="*/ 2 h 28"/>
              <a:gd name="T36" fmla="*/ 56 w 114"/>
              <a:gd name="T37" fmla="*/ 0 h 28"/>
              <a:gd name="T38" fmla="*/ 56 w 114"/>
              <a:gd name="T39" fmla="*/ 0 h 28"/>
              <a:gd name="T40" fmla="*/ 78 w 114"/>
              <a:gd name="T41" fmla="*/ 2 h 28"/>
              <a:gd name="T42" fmla="*/ 96 w 114"/>
              <a:gd name="T43" fmla="*/ 4 h 28"/>
              <a:gd name="T44" fmla="*/ 108 w 114"/>
              <a:gd name="T45" fmla="*/ 8 h 28"/>
              <a:gd name="T46" fmla="*/ 112 w 114"/>
              <a:gd name="T47" fmla="*/ 12 h 28"/>
              <a:gd name="T48" fmla="*/ 114 w 114"/>
              <a:gd name="T49" fmla="*/ 14 h 28"/>
              <a:gd name="T50" fmla="*/ 114 w 114"/>
              <a:gd name="T5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4" h="28">
                <a:moveTo>
                  <a:pt x="114" y="14"/>
                </a:moveTo>
                <a:lnTo>
                  <a:pt x="114" y="14"/>
                </a:lnTo>
                <a:lnTo>
                  <a:pt x="112" y="16"/>
                </a:lnTo>
                <a:lnTo>
                  <a:pt x="108" y="20"/>
                </a:lnTo>
                <a:lnTo>
                  <a:pt x="96" y="24"/>
                </a:lnTo>
                <a:lnTo>
                  <a:pt x="78" y="26"/>
                </a:lnTo>
                <a:lnTo>
                  <a:pt x="56" y="28"/>
                </a:lnTo>
                <a:lnTo>
                  <a:pt x="56" y="28"/>
                </a:lnTo>
                <a:lnTo>
                  <a:pt x="34" y="26"/>
                </a:lnTo>
                <a:lnTo>
                  <a:pt x="16" y="24"/>
                </a:lnTo>
                <a:lnTo>
                  <a:pt x="4" y="20"/>
                </a:lnTo>
                <a:lnTo>
                  <a:pt x="2" y="16"/>
                </a:lnTo>
                <a:lnTo>
                  <a:pt x="0" y="14"/>
                </a:lnTo>
                <a:lnTo>
                  <a:pt x="0" y="14"/>
                </a:lnTo>
                <a:lnTo>
                  <a:pt x="2" y="12"/>
                </a:lnTo>
                <a:lnTo>
                  <a:pt x="4" y="8"/>
                </a:lnTo>
                <a:lnTo>
                  <a:pt x="16" y="4"/>
                </a:lnTo>
                <a:lnTo>
                  <a:pt x="34" y="2"/>
                </a:lnTo>
                <a:lnTo>
                  <a:pt x="56" y="0"/>
                </a:lnTo>
                <a:lnTo>
                  <a:pt x="56" y="0"/>
                </a:lnTo>
                <a:lnTo>
                  <a:pt x="78" y="2"/>
                </a:lnTo>
                <a:lnTo>
                  <a:pt x="96" y="4"/>
                </a:lnTo>
                <a:lnTo>
                  <a:pt x="108" y="8"/>
                </a:lnTo>
                <a:lnTo>
                  <a:pt x="112" y="12"/>
                </a:lnTo>
                <a:lnTo>
                  <a:pt x="114" y="14"/>
                </a:lnTo>
                <a:lnTo>
                  <a:pt x="114" y="14"/>
                </a:lnTo>
                <a:close/>
              </a:path>
            </a:pathLst>
          </a:custGeom>
          <a:solidFill>
            <a:srgbClr val="F5F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134"/>
          <p:cNvSpPr/>
          <p:nvPr/>
        </p:nvSpPr>
        <p:spPr bwMode="auto">
          <a:xfrm>
            <a:off x="7949264" y="4942854"/>
            <a:ext cx="172877" cy="108441"/>
          </a:xfrm>
          <a:custGeom>
            <a:avLst/>
            <a:gdLst>
              <a:gd name="T0" fmla="*/ 180 w 220"/>
              <a:gd name="T1" fmla="*/ 0 h 138"/>
              <a:gd name="T2" fmla="*/ 38 w 220"/>
              <a:gd name="T3" fmla="*/ 0 h 138"/>
              <a:gd name="T4" fmla="*/ 38 w 220"/>
              <a:gd name="T5" fmla="*/ 0 h 138"/>
              <a:gd name="T6" fmla="*/ 30 w 220"/>
              <a:gd name="T7" fmla="*/ 2 h 138"/>
              <a:gd name="T8" fmla="*/ 24 w 220"/>
              <a:gd name="T9" fmla="*/ 2 h 138"/>
              <a:gd name="T10" fmla="*/ 16 w 220"/>
              <a:gd name="T11" fmla="*/ 6 h 138"/>
              <a:gd name="T12" fmla="*/ 10 w 220"/>
              <a:gd name="T13" fmla="*/ 10 h 138"/>
              <a:gd name="T14" fmla="*/ 6 w 220"/>
              <a:gd name="T15" fmla="*/ 14 h 138"/>
              <a:gd name="T16" fmla="*/ 2 w 220"/>
              <a:gd name="T17" fmla="*/ 20 h 138"/>
              <a:gd name="T18" fmla="*/ 0 w 220"/>
              <a:gd name="T19" fmla="*/ 26 h 138"/>
              <a:gd name="T20" fmla="*/ 0 w 220"/>
              <a:gd name="T21" fmla="*/ 32 h 138"/>
              <a:gd name="T22" fmla="*/ 0 w 220"/>
              <a:gd name="T23" fmla="*/ 82 h 138"/>
              <a:gd name="T24" fmla="*/ 0 w 220"/>
              <a:gd name="T25" fmla="*/ 82 h 138"/>
              <a:gd name="T26" fmla="*/ 2 w 220"/>
              <a:gd name="T27" fmla="*/ 96 h 138"/>
              <a:gd name="T28" fmla="*/ 8 w 220"/>
              <a:gd name="T29" fmla="*/ 112 h 138"/>
              <a:gd name="T30" fmla="*/ 18 w 220"/>
              <a:gd name="T31" fmla="*/ 128 h 138"/>
              <a:gd name="T32" fmla="*/ 24 w 220"/>
              <a:gd name="T33" fmla="*/ 134 h 138"/>
              <a:gd name="T34" fmla="*/ 30 w 220"/>
              <a:gd name="T35" fmla="*/ 138 h 138"/>
              <a:gd name="T36" fmla="*/ 186 w 220"/>
              <a:gd name="T37" fmla="*/ 138 h 138"/>
              <a:gd name="T38" fmla="*/ 186 w 220"/>
              <a:gd name="T39" fmla="*/ 138 h 138"/>
              <a:gd name="T40" fmla="*/ 194 w 220"/>
              <a:gd name="T41" fmla="*/ 134 h 138"/>
              <a:gd name="T42" fmla="*/ 200 w 220"/>
              <a:gd name="T43" fmla="*/ 128 h 138"/>
              <a:gd name="T44" fmla="*/ 210 w 220"/>
              <a:gd name="T45" fmla="*/ 112 h 138"/>
              <a:gd name="T46" fmla="*/ 218 w 220"/>
              <a:gd name="T47" fmla="*/ 96 h 138"/>
              <a:gd name="T48" fmla="*/ 220 w 220"/>
              <a:gd name="T49" fmla="*/ 82 h 138"/>
              <a:gd name="T50" fmla="*/ 220 w 220"/>
              <a:gd name="T51" fmla="*/ 32 h 138"/>
              <a:gd name="T52" fmla="*/ 220 w 220"/>
              <a:gd name="T53" fmla="*/ 32 h 138"/>
              <a:gd name="T54" fmla="*/ 220 w 220"/>
              <a:gd name="T55" fmla="*/ 26 h 138"/>
              <a:gd name="T56" fmla="*/ 218 w 220"/>
              <a:gd name="T57" fmla="*/ 20 h 138"/>
              <a:gd name="T58" fmla="*/ 214 w 220"/>
              <a:gd name="T59" fmla="*/ 14 h 138"/>
              <a:gd name="T60" fmla="*/ 208 w 220"/>
              <a:gd name="T61" fmla="*/ 10 h 138"/>
              <a:gd name="T62" fmla="*/ 202 w 220"/>
              <a:gd name="T63" fmla="*/ 6 h 138"/>
              <a:gd name="T64" fmla="*/ 196 w 220"/>
              <a:gd name="T65" fmla="*/ 2 h 138"/>
              <a:gd name="T66" fmla="*/ 188 w 220"/>
              <a:gd name="T67" fmla="*/ 2 h 138"/>
              <a:gd name="T68" fmla="*/ 180 w 220"/>
              <a:gd name="T69" fmla="*/ 0 h 138"/>
              <a:gd name="T70" fmla="*/ 180 w 220"/>
              <a:gd name="T7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138">
                <a:moveTo>
                  <a:pt x="180" y="0"/>
                </a:moveTo>
                <a:lnTo>
                  <a:pt x="38" y="0"/>
                </a:lnTo>
                <a:lnTo>
                  <a:pt x="38" y="0"/>
                </a:lnTo>
                <a:lnTo>
                  <a:pt x="30" y="2"/>
                </a:lnTo>
                <a:lnTo>
                  <a:pt x="24" y="2"/>
                </a:lnTo>
                <a:lnTo>
                  <a:pt x="16" y="6"/>
                </a:lnTo>
                <a:lnTo>
                  <a:pt x="10" y="10"/>
                </a:lnTo>
                <a:lnTo>
                  <a:pt x="6" y="14"/>
                </a:lnTo>
                <a:lnTo>
                  <a:pt x="2" y="20"/>
                </a:lnTo>
                <a:lnTo>
                  <a:pt x="0" y="26"/>
                </a:lnTo>
                <a:lnTo>
                  <a:pt x="0" y="32"/>
                </a:lnTo>
                <a:lnTo>
                  <a:pt x="0" y="82"/>
                </a:lnTo>
                <a:lnTo>
                  <a:pt x="0" y="82"/>
                </a:lnTo>
                <a:lnTo>
                  <a:pt x="2" y="96"/>
                </a:lnTo>
                <a:lnTo>
                  <a:pt x="8" y="112"/>
                </a:lnTo>
                <a:lnTo>
                  <a:pt x="18" y="128"/>
                </a:lnTo>
                <a:lnTo>
                  <a:pt x="24" y="134"/>
                </a:lnTo>
                <a:lnTo>
                  <a:pt x="30" y="138"/>
                </a:lnTo>
                <a:lnTo>
                  <a:pt x="186" y="138"/>
                </a:lnTo>
                <a:lnTo>
                  <a:pt x="186" y="138"/>
                </a:lnTo>
                <a:lnTo>
                  <a:pt x="194" y="134"/>
                </a:lnTo>
                <a:lnTo>
                  <a:pt x="200" y="128"/>
                </a:lnTo>
                <a:lnTo>
                  <a:pt x="210" y="112"/>
                </a:lnTo>
                <a:lnTo>
                  <a:pt x="218" y="96"/>
                </a:lnTo>
                <a:lnTo>
                  <a:pt x="220" y="82"/>
                </a:lnTo>
                <a:lnTo>
                  <a:pt x="220" y="32"/>
                </a:lnTo>
                <a:lnTo>
                  <a:pt x="220" y="32"/>
                </a:lnTo>
                <a:lnTo>
                  <a:pt x="220" y="26"/>
                </a:lnTo>
                <a:lnTo>
                  <a:pt x="218" y="20"/>
                </a:lnTo>
                <a:lnTo>
                  <a:pt x="214" y="14"/>
                </a:lnTo>
                <a:lnTo>
                  <a:pt x="208" y="10"/>
                </a:lnTo>
                <a:lnTo>
                  <a:pt x="202" y="6"/>
                </a:lnTo>
                <a:lnTo>
                  <a:pt x="196" y="2"/>
                </a:lnTo>
                <a:lnTo>
                  <a:pt x="188" y="2"/>
                </a:lnTo>
                <a:lnTo>
                  <a:pt x="180" y="0"/>
                </a:lnTo>
                <a:lnTo>
                  <a:pt x="180" y="0"/>
                </a:lnTo>
                <a:close/>
              </a:path>
            </a:pathLst>
          </a:custGeom>
          <a:solidFill>
            <a:srgbClr val="699155"/>
          </a:solidFill>
          <a:ln>
            <a:noFill/>
          </a:ln>
        </p:spPr>
        <p:txBody>
          <a:bodyPr vert="horz" wrap="square" lIns="91440" tIns="45720" rIns="91440" bIns="45720" numCol="1" anchor="t" anchorCtr="0" compatLnSpc="1"/>
          <a:lstStyle/>
          <a:p>
            <a:endParaRPr lang="id-ID"/>
          </a:p>
        </p:txBody>
      </p:sp>
      <p:sp>
        <p:nvSpPr>
          <p:cNvPr id="36" name="Freeform 135"/>
          <p:cNvSpPr/>
          <p:nvPr/>
        </p:nvSpPr>
        <p:spPr bwMode="auto">
          <a:xfrm>
            <a:off x="7946120" y="4936567"/>
            <a:ext cx="179164" cy="40862"/>
          </a:xfrm>
          <a:custGeom>
            <a:avLst/>
            <a:gdLst>
              <a:gd name="T0" fmla="*/ 218 w 228"/>
              <a:gd name="T1" fmla="*/ 52 h 52"/>
              <a:gd name="T2" fmla="*/ 8 w 228"/>
              <a:gd name="T3" fmla="*/ 52 h 52"/>
              <a:gd name="T4" fmla="*/ 8 w 228"/>
              <a:gd name="T5" fmla="*/ 52 h 52"/>
              <a:gd name="T6" fmla="*/ 6 w 228"/>
              <a:gd name="T7" fmla="*/ 52 h 52"/>
              <a:gd name="T8" fmla="*/ 2 w 228"/>
              <a:gd name="T9" fmla="*/ 50 h 52"/>
              <a:gd name="T10" fmla="*/ 0 w 228"/>
              <a:gd name="T11" fmla="*/ 48 h 52"/>
              <a:gd name="T12" fmla="*/ 0 w 228"/>
              <a:gd name="T13" fmla="*/ 44 h 52"/>
              <a:gd name="T14" fmla="*/ 0 w 228"/>
              <a:gd name="T15" fmla="*/ 10 h 52"/>
              <a:gd name="T16" fmla="*/ 0 w 228"/>
              <a:gd name="T17" fmla="*/ 10 h 52"/>
              <a:gd name="T18" fmla="*/ 0 w 228"/>
              <a:gd name="T19" fmla="*/ 6 h 52"/>
              <a:gd name="T20" fmla="*/ 2 w 228"/>
              <a:gd name="T21" fmla="*/ 4 h 52"/>
              <a:gd name="T22" fmla="*/ 6 w 228"/>
              <a:gd name="T23" fmla="*/ 2 h 52"/>
              <a:gd name="T24" fmla="*/ 8 w 228"/>
              <a:gd name="T25" fmla="*/ 0 h 52"/>
              <a:gd name="T26" fmla="*/ 218 w 228"/>
              <a:gd name="T27" fmla="*/ 0 h 52"/>
              <a:gd name="T28" fmla="*/ 218 w 228"/>
              <a:gd name="T29" fmla="*/ 0 h 52"/>
              <a:gd name="T30" fmla="*/ 222 w 228"/>
              <a:gd name="T31" fmla="*/ 2 h 52"/>
              <a:gd name="T32" fmla="*/ 226 w 228"/>
              <a:gd name="T33" fmla="*/ 4 h 52"/>
              <a:gd name="T34" fmla="*/ 228 w 228"/>
              <a:gd name="T35" fmla="*/ 6 h 52"/>
              <a:gd name="T36" fmla="*/ 228 w 228"/>
              <a:gd name="T37" fmla="*/ 10 h 52"/>
              <a:gd name="T38" fmla="*/ 228 w 228"/>
              <a:gd name="T39" fmla="*/ 44 h 52"/>
              <a:gd name="T40" fmla="*/ 228 w 228"/>
              <a:gd name="T41" fmla="*/ 44 h 52"/>
              <a:gd name="T42" fmla="*/ 228 w 228"/>
              <a:gd name="T43" fmla="*/ 48 h 52"/>
              <a:gd name="T44" fmla="*/ 226 w 228"/>
              <a:gd name="T45" fmla="*/ 50 h 52"/>
              <a:gd name="T46" fmla="*/ 222 w 228"/>
              <a:gd name="T47" fmla="*/ 52 h 52"/>
              <a:gd name="T48" fmla="*/ 218 w 228"/>
              <a:gd name="T49" fmla="*/ 52 h 52"/>
              <a:gd name="T50" fmla="*/ 218 w 228"/>
              <a:gd name="T5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8" h="52">
                <a:moveTo>
                  <a:pt x="218" y="52"/>
                </a:moveTo>
                <a:lnTo>
                  <a:pt x="8" y="52"/>
                </a:lnTo>
                <a:lnTo>
                  <a:pt x="8" y="52"/>
                </a:lnTo>
                <a:lnTo>
                  <a:pt x="6" y="52"/>
                </a:lnTo>
                <a:lnTo>
                  <a:pt x="2" y="50"/>
                </a:lnTo>
                <a:lnTo>
                  <a:pt x="0" y="48"/>
                </a:lnTo>
                <a:lnTo>
                  <a:pt x="0" y="44"/>
                </a:lnTo>
                <a:lnTo>
                  <a:pt x="0" y="10"/>
                </a:lnTo>
                <a:lnTo>
                  <a:pt x="0" y="10"/>
                </a:lnTo>
                <a:lnTo>
                  <a:pt x="0" y="6"/>
                </a:lnTo>
                <a:lnTo>
                  <a:pt x="2" y="4"/>
                </a:lnTo>
                <a:lnTo>
                  <a:pt x="6" y="2"/>
                </a:lnTo>
                <a:lnTo>
                  <a:pt x="8" y="0"/>
                </a:lnTo>
                <a:lnTo>
                  <a:pt x="218" y="0"/>
                </a:lnTo>
                <a:lnTo>
                  <a:pt x="218" y="0"/>
                </a:lnTo>
                <a:lnTo>
                  <a:pt x="222" y="2"/>
                </a:lnTo>
                <a:lnTo>
                  <a:pt x="226" y="4"/>
                </a:lnTo>
                <a:lnTo>
                  <a:pt x="228" y="6"/>
                </a:lnTo>
                <a:lnTo>
                  <a:pt x="228" y="10"/>
                </a:lnTo>
                <a:lnTo>
                  <a:pt x="228" y="44"/>
                </a:lnTo>
                <a:lnTo>
                  <a:pt x="228" y="44"/>
                </a:lnTo>
                <a:lnTo>
                  <a:pt x="228" y="48"/>
                </a:lnTo>
                <a:lnTo>
                  <a:pt x="226" y="50"/>
                </a:lnTo>
                <a:lnTo>
                  <a:pt x="222" y="52"/>
                </a:lnTo>
                <a:lnTo>
                  <a:pt x="218" y="52"/>
                </a:lnTo>
                <a:lnTo>
                  <a:pt x="218" y="52"/>
                </a:lnTo>
                <a:close/>
              </a:path>
            </a:pathLst>
          </a:custGeom>
          <a:solidFill>
            <a:srgbClr val="F5F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 name="Freeform 147"/>
          <p:cNvSpPr/>
          <p:nvPr/>
        </p:nvSpPr>
        <p:spPr bwMode="auto">
          <a:xfrm>
            <a:off x="7789398" y="2950038"/>
            <a:ext cx="418744" cy="418744"/>
          </a:xfrm>
          <a:custGeom>
            <a:avLst/>
            <a:gdLst>
              <a:gd name="T0" fmla="*/ 400 w 400"/>
              <a:gd name="T1" fmla="*/ 200 h 400"/>
              <a:gd name="T2" fmla="*/ 396 w 400"/>
              <a:gd name="T3" fmla="*/ 240 h 400"/>
              <a:gd name="T4" fmla="*/ 384 w 400"/>
              <a:gd name="T5" fmla="*/ 278 h 400"/>
              <a:gd name="T6" fmla="*/ 366 w 400"/>
              <a:gd name="T7" fmla="*/ 312 h 400"/>
              <a:gd name="T8" fmla="*/ 340 w 400"/>
              <a:gd name="T9" fmla="*/ 342 h 400"/>
              <a:gd name="T10" fmla="*/ 312 w 400"/>
              <a:gd name="T11" fmla="*/ 366 h 400"/>
              <a:gd name="T12" fmla="*/ 278 w 400"/>
              <a:gd name="T13" fmla="*/ 384 h 400"/>
              <a:gd name="T14" fmla="*/ 240 w 400"/>
              <a:gd name="T15" fmla="*/ 396 h 400"/>
              <a:gd name="T16" fmla="*/ 200 w 400"/>
              <a:gd name="T17" fmla="*/ 400 h 400"/>
              <a:gd name="T18" fmla="*/ 178 w 400"/>
              <a:gd name="T19" fmla="*/ 400 h 400"/>
              <a:gd name="T20" fmla="*/ 140 w 400"/>
              <a:gd name="T21" fmla="*/ 392 h 400"/>
              <a:gd name="T22" fmla="*/ 104 w 400"/>
              <a:gd name="T23" fmla="*/ 376 h 400"/>
              <a:gd name="T24" fmla="*/ 72 w 400"/>
              <a:gd name="T25" fmla="*/ 354 h 400"/>
              <a:gd name="T26" fmla="*/ 44 w 400"/>
              <a:gd name="T27" fmla="*/ 328 h 400"/>
              <a:gd name="T28" fmla="*/ 24 w 400"/>
              <a:gd name="T29" fmla="*/ 296 h 400"/>
              <a:gd name="T30" fmla="*/ 8 w 400"/>
              <a:gd name="T31" fmla="*/ 260 h 400"/>
              <a:gd name="T32" fmla="*/ 0 w 400"/>
              <a:gd name="T33" fmla="*/ 222 h 400"/>
              <a:gd name="T34" fmla="*/ 0 w 400"/>
              <a:gd name="T35" fmla="*/ 200 h 400"/>
              <a:gd name="T36" fmla="*/ 4 w 400"/>
              <a:gd name="T37" fmla="*/ 160 h 400"/>
              <a:gd name="T38" fmla="*/ 16 w 400"/>
              <a:gd name="T39" fmla="*/ 122 h 400"/>
              <a:gd name="T40" fmla="*/ 34 w 400"/>
              <a:gd name="T41" fmla="*/ 88 h 400"/>
              <a:gd name="T42" fmla="*/ 58 w 400"/>
              <a:gd name="T43" fmla="*/ 60 h 400"/>
              <a:gd name="T44" fmla="*/ 88 w 400"/>
              <a:gd name="T45" fmla="*/ 34 h 400"/>
              <a:gd name="T46" fmla="*/ 122 w 400"/>
              <a:gd name="T47" fmla="*/ 16 h 400"/>
              <a:gd name="T48" fmla="*/ 158 w 400"/>
              <a:gd name="T49" fmla="*/ 4 h 400"/>
              <a:gd name="T50" fmla="*/ 200 w 400"/>
              <a:gd name="T51" fmla="*/ 0 h 400"/>
              <a:gd name="T52" fmla="*/ 220 w 400"/>
              <a:gd name="T53" fmla="*/ 2 h 400"/>
              <a:gd name="T54" fmla="*/ 258 w 400"/>
              <a:gd name="T55" fmla="*/ 10 h 400"/>
              <a:gd name="T56" fmla="*/ 294 w 400"/>
              <a:gd name="T57" fmla="*/ 24 h 400"/>
              <a:gd name="T58" fmla="*/ 326 w 400"/>
              <a:gd name="T59" fmla="*/ 46 h 400"/>
              <a:gd name="T60" fmla="*/ 354 w 400"/>
              <a:gd name="T61" fmla="*/ 74 h 400"/>
              <a:gd name="T62" fmla="*/ 376 w 400"/>
              <a:gd name="T63" fmla="*/ 106 h 400"/>
              <a:gd name="T64" fmla="*/ 390 w 400"/>
              <a:gd name="T65" fmla="*/ 142 h 400"/>
              <a:gd name="T66" fmla="*/ 398 w 400"/>
              <a:gd name="T67" fmla="*/ 180 h 400"/>
              <a:gd name="T68" fmla="*/ 400 w 400"/>
              <a:gd name="T69" fmla="*/ 2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400">
                <a:moveTo>
                  <a:pt x="400" y="200"/>
                </a:moveTo>
                <a:lnTo>
                  <a:pt x="400" y="200"/>
                </a:lnTo>
                <a:lnTo>
                  <a:pt x="398" y="222"/>
                </a:lnTo>
                <a:lnTo>
                  <a:pt x="396" y="240"/>
                </a:lnTo>
                <a:lnTo>
                  <a:pt x="390" y="260"/>
                </a:lnTo>
                <a:lnTo>
                  <a:pt x="384" y="278"/>
                </a:lnTo>
                <a:lnTo>
                  <a:pt x="376" y="296"/>
                </a:lnTo>
                <a:lnTo>
                  <a:pt x="366" y="312"/>
                </a:lnTo>
                <a:lnTo>
                  <a:pt x="354" y="328"/>
                </a:lnTo>
                <a:lnTo>
                  <a:pt x="340" y="342"/>
                </a:lnTo>
                <a:lnTo>
                  <a:pt x="326" y="354"/>
                </a:lnTo>
                <a:lnTo>
                  <a:pt x="312" y="366"/>
                </a:lnTo>
                <a:lnTo>
                  <a:pt x="294" y="376"/>
                </a:lnTo>
                <a:lnTo>
                  <a:pt x="278" y="384"/>
                </a:lnTo>
                <a:lnTo>
                  <a:pt x="258" y="392"/>
                </a:lnTo>
                <a:lnTo>
                  <a:pt x="240" y="396"/>
                </a:lnTo>
                <a:lnTo>
                  <a:pt x="220" y="400"/>
                </a:lnTo>
                <a:lnTo>
                  <a:pt x="200" y="400"/>
                </a:lnTo>
                <a:lnTo>
                  <a:pt x="200" y="400"/>
                </a:lnTo>
                <a:lnTo>
                  <a:pt x="178" y="400"/>
                </a:lnTo>
                <a:lnTo>
                  <a:pt x="158" y="396"/>
                </a:lnTo>
                <a:lnTo>
                  <a:pt x="140" y="392"/>
                </a:lnTo>
                <a:lnTo>
                  <a:pt x="122" y="384"/>
                </a:lnTo>
                <a:lnTo>
                  <a:pt x="104" y="376"/>
                </a:lnTo>
                <a:lnTo>
                  <a:pt x="88" y="366"/>
                </a:lnTo>
                <a:lnTo>
                  <a:pt x="72" y="354"/>
                </a:lnTo>
                <a:lnTo>
                  <a:pt x="58" y="342"/>
                </a:lnTo>
                <a:lnTo>
                  <a:pt x="44" y="328"/>
                </a:lnTo>
                <a:lnTo>
                  <a:pt x="34" y="312"/>
                </a:lnTo>
                <a:lnTo>
                  <a:pt x="24" y="296"/>
                </a:lnTo>
                <a:lnTo>
                  <a:pt x="16" y="278"/>
                </a:lnTo>
                <a:lnTo>
                  <a:pt x="8" y="260"/>
                </a:lnTo>
                <a:lnTo>
                  <a:pt x="4" y="240"/>
                </a:lnTo>
                <a:lnTo>
                  <a:pt x="0" y="222"/>
                </a:lnTo>
                <a:lnTo>
                  <a:pt x="0" y="200"/>
                </a:lnTo>
                <a:lnTo>
                  <a:pt x="0" y="200"/>
                </a:lnTo>
                <a:lnTo>
                  <a:pt x="0" y="180"/>
                </a:lnTo>
                <a:lnTo>
                  <a:pt x="4" y="160"/>
                </a:lnTo>
                <a:lnTo>
                  <a:pt x="8" y="142"/>
                </a:lnTo>
                <a:lnTo>
                  <a:pt x="16" y="122"/>
                </a:lnTo>
                <a:lnTo>
                  <a:pt x="24" y="106"/>
                </a:lnTo>
                <a:lnTo>
                  <a:pt x="34" y="88"/>
                </a:lnTo>
                <a:lnTo>
                  <a:pt x="44" y="74"/>
                </a:lnTo>
                <a:lnTo>
                  <a:pt x="58" y="60"/>
                </a:lnTo>
                <a:lnTo>
                  <a:pt x="72" y="46"/>
                </a:lnTo>
                <a:lnTo>
                  <a:pt x="88" y="34"/>
                </a:lnTo>
                <a:lnTo>
                  <a:pt x="104" y="24"/>
                </a:lnTo>
                <a:lnTo>
                  <a:pt x="122" y="16"/>
                </a:lnTo>
                <a:lnTo>
                  <a:pt x="140" y="10"/>
                </a:lnTo>
                <a:lnTo>
                  <a:pt x="158" y="4"/>
                </a:lnTo>
                <a:lnTo>
                  <a:pt x="178" y="2"/>
                </a:lnTo>
                <a:lnTo>
                  <a:pt x="200" y="0"/>
                </a:lnTo>
                <a:lnTo>
                  <a:pt x="200" y="0"/>
                </a:lnTo>
                <a:lnTo>
                  <a:pt x="220" y="2"/>
                </a:lnTo>
                <a:lnTo>
                  <a:pt x="240" y="4"/>
                </a:lnTo>
                <a:lnTo>
                  <a:pt x="258" y="10"/>
                </a:lnTo>
                <a:lnTo>
                  <a:pt x="278" y="16"/>
                </a:lnTo>
                <a:lnTo>
                  <a:pt x="294" y="24"/>
                </a:lnTo>
                <a:lnTo>
                  <a:pt x="312" y="34"/>
                </a:lnTo>
                <a:lnTo>
                  <a:pt x="326" y="46"/>
                </a:lnTo>
                <a:lnTo>
                  <a:pt x="340" y="60"/>
                </a:lnTo>
                <a:lnTo>
                  <a:pt x="354" y="74"/>
                </a:lnTo>
                <a:lnTo>
                  <a:pt x="366" y="88"/>
                </a:lnTo>
                <a:lnTo>
                  <a:pt x="376" y="106"/>
                </a:lnTo>
                <a:lnTo>
                  <a:pt x="384" y="122"/>
                </a:lnTo>
                <a:lnTo>
                  <a:pt x="390" y="142"/>
                </a:lnTo>
                <a:lnTo>
                  <a:pt x="396" y="160"/>
                </a:lnTo>
                <a:lnTo>
                  <a:pt x="398" y="180"/>
                </a:lnTo>
                <a:lnTo>
                  <a:pt x="400" y="200"/>
                </a:lnTo>
                <a:lnTo>
                  <a:pt x="400" y="200"/>
                </a:lnTo>
                <a:close/>
              </a:path>
            </a:pathLst>
          </a:custGeom>
          <a:solidFill>
            <a:srgbClr val="699155"/>
          </a:solidFill>
          <a:ln>
            <a:solidFill>
              <a:schemeClr val="bg1"/>
            </a:solidFill>
          </a:ln>
        </p:spPr>
        <p:txBody>
          <a:bodyPr vert="horz" wrap="square" lIns="91440" tIns="45720" rIns="91440" bIns="45720" numCol="1" anchor="t" anchorCtr="0" compatLnSpc="1"/>
          <a:lstStyle/>
          <a:p>
            <a:endParaRPr lang="id-ID"/>
          </a:p>
        </p:txBody>
      </p:sp>
      <p:sp>
        <p:nvSpPr>
          <p:cNvPr id="38" name="Freeform 148"/>
          <p:cNvSpPr/>
          <p:nvPr/>
        </p:nvSpPr>
        <p:spPr bwMode="auto">
          <a:xfrm>
            <a:off x="7919209" y="3027506"/>
            <a:ext cx="200997" cy="265902"/>
          </a:xfrm>
          <a:custGeom>
            <a:avLst/>
            <a:gdLst>
              <a:gd name="T0" fmla="*/ 0 w 192"/>
              <a:gd name="T1" fmla="*/ 0 h 254"/>
              <a:gd name="T2" fmla="*/ 0 w 192"/>
              <a:gd name="T3" fmla="*/ 254 h 254"/>
              <a:gd name="T4" fmla="*/ 192 w 192"/>
              <a:gd name="T5" fmla="*/ 126 h 254"/>
              <a:gd name="T6" fmla="*/ 0 w 192"/>
              <a:gd name="T7" fmla="*/ 0 h 254"/>
            </a:gdLst>
            <a:ahLst/>
            <a:cxnLst>
              <a:cxn ang="0">
                <a:pos x="T0" y="T1"/>
              </a:cxn>
              <a:cxn ang="0">
                <a:pos x="T2" y="T3"/>
              </a:cxn>
              <a:cxn ang="0">
                <a:pos x="T4" y="T5"/>
              </a:cxn>
              <a:cxn ang="0">
                <a:pos x="T6" y="T7"/>
              </a:cxn>
            </a:cxnLst>
            <a:rect l="0" t="0" r="r" b="b"/>
            <a:pathLst>
              <a:path w="192" h="254">
                <a:moveTo>
                  <a:pt x="0" y="0"/>
                </a:moveTo>
                <a:lnTo>
                  <a:pt x="0" y="254"/>
                </a:lnTo>
                <a:lnTo>
                  <a:pt x="192" y="12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 name="Freeform 143"/>
          <p:cNvSpPr/>
          <p:nvPr/>
        </p:nvSpPr>
        <p:spPr>
          <a:xfrm rot="20280238">
            <a:off x="879693" y="2623966"/>
            <a:ext cx="555765" cy="567363"/>
          </a:xfrm>
          <a:custGeom>
            <a:avLst/>
            <a:gdLst/>
            <a:ahLst/>
            <a:cxnLst/>
            <a:rect l="l" t="t" r="r" b="b"/>
            <a:pathLst>
              <a:path w="210312" h="214701">
                <a:moveTo>
                  <a:pt x="189053" y="194356"/>
                </a:moveTo>
                <a:cubicBezTo>
                  <a:pt x="189967" y="194204"/>
                  <a:pt x="190767" y="194394"/>
                  <a:pt x="191453" y="194928"/>
                </a:cubicBezTo>
                <a:cubicBezTo>
                  <a:pt x="192139" y="195461"/>
                  <a:pt x="192558" y="196185"/>
                  <a:pt x="192710" y="197099"/>
                </a:cubicBezTo>
                <a:cubicBezTo>
                  <a:pt x="192863" y="198014"/>
                  <a:pt x="192672" y="198814"/>
                  <a:pt x="192139" y="199500"/>
                </a:cubicBezTo>
                <a:cubicBezTo>
                  <a:pt x="191605" y="200185"/>
                  <a:pt x="190881" y="200604"/>
                  <a:pt x="189967" y="200757"/>
                </a:cubicBezTo>
                <a:cubicBezTo>
                  <a:pt x="179147" y="202281"/>
                  <a:pt x="167107" y="203386"/>
                  <a:pt x="153848" y="204072"/>
                </a:cubicBezTo>
                <a:cubicBezTo>
                  <a:pt x="140589" y="204757"/>
                  <a:pt x="129274" y="205100"/>
                  <a:pt x="119901" y="205100"/>
                </a:cubicBezTo>
                <a:cubicBezTo>
                  <a:pt x="110529" y="205100"/>
                  <a:pt x="97956" y="204986"/>
                  <a:pt x="82182" y="204757"/>
                </a:cubicBezTo>
                <a:cubicBezTo>
                  <a:pt x="66409" y="204529"/>
                  <a:pt x="55017" y="204414"/>
                  <a:pt x="48006" y="204414"/>
                </a:cubicBezTo>
                <a:cubicBezTo>
                  <a:pt x="45873" y="204414"/>
                  <a:pt x="44806" y="203348"/>
                  <a:pt x="44806" y="201214"/>
                </a:cubicBezTo>
                <a:cubicBezTo>
                  <a:pt x="44806" y="199080"/>
                  <a:pt x="45873" y="198014"/>
                  <a:pt x="48006" y="198014"/>
                </a:cubicBezTo>
                <a:cubicBezTo>
                  <a:pt x="55169" y="198014"/>
                  <a:pt x="66599" y="198128"/>
                  <a:pt x="82296" y="198357"/>
                </a:cubicBezTo>
                <a:cubicBezTo>
                  <a:pt x="97994" y="198585"/>
                  <a:pt x="110490" y="198699"/>
                  <a:pt x="119787" y="198699"/>
                </a:cubicBezTo>
                <a:cubicBezTo>
                  <a:pt x="129083" y="198699"/>
                  <a:pt x="140285" y="198357"/>
                  <a:pt x="153391" y="197671"/>
                </a:cubicBezTo>
                <a:cubicBezTo>
                  <a:pt x="166497" y="196985"/>
                  <a:pt x="178385" y="195880"/>
                  <a:pt x="189053" y="194356"/>
                </a:cubicBezTo>
                <a:close/>
                <a:moveTo>
                  <a:pt x="114072" y="161895"/>
                </a:moveTo>
                <a:lnTo>
                  <a:pt x="113386" y="162123"/>
                </a:lnTo>
                <a:lnTo>
                  <a:pt x="114529" y="162352"/>
                </a:lnTo>
                <a:close/>
                <a:moveTo>
                  <a:pt x="141047" y="141092"/>
                </a:moveTo>
                <a:lnTo>
                  <a:pt x="141047" y="141321"/>
                </a:lnTo>
                <a:lnTo>
                  <a:pt x="141047" y="141549"/>
                </a:lnTo>
                <a:lnTo>
                  <a:pt x="141961" y="141092"/>
                </a:lnTo>
                <a:close/>
                <a:moveTo>
                  <a:pt x="66980" y="136520"/>
                </a:moveTo>
                <a:cubicBezTo>
                  <a:pt x="66066" y="139111"/>
                  <a:pt x="65075" y="141473"/>
                  <a:pt x="64008" y="143607"/>
                </a:cubicBezTo>
                <a:cubicBezTo>
                  <a:pt x="60656" y="151074"/>
                  <a:pt x="57684" y="156180"/>
                  <a:pt x="55093" y="158923"/>
                </a:cubicBezTo>
                <a:cubicBezTo>
                  <a:pt x="55245" y="159380"/>
                  <a:pt x="55322" y="159837"/>
                  <a:pt x="55322" y="160295"/>
                </a:cubicBezTo>
                <a:cubicBezTo>
                  <a:pt x="67666" y="160142"/>
                  <a:pt x="76886" y="160218"/>
                  <a:pt x="82982" y="160523"/>
                </a:cubicBezTo>
                <a:cubicBezTo>
                  <a:pt x="87097" y="160676"/>
                  <a:pt x="92583" y="160980"/>
                  <a:pt x="99441" y="161438"/>
                </a:cubicBezTo>
                <a:lnTo>
                  <a:pt x="99441" y="161209"/>
                </a:lnTo>
                <a:cubicBezTo>
                  <a:pt x="103251" y="156637"/>
                  <a:pt x="107366" y="148712"/>
                  <a:pt x="111786" y="137435"/>
                </a:cubicBezTo>
                <a:lnTo>
                  <a:pt x="111100" y="137435"/>
                </a:lnTo>
                <a:cubicBezTo>
                  <a:pt x="88240" y="136825"/>
                  <a:pt x="75362" y="136520"/>
                  <a:pt x="72467" y="136520"/>
                </a:cubicBezTo>
                <a:close/>
                <a:moveTo>
                  <a:pt x="28118" y="133777"/>
                </a:moveTo>
                <a:cubicBezTo>
                  <a:pt x="24308" y="141397"/>
                  <a:pt x="19660" y="149779"/>
                  <a:pt x="14174" y="158923"/>
                </a:cubicBezTo>
                <a:cubicBezTo>
                  <a:pt x="22556" y="160142"/>
                  <a:pt x="33528" y="160676"/>
                  <a:pt x="47092" y="160523"/>
                </a:cubicBezTo>
                <a:lnTo>
                  <a:pt x="47321" y="160523"/>
                </a:lnTo>
                <a:lnTo>
                  <a:pt x="49835" y="157780"/>
                </a:lnTo>
                <a:cubicBezTo>
                  <a:pt x="49378" y="156561"/>
                  <a:pt x="49607" y="155570"/>
                  <a:pt x="50521" y="154808"/>
                </a:cubicBezTo>
                <a:cubicBezTo>
                  <a:pt x="52502" y="152522"/>
                  <a:pt x="55093" y="147874"/>
                  <a:pt x="58293" y="140864"/>
                </a:cubicBezTo>
                <a:lnTo>
                  <a:pt x="60122" y="136749"/>
                </a:lnTo>
                <a:cubicBezTo>
                  <a:pt x="55855" y="136901"/>
                  <a:pt x="52350" y="136977"/>
                  <a:pt x="49607" y="136977"/>
                </a:cubicBezTo>
                <a:cubicBezTo>
                  <a:pt x="40615" y="136825"/>
                  <a:pt x="33452" y="135758"/>
                  <a:pt x="28118" y="133777"/>
                </a:cubicBezTo>
                <a:close/>
                <a:moveTo>
                  <a:pt x="69723" y="129662"/>
                </a:moveTo>
                <a:lnTo>
                  <a:pt x="69495" y="130119"/>
                </a:lnTo>
                <a:lnTo>
                  <a:pt x="69952" y="130119"/>
                </a:lnTo>
                <a:cubicBezTo>
                  <a:pt x="69952" y="129967"/>
                  <a:pt x="69876" y="129815"/>
                  <a:pt x="69723" y="129662"/>
                </a:cubicBezTo>
                <a:close/>
                <a:moveTo>
                  <a:pt x="75667" y="112289"/>
                </a:moveTo>
                <a:lnTo>
                  <a:pt x="75438" y="113432"/>
                </a:lnTo>
                <a:lnTo>
                  <a:pt x="76353" y="112746"/>
                </a:lnTo>
                <a:cubicBezTo>
                  <a:pt x="76048" y="112593"/>
                  <a:pt x="75819" y="112441"/>
                  <a:pt x="75667" y="112289"/>
                </a:cubicBezTo>
                <a:close/>
                <a:moveTo>
                  <a:pt x="39320" y="106802"/>
                </a:moveTo>
                <a:cubicBezTo>
                  <a:pt x="37034" y="113660"/>
                  <a:pt x="34214" y="120747"/>
                  <a:pt x="30861" y="128062"/>
                </a:cubicBezTo>
                <a:cubicBezTo>
                  <a:pt x="35433" y="129586"/>
                  <a:pt x="41682" y="130424"/>
                  <a:pt x="49607" y="130577"/>
                </a:cubicBezTo>
                <a:cubicBezTo>
                  <a:pt x="52655" y="130577"/>
                  <a:pt x="56998" y="130500"/>
                  <a:pt x="62637" y="130348"/>
                </a:cubicBezTo>
                <a:lnTo>
                  <a:pt x="64237" y="126005"/>
                </a:lnTo>
                <a:cubicBezTo>
                  <a:pt x="64085" y="125090"/>
                  <a:pt x="64313" y="124252"/>
                  <a:pt x="64923" y="123490"/>
                </a:cubicBezTo>
                <a:lnTo>
                  <a:pt x="65380" y="123033"/>
                </a:lnTo>
                <a:lnTo>
                  <a:pt x="67209" y="118004"/>
                </a:lnTo>
                <a:lnTo>
                  <a:pt x="70409" y="108174"/>
                </a:lnTo>
                <a:cubicBezTo>
                  <a:pt x="68428" y="108174"/>
                  <a:pt x="66142" y="108098"/>
                  <a:pt x="63551" y="107945"/>
                </a:cubicBezTo>
                <a:cubicBezTo>
                  <a:pt x="60960" y="107793"/>
                  <a:pt x="58446" y="107793"/>
                  <a:pt x="56007" y="107945"/>
                </a:cubicBezTo>
                <a:cubicBezTo>
                  <a:pt x="53569" y="108098"/>
                  <a:pt x="50750" y="108098"/>
                  <a:pt x="47549" y="107945"/>
                </a:cubicBezTo>
                <a:cubicBezTo>
                  <a:pt x="44349" y="107793"/>
                  <a:pt x="41606" y="107412"/>
                  <a:pt x="39320" y="106802"/>
                </a:cubicBezTo>
                <a:close/>
                <a:moveTo>
                  <a:pt x="176937" y="105888"/>
                </a:moveTo>
                <a:cubicBezTo>
                  <a:pt x="167031" y="105888"/>
                  <a:pt x="150800" y="106345"/>
                  <a:pt x="128245" y="107259"/>
                </a:cubicBezTo>
                <a:cubicBezTo>
                  <a:pt x="126569" y="113355"/>
                  <a:pt x="124816" y="119147"/>
                  <a:pt x="122987" y="124633"/>
                </a:cubicBezTo>
                <a:lnTo>
                  <a:pt x="120701" y="131262"/>
                </a:lnTo>
                <a:cubicBezTo>
                  <a:pt x="131826" y="131415"/>
                  <a:pt x="141504" y="131186"/>
                  <a:pt x="149733" y="130577"/>
                </a:cubicBezTo>
                <a:cubicBezTo>
                  <a:pt x="150953" y="130424"/>
                  <a:pt x="153924" y="130119"/>
                  <a:pt x="158649" y="129662"/>
                </a:cubicBezTo>
                <a:cubicBezTo>
                  <a:pt x="162459" y="129205"/>
                  <a:pt x="165583" y="128976"/>
                  <a:pt x="168021" y="128976"/>
                </a:cubicBezTo>
                <a:lnTo>
                  <a:pt x="168707" y="128976"/>
                </a:lnTo>
                <a:cubicBezTo>
                  <a:pt x="172060" y="121052"/>
                  <a:pt x="174879" y="113355"/>
                  <a:pt x="177165" y="105888"/>
                </a:cubicBezTo>
                <a:close/>
                <a:moveTo>
                  <a:pt x="42977" y="94458"/>
                </a:moveTo>
                <a:lnTo>
                  <a:pt x="42520" y="95829"/>
                </a:lnTo>
                <a:lnTo>
                  <a:pt x="42977" y="95601"/>
                </a:lnTo>
                <a:close/>
                <a:moveTo>
                  <a:pt x="82296" y="80970"/>
                </a:moveTo>
                <a:cubicBezTo>
                  <a:pt x="82449" y="84476"/>
                  <a:pt x="81763" y="89505"/>
                  <a:pt x="80239" y="96058"/>
                </a:cubicBezTo>
                <a:cubicBezTo>
                  <a:pt x="79782" y="97887"/>
                  <a:pt x="79248" y="99868"/>
                  <a:pt x="78639" y="102002"/>
                </a:cubicBezTo>
                <a:cubicBezTo>
                  <a:pt x="89459" y="102154"/>
                  <a:pt x="103328" y="101925"/>
                  <a:pt x="120244" y="101316"/>
                </a:cubicBezTo>
                <a:lnTo>
                  <a:pt x="123216" y="101087"/>
                </a:lnTo>
                <a:cubicBezTo>
                  <a:pt x="125197" y="93772"/>
                  <a:pt x="126721" y="87295"/>
                  <a:pt x="127788" y="81656"/>
                </a:cubicBezTo>
                <a:cubicBezTo>
                  <a:pt x="112243" y="81809"/>
                  <a:pt x="97079" y="81580"/>
                  <a:pt x="82296" y="80970"/>
                </a:cubicBezTo>
                <a:close/>
                <a:moveTo>
                  <a:pt x="45720" y="80056"/>
                </a:moveTo>
                <a:lnTo>
                  <a:pt x="45492" y="80742"/>
                </a:lnTo>
                <a:cubicBezTo>
                  <a:pt x="45644" y="80589"/>
                  <a:pt x="45873" y="80437"/>
                  <a:pt x="46178" y="80285"/>
                </a:cubicBezTo>
                <a:close/>
                <a:moveTo>
                  <a:pt x="183338" y="78913"/>
                </a:moveTo>
                <a:cubicBezTo>
                  <a:pt x="182728" y="79523"/>
                  <a:pt x="182042" y="79827"/>
                  <a:pt x="181280" y="79827"/>
                </a:cubicBezTo>
                <a:cubicBezTo>
                  <a:pt x="165278" y="80894"/>
                  <a:pt x="149581" y="81504"/>
                  <a:pt x="134189" y="81656"/>
                </a:cubicBezTo>
                <a:cubicBezTo>
                  <a:pt x="133274" y="87143"/>
                  <a:pt x="131826" y="93543"/>
                  <a:pt x="129845" y="100859"/>
                </a:cubicBezTo>
                <a:cubicBezTo>
                  <a:pt x="151181" y="99944"/>
                  <a:pt x="166878" y="99487"/>
                  <a:pt x="176937" y="99487"/>
                </a:cubicBezTo>
                <a:cubicBezTo>
                  <a:pt x="177699" y="99487"/>
                  <a:pt x="178308" y="99716"/>
                  <a:pt x="178766" y="100173"/>
                </a:cubicBezTo>
                <a:cubicBezTo>
                  <a:pt x="180747" y="93010"/>
                  <a:pt x="182271" y="85923"/>
                  <a:pt x="183338" y="78913"/>
                </a:cubicBezTo>
                <a:close/>
                <a:moveTo>
                  <a:pt x="156363" y="46680"/>
                </a:moveTo>
                <a:lnTo>
                  <a:pt x="156363" y="48966"/>
                </a:lnTo>
                <a:cubicBezTo>
                  <a:pt x="156210" y="51100"/>
                  <a:pt x="155982" y="52548"/>
                  <a:pt x="155677" y="53310"/>
                </a:cubicBezTo>
                <a:cubicBezTo>
                  <a:pt x="154458" y="55596"/>
                  <a:pt x="152324" y="57196"/>
                  <a:pt x="149276" y="58110"/>
                </a:cubicBezTo>
                <a:cubicBezTo>
                  <a:pt x="147905" y="58568"/>
                  <a:pt x="145923" y="58872"/>
                  <a:pt x="143333" y="59025"/>
                </a:cubicBezTo>
                <a:cubicBezTo>
                  <a:pt x="139370" y="59330"/>
                  <a:pt x="136246" y="58339"/>
                  <a:pt x="133960" y="56053"/>
                </a:cubicBezTo>
                <a:cubicBezTo>
                  <a:pt x="132436" y="54377"/>
                  <a:pt x="131369" y="52167"/>
                  <a:pt x="130760" y="49424"/>
                </a:cubicBezTo>
                <a:cubicBezTo>
                  <a:pt x="128321" y="53234"/>
                  <a:pt x="127635" y="56129"/>
                  <a:pt x="128702" y="58110"/>
                </a:cubicBezTo>
                <a:cubicBezTo>
                  <a:pt x="130074" y="61006"/>
                  <a:pt x="133731" y="62454"/>
                  <a:pt x="139675" y="62454"/>
                </a:cubicBezTo>
                <a:cubicBezTo>
                  <a:pt x="146076" y="62454"/>
                  <a:pt x="151181" y="60930"/>
                  <a:pt x="154991" y="57882"/>
                </a:cubicBezTo>
                <a:cubicBezTo>
                  <a:pt x="156668" y="56510"/>
                  <a:pt x="157734" y="54986"/>
                  <a:pt x="158192" y="53310"/>
                </a:cubicBezTo>
                <a:cubicBezTo>
                  <a:pt x="158496" y="51633"/>
                  <a:pt x="158039" y="49652"/>
                  <a:pt x="156820" y="47366"/>
                </a:cubicBezTo>
                <a:cubicBezTo>
                  <a:pt x="156668" y="47061"/>
                  <a:pt x="156515" y="46833"/>
                  <a:pt x="156363" y="46680"/>
                </a:cubicBezTo>
                <a:close/>
                <a:moveTo>
                  <a:pt x="92812" y="45537"/>
                </a:moveTo>
                <a:lnTo>
                  <a:pt x="92355" y="47366"/>
                </a:lnTo>
                <a:cubicBezTo>
                  <a:pt x="91898" y="49805"/>
                  <a:pt x="91212" y="51633"/>
                  <a:pt x="90297" y="52853"/>
                </a:cubicBezTo>
                <a:cubicBezTo>
                  <a:pt x="88773" y="54681"/>
                  <a:pt x="86564" y="55824"/>
                  <a:pt x="83668" y="56282"/>
                </a:cubicBezTo>
                <a:cubicBezTo>
                  <a:pt x="82144" y="56434"/>
                  <a:pt x="80163" y="56510"/>
                  <a:pt x="77724" y="56510"/>
                </a:cubicBezTo>
                <a:cubicBezTo>
                  <a:pt x="73000" y="56358"/>
                  <a:pt x="69876" y="53615"/>
                  <a:pt x="68352" y="48281"/>
                </a:cubicBezTo>
                <a:lnTo>
                  <a:pt x="67895" y="50109"/>
                </a:lnTo>
                <a:cubicBezTo>
                  <a:pt x="67437" y="52091"/>
                  <a:pt x="67895" y="53691"/>
                  <a:pt x="69266" y="54910"/>
                </a:cubicBezTo>
                <a:cubicBezTo>
                  <a:pt x="72314" y="57806"/>
                  <a:pt x="75705" y="59634"/>
                  <a:pt x="79439" y="60396"/>
                </a:cubicBezTo>
                <a:cubicBezTo>
                  <a:pt x="83173" y="61158"/>
                  <a:pt x="86526" y="61044"/>
                  <a:pt x="89497" y="60054"/>
                </a:cubicBezTo>
                <a:cubicBezTo>
                  <a:pt x="92469" y="59063"/>
                  <a:pt x="95022" y="57577"/>
                  <a:pt x="97155" y="55596"/>
                </a:cubicBezTo>
                <a:cubicBezTo>
                  <a:pt x="100051" y="52853"/>
                  <a:pt x="101194" y="50567"/>
                  <a:pt x="100584" y="48738"/>
                </a:cubicBezTo>
                <a:cubicBezTo>
                  <a:pt x="99975" y="46909"/>
                  <a:pt x="97384" y="45842"/>
                  <a:pt x="92812" y="45537"/>
                </a:cubicBezTo>
                <a:close/>
                <a:moveTo>
                  <a:pt x="206312" y="36851"/>
                </a:moveTo>
                <a:cubicBezTo>
                  <a:pt x="207150" y="36698"/>
                  <a:pt x="207912" y="36927"/>
                  <a:pt x="208598" y="37536"/>
                </a:cubicBezTo>
                <a:cubicBezTo>
                  <a:pt x="209284" y="38146"/>
                  <a:pt x="209703" y="38908"/>
                  <a:pt x="209855" y="39822"/>
                </a:cubicBezTo>
                <a:cubicBezTo>
                  <a:pt x="210160" y="43328"/>
                  <a:pt x="210312" y="47061"/>
                  <a:pt x="210312" y="51024"/>
                </a:cubicBezTo>
                <a:cubicBezTo>
                  <a:pt x="210312" y="54986"/>
                  <a:pt x="210236" y="59368"/>
                  <a:pt x="210084" y="64168"/>
                </a:cubicBezTo>
                <a:cubicBezTo>
                  <a:pt x="209931" y="68969"/>
                  <a:pt x="209855" y="72588"/>
                  <a:pt x="209855" y="75027"/>
                </a:cubicBezTo>
                <a:cubicBezTo>
                  <a:pt x="209855" y="105659"/>
                  <a:pt x="209017" y="133625"/>
                  <a:pt x="207341" y="158923"/>
                </a:cubicBezTo>
                <a:cubicBezTo>
                  <a:pt x="207188" y="161819"/>
                  <a:pt x="207188" y="167457"/>
                  <a:pt x="207341" y="175839"/>
                </a:cubicBezTo>
                <a:cubicBezTo>
                  <a:pt x="207493" y="182393"/>
                  <a:pt x="207341" y="187346"/>
                  <a:pt x="206883" y="190698"/>
                </a:cubicBezTo>
                <a:cubicBezTo>
                  <a:pt x="208103" y="191308"/>
                  <a:pt x="208712" y="192299"/>
                  <a:pt x="208712" y="193670"/>
                </a:cubicBezTo>
                <a:lnTo>
                  <a:pt x="208712" y="203957"/>
                </a:lnTo>
                <a:cubicBezTo>
                  <a:pt x="208712" y="204872"/>
                  <a:pt x="208407" y="205634"/>
                  <a:pt x="207798" y="206243"/>
                </a:cubicBezTo>
                <a:cubicBezTo>
                  <a:pt x="207188" y="206853"/>
                  <a:pt x="206502" y="207158"/>
                  <a:pt x="205740" y="207158"/>
                </a:cubicBezTo>
                <a:cubicBezTo>
                  <a:pt x="205131" y="208224"/>
                  <a:pt x="204293" y="208834"/>
                  <a:pt x="203226" y="208986"/>
                </a:cubicBezTo>
                <a:cubicBezTo>
                  <a:pt x="184633" y="211577"/>
                  <a:pt x="160325" y="213025"/>
                  <a:pt x="130302" y="213330"/>
                </a:cubicBezTo>
                <a:cubicBezTo>
                  <a:pt x="90374" y="213787"/>
                  <a:pt x="66142" y="214244"/>
                  <a:pt x="57608" y="214701"/>
                </a:cubicBezTo>
                <a:cubicBezTo>
                  <a:pt x="56693" y="214701"/>
                  <a:pt x="55893" y="214435"/>
                  <a:pt x="55207" y="213901"/>
                </a:cubicBezTo>
                <a:cubicBezTo>
                  <a:pt x="54522" y="213368"/>
                  <a:pt x="54179" y="212644"/>
                  <a:pt x="54179" y="211730"/>
                </a:cubicBezTo>
                <a:cubicBezTo>
                  <a:pt x="54179" y="210815"/>
                  <a:pt x="54445" y="210015"/>
                  <a:pt x="54979" y="209329"/>
                </a:cubicBezTo>
                <a:cubicBezTo>
                  <a:pt x="55512" y="208644"/>
                  <a:pt x="56236" y="208301"/>
                  <a:pt x="57150" y="208301"/>
                </a:cubicBezTo>
                <a:cubicBezTo>
                  <a:pt x="65532" y="207843"/>
                  <a:pt x="89840" y="207386"/>
                  <a:pt x="130074" y="206929"/>
                </a:cubicBezTo>
                <a:cubicBezTo>
                  <a:pt x="159030" y="206624"/>
                  <a:pt x="182423" y="205253"/>
                  <a:pt x="200254" y="202814"/>
                </a:cubicBezTo>
                <a:cubicBezTo>
                  <a:pt x="200102" y="202357"/>
                  <a:pt x="200025" y="201824"/>
                  <a:pt x="200025" y="201214"/>
                </a:cubicBezTo>
                <a:lnTo>
                  <a:pt x="200483" y="198699"/>
                </a:lnTo>
                <a:cubicBezTo>
                  <a:pt x="200635" y="198395"/>
                  <a:pt x="200711" y="198166"/>
                  <a:pt x="200711" y="198014"/>
                </a:cubicBezTo>
                <a:lnTo>
                  <a:pt x="200711" y="197556"/>
                </a:lnTo>
                <a:lnTo>
                  <a:pt x="200711" y="196871"/>
                </a:lnTo>
                <a:lnTo>
                  <a:pt x="200711" y="194813"/>
                </a:lnTo>
                <a:lnTo>
                  <a:pt x="200711" y="194585"/>
                </a:lnTo>
                <a:cubicBezTo>
                  <a:pt x="200254" y="193975"/>
                  <a:pt x="200102" y="193289"/>
                  <a:pt x="200254" y="192527"/>
                </a:cubicBezTo>
                <a:cubicBezTo>
                  <a:pt x="200864" y="188717"/>
                  <a:pt x="201092" y="183155"/>
                  <a:pt x="200940" y="175839"/>
                </a:cubicBezTo>
                <a:cubicBezTo>
                  <a:pt x="200787" y="167305"/>
                  <a:pt x="200787" y="161514"/>
                  <a:pt x="200940" y="158466"/>
                </a:cubicBezTo>
                <a:cubicBezTo>
                  <a:pt x="202616" y="133472"/>
                  <a:pt x="203454" y="105659"/>
                  <a:pt x="203454" y="75027"/>
                </a:cubicBezTo>
                <a:cubicBezTo>
                  <a:pt x="203454" y="72284"/>
                  <a:pt x="203531" y="68359"/>
                  <a:pt x="203683" y="63254"/>
                </a:cubicBezTo>
                <a:cubicBezTo>
                  <a:pt x="203835" y="58149"/>
                  <a:pt x="203912" y="54339"/>
                  <a:pt x="203912" y="51824"/>
                </a:cubicBezTo>
                <a:cubicBezTo>
                  <a:pt x="203912" y="49309"/>
                  <a:pt x="203759" y="45461"/>
                  <a:pt x="203454" y="40280"/>
                </a:cubicBezTo>
                <a:cubicBezTo>
                  <a:pt x="203302" y="39518"/>
                  <a:pt x="203531" y="38794"/>
                  <a:pt x="204140" y="38108"/>
                </a:cubicBezTo>
                <a:cubicBezTo>
                  <a:pt x="204750" y="37422"/>
                  <a:pt x="205474" y="37003"/>
                  <a:pt x="206312" y="36851"/>
                </a:cubicBezTo>
                <a:close/>
                <a:moveTo>
                  <a:pt x="192482" y="32507"/>
                </a:moveTo>
                <a:lnTo>
                  <a:pt x="192024" y="48281"/>
                </a:lnTo>
                <a:cubicBezTo>
                  <a:pt x="191720" y="58796"/>
                  <a:pt x="191262" y="66721"/>
                  <a:pt x="190653" y="72055"/>
                </a:cubicBezTo>
                <a:cubicBezTo>
                  <a:pt x="188976" y="88209"/>
                  <a:pt x="185243" y="103945"/>
                  <a:pt x="179451" y="119261"/>
                </a:cubicBezTo>
                <a:cubicBezTo>
                  <a:pt x="173660" y="134577"/>
                  <a:pt x="166040" y="150770"/>
                  <a:pt x="156591" y="167838"/>
                </a:cubicBezTo>
                <a:cubicBezTo>
                  <a:pt x="155982" y="168905"/>
                  <a:pt x="155067" y="169439"/>
                  <a:pt x="153848" y="169439"/>
                </a:cubicBezTo>
                <a:cubicBezTo>
                  <a:pt x="153086" y="170048"/>
                  <a:pt x="152172" y="170277"/>
                  <a:pt x="151105" y="170124"/>
                </a:cubicBezTo>
                <a:lnTo>
                  <a:pt x="147676" y="169439"/>
                </a:lnTo>
                <a:lnTo>
                  <a:pt x="146762" y="168981"/>
                </a:lnTo>
                <a:cubicBezTo>
                  <a:pt x="146304" y="169439"/>
                  <a:pt x="145695" y="169667"/>
                  <a:pt x="144933" y="169667"/>
                </a:cubicBezTo>
                <a:cubicBezTo>
                  <a:pt x="138684" y="169667"/>
                  <a:pt x="132169" y="169515"/>
                  <a:pt x="125388" y="169210"/>
                </a:cubicBezTo>
                <a:cubicBezTo>
                  <a:pt x="118606" y="168905"/>
                  <a:pt x="110833" y="168486"/>
                  <a:pt x="102070" y="167953"/>
                </a:cubicBezTo>
                <a:cubicBezTo>
                  <a:pt x="93307" y="167419"/>
                  <a:pt x="86792" y="167076"/>
                  <a:pt x="82525" y="166924"/>
                </a:cubicBezTo>
                <a:cubicBezTo>
                  <a:pt x="80544" y="166619"/>
                  <a:pt x="73686" y="166543"/>
                  <a:pt x="61951" y="166695"/>
                </a:cubicBezTo>
                <a:cubicBezTo>
                  <a:pt x="50216" y="166848"/>
                  <a:pt x="43053" y="166924"/>
                  <a:pt x="40463" y="166924"/>
                </a:cubicBezTo>
                <a:cubicBezTo>
                  <a:pt x="40463" y="167686"/>
                  <a:pt x="40539" y="168677"/>
                  <a:pt x="40691" y="169896"/>
                </a:cubicBezTo>
                <a:cubicBezTo>
                  <a:pt x="40691" y="170353"/>
                  <a:pt x="40844" y="173172"/>
                  <a:pt x="41148" y="178354"/>
                </a:cubicBezTo>
                <a:cubicBezTo>
                  <a:pt x="41301" y="181859"/>
                  <a:pt x="41453" y="184450"/>
                  <a:pt x="41606" y="186126"/>
                </a:cubicBezTo>
                <a:cubicBezTo>
                  <a:pt x="41606" y="186736"/>
                  <a:pt x="41682" y="187269"/>
                  <a:pt x="41834" y="187727"/>
                </a:cubicBezTo>
                <a:cubicBezTo>
                  <a:pt x="42596" y="187879"/>
                  <a:pt x="43511" y="187955"/>
                  <a:pt x="44577" y="187955"/>
                </a:cubicBezTo>
                <a:cubicBezTo>
                  <a:pt x="47168" y="188108"/>
                  <a:pt x="50673" y="188108"/>
                  <a:pt x="55093" y="187955"/>
                </a:cubicBezTo>
                <a:lnTo>
                  <a:pt x="66523" y="187269"/>
                </a:lnTo>
                <a:cubicBezTo>
                  <a:pt x="70943" y="187117"/>
                  <a:pt x="73381" y="187041"/>
                  <a:pt x="73838" y="187041"/>
                </a:cubicBezTo>
                <a:cubicBezTo>
                  <a:pt x="77648" y="186888"/>
                  <a:pt x="83516" y="186774"/>
                  <a:pt x="91440" y="186698"/>
                </a:cubicBezTo>
                <a:cubicBezTo>
                  <a:pt x="99365" y="186622"/>
                  <a:pt x="106414" y="186469"/>
                  <a:pt x="112586" y="186241"/>
                </a:cubicBezTo>
                <a:cubicBezTo>
                  <a:pt x="118758" y="186012"/>
                  <a:pt x="124664" y="185745"/>
                  <a:pt x="130302" y="185441"/>
                </a:cubicBezTo>
                <a:cubicBezTo>
                  <a:pt x="135027" y="185136"/>
                  <a:pt x="143637" y="185136"/>
                  <a:pt x="156134" y="185441"/>
                </a:cubicBezTo>
                <a:cubicBezTo>
                  <a:pt x="167107" y="185745"/>
                  <a:pt x="175489" y="185517"/>
                  <a:pt x="181280" y="184755"/>
                </a:cubicBezTo>
                <a:lnTo>
                  <a:pt x="182423" y="184755"/>
                </a:lnTo>
                <a:cubicBezTo>
                  <a:pt x="183185" y="183688"/>
                  <a:pt x="184176" y="183231"/>
                  <a:pt x="185395" y="183383"/>
                </a:cubicBezTo>
                <a:cubicBezTo>
                  <a:pt x="187071" y="183536"/>
                  <a:pt x="188900" y="183612"/>
                  <a:pt x="190881" y="183612"/>
                </a:cubicBezTo>
                <a:cubicBezTo>
                  <a:pt x="190881" y="152827"/>
                  <a:pt x="191186" y="118308"/>
                  <a:pt x="191796" y="80056"/>
                </a:cubicBezTo>
                <a:cubicBezTo>
                  <a:pt x="191796" y="77008"/>
                  <a:pt x="192024" y="72207"/>
                  <a:pt x="192482" y="65654"/>
                </a:cubicBezTo>
                <a:cubicBezTo>
                  <a:pt x="192939" y="59101"/>
                  <a:pt x="193244" y="54377"/>
                  <a:pt x="193396" y="51481"/>
                </a:cubicBezTo>
                <a:cubicBezTo>
                  <a:pt x="193548" y="43861"/>
                  <a:pt x="193244" y="37536"/>
                  <a:pt x="192482" y="32507"/>
                </a:cubicBezTo>
                <a:close/>
                <a:moveTo>
                  <a:pt x="78867" y="11476"/>
                </a:moveTo>
                <a:cubicBezTo>
                  <a:pt x="77648" y="11628"/>
                  <a:pt x="76200" y="12390"/>
                  <a:pt x="74524" y="13762"/>
                </a:cubicBezTo>
                <a:cubicBezTo>
                  <a:pt x="74372" y="14067"/>
                  <a:pt x="74143" y="14295"/>
                  <a:pt x="73838" y="14448"/>
                </a:cubicBezTo>
                <a:lnTo>
                  <a:pt x="73838" y="32507"/>
                </a:lnTo>
                <a:cubicBezTo>
                  <a:pt x="73838" y="39213"/>
                  <a:pt x="73991" y="43328"/>
                  <a:pt x="74295" y="44852"/>
                </a:cubicBezTo>
                <a:cubicBezTo>
                  <a:pt x="74905" y="48357"/>
                  <a:pt x="76048" y="50109"/>
                  <a:pt x="77724" y="50109"/>
                </a:cubicBezTo>
                <a:cubicBezTo>
                  <a:pt x="79858" y="50109"/>
                  <a:pt x="81458" y="50033"/>
                  <a:pt x="82525" y="49881"/>
                </a:cubicBezTo>
                <a:cubicBezTo>
                  <a:pt x="83897" y="49728"/>
                  <a:pt x="84811" y="49347"/>
                  <a:pt x="85268" y="48738"/>
                </a:cubicBezTo>
                <a:cubicBezTo>
                  <a:pt x="85573" y="48433"/>
                  <a:pt x="85878" y="47519"/>
                  <a:pt x="86183" y="45995"/>
                </a:cubicBezTo>
                <a:cubicBezTo>
                  <a:pt x="86487" y="44318"/>
                  <a:pt x="86716" y="42185"/>
                  <a:pt x="86868" y="39594"/>
                </a:cubicBezTo>
                <a:cubicBezTo>
                  <a:pt x="87021" y="33955"/>
                  <a:pt x="86640" y="28545"/>
                  <a:pt x="85725" y="23363"/>
                </a:cubicBezTo>
                <a:cubicBezTo>
                  <a:pt x="84506" y="17724"/>
                  <a:pt x="82982" y="13991"/>
                  <a:pt x="81153" y="12162"/>
                </a:cubicBezTo>
                <a:cubicBezTo>
                  <a:pt x="80391" y="11552"/>
                  <a:pt x="79629" y="11324"/>
                  <a:pt x="78867" y="11476"/>
                </a:cubicBezTo>
                <a:close/>
                <a:moveTo>
                  <a:pt x="142875" y="6447"/>
                </a:moveTo>
                <a:cubicBezTo>
                  <a:pt x="140285" y="6752"/>
                  <a:pt x="138913" y="6904"/>
                  <a:pt x="138761" y="6904"/>
                </a:cubicBezTo>
                <a:lnTo>
                  <a:pt x="138303" y="6904"/>
                </a:lnTo>
                <a:cubicBezTo>
                  <a:pt x="138456" y="7361"/>
                  <a:pt x="138532" y="7818"/>
                  <a:pt x="138532" y="8276"/>
                </a:cubicBezTo>
                <a:cubicBezTo>
                  <a:pt x="138532" y="11476"/>
                  <a:pt x="138342" y="16162"/>
                  <a:pt x="137961" y="22335"/>
                </a:cubicBezTo>
                <a:cubicBezTo>
                  <a:pt x="137580" y="28507"/>
                  <a:pt x="137389" y="31974"/>
                  <a:pt x="137389" y="32736"/>
                </a:cubicBezTo>
                <a:lnTo>
                  <a:pt x="137389" y="33422"/>
                </a:lnTo>
                <a:cubicBezTo>
                  <a:pt x="137237" y="34336"/>
                  <a:pt x="137122" y="35555"/>
                  <a:pt x="137046" y="37079"/>
                </a:cubicBezTo>
                <a:cubicBezTo>
                  <a:pt x="136970" y="38603"/>
                  <a:pt x="136932" y="39518"/>
                  <a:pt x="136932" y="39822"/>
                </a:cubicBezTo>
                <a:cubicBezTo>
                  <a:pt x="137084" y="40432"/>
                  <a:pt x="137008" y="41042"/>
                  <a:pt x="136703" y="41651"/>
                </a:cubicBezTo>
                <a:cubicBezTo>
                  <a:pt x="136551" y="43937"/>
                  <a:pt x="136627" y="45842"/>
                  <a:pt x="136932" y="47366"/>
                </a:cubicBezTo>
                <a:cubicBezTo>
                  <a:pt x="137237" y="49347"/>
                  <a:pt x="137770" y="50719"/>
                  <a:pt x="138532" y="51481"/>
                </a:cubicBezTo>
                <a:cubicBezTo>
                  <a:pt x="139446" y="52395"/>
                  <a:pt x="140894" y="52776"/>
                  <a:pt x="142875" y="52624"/>
                </a:cubicBezTo>
                <a:cubicBezTo>
                  <a:pt x="145009" y="52472"/>
                  <a:pt x="146533" y="52243"/>
                  <a:pt x="147447" y="51938"/>
                </a:cubicBezTo>
                <a:cubicBezTo>
                  <a:pt x="148667" y="51633"/>
                  <a:pt x="149429" y="51176"/>
                  <a:pt x="149733" y="50567"/>
                </a:cubicBezTo>
                <a:lnTo>
                  <a:pt x="149962" y="48738"/>
                </a:lnTo>
                <a:lnTo>
                  <a:pt x="149962" y="43709"/>
                </a:lnTo>
                <a:lnTo>
                  <a:pt x="149733" y="43709"/>
                </a:lnTo>
                <a:cubicBezTo>
                  <a:pt x="148819" y="43556"/>
                  <a:pt x="148095" y="43099"/>
                  <a:pt x="147562" y="42337"/>
                </a:cubicBezTo>
                <a:cubicBezTo>
                  <a:pt x="147028" y="41575"/>
                  <a:pt x="146838" y="40813"/>
                  <a:pt x="146990" y="40051"/>
                </a:cubicBezTo>
                <a:cubicBezTo>
                  <a:pt x="147295" y="38527"/>
                  <a:pt x="148133" y="37613"/>
                  <a:pt x="149505" y="37308"/>
                </a:cubicBezTo>
                <a:cubicBezTo>
                  <a:pt x="149352" y="34260"/>
                  <a:pt x="149048" y="31059"/>
                  <a:pt x="148590" y="27707"/>
                </a:cubicBezTo>
                <a:cubicBezTo>
                  <a:pt x="147828" y="21611"/>
                  <a:pt x="147066" y="16505"/>
                  <a:pt x="146304" y="12390"/>
                </a:cubicBezTo>
                <a:cubicBezTo>
                  <a:pt x="145695" y="10257"/>
                  <a:pt x="145161" y="8580"/>
                  <a:pt x="144704" y="7361"/>
                </a:cubicBezTo>
                <a:lnTo>
                  <a:pt x="144247" y="6447"/>
                </a:lnTo>
                <a:close/>
                <a:moveTo>
                  <a:pt x="142190" y="46"/>
                </a:moveTo>
                <a:cubicBezTo>
                  <a:pt x="144323" y="-106"/>
                  <a:pt x="146076" y="122"/>
                  <a:pt x="147447" y="732"/>
                </a:cubicBezTo>
                <a:cubicBezTo>
                  <a:pt x="148819" y="1494"/>
                  <a:pt x="149886" y="2942"/>
                  <a:pt x="150648" y="5075"/>
                </a:cubicBezTo>
                <a:cubicBezTo>
                  <a:pt x="151257" y="6599"/>
                  <a:pt x="151867" y="8580"/>
                  <a:pt x="152477" y="11019"/>
                </a:cubicBezTo>
                <a:cubicBezTo>
                  <a:pt x="153391" y="15286"/>
                  <a:pt x="154229" y="20620"/>
                  <a:pt x="154991" y="27021"/>
                </a:cubicBezTo>
                <a:lnTo>
                  <a:pt x="155220" y="27021"/>
                </a:lnTo>
                <a:cubicBezTo>
                  <a:pt x="156439" y="27021"/>
                  <a:pt x="158687" y="27097"/>
                  <a:pt x="161964" y="27249"/>
                </a:cubicBezTo>
                <a:cubicBezTo>
                  <a:pt x="165240" y="27402"/>
                  <a:pt x="167831" y="27402"/>
                  <a:pt x="169736" y="27249"/>
                </a:cubicBezTo>
                <a:cubicBezTo>
                  <a:pt x="171641" y="27097"/>
                  <a:pt x="173508" y="26792"/>
                  <a:pt x="175337" y="26335"/>
                </a:cubicBezTo>
                <a:cubicBezTo>
                  <a:pt x="175641" y="26183"/>
                  <a:pt x="175870" y="26106"/>
                  <a:pt x="176022" y="26106"/>
                </a:cubicBezTo>
                <a:cubicBezTo>
                  <a:pt x="176784" y="25497"/>
                  <a:pt x="177623" y="25268"/>
                  <a:pt x="178537" y="25421"/>
                </a:cubicBezTo>
                <a:cubicBezTo>
                  <a:pt x="180823" y="25725"/>
                  <a:pt x="183566" y="25649"/>
                  <a:pt x="186767" y="25192"/>
                </a:cubicBezTo>
                <a:lnTo>
                  <a:pt x="186767" y="24278"/>
                </a:lnTo>
                <a:cubicBezTo>
                  <a:pt x="186919" y="23363"/>
                  <a:pt x="187338" y="22601"/>
                  <a:pt x="188024" y="21992"/>
                </a:cubicBezTo>
                <a:cubicBezTo>
                  <a:pt x="188710" y="21382"/>
                  <a:pt x="189434" y="21153"/>
                  <a:pt x="190196" y="21306"/>
                </a:cubicBezTo>
                <a:cubicBezTo>
                  <a:pt x="190653" y="21306"/>
                  <a:pt x="191034" y="21382"/>
                  <a:pt x="191339" y="21534"/>
                </a:cubicBezTo>
                <a:cubicBezTo>
                  <a:pt x="191796" y="21077"/>
                  <a:pt x="192329" y="20772"/>
                  <a:pt x="192939" y="20620"/>
                </a:cubicBezTo>
                <a:cubicBezTo>
                  <a:pt x="194920" y="19858"/>
                  <a:pt x="196215" y="20544"/>
                  <a:pt x="196825" y="22677"/>
                </a:cubicBezTo>
                <a:cubicBezTo>
                  <a:pt x="199111" y="29840"/>
                  <a:pt x="200102" y="39518"/>
                  <a:pt x="199797" y="51710"/>
                </a:cubicBezTo>
                <a:cubicBezTo>
                  <a:pt x="199644" y="54605"/>
                  <a:pt x="199340" y="59292"/>
                  <a:pt x="198882" y="65769"/>
                </a:cubicBezTo>
                <a:cubicBezTo>
                  <a:pt x="198425" y="72246"/>
                  <a:pt x="198197" y="77008"/>
                  <a:pt x="198197" y="80056"/>
                </a:cubicBezTo>
                <a:cubicBezTo>
                  <a:pt x="197587" y="118461"/>
                  <a:pt x="197282" y="153132"/>
                  <a:pt x="197282" y="184069"/>
                </a:cubicBezTo>
                <a:cubicBezTo>
                  <a:pt x="198349" y="184679"/>
                  <a:pt x="198882" y="185593"/>
                  <a:pt x="198882" y="186812"/>
                </a:cubicBezTo>
                <a:cubicBezTo>
                  <a:pt x="198882" y="188031"/>
                  <a:pt x="198349" y="188946"/>
                  <a:pt x="197282" y="189555"/>
                </a:cubicBezTo>
                <a:lnTo>
                  <a:pt x="197282" y="191841"/>
                </a:lnTo>
                <a:cubicBezTo>
                  <a:pt x="197282" y="193975"/>
                  <a:pt x="196215" y="195042"/>
                  <a:pt x="194082" y="195042"/>
                </a:cubicBezTo>
                <a:cubicBezTo>
                  <a:pt x="191948" y="195042"/>
                  <a:pt x="190881" y="193975"/>
                  <a:pt x="190881" y="191841"/>
                </a:cubicBezTo>
                <a:lnTo>
                  <a:pt x="190881" y="190013"/>
                </a:lnTo>
                <a:cubicBezTo>
                  <a:pt x="188595" y="190013"/>
                  <a:pt x="186614" y="189936"/>
                  <a:pt x="184938" y="189784"/>
                </a:cubicBezTo>
                <a:lnTo>
                  <a:pt x="184481" y="189784"/>
                </a:lnTo>
                <a:cubicBezTo>
                  <a:pt x="183871" y="190546"/>
                  <a:pt x="183109" y="191003"/>
                  <a:pt x="182195" y="191156"/>
                </a:cubicBezTo>
                <a:cubicBezTo>
                  <a:pt x="176099" y="191918"/>
                  <a:pt x="167412" y="192146"/>
                  <a:pt x="156134" y="191841"/>
                </a:cubicBezTo>
                <a:cubicBezTo>
                  <a:pt x="143790" y="191537"/>
                  <a:pt x="135332" y="191537"/>
                  <a:pt x="130760" y="191841"/>
                </a:cubicBezTo>
                <a:cubicBezTo>
                  <a:pt x="125121" y="192146"/>
                  <a:pt x="119177" y="192413"/>
                  <a:pt x="112929" y="192642"/>
                </a:cubicBezTo>
                <a:cubicBezTo>
                  <a:pt x="106680" y="192870"/>
                  <a:pt x="99594" y="193023"/>
                  <a:pt x="91669" y="193099"/>
                </a:cubicBezTo>
                <a:cubicBezTo>
                  <a:pt x="83744" y="193175"/>
                  <a:pt x="77801" y="193289"/>
                  <a:pt x="73838" y="193442"/>
                </a:cubicBezTo>
                <a:cubicBezTo>
                  <a:pt x="73381" y="193442"/>
                  <a:pt x="70943" y="193518"/>
                  <a:pt x="66523" y="193670"/>
                </a:cubicBezTo>
                <a:lnTo>
                  <a:pt x="55322" y="194356"/>
                </a:lnTo>
                <a:cubicBezTo>
                  <a:pt x="50750" y="194508"/>
                  <a:pt x="47092" y="194508"/>
                  <a:pt x="44349" y="194356"/>
                </a:cubicBezTo>
                <a:cubicBezTo>
                  <a:pt x="42672" y="194356"/>
                  <a:pt x="41301" y="194204"/>
                  <a:pt x="40234" y="193899"/>
                </a:cubicBezTo>
                <a:cubicBezTo>
                  <a:pt x="39624" y="193899"/>
                  <a:pt x="39091" y="193823"/>
                  <a:pt x="38634" y="193670"/>
                </a:cubicBezTo>
                <a:cubicBezTo>
                  <a:pt x="37719" y="193365"/>
                  <a:pt x="37034" y="192984"/>
                  <a:pt x="36576" y="192527"/>
                </a:cubicBezTo>
                <a:lnTo>
                  <a:pt x="35662" y="190927"/>
                </a:lnTo>
                <a:lnTo>
                  <a:pt x="35662" y="190470"/>
                </a:lnTo>
                <a:cubicBezTo>
                  <a:pt x="35662" y="190165"/>
                  <a:pt x="35586" y="189860"/>
                  <a:pt x="35433" y="189555"/>
                </a:cubicBezTo>
                <a:cubicBezTo>
                  <a:pt x="35433" y="188793"/>
                  <a:pt x="35357" y="187879"/>
                  <a:pt x="35205" y="186812"/>
                </a:cubicBezTo>
                <a:cubicBezTo>
                  <a:pt x="35052" y="184983"/>
                  <a:pt x="34900" y="182240"/>
                  <a:pt x="34748" y="178583"/>
                </a:cubicBezTo>
                <a:cubicBezTo>
                  <a:pt x="34443" y="173553"/>
                  <a:pt x="34290" y="170734"/>
                  <a:pt x="34290" y="170124"/>
                </a:cubicBezTo>
                <a:cubicBezTo>
                  <a:pt x="34138" y="168600"/>
                  <a:pt x="34062" y="167457"/>
                  <a:pt x="34062" y="166695"/>
                </a:cubicBezTo>
                <a:cubicBezTo>
                  <a:pt x="21717" y="166391"/>
                  <a:pt x="11202" y="165248"/>
                  <a:pt x="2515" y="163266"/>
                </a:cubicBezTo>
                <a:cubicBezTo>
                  <a:pt x="1601" y="162962"/>
                  <a:pt x="915" y="162428"/>
                  <a:pt x="458" y="161666"/>
                </a:cubicBezTo>
                <a:cubicBezTo>
                  <a:pt x="0" y="160904"/>
                  <a:pt x="-114" y="160104"/>
                  <a:pt x="115" y="159266"/>
                </a:cubicBezTo>
                <a:cubicBezTo>
                  <a:pt x="343" y="158428"/>
                  <a:pt x="839" y="157780"/>
                  <a:pt x="1601" y="157323"/>
                </a:cubicBezTo>
                <a:cubicBezTo>
                  <a:pt x="2363" y="156866"/>
                  <a:pt x="3125" y="156713"/>
                  <a:pt x="3887" y="156866"/>
                </a:cubicBezTo>
                <a:cubicBezTo>
                  <a:pt x="5411" y="157323"/>
                  <a:pt x="6858" y="157628"/>
                  <a:pt x="8230" y="157780"/>
                </a:cubicBezTo>
                <a:cubicBezTo>
                  <a:pt x="8078" y="157018"/>
                  <a:pt x="8230" y="156332"/>
                  <a:pt x="8687" y="155723"/>
                </a:cubicBezTo>
                <a:cubicBezTo>
                  <a:pt x="18593" y="139416"/>
                  <a:pt x="26289" y="124023"/>
                  <a:pt x="31776" y="109545"/>
                </a:cubicBezTo>
                <a:cubicBezTo>
                  <a:pt x="37110" y="95372"/>
                  <a:pt x="40082" y="80285"/>
                  <a:pt x="40691" y="64283"/>
                </a:cubicBezTo>
                <a:cubicBezTo>
                  <a:pt x="40844" y="61235"/>
                  <a:pt x="40691" y="56510"/>
                  <a:pt x="40234" y="50109"/>
                </a:cubicBezTo>
                <a:cubicBezTo>
                  <a:pt x="39777" y="43251"/>
                  <a:pt x="39548" y="38375"/>
                  <a:pt x="39548" y="35479"/>
                </a:cubicBezTo>
                <a:cubicBezTo>
                  <a:pt x="39548" y="33345"/>
                  <a:pt x="40615" y="32279"/>
                  <a:pt x="42749" y="32279"/>
                </a:cubicBezTo>
                <a:cubicBezTo>
                  <a:pt x="43358" y="32279"/>
                  <a:pt x="43892" y="32431"/>
                  <a:pt x="44349" y="32736"/>
                </a:cubicBezTo>
                <a:cubicBezTo>
                  <a:pt x="44958" y="32126"/>
                  <a:pt x="45720" y="31821"/>
                  <a:pt x="46635" y="31821"/>
                </a:cubicBezTo>
                <a:cubicBezTo>
                  <a:pt x="52883" y="31821"/>
                  <a:pt x="58293" y="31593"/>
                  <a:pt x="62865" y="31136"/>
                </a:cubicBezTo>
                <a:cubicBezTo>
                  <a:pt x="63627" y="30983"/>
                  <a:pt x="64351" y="31212"/>
                  <a:pt x="65037" y="31821"/>
                </a:cubicBezTo>
                <a:cubicBezTo>
                  <a:pt x="65723" y="32431"/>
                  <a:pt x="66142" y="33155"/>
                  <a:pt x="66294" y="33993"/>
                </a:cubicBezTo>
                <a:cubicBezTo>
                  <a:pt x="66447" y="34831"/>
                  <a:pt x="66218" y="35593"/>
                  <a:pt x="65609" y="36279"/>
                </a:cubicBezTo>
                <a:cubicBezTo>
                  <a:pt x="64999" y="36965"/>
                  <a:pt x="64237" y="37384"/>
                  <a:pt x="63323" y="37536"/>
                </a:cubicBezTo>
                <a:cubicBezTo>
                  <a:pt x="58751" y="37994"/>
                  <a:pt x="53188" y="38222"/>
                  <a:pt x="46635" y="38222"/>
                </a:cubicBezTo>
                <a:lnTo>
                  <a:pt x="45949" y="38222"/>
                </a:lnTo>
                <a:cubicBezTo>
                  <a:pt x="46101" y="40203"/>
                  <a:pt x="46330" y="44013"/>
                  <a:pt x="46635" y="49652"/>
                </a:cubicBezTo>
                <a:cubicBezTo>
                  <a:pt x="47092" y="55901"/>
                  <a:pt x="47244" y="60930"/>
                  <a:pt x="47092" y="64740"/>
                </a:cubicBezTo>
                <a:cubicBezTo>
                  <a:pt x="46940" y="67635"/>
                  <a:pt x="46711" y="70607"/>
                  <a:pt x="46406" y="73655"/>
                </a:cubicBezTo>
                <a:cubicBezTo>
                  <a:pt x="49607" y="74722"/>
                  <a:pt x="54179" y="75179"/>
                  <a:pt x="60122" y="75027"/>
                </a:cubicBezTo>
                <a:cubicBezTo>
                  <a:pt x="61037" y="75027"/>
                  <a:pt x="61951" y="74989"/>
                  <a:pt x="62865" y="74913"/>
                </a:cubicBezTo>
                <a:cubicBezTo>
                  <a:pt x="63780" y="74836"/>
                  <a:pt x="64809" y="74760"/>
                  <a:pt x="65952" y="74684"/>
                </a:cubicBezTo>
                <a:cubicBezTo>
                  <a:pt x="67095" y="74608"/>
                  <a:pt x="68047" y="74570"/>
                  <a:pt x="68809" y="74570"/>
                </a:cubicBezTo>
                <a:cubicBezTo>
                  <a:pt x="72314" y="74265"/>
                  <a:pt x="75134" y="74189"/>
                  <a:pt x="77267" y="74341"/>
                </a:cubicBezTo>
                <a:cubicBezTo>
                  <a:pt x="109881" y="76017"/>
                  <a:pt x="144399" y="75713"/>
                  <a:pt x="180823" y="73427"/>
                </a:cubicBezTo>
                <a:cubicBezTo>
                  <a:pt x="182195" y="73274"/>
                  <a:pt x="183185" y="73808"/>
                  <a:pt x="183795" y="75027"/>
                </a:cubicBezTo>
                <a:cubicBezTo>
                  <a:pt x="183947" y="73808"/>
                  <a:pt x="184100" y="72665"/>
                  <a:pt x="184252" y="71598"/>
                </a:cubicBezTo>
                <a:cubicBezTo>
                  <a:pt x="184862" y="66264"/>
                  <a:pt x="185319" y="58415"/>
                  <a:pt x="185624" y="48052"/>
                </a:cubicBezTo>
                <a:cubicBezTo>
                  <a:pt x="185776" y="40889"/>
                  <a:pt x="185928" y="35479"/>
                  <a:pt x="186081" y="31821"/>
                </a:cubicBezTo>
                <a:cubicBezTo>
                  <a:pt x="183338" y="32126"/>
                  <a:pt x="180671" y="32126"/>
                  <a:pt x="178080" y="31821"/>
                </a:cubicBezTo>
                <a:cubicBezTo>
                  <a:pt x="177775" y="32126"/>
                  <a:pt x="177470" y="32279"/>
                  <a:pt x="177165" y="32279"/>
                </a:cubicBezTo>
                <a:cubicBezTo>
                  <a:pt x="175489" y="32888"/>
                  <a:pt x="173622" y="33269"/>
                  <a:pt x="171565" y="33422"/>
                </a:cubicBezTo>
                <a:cubicBezTo>
                  <a:pt x="169507" y="33574"/>
                  <a:pt x="167717" y="33650"/>
                  <a:pt x="166193" y="33650"/>
                </a:cubicBezTo>
                <a:cubicBezTo>
                  <a:pt x="164669" y="33650"/>
                  <a:pt x="162764" y="33612"/>
                  <a:pt x="160478" y="33536"/>
                </a:cubicBezTo>
                <a:cubicBezTo>
                  <a:pt x="158192" y="33460"/>
                  <a:pt x="156591" y="33422"/>
                  <a:pt x="155677" y="33422"/>
                </a:cubicBezTo>
                <a:lnTo>
                  <a:pt x="156134" y="38679"/>
                </a:lnTo>
                <a:cubicBezTo>
                  <a:pt x="158877" y="39899"/>
                  <a:pt x="160935" y="41727"/>
                  <a:pt x="162306" y="44166"/>
                </a:cubicBezTo>
                <a:cubicBezTo>
                  <a:pt x="164440" y="47823"/>
                  <a:pt x="165126" y="51405"/>
                  <a:pt x="164364" y="54910"/>
                </a:cubicBezTo>
                <a:cubicBezTo>
                  <a:pt x="163754" y="57958"/>
                  <a:pt x="161925" y="60625"/>
                  <a:pt x="158877" y="62911"/>
                </a:cubicBezTo>
                <a:cubicBezTo>
                  <a:pt x="153848" y="66873"/>
                  <a:pt x="147447" y="68855"/>
                  <a:pt x="139675" y="68855"/>
                </a:cubicBezTo>
                <a:cubicBezTo>
                  <a:pt x="130988" y="68855"/>
                  <a:pt x="125426" y="66264"/>
                  <a:pt x="122987" y="61082"/>
                </a:cubicBezTo>
                <a:cubicBezTo>
                  <a:pt x="120092" y="55291"/>
                  <a:pt x="122606" y="48052"/>
                  <a:pt x="130531" y="39365"/>
                </a:cubicBezTo>
                <a:cubicBezTo>
                  <a:pt x="130531" y="38603"/>
                  <a:pt x="130607" y="37765"/>
                  <a:pt x="130760" y="36851"/>
                </a:cubicBezTo>
                <a:cubicBezTo>
                  <a:pt x="127864" y="37308"/>
                  <a:pt x="124626" y="37651"/>
                  <a:pt x="121044" y="37879"/>
                </a:cubicBezTo>
                <a:cubicBezTo>
                  <a:pt x="117463" y="38108"/>
                  <a:pt x="114681" y="38222"/>
                  <a:pt x="112700" y="38222"/>
                </a:cubicBezTo>
                <a:lnTo>
                  <a:pt x="102642" y="38222"/>
                </a:lnTo>
                <a:lnTo>
                  <a:pt x="94184" y="38222"/>
                </a:lnTo>
                <a:cubicBezTo>
                  <a:pt x="93879" y="38222"/>
                  <a:pt x="93574" y="38146"/>
                  <a:pt x="93269" y="37994"/>
                </a:cubicBezTo>
                <a:lnTo>
                  <a:pt x="93269" y="39137"/>
                </a:lnTo>
                <a:cubicBezTo>
                  <a:pt x="100584" y="39746"/>
                  <a:pt x="105004" y="42261"/>
                  <a:pt x="106528" y="46680"/>
                </a:cubicBezTo>
                <a:cubicBezTo>
                  <a:pt x="108204" y="51252"/>
                  <a:pt x="106528" y="55824"/>
                  <a:pt x="101499" y="60396"/>
                </a:cubicBezTo>
                <a:cubicBezTo>
                  <a:pt x="98603" y="62987"/>
                  <a:pt x="95212" y="64930"/>
                  <a:pt x="91326" y="66226"/>
                </a:cubicBezTo>
                <a:cubicBezTo>
                  <a:pt x="87440" y="67521"/>
                  <a:pt x="83058" y="67674"/>
                  <a:pt x="78182" y="66683"/>
                </a:cubicBezTo>
                <a:cubicBezTo>
                  <a:pt x="73305" y="65692"/>
                  <a:pt x="68809" y="63292"/>
                  <a:pt x="64694" y="59482"/>
                </a:cubicBezTo>
                <a:cubicBezTo>
                  <a:pt x="61799" y="56739"/>
                  <a:pt x="60732" y="53234"/>
                  <a:pt x="61494" y="48966"/>
                </a:cubicBezTo>
                <a:cubicBezTo>
                  <a:pt x="62103" y="45918"/>
                  <a:pt x="63551" y="42947"/>
                  <a:pt x="65837" y="40051"/>
                </a:cubicBezTo>
                <a:cubicBezTo>
                  <a:pt x="66142" y="39441"/>
                  <a:pt x="66675" y="39060"/>
                  <a:pt x="67437" y="38908"/>
                </a:cubicBezTo>
                <a:lnTo>
                  <a:pt x="67437" y="35022"/>
                </a:lnTo>
                <a:lnTo>
                  <a:pt x="67437" y="32507"/>
                </a:lnTo>
                <a:lnTo>
                  <a:pt x="67437" y="10104"/>
                </a:lnTo>
                <a:cubicBezTo>
                  <a:pt x="67437" y="7971"/>
                  <a:pt x="68504" y="6904"/>
                  <a:pt x="70638" y="6904"/>
                </a:cubicBezTo>
                <a:cubicBezTo>
                  <a:pt x="71247" y="6904"/>
                  <a:pt x="71857" y="7056"/>
                  <a:pt x="72467" y="7361"/>
                </a:cubicBezTo>
                <a:cubicBezTo>
                  <a:pt x="74448" y="5990"/>
                  <a:pt x="76353" y="5228"/>
                  <a:pt x="78182" y="5075"/>
                </a:cubicBezTo>
                <a:cubicBezTo>
                  <a:pt x="80925" y="4770"/>
                  <a:pt x="83287" y="5609"/>
                  <a:pt x="85268" y="7590"/>
                </a:cubicBezTo>
                <a:cubicBezTo>
                  <a:pt x="88316" y="10333"/>
                  <a:pt x="90526" y="15134"/>
                  <a:pt x="91898" y="21992"/>
                </a:cubicBezTo>
                <a:cubicBezTo>
                  <a:pt x="92507" y="25192"/>
                  <a:pt x="92888" y="28545"/>
                  <a:pt x="93041" y="32050"/>
                </a:cubicBezTo>
                <a:cubicBezTo>
                  <a:pt x="93498" y="31898"/>
                  <a:pt x="93879" y="31821"/>
                  <a:pt x="94184" y="31821"/>
                </a:cubicBezTo>
                <a:lnTo>
                  <a:pt x="103099" y="31821"/>
                </a:lnTo>
                <a:lnTo>
                  <a:pt x="113615" y="31821"/>
                </a:lnTo>
                <a:cubicBezTo>
                  <a:pt x="115443" y="31821"/>
                  <a:pt x="118110" y="31707"/>
                  <a:pt x="121616" y="31479"/>
                </a:cubicBezTo>
                <a:cubicBezTo>
                  <a:pt x="125121" y="31250"/>
                  <a:pt x="128245" y="30831"/>
                  <a:pt x="130988" y="30221"/>
                </a:cubicBezTo>
                <a:cubicBezTo>
                  <a:pt x="131750" y="17115"/>
                  <a:pt x="132131" y="9800"/>
                  <a:pt x="132131" y="8276"/>
                </a:cubicBezTo>
                <a:cubicBezTo>
                  <a:pt x="132131" y="6142"/>
                  <a:pt x="133198" y="5075"/>
                  <a:pt x="135332" y="5075"/>
                </a:cubicBezTo>
                <a:lnTo>
                  <a:pt x="135789" y="5075"/>
                </a:lnTo>
                <a:cubicBezTo>
                  <a:pt x="135636" y="4618"/>
                  <a:pt x="135560" y="4161"/>
                  <a:pt x="135560" y="3704"/>
                </a:cubicBezTo>
                <a:cubicBezTo>
                  <a:pt x="135560" y="1570"/>
                  <a:pt x="136627" y="503"/>
                  <a:pt x="138761" y="503"/>
                </a:cubicBezTo>
                <a:lnTo>
                  <a:pt x="139675" y="503"/>
                </a:lnTo>
                <a:cubicBezTo>
                  <a:pt x="139980" y="503"/>
                  <a:pt x="140361" y="465"/>
                  <a:pt x="140818" y="389"/>
                </a:cubicBezTo>
                <a:cubicBezTo>
                  <a:pt x="141275" y="313"/>
                  <a:pt x="141732" y="198"/>
                  <a:pt x="142190" y="46"/>
                </a:cubicBezTo>
                <a:close/>
              </a:path>
            </a:pathLst>
          </a:custGeom>
          <a:solidFill>
            <a:srgbClr val="699155"/>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p>
        </p:txBody>
      </p:sp>
      <p:grpSp>
        <p:nvGrpSpPr>
          <p:cNvPr id="40" name="Group 144"/>
          <p:cNvGrpSpPr/>
          <p:nvPr/>
        </p:nvGrpSpPr>
        <p:grpSpPr>
          <a:xfrm rot="20364095">
            <a:off x="6903313" y="2786131"/>
            <a:ext cx="460694" cy="746556"/>
            <a:chOff x="3011123" y="3032060"/>
            <a:chExt cx="882650" cy="1430338"/>
          </a:xfrm>
        </p:grpSpPr>
        <p:sp>
          <p:nvSpPr>
            <p:cNvPr id="41" name="Freeform 90"/>
            <p:cNvSpPr/>
            <p:nvPr/>
          </p:nvSpPr>
          <p:spPr bwMode="auto">
            <a:xfrm>
              <a:off x="3011123" y="3355910"/>
              <a:ext cx="436563" cy="1008063"/>
            </a:xfrm>
            <a:custGeom>
              <a:avLst/>
              <a:gdLst>
                <a:gd name="T0" fmla="*/ 0 w 116"/>
                <a:gd name="T1" fmla="*/ 0 h 268"/>
                <a:gd name="T2" fmla="*/ 12 w 116"/>
                <a:gd name="T3" fmla="*/ 6 h 268"/>
                <a:gd name="T4" fmla="*/ 18 w 116"/>
                <a:gd name="T5" fmla="*/ 9 h 268"/>
                <a:gd name="T6" fmla="*/ 26 w 116"/>
                <a:gd name="T7" fmla="*/ 13 h 268"/>
                <a:gd name="T8" fmla="*/ 34 w 116"/>
                <a:gd name="T9" fmla="*/ 18 h 268"/>
                <a:gd name="T10" fmla="*/ 43 w 116"/>
                <a:gd name="T11" fmla="*/ 24 h 268"/>
                <a:gd name="T12" fmla="*/ 52 w 116"/>
                <a:gd name="T13" fmla="*/ 32 h 268"/>
                <a:gd name="T14" fmla="*/ 61 w 116"/>
                <a:gd name="T15" fmla="*/ 40 h 268"/>
                <a:gd name="T16" fmla="*/ 66 w 116"/>
                <a:gd name="T17" fmla="*/ 45 h 268"/>
                <a:gd name="T18" fmla="*/ 70 w 116"/>
                <a:gd name="T19" fmla="*/ 50 h 268"/>
                <a:gd name="T20" fmla="*/ 79 w 116"/>
                <a:gd name="T21" fmla="*/ 61 h 268"/>
                <a:gd name="T22" fmla="*/ 94 w 116"/>
                <a:gd name="T23" fmla="*/ 86 h 268"/>
                <a:gd name="T24" fmla="*/ 106 w 116"/>
                <a:gd name="T25" fmla="*/ 113 h 268"/>
                <a:gd name="T26" fmla="*/ 113 w 116"/>
                <a:gd name="T27" fmla="*/ 143 h 268"/>
                <a:gd name="T28" fmla="*/ 115 w 116"/>
                <a:gd name="T29" fmla="*/ 157 h 268"/>
                <a:gd name="T30" fmla="*/ 116 w 116"/>
                <a:gd name="T31" fmla="*/ 172 h 268"/>
                <a:gd name="T32" fmla="*/ 116 w 116"/>
                <a:gd name="T33" fmla="*/ 186 h 268"/>
                <a:gd name="T34" fmla="*/ 115 w 116"/>
                <a:gd name="T35" fmla="*/ 192 h 268"/>
                <a:gd name="T36" fmla="*/ 114 w 116"/>
                <a:gd name="T37" fmla="*/ 199 h 268"/>
                <a:gd name="T38" fmla="*/ 113 w 116"/>
                <a:gd name="T39" fmla="*/ 211 h 268"/>
                <a:gd name="T40" fmla="*/ 110 w 116"/>
                <a:gd name="T41" fmla="*/ 223 h 268"/>
                <a:gd name="T42" fmla="*/ 107 w 116"/>
                <a:gd name="T43" fmla="*/ 233 h 268"/>
                <a:gd name="T44" fmla="*/ 103 w 116"/>
                <a:gd name="T45" fmla="*/ 242 h 268"/>
                <a:gd name="T46" fmla="*/ 100 w 116"/>
                <a:gd name="T47" fmla="*/ 250 h 268"/>
                <a:gd name="T48" fmla="*/ 97 w 116"/>
                <a:gd name="T49" fmla="*/ 256 h 268"/>
                <a:gd name="T50" fmla="*/ 90 w 116"/>
                <a:gd name="T51" fmla="*/ 268 h 268"/>
                <a:gd name="T52" fmla="*/ 94 w 116"/>
                <a:gd name="T53" fmla="*/ 255 h 268"/>
                <a:gd name="T54" fmla="*/ 97 w 116"/>
                <a:gd name="T55" fmla="*/ 248 h 268"/>
                <a:gd name="T56" fmla="*/ 99 w 116"/>
                <a:gd name="T57" fmla="*/ 240 h 268"/>
                <a:gd name="T58" fmla="*/ 101 w 116"/>
                <a:gd name="T59" fmla="*/ 231 h 268"/>
                <a:gd name="T60" fmla="*/ 103 w 116"/>
                <a:gd name="T61" fmla="*/ 221 h 268"/>
                <a:gd name="T62" fmla="*/ 104 w 116"/>
                <a:gd name="T63" fmla="*/ 210 h 268"/>
                <a:gd name="T64" fmla="*/ 105 w 116"/>
                <a:gd name="T65" fmla="*/ 198 h 268"/>
                <a:gd name="T66" fmla="*/ 106 w 116"/>
                <a:gd name="T67" fmla="*/ 192 h 268"/>
                <a:gd name="T68" fmla="*/ 105 w 116"/>
                <a:gd name="T69" fmla="*/ 185 h 268"/>
                <a:gd name="T70" fmla="*/ 105 w 116"/>
                <a:gd name="T71" fmla="*/ 172 h 268"/>
                <a:gd name="T72" fmla="*/ 102 w 116"/>
                <a:gd name="T73" fmla="*/ 145 h 268"/>
                <a:gd name="T74" fmla="*/ 94 w 116"/>
                <a:gd name="T75" fmla="*/ 117 h 268"/>
                <a:gd name="T76" fmla="*/ 83 w 116"/>
                <a:gd name="T77" fmla="*/ 91 h 268"/>
                <a:gd name="T78" fmla="*/ 70 w 116"/>
                <a:gd name="T79" fmla="*/ 67 h 268"/>
                <a:gd name="T80" fmla="*/ 62 w 116"/>
                <a:gd name="T81" fmla="*/ 56 h 268"/>
                <a:gd name="T82" fmla="*/ 58 w 116"/>
                <a:gd name="T83" fmla="*/ 51 h 268"/>
                <a:gd name="T84" fmla="*/ 54 w 116"/>
                <a:gd name="T85" fmla="*/ 47 h 268"/>
                <a:gd name="T86" fmla="*/ 46 w 116"/>
                <a:gd name="T87" fmla="*/ 38 h 268"/>
                <a:gd name="T88" fmla="*/ 38 w 116"/>
                <a:gd name="T89" fmla="*/ 30 h 268"/>
                <a:gd name="T90" fmla="*/ 30 w 116"/>
                <a:gd name="T91" fmla="*/ 23 h 268"/>
                <a:gd name="T92" fmla="*/ 23 w 116"/>
                <a:gd name="T93" fmla="*/ 17 h 268"/>
                <a:gd name="T94" fmla="*/ 17 w 116"/>
                <a:gd name="T95" fmla="*/ 12 h 268"/>
                <a:gd name="T96" fmla="*/ 11 w 116"/>
                <a:gd name="T97" fmla="*/ 8 h 268"/>
                <a:gd name="T98" fmla="*/ 0 w 116"/>
                <a:gd name="T9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268">
                  <a:moveTo>
                    <a:pt x="0" y="0"/>
                  </a:moveTo>
                  <a:cubicBezTo>
                    <a:pt x="0" y="0"/>
                    <a:pt x="4" y="2"/>
                    <a:pt x="12" y="6"/>
                  </a:cubicBezTo>
                  <a:cubicBezTo>
                    <a:pt x="14" y="6"/>
                    <a:pt x="16" y="7"/>
                    <a:pt x="18" y="9"/>
                  </a:cubicBezTo>
                  <a:cubicBezTo>
                    <a:pt x="21" y="10"/>
                    <a:pt x="23" y="11"/>
                    <a:pt x="26" y="13"/>
                  </a:cubicBezTo>
                  <a:cubicBezTo>
                    <a:pt x="28" y="14"/>
                    <a:pt x="31" y="16"/>
                    <a:pt x="34" y="18"/>
                  </a:cubicBezTo>
                  <a:cubicBezTo>
                    <a:pt x="37" y="20"/>
                    <a:pt x="40" y="22"/>
                    <a:pt x="43" y="24"/>
                  </a:cubicBezTo>
                  <a:cubicBezTo>
                    <a:pt x="46" y="27"/>
                    <a:pt x="49" y="29"/>
                    <a:pt x="52" y="32"/>
                  </a:cubicBezTo>
                  <a:cubicBezTo>
                    <a:pt x="55" y="34"/>
                    <a:pt x="58" y="37"/>
                    <a:pt x="61" y="40"/>
                  </a:cubicBezTo>
                  <a:cubicBezTo>
                    <a:pt x="62" y="42"/>
                    <a:pt x="64" y="43"/>
                    <a:pt x="66" y="45"/>
                  </a:cubicBezTo>
                  <a:cubicBezTo>
                    <a:pt x="67" y="47"/>
                    <a:pt x="69" y="48"/>
                    <a:pt x="70" y="50"/>
                  </a:cubicBezTo>
                  <a:cubicBezTo>
                    <a:pt x="73" y="54"/>
                    <a:pt x="76" y="57"/>
                    <a:pt x="79" y="61"/>
                  </a:cubicBezTo>
                  <a:cubicBezTo>
                    <a:pt x="84" y="69"/>
                    <a:pt x="90" y="77"/>
                    <a:pt x="94" y="86"/>
                  </a:cubicBezTo>
                  <a:cubicBezTo>
                    <a:pt x="99" y="94"/>
                    <a:pt x="102" y="104"/>
                    <a:pt x="106" y="113"/>
                  </a:cubicBezTo>
                  <a:cubicBezTo>
                    <a:pt x="109" y="123"/>
                    <a:pt x="112" y="133"/>
                    <a:pt x="113" y="143"/>
                  </a:cubicBezTo>
                  <a:cubicBezTo>
                    <a:pt x="114" y="147"/>
                    <a:pt x="115" y="152"/>
                    <a:pt x="115" y="157"/>
                  </a:cubicBezTo>
                  <a:cubicBezTo>
                    <a:pt x="116" y="162"/>
                    <a:pt x="116" y="167"/>
                    <a:pt x="116" y="172"/>
                  </a:cubicBezTo>
                  <a:cubicBezTo>
                    <a:pt x="116" y="176"/>
                    <a:pt x="116" y="181"/>
                    <a:pt x="116" y="186"/>
                  </a:cubicBezTo>
                  <a:cubicBezTo>
                    <a:pt x="116" y="188"/>
                    <a:pt x="116" y="190"/>
                    <a:pt x="115" y="192"/>
                  </a:cubicBezTo>
                  <a:cubicBezTo>
                    <a:pt x="115" y="194"/>
                    <a:pt x="115" y="197"/>
                    <a:pt x="114" y="199"/>
                  </a:cubicBezTo>
                  <a:cubicBezTo>
                    <a:pt x="114" y="203"/>
                    <a:pt x="113" y="207"/>
                    <a:pt x="113" y="211"/>
                  </a:cubicBezTo>
                  <a:cubicBezTo>
                    <a:pt x="111" y="215"/>
                    <a:pt x="110" y="219"/>
                    <a:pt x="110" y="223"/>
                  </a:cubicBezTo>
                  <a:cubicBezTo>
                    <a:pt x="108" y="226"/>
                    <a:pt x="108" y="230"/>
                    <a:pt x="107" y="233"/>
                  </a:cubicBezTo>
                  <a:cubicBezTo>
                    <a:pt x="105" y="236"/>
                    <a:pt x="104" y="239"/>
                    <a:pt x="103" y="242"/>
                  </a:cubicBezTo>
                  <a:cubicBezTo>
                    <a:pt x="102" y="245"/>
                    <a:pt x="101" y="247"/>
                    <a:pt x="100" y="250"/>
                  </a:cubicBezTo>
                  <a:cubicBezTo>
                    <a:pt x="99" y="252"/>
                    <a:pt x="98" y="254"/>
                    <a:pt x="97" y="256"/>
                  </a:cubicBezTo>
                  <a:cubicBezTo>
                    <a:pt x="92" y="264"/>
                    <a:pt x="90" y="268"/>
                    <a:pt x="90" y="268"/>
                  </a:cubicBezTo>
                  <a:cubicBezTo>
                    <a:pt x="90" y="268"/>
                    <a:pt x="92" y="263"/>
                    <a:pt x="94" y="255"/>
                  </a:cubicBezTo>
                  <a:cubicBezTo>
                    <a:pt x="95" y="253"/>
                    <a:pt x="96" y="251"/>
                    <a:pt x="97" y="248"/>
                  </a:cubicBezTo>
                  <a:cubicBezTo>
                    <a:pt x="97" y="246"/>
                    <a:pt x="98" y="243"/>
                    <a:pt x="99" y="240"/>
                  </a:cubicBezTo>
                  <a:cubicBezTo>
                    <a:pt x="99" y="238"/>
                    <a:pt x="100" y="234"/>
                    <a:pt x="101" y="231"/>
                  </a:cubicBezTo>
                  <a:cubicBezTo>
                    <a:pt x="102" y="228"/>
                    <a:pt x="102" y="225"/>
                    <a:pt x="103" y="221"/>
                  </a:cubicBezTo>
                  <a:cubicBezTo>
                    <a:pt x="103" y="217"/>
                    <a:pt x="104" y="214"/>
                    <a:pt x="104" y="210"/>
                  </a:cubicBezTo>
                  <a:cubicBezTo>
                    <a:pt x="105" y="206"/>
                    <a:pt x="105" y="202"/>
                    <a:pt x="105" y="198"/>
                  </a:cubicBezTo>
                  <a:cubicBezTo>
                    <a:pt x="105" y="196"/>
                    <a:pt x="105" y="194"/>
                    <a:pt x="106" y="192"/>
                  </a:cubicBezTo>
                  <a:cubicBezTo>
                    <a:pt x="106" y="190"/>
                    <a:pt x="106" y="187"/>
                    <a:pt x="105" y="185"/>
                  </a:cubicBezTo>
                  <a:cubicBezTo>
                    <a:pt x="105" y="181"/>
                    <a:pt x="105" y="176"/>
                    <a:pt x="105" y="172"/>
                  </a:cubicBezTo>
                  <a:cubicBezTo>
                    <a:pt x="104" y="163"/>
                    <a:pt x="104" y="154"/>
                    <a:pt x="102" y="145"/>
                  </a:cubicBezTo>
                  <a:cubicBezTo>
                    <a:pt x="100" y="135"/>
                    <a:pt x="97" y="126"/>
                    <a:pt x="94" y="117"/>
                  </a:cubicBezTo>
                  <a:cubicBezTo>
                    <a:pt x="91" y="108"/>
                    <a:pt x="88" y="99"/>
                    <a:pt x="83" y="91"/>
                  </a:cubicBezTo>
                  <a:cubicBezTo>
                    <a:pt x="80" y="83"/>
                    <a:pt x="74" y="75"/>
                    <a:pt x="70" y="67"/>
                  </a:cubicBezTo>
                  <a:cubicBezTo>
                    <a:pt x="67" y="64"/>
                    <a:pt x="65" y="60"/>
                    <a:pt x="62" y="56"/>
                  </a:cubicBezTo>
                  <a:cubicBezTo>
                    <a:pt x="61" y="55"/>
                    <a:pt x="60" y="53"/>
                    <a:pt x="58" y="51"/>
                  </a:cubicBezTo>
                  <a:cubicBezTo>
                    <a:pt x="57" y="50"/>
                    <a:pt x="56" y="48"/>
                    <a:pt x="54" y="47"/>
                  </a:cubicBezTo>
                  <a:cubicBezTo>
                    <a:pt x="51" y="44"/>
                    <a:pt x="49" y="41"/>
                    <a:pt x="46" y="38"/>
                  </a:cubicBezTo>
                  <a:cubicBezTo>
                    <a:pt x="43" y="35"/>
                    <a:pt x="41" y="32"/>
                    <a:pt x="38" y="30"/>
                  </a:cubicBezTo>
                  <a:cubicBezTo>
                    <a:pt x="35" y="27"/>
                    <a:pt x="33" y="25"/>
                    <a:pt x="30" y="23"/>
                  </a:cubicBezTo>
                  <a:cubicBezTo>
                    <a:pt x="28" y="21"/>
                    <a:pt x="25" y="19"/>
                    <a:pt x="23" y="17"/>
                  </a:cubicBezTo>
                  <a:cubicBezTo>
                    <a:pt x="21" y="15"/>
                    <a:pt x="19" y="13"/>
                    <a:pt x="17" y="12"/>
                  </a:cubicBezTo>
                  <a:cubicBezTo>
                    <a:pt x="15" y="10"/>
                    <a:pt x="13" y="9"/>
                    <a:pt x="11" y="8"/>
                  </a:cubicBezTo>
                  <a:cubicBezTo>
                    <a:pt x="4" y="3"/>
                    <a:pt x="0" y="0"/>
                    <a:pt x="0" y="0"/>
                  </a:cubicBezTo>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p>
          </p:txBody>
        </p:sp>
        <p:sp>
          <p:nvSpPr>
            <p:cNvPr id="42" name="Freeform 91"/>
            <p:cNvSpPr/>
            <p:nvPr/>
          </p:nvSpPr>
          <p:spPr bwMode="auto">
            <a:xfrm>
              <a:off x="3274648" y="3032060"/>
              <a:ext cx="619125" cy="1430338"/>
            </a:xfrm>
            <a:custGeom>
              <a:avLst/>
              <a:gdLst>
                <a:gd name="T0" fmla="*/ 0 w 165"/>
                <a:gd name="T1" fmla="*/ 0 h 380"/>
                <a:gd name="T2" fmla="*/ 5 w 165"/>
                <a:gd name="T3" fmla="*/ 2 h 380"/>
                <a:gd name="T4" fmla="*/ 18 w 165"/>
                <a:gd name="T5" fmla="*/ 7 h 380"/>
                <a:gd name="T6" fmla="*/ 27 w 165"/>
                <a:gd name="T7" fmla="*/ 12 h 380"/>
                <a:gd name="T8" fmla="*/ 37 w 165"/>
                <a:gd name="T9" fmla="*/ 18 h 380"/>
                <a:gd name="T10" fmla="*/ 49 w 165"/>
                <a:gd name="T11" fmla="*/ 25 h 380"/>
                <a:gd name="T12" fmla="*/ 61 w 165"/>
                <a:gd name="T13" fmla="*/ 34 h 380"/>
                <a:gd name="T14" fmla="*/ 74 w 165"/>
                <a:gd name="T15" fmla="*/ 45 h 380"/>
                <a:gd name="T16" fmla="*/ 87 w 165"/>
                <a:gd name="T17" fmla="*/ 57 h 380"/>
                <a:gd name="T18" fmla="*/ 112 w 165"/>
                <a:gd name="T19" fmla="*/ 86 h 380"/>
                <a:gd name="T20" fmla="*/ 134 w 165"/>
                <a:gd name="T21" fmla="*/ 121 h 380"/>
                <a:gd name="T22" fmla="*/ 151 w 165"/>
                <a:gd name="T23" fmla="*/ 161 h 380"/>
                <a:gd name="T24" fmla="*/ 162 w 165"/>
                <a:gd name="T25" fmla="*/ 202 h 380"/>
                <a:gd name="T26" fmla="*/ 165 w 165"/>
                <a:gd name="T27" fmla="*/ 243 h 380"/>
                <a:gd name="T28" fmla="*/ 163 w 165"/>
                <a:gd name="T29" fmla="*/ 282 h 380"/>
                <a:gd name="T30" fmla="*/ 160 w 165"/>
                <a:gd name="T31" fmla="*/ 299 h 380"/>
                <a:gd name="T32" fmla="*/ 156 w 165"/>
                <a:gd name="T33" fmla="*/ 316 h 380"/>
                <a:gd name="T34" fmla="*/ 152 w 165"/>
                <a:gd name="T35" fmla="*/ 330 h 380"/>
                <a:gd name="T36" fmla="*/ 147 w 165"/>
                <a:gd name="T37" fmla="*/ 343 h 380"/>
                <a:gd name="T38" fmla="*/ 142 w 165"/>
                <a:gd name="T39" fmla="*/ 354 h 380"/>
                <a:gd name="T40" fmla="*/ 138 w 165"/>
                <a:gd name="T41" fmla="*/ 363 h 380"/>
                <a:gd name="T42" fmla="*/ 131 w 165"/>
                <a:gd name="T43" fmla="*/ 376 h 380"/>
                <a:gd name="T44" fmla="*/ 128 w 165"/>
                <a:gd name="T45" fmla="*/ 380 h 380"/>
                <a:gd name="T46" fmla="*/ 130 w 165"/>
                <a:gd name="T47" fmla="*/ 375 h 380"/>
                <a:gd name="T48" fmla="*/ 134 w 165"/>
                <a:gd name="T49" fmla="*/ 362 h 380"/>
                <a:gd name="T50" fmla="*/ 138 w 165"/>
                <a:gd name="T51" fmla="*/ 352 h 380"/>
                <a:gd name="T52" fmla="*/ 141 w 165"/>
                <a:gd name="T53" fmla="*/ 341 h 380"/>
                <a:gd name="T54" fmla="*/ 146 w 165"/>
                <a:gd name="T55" fmla="*/ 313 h 380"/>
                <a:gd name="T56" fmla="*/ 149 w 165"/>
                <a:gd name="T57" fmla="*/ 298 h 380"/>
                <a:gd name="T58" fmla="*/ 150 w 165"/>
                <a:gd name="T59" fmla="*/ 281 h 380"/>
                <a:gd name="T60" fmla="*/ 150 w 165"/>
                <a:gd name="T61" fmla="*/ 272 h 380"/>
                <a:gd name="T62" fmla="*/ 150 w 165"/>
                <a:gd name="T63" fmla="*/ 263 h 380"/>
                <a:gd name="T64" fmla="*/ 150 w 165"/>
                <a:gd name="T65" fmla="*/ 244 h 380"/>
                <a:gd name="T66" fmla="*/ 145 w 165"/>
                <a:gd name="T67" fmla="*/ 205 h 380"/>
                <a:gd name="T68" fmla="*/ 135 w 165"/>
                <a:gd name="T69" fmla="*/ 166 h 380"/>
                <a:gd name="T70" fmla="*/ 119 w 165"/>
                <a:gd name="T71" fmla="*/ 129 h 380"/>
                <a:gd name="T72" fmla="*/ 100 w 165"/>
                <a:gd name="T73" fmla="*/ 95 h 380"/>
                <a:gd name="T74" fmla="*/ 78 w 165"/>
                <a:gd name="T75" fmla="*/ 66 h 380"/>
                <a:gd name="T76" fmla="*/ 66 w 165"/>
                <a:gd name="T77" fmla="*/ 53 h 380"/>
                <a:gd name="T78" fmla="*/ 55 w 165"/>
                <a:gd name="T79" fmla="*/ 42 h 380"/>
                <a:gd name="T80" fmla="*/ 34 w 165"/>
                <a:gd name="T81" fmla="*/ 23 h 380"/>
                <a:gd name="T82" fmla="*/ 24 w 165"/>
                <a:gd name="T83" fmla="*/ 16 h 380"/>
                <a:gd name="T84" fmla="*/ 16 w 165"/>
                <a:gd name="T85" fmla="*/ 10 h 380"/>
                <a:gd name="T86" fmla="*/ 4 w 165"/>
                <a:gd name="T87" fmla="*/ 3 h 380"/>
                <a:gd name="T88" fmla="*/ 0 w 165"/>
                <a:gd name="T89"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5" h="380">
                  <a:moveTo>
                    <a:pt x="0" y="0"/>
                  </a:moveTo>
                  <a:cubicBezTo>
                    <a:pt x="0" y="0"/>
                    <a:pt x="2" y="0"/>
                    <a:pt x="5" y="2"/>
                  </a:cubicBezTo>
                  <a:cubicBezTo>
                    <a:pt x="8" y="3"/>
                    <a:pt x="12" y="5"/>
                    <a:pt x="18" y="7"/>
                  </a:cubicBezTo>
                  <a:cubicBezTo>
                    <a:pt x="20" y="9"/>
                    <a:pt x="24" y="10"/>
                    <a:pt x="27" y="12"/>
                  </a:cubicBezTo>
                  <a:cubicBezTo>
                    <a:pt x="30" y="14"/>
                    <a:pt x="34" y="16"/>
                    <a:pt x="37" y="18"/>
                  </a:cubicBezTo>
                  <a:cubicBezTo>
                    <a:pt x="41" y="20"/>
                    <a:pt x="45" y="23"/>
                    <a:pt x="49" y="25"/>
                  </a:cubicBezTo>
                  <a:cubicBezTo>
                    <a:pt x="53" y="28"/>
                    <a:pt x="57" y="31"/>
                    <a:pt x="61" y="34"/>
                  </a:cubicBezTo>
                  <a:cubicBezTo>
                    <a:pt x="66" y="37"/>
                    <a:pt x="70" y="41"/>
                    <a:pt x="74" y="45"/>
                  </a:cubicBezTo>
                  <a:cubicBezTo>
                    <a:pt x="78" y="49"/>
                    <a:pt x="83" y="52"/>
                    <a:pt x="87" y="57"/>
                  </a:cubicBezTo>
                  <a:cubicBezTo>
                    <a:pt x="96" y="66"/>
                    <a:pt x="104" y="75"/>
                    <a:pt x="112" y="86"/>
                  </a:cubicBezTo>
                  <a:cubicBezTo>
                    <a:pt x="120" y="97"/>
                    <a:pt x="128" y="109"/>
                    <a:pt x="134" y="121"/>
                  </a:cubicBezTo>
                  <a:cubicBezTo>
                    <a:pt x="141" y="134"/>
                    <a:pt x="146" y="147"/>
                    <a:pt x="151" y="161"/>
                  </a:cubicBezTo>
                  <a:cubicBezTo>
                    <a:pt x="156" y="174"/>
                    <a:pt x="159" y="188"/>
                    <a:pt x="162" y="202"/>
                  </a:cubicBezTo>
                  <a:cubicBezTo>
                    <a:pt x="164" y="216"/>
                    <a:pt x="165" y="230"/>
                    <a:pt x="165" y="243"/>
                  </a:cubicBezTo>
                  <a:cubicBezTo>
                    <a:pt x="165" y="257"/>
                    <a:pt x="165" y="270"/>
                    <a:pt x="163" y="282"/>
                  </a:cubicBezTo>
                  <a:cubicBezTo>
                    <a:pt x="162" y="288"/>
                    <a:pt x="161" y="294"/>
                    <a:pt x="160" y="299"/>
                  </a:cubicBezTo>
                  <a:cubicBezTo>
                    <a:pt x="159" y="305"/>
                    <a:pt x="158" y="310"/>
                    <a:pt x="156" y="316"/>
                  </a:cubicBezTo>
                  <a:cubicBezTo>
                    <a:pt x="155" y="321"/>
                    <a:pt x="153" y="326"/>
                    <a:pt x="152" y="330"/>
                  </a:cubicBezTo>
                  <a:cubicBezTo>
                    <a:pt x="150" y="335"/>
                    <a:pt x="149" y="339"/>
                    <a:pt x="147" y="343"/>
                  </a:cubicBezTo>
                  <a:cubicBezTo>
                    <a:pt x="145" y="347"/>
                    <a:pt x="144" y="351"/>
                    <a:pt x="142" y="354"/>
                  </a:cubicBezTo>
                  <a:cubicBezTo>
                    <a:pt x="141" y="357"/>
                    <a:pt x="139" y="360"/>
                    <a:pt x="138" y="363"/>
                  </a:cubicBezTo>
                  <a:cubicBezTo>
                    <a:pt x="135" y="369"/>
                    <a:pt x="132" y="373"/>
                    <a:pt x="131" y="376"/>
                  </a:cubicBezTo>
                  <a:cubicBezTo>
                    <a:pt x="129" y="378"/>
                    <a:pt x="128" y="380"/>
                    <a:pt x="128" y="380"/>
                  </a:cubicBezTo>
                  <a:cubicBezTo>
                    <a:pt x="128" y="380"/>
                    <a:pt x="129" y="378"/>
                    <a:pt x="130" y="375"/>
                  </a:cubicBezTo>
                  <a:cubicBezTo>
                    <a:pt x="131" y="372"/>
                    <a:pt x="133" y="368"/>
                    <a:pt x="134" y="362"/>
                  </a:cubicBezTo>
                  <a:cubicBezTo>
                    <a:pt x="135" y="359"/>
                    <a:pt x="136" y="356"/>
                    <a:pt x="138" y="352"/>
                  </a:cubicBezTo>
                  <a:cubicBezTo>
                    <a:pt x="138" y="349"/>
                    <a:pt x="139" y="345"/>
                    <a:pt x="141" y="341"/>
                  </a:cubicBezTo>
                  <a:cubicBezTo>
                    <a:pt x="143" y="333"/>
                    <a:pt x="145" y="323"/>
                    <a:pt x="146" y="313"/>
                  </a:cubicBezTo>
                  <a:cubicBezTo>
                    <a:pt x="147" y="308"/>
                    <a:pt x="148" y="303"/>
                    <a:pt x="149" y="298"/>
                  </a:cubicBezTo>
                  <a:cubicBezTo>
                    <a:pt x="149" y="292"/>
                    <a:pt x="150" y="286"/>
                    <a:pt x="150" y="281"/>
                  </a:cubicBezTo>
                  <a:cubicBezTo>
                    <a:pt x="150" y="278"/>
                    <a:pt x="150" y="275"/>
                    <a:pt x="150" y="272"/>
                  </a:cubicBezTo>
                  <a:cubicBezTo>
                    <a:pt x="150" y="269"/>
                    <a:pt x="150" y="266"/>
                    <a:pt x="150" y="263"/>
                  </a:cubicBezTo>
                  <a:cubicBezTo>
                    <a:pt x="150" y="256"/>
                    <a:pt x="150" y="250"/>
                    <a:pt x="150" y="244"/>
                  </a:cubicBezTo>
                  <a:cubicBezTo>
                    <a:pt x="149" y="231"/>
                    <a:pt x="147" y="218"/>
                    <a:pt x="145" y="205"/>
                  </a:cubicBezTo>
                  <a:cubicBezTo>
                    <a:pt x="142" y="192"/>
                    <a:pt x="139" y="179"/>
                    <a:pt x="135" y="166"/>
                  </a:cubicBezTo>
                  <a:cubicBezTo>
                    <a:pt x="130" y="153"/>
                    <a:pt x="125" y="141"/>
                    <a:pt x="119" y="129"/>
                  </a:cubicBezTo>
                  <a:cubicBezTo>
                    <a:pt x="113" y="117"/>
                    <a:pt x="107" y="106"/>
                    <a:pt x="100" y="95"/>
                  </a:cubicBezTo>
                  <a:cubicBezTo>
                    <a:pt x="92" y="85"/>
                    <a:pt x="85" y="75"/>
                    <a:pt x="78" y="66"/>
                  </a:cubicBezTo>
                  <a:cubicBezTo>
                    <a:pt x="74" y="61"/>
                    <a:pt x="70" y="57"/>
                    <a:pt x="66" y="53"/>
                  </a:cubicBezTo>
                  <a:cubicBezTo>
                    <a:pt x="62" y="49"/>
                    <a:pt x="59" y="45"/>
                    <a:pt x="55" y="42"/>
                  </a:cubicBezTo>
                  <a:cubicBezTo>
                    <a:pt x="47" y="35"/>
                    <a:pt x="40" y="29"/>
                    <a:pt x="34" y="23"/>
                  </a:cubicBezTo>
                  <a:cubicBezTo>
                    <a:pt x="30" y="21"/>
                    <a:pt x="27" y="18"/>
                    <a:pt x="24" y="16"/>
                  </a:cubicBezTo>
                  <a:cubicBezTo>
                    <a:pt x="21" y="14"/>
                    <a:pt x="18" y="12"/>
                    <a:pt x="16" y="10"/>
                  </a:cubicBezTo>
                  <a:cubicBezTo>
                    <a:pt x="11" y="7"/>
                    <a:pt x="7" y="4"/>
                    <a:pt x="4" y="3"/>
                  </a:cubicBezTo>
                  <a:cubicBezTo>
                    <a:pt x="1" y="1"/>
                    <a:pt x="0" y="0"/>
                    <a:pt x="0" y="0"/>
                  </a:cubicBezTo>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p>
          </p:txBody>
        </p:sp>
        <p:sp>
          <p:nvSpPr>
            <p:cNvPr id="43" name="Freeform 92"/>
            <p:cNvSpPr/>
            <p:nvPr/>
          </p:nvSpPr>
          <p:spPr bwMode="auto">
            <a:xfrm>
              <a:off x="3131773" y="3186048"/>
              <a:ext cx="536575" cy="1241425"/>
            </a:xfrm>
            <a:custGeom>
              <a:avLst/>
              <a:gdLst>
                <a:gd name="T0" fmla="*/ 0 w 143"/>
                <a:gd name="T1" fmla="*/ 0 h 330"/>
                <a:gd name="T2" fmla="*/ 4 w 143"/>
                <a:gd name="T3" fmla="*/ 1 h 330"/>
                <a:gd name="T4" fmla="*/ 15 w 143"/>
                <a:gd name="T5" fmla="*/ 6 h 330"/>
                <a:gd name="T6" fmla="*/ 23 w 143"/>
                <a:gd name="T7" fmla="*/ 10 h 330"/>
                <a:gd name="T8" fmla="*/ 32 w 143"/>
                <a:gd name="T9" fmla="*/ 15 h 330"/>
                <a:gd name="T10" fmla="*/ 53 w 143"/>
                <a:gd name="T11" fmla="*/ 30 h 330"/>
                <a:gd name="T12" fmla="*/ 64 w 143"/>
                <a:gd name="T13" fmla="*/ 39 h 330"/>
                <a:gd name="T14" fmla="*/ 75 w 143"/>
                <a:gd name="T15" fmla="*/ 49 h 330"/>
                <a:gd name="T16" fmla="*/ 97 w 143"/>
                <a:gd name="T17" fmla="*/ 75 h 330"/>
                <a:gd name="T18" fmla="*/ 116 w 143"/>
                <a:gd name="T19" fmla="*/ 105 h 330"/>
                <a:gd name="T20" fmla="*/ 131 w 143"/>
                <a:gd name="T21" fmla="*/ 139 h 330"/>
                <a:gd name="T22" fmla="*/ 140 w 143"/>
                <a:gd name="T23" fmla="*/ 175 h 330"/>
                <a:gd name="T24" fmla="*/ 143 w 143"/>
                <a:gd name="T25" fmla="*/ 211 h 330"/>
                <a:gd name="T26" fmla="*/ 141 w 143"/>
                <a:gd name="T27" fmla="*/ 244 h 330"/>
                <a:gd name="T28" fmla="*/ 139 w 143"/>
                <a:gd name="T29" fmla="*/ 260 h 330"/>
                <a:gd name="T30" fmla="*/ 135 w 143"/>
                <a:gd name="T31" fmla="*/ 274 h 330"/>
                <a:gd name="T32" fmla="*/ 127 w 143"/>
                <a:gd name="T33" fmla="*/ 297 h 330"/>
                <a:gd name="T34" fmla="*/ 123 w 143"/>
                <a:gd name="T35" fmla="*/ 307 h 330"/>
                <a:gd name="T36" fmla="*/ 119 w 143"/>
                <a:gd name="T37" fmla="*/ 315 h 330"/>
                <a:gd name="T38" fmla="*/ 113 w 143"/>
                <a:gd name="T39" fmla="*/ 326 h 330"/>
                <a:gd name="T40" fmla="*/ 111 w 143"/>
                <a:gd name="T41" fmla="*/ 330 h 330"/>
                <a:gd name="T42" fmla="*/ 112 w 143"/>
                <a:gd name="T43" fmla="*/ 325 h 330"/>
                <a:gd name="T44" fmla="*/ 116 w 143"/>
                <a:gd name="T45" fmla="*/ 314 h 330"/>
                <a:gd name="T46" fmla="*/ 119 w 143"/>
                <a:gd name="T47" fmla="*/ 306 h 330"/>
                <a:gd name="T48" fmla="*/ 122 w 143"/>
                <a:gd name="T49" fmla="*/ 296 h 330"/>
                <a:gd name="T50" fmla="*/ 127 w 143"/>
                <a:gd name="T51" fmla="*/ 272 h 330"/>
                <a:gd name="T52" fmla="*/ 129 w 143"/>
                <a:gd name="T53" fmla="*/ 258 h 330"/>
                <a:gd name="T54" fmla="*/ 130 w 143"/>
                <a:gd name="T55" fmla="*/ 243 h 330"/>
                <a:gd name="T56" fmla="*/ 130 w 143"/>
                <a:gd name="T57" fmla="*/ 211 h 330"/>
                <a:gd name="T58" fmla="*/ 125 w 143"/>
                <a:gd name="T59" fmla="*/ 178 h 330"/>
                <a:gd name="T60" fmla="*/ 116 w 143"/>
                <a:gd name="T61" fmla="*/ 144 h 330"/>
                <a:gd name="T62" fmla="*/ 103 w 143"/>
                <a:gd name="T63" fmla="*/ 112 h 330"/>
                <a:gd name="T64" fmla="*/ 86 w 143"/>
                <a:gd name="T65" fmla="*/ 82 h 330"/>
                <a:gd name="T66" fmla="*/ 67 w 143"/>
                <a:gd name="T67" fmla="*/ 57 h 330"/>
                <a:gd name="T68" fmla="*/ 57 w 143"/>
                <a:gd name="T69" fmla="*/ 46 h 330"/>
                <a:gd name="T70" fmla="*/ 47 w 143"/>
                <a:gd name="T71" fmla="*/ 36 h 330"/>
                <a:gd name="T72" fmla="*/ 29 w 143"/>
                <a:gd name="T73" fmla="*/ 20 h 330"/>
                <a:gd name="T74" fmla="*/ 21 w 143"/>
                <a:gd name="T75" fmla="*/ 14 h 330"/>
                <a:gd name="T76" fmla="*/ 14 w 143"/>
                <a:gd name="T77" fmla="*/ 9 h 330"/>
                <a:gd name="T78" fmla="*/ 3 w 143"/>
                <a:gd name="T79" fmla="*/ 2 h 330"/>
                <a:gd name="T80" fmla="*/ 0 w 143"/>
                <a:gd name="T81"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330">
                  <a:moveTo>
                    <a:pt x="0" y="0"/>
                  </a:moveTo>
                  <a:cubicBezTo>
                    <a:pt x="0" y="0"/>
                    <a:pt x="1" y="0"/>
                    <a:pt x="4" y="1"/>
                  </a:cubicBezTo>
                  <a:cubicBezTo>
                    <a:pt x="6" y="3"/>
                    <a:pt x="10" y="4"/>
                    <a:pt x="15" y="6"/>
                  </a:cubicBezTo>
                  <a:cubicBezTo>
                    <a:pt x="17" y="8"/>
                    <a:pt x="20" y="9"/>
                    <a:pt x="23" y="10"/>
                  </a:cubicBezTo>
                  <a:cubicBezTo>
                    <a:pt x="26" y="12"/>
                    <a:pt x="29" y="14"/>
                    <a:pt x="32" y="15"/>
                  </a:cubicBezTo>
                  <a:cubicBezTo>
                    <a:pt x="38" y="19"/>
                    <a:pt x="46" y="24"/>
                    <a:pt x="53" y="30"/>
                  </a:cubicBezTo>
                  <a:cubicBezTo>
                    <a:pt x="57" y="32"/>
                    <a:pt x="60" y="36"/>
                    <a:pt x="64" y="39"/>
                  </a:cubicBezTo>
                  <a:cubicBezTo>
                    <a:pt x="68" y="42"/>
                    <a:pt x="72" y="45"/>
                    <a:pt x="75" y="49"/>
                  </a:cubicBezTo>
                  <a:cubicBezTo>
                    <a:pt x="83" y="57"/>
                    <a:pt x="90" y="65"/>
                    <a:pt x="97" y="75"/>
                  </a:cubicBezTo>
                  <a:cubicBezTo>
                    <a:pt x="104" y="84"/>
                    <a:pt x="111" y="94"/>
                    <a:pt x="116" y="105"/>
                  </a:cubicBezTo>
                  <a:cubicBezTo>
                    <a:pt x="122" y="116"/>
                    <a:pt x="127" y="127"/>
                    <a:pt x="131" y="139"/>
                  </a:cubicBezTo>
                  <a:cubicBezTo>
                    <a:pt x="135" y="151"/>
                    <a:pt x="138" y="163"/>
                    <a:pt x="140" y="175"/>
                  </a:cubicBezTo>
                  <a:cubicBezTo>
                    <a:pt x="142" y="187"/>
                    <a:pt x="143" y="199"/>
                    <a:pt x="143" y="211"/>
                  </a:cubicBezTo>
                  <a:cubicBezTo>
                    <a:pt x="143" y="223"/>
                    <a:pt x="143" y="234"/>
                    <a:pt x="141" y="244"/>
                  </a:cubicBezTo>
                  <a:cubicBezTo>
                    <a:pt x="141" y="250"/>
                    <a:pt x="139" y="255"/>
                    <a:pt x="139" y="260"/>
                  </a:cubicBezTo>
                  <a:cubicBezTo>
                    <a:pt x="137" y="264"/>
                    <a:pt x="136" y="269"/>
                    <a:pt x="135" y="274"/>
                  </a:cubicBezTo>
                  <a:cubicBezTo>
                    <a:pt x="133" y="283"/>
                    <a:pt x="130" y="291"/>
                    <a:pt x="127" y="297"/>
                  </a:cubicBezTo>
                  <a:cubicBezTo>
                    <a:pt x="126" y="301"/>
                    <a:pt x="124" y="304"/>
                    <a:pt x="123" y="307"/>
                  </a:cubicBezTo>
                  <a:cubicBezTo>
                    <a:pt x="122" y="310"/>
                    <a:pt x="120" y="313"/>
                    <a:pt x="119" y="315"/>
                  </a:cubicBezTo>
                  <a:cubicBezTo>
                    <a:pt x="117" y="320"/>
                    <a:pt x="115" y="323"/>
                    <a:pt x="113" y="326"/>
                  </a:cubicBezTo>
                  <a:cubicBezTo>
                    <a:pt x="112" y="328"/>
                    <a:pt x="111" y="330"/>
                    <a:pt x="111" y="330"/>
                  </a:cubicBezTo>
                  <a:cubicBezTo>
                    <a:pt x="111" y="330"/>
                    <a:pt x="111" y="328"/>
                    <a:pt x="112" y="325"/>
                  </a:cubicBezTo>
                  <a:cubicBezTo>
                    <a:pt x="113" y="323"/>
                    <a:pt x="115" y="319"/>
                    <a:pt x="116" y="314"/>
                  </a:cubicBezTo>
                  <a:cubicBezTo>
                    <a:pt x="117" y="311"/>
                    <a:pt x="118" y="309"/>
                    <a:pt x="119" y="306"/>
                  </a:cubicBezTo>
                  <a:cubicBezTo>
                    <a:pt x="120" y="302"/>
                    <a:pt x="121" y="299"/>
                    <a:pt x="122" y="296"/>
                  </a:cubicBezTo>
                  <a:cubicBezTo>
                    <a:pt x="123" y="289"/>
                    <a:pt x="125" y="281"/>
                    <a:pt x="127" y="272"/>
                  </a:cubicBezTo>
                  <a:cubicBezTo>
                    <a:pt x="127" y="267"/>
                    <a:pt x="128" y="263"/>
                    <a:pt x="129" y="258"/>
                  </a:cubicBezTo>
                  <a:cubicBezTo>
                    <a:pt x="129" y="253"/>
                    <a:pt x="130" y="248"/>
                    <a:pt x="130" y="243"/>
                  </a:cubicBezTo>
                  <a:cubicBezTo>
                    <a:pt x="130" y="233"/>
                    <a:pt x="130" y="222"/>
                    <a:pt x="130" y="211"/>
                  </a:cubicBezTo>
                  <a:cubicBezTo>
                    <a:pt x="129" y="200"/>
                    <a:pt x="127" y="189"/>
                    <a:pt x="125" y="178"/>
                  </a:cubicBezTo>
                  <a:cubicBezTo>
                    <a:pt x="123" y="167"/>
                    <a:pt x="120" y="155"/>
                    <a:pt x="116" y="144"/>
                  </a:cubicBezTo>
                  <a:cubicBezTo>
                    <a:pt x="113" y="133"/>
                    <a:pt x="108" y="122"/>
                    <a:pt x="103" y="112"/>
                  </a:cubicBezTo>
                  <a:cubicBezTo>
                    <a:pt x="98" y="101"/>
                    <a:pt x="92" y="92"/>
                    <a:pt x="86" y="82"/>
                  </a:cubicBezTo>
                  <a:cubicBezTo>
                    <a:pt x="80" y="73"/>
                    <a:pt x="74" y="65"/>
                    <a:pt x="67" y="57"/>
                  </a:cubicBezTo>
                  <a:cubicBezTo>
                    <a:pt x="64" y="53"/>
                    <a:pt x="60" y="50"/>
                    <a:pt x="57" y="46"/>
                  </a:cubicBezTo>
                  <a:cubicBezTo>
                    <a:pt x="54" y="43"/>
                    <a:pt x="50" y="39"/>
                    <a:pt x="47" y="36"/>
                  </a:cubicBezTo>
                  <a:cubicBezTo>
                    <a:pt x="41" y="30"/>
                    <a:pt x="34" y="25"/>
                    <a:pt x="29" y="20"/>
                  </a:cubicBezTo>
                  <a:cubicBezTo>
                    <a:pt x="26" y="18"/>
                    <a:pt x="23" y="16"/>
                    <a:pt x="21" y="14"/>
                  </a:cubicBezTo>
                  <a:cubicBezTo>
                    <a:pt x="18" y="12"/>
                    <a:pt x="16" y="11"/>
                    <a:pt x="14" y="9"/>
                  </a:cubicBezTo>
                  <a:cubicBezTo>
                    <a:pt x="9" y="6"/>
                    <a:pt x="6" y="4"/>
                    <a:pt x="3" y="2"/>
                  </a:cubicBezTo>
                  <a:cubicBezTo>
                    <a:pt x="1" y="1"/>
                    <a:pt x="0" y="0"/>
                    <a:pt x="0" y="0"/>
                  </a:cubicBezTo>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p>
          </p:txBody>
        </p:sp>
      </p:grpSp>
      <p:sp>
        <p:nvSpPr>
          <p:cNvPr id="44" name="文本框 43"/>
          <p:cNvSpPr txBox="1"/>
          <p:nvPr/>
        </p:nvSpPr>
        <p:spPr>
          <a:xfrm>
            <a:off x="8258034" y="2921115"/>
            <a:ext cx="3035256" cy="553998"/>
          </a:xfrm>
          <a:prstGeom prst="rect">
            <a:avLst/>
          </a:prstGeom>
          <a:noFill/>
        </p:spPr>
        <p:txBody>
          <a:bodyPr wrap="square" rtlCol="0">
            <a:spAutoFit/>
          </a:bodyPr>
          <a:lstStyle/>
          <a:p>
            <a:pPr>
              <a:lnSpc>
                <a:spcPct val="125000"/>
              </a:lnSpc>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8258034" y="3748342"/>
            <a:ext cx="3035256" cy="553998"/>
          </a:xfrm>
          <a:prstGeom prst="rect">
            <a:avLst/>
          </a:prstGeom>
          <a:noFill/>
        </p:spPr>
        <p:txBody>
          <a:bodyPr wrap="square" rtlCol="0">
            <a:spAutoFit/>
          </a:bodyPr>
          <a:lstStyle/>
          <a:p>
            <a:pPr>
              <a:lnSpc>
                <a:spcPct val="125000"/>
              </a:lnSpc>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8258034" y="4503777"/>
            <a:ext cx="3035256" cy="553998"/>
          </a:xfrm>
          <a:prstGeom prst="rect">
            <a:avLst/>
          </a:prstGeom>
          <a:noFill/>
        </p:spPr>
        <p:txBody>
          <a:bodyPr wrap="square" rtlCol="0">
            <a:spAutoFit/>
          </a:bodyPr>
          <a:lstStyle/>
          <a:p>
            <a:pPr>
              <a:lnSpc>
                <a:spcPct val="125000"/>
              </a:lnSpc>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8258034" y="5225908"/>
            <a:ext cx="3035256" cy="553998"/>
          </a:xfrm>
          <a:prstGeom prst="rect">
            <a:avLst/>
          </a:prstGeom>
          <a:noFill/>
        </p:spPr>
        <p:txBody>
          <a:bodyPr wrap="square" rtlCol="0">
            <a:spAutoFit/>
          </a:bodyPr>
          <a:lstStyle/>
          <a:p>
            <a:pPr>
              <a:lnSpc>
                <a:spcPct val="125000"/>
              </a:lnSpc>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5255729" y="3702175"/>
            <a:ext cx="1261711" cy="646331"/>
          </a:xfrm>
          <a:prstGeom prst="rect">
            <a:avLst/>
          </a:prstGeom>
          <a:noFill/>
        </p:spPr>
        <p:txBody>
          <a:bodyPr wrap="square" rtlCol="0">
            <a:spAutoFit/>
          </a:bodyPr>
          <a:lstStyle/>
          <a:p>
            <a:pPr algn="ctr"/>
            <a:r>
              <a:rPr lang="en-US" altLang="zh-CN" dirty="0" smtClean="0">
                <a:solidFill>
                  <a:schemeClr val="tx1">
                    <a:lumMod val="75000"/>
                    <a:lumOff val="25000"/>
                  </a:schemeClr>
                </a:solidFill>
              </a:rPr>
              <a:t>add your title here</a:t>
            </a:r>
            <a:endParaRPr lang="zh-CN" altLang="en-US" dirty="0">
              <a:solidFill>
                <a:schemeClr val="tx1">
                  <a:lumMod val="75000"/>
                  <a:lumOff val="25000"/>
                </a:schemeClr>
              </a:solidFill>
            </a:endParaRPr>
          </a:p>
        </p:txBody>
      </p:sp>
      <p:sp>
        <p:nvSpPr>
          <p:cNvPr id="49" name="文本框 48"/>
          <p:cNvSpPr txBox="1"/>
          <p:nvPr/>
        </p:nvSpPr>
        <p:spPr>
          <a:xfrm>
            <a:off x="1461043" y="4376776"/>
            <a:ext cx="2206748" cy="784830"/>
          </a:xfrm>
          <a:prstGeom prst="rect">
            <a:avLst/>
          </a:prstGeom>
          <a:noFill/>
        </p:spPr>
        <p:txBody>
          <a:bodyPr wrap="square" rtlCol="0">
            <a:spAutoFit/>
          </a:bodyPr>
          <a:lstStyle/>
          <a:p>
            <a:pPr algn="r">
              <a:lnSpc>
                <a:spcPct val="125000"/>
              </a:lnSpc>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1599197" y="2509470"/>
            <a:ext cx="2206748" cy="784830"/>
          </a:xfrm>
          <a:prstGeom prst="rect">
            <a:avLst/>
          </a:prstGeom>
          <a:noFill/>
        </p:spPr>
        <p:txBody>
          <a:bodyPr wrap="square" rtlCol="0">
            <a:spAutoFit/>
          </a:bodyPr>
          <a:lstStyle/>
          <a:p>
            <a:pPr>
              <a:lnSpc>
                <a:spcPct val="125000"/>
              </a:lnSpc>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BF9"/>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b="19524"/>
          <a:stretch>
            <a:fillRect/>
          </a:stretch>
        </p:blipFill>
        <p:spPr>
          <a:xfrm rot="16200000">
            <a:off x="750753" y="-750752"/>
            <a:ext cx="7250609" cy="8752114"/>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5239" t="5714" r="8097" b="5240"/>
          <a:stretch>
            <a:fillRect/>
          </a:stretch>
        </p:blipFill>
        <p:spPr>
          <a:xfrm rot="16200000" flipH="1">
            <a:off x="3911093" y="-457255"/>
            <a:ext cx="4369812" cy="7772510"/>
          </a:xfrm>
          <a:prstGeom prst="rect">
            <a:avLst/>
          </a:prstGeom>
          <a:effectLst>
            <a:outerShdw blurRad="63500" sx="102000" sy="102000" algn="ctr" rotWithShape="0">
              <a:schemeClr val="tx1">
                <a:lumMod val="50000"/>
                <a:lumOff val="50000"/>
                <a:alpha val="40000"/>
              </a:schemeClr>
            </a:outerShdw>
          </a:effectLst>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24882" t="30786" r="57988" b="57485"/>
          <a:stretch>
            <a:fillRect/>
          </a:stretch>
        </p:blipFill>
        <p:spPr>
          <a:xfrm>
            <a:off x="10651575" y="0"/>
            <a:ext cx="1540423" cy="1582058"/>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t="56084" r="46191"/>
          <a:stretch>
            <a:fillRect/>
          </a:stretch>
        </p:blipFill>
        <p:spPr>
          <a:xfrm flipH="1">
            <a:off x="8946436" y="3701143"/>
            <a:ext cx="2578847" cy="3156857"/>
          </a:xfrm>
          <a:prstGeom prst="rect">
            <a:avLst/>
          </a:prstGeom>
        </p:spPr>
      </p:pic>
      <p:grpSp>
        <p:nvGrpSpPr>
          <p:cNvPr id="11" name="组合 10"/>
          <p:cNvGrpSpPr/>
          <p:nvPr/>
        </p:nvGrpSpPr>
        <p:grpSpPr>
          <a:xfrm>
            <a:off x="5527727" y="2293611"/>
            <a:ext cx="1135388" cy="1135388"/>
            <a:chOff x="7887918" y="2266712"/>
            <a:chExt cx="1162288" cy="1162288"/>
          </a:xfrm>
        </p:grpSpPr>
        <p:sp>
          <p:nvSpPr>
            <p:cNvPr id="12" name="矩形 11"/>
            <p:cNvSpPr/>
            <p:nvPr/>
          </p:nvSpPr>
          <p:spPr>
            <a:xfrm>
              <a:off x="7887918" y="2266712"/>
              <a:ext cx="1162288" cy="1162288"/>
            </a:xfrm>
            <a:prstGeom prst="rect">
              <a:avLst/>
            </a:prstGeom>
            <a:noFill/>
            <a:ln w="38100">
              <a:solidFill>
                <a:srgbClr val="6991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9155"/>
                </a:solidFill>
              </a:endParaRPr>
            </a:p>
          </p:txBody>
        </p:sp>
        <p:sp>
          <p:nvSpPr>
            <p:cNvPr id="13" name="文本框 12"/>
            <p:cNvSpPr txBox="1"/>
            <p:nvPr/>
          </p:nvSpPr>
          <p:spPr>
            <a:xfrm>
              <a:off x="7887918" y="2340024"/>
              <a:ext cx="1153886" cy="1039726"/>
            </a:xfrm>
            <a:prstGeom prst="rect">
              <a:avLst/>
            </a:prstGeom>
            <a:noFill/>
            <a:ln>
              <a:noFill/>
            </a:ln>
          </p:spPr>
          <p:txBody>
            <a:bodyPr wrap="square" rtlCol="0">
              <a:spAutoFit/>
            </a:bodyPr>
            <a:lstStyle/>
            <a:p>
              <a:pPr algn="ctr"/>
              <a:r>
                <a:rPr lang="en-US" altLang="zh-CN" sz="6000" dirty="0" smtClean="0">
                  <a:ln w="28575">
                    <a:noFill/>
                  </a:ln>
                  <a:solidFill>
                    <a:srgbClr val="699155"/>
                  </a:solidFill>
                  <a:latin typeface="微软雅黑" panose="020B0503020204020204" pitchFamily="34" charset="-122"/>
                  <a:ea typeface="微软雅黑" panose="020B0503020204020204" pitchFamily="34" charset="-122"/>
                </a:rPr>
                <a:t>04</a:t>
              </a:r>
              <a:endParaRPr lang="zh-CN" altLang="en-US" sz="6000" dirty="0">
                <a:ln w="28575">
                  <a:noFill/>
                </a:ln>
                <a:solidFill>
                  <a:srgbClr val="699155"/>
                </a:solidFill>
                <a:latin typeface="微软雅黑" panose="020B0503020204020204" pitchFamily="34" charset="-122"/>
                <a:ea typeface="微软雅黑" panose="020B0503020204020204" pitchFamily="34" charset="-122"/>
              </a:endParaRPr>
            </a:p>
          </p:txBody>
        </p:sp>
      </p:grpSp>
      <p:sp>
        <p:nvSpPr>
          <p:cNvPr id="17" name="文本框 16"/>
          <p:cNvSpPr txBox="1"/>
          <p:nvPr/>
        </p:nvSpPr>
        <p:spPr>
          <a:xfrm>
            <a:off x="3616035" y="3592118"/>
            <a:ext cx="4959929" cy="461665"/>
          </a:xfrm>
          <a:prstGeom prst="rect">
            <a:avLst/>
          </a:prstGeom>
          <a:noFill/>
        </p:spPr>
        <p:txBody>
          <a:bodyPr wrap="square" rtlCol="0">
            <a:spAutoFit/>
          </a:bodyPr>
          <a:lstStyle/>
          <a:p>
            <a:pPr algn="ctr"/>
            <a:r>
              <a:rPr lang="zh-CN" altLang="en-US" sz="2400" b="1" dirty="0">
                <a:solidFill>
                  <a:srgbClr val="699155"/>
                </a:solidFill>
                <a:latin typeface="微软雅黑" panose="020B0503020204020204" pitchFamily="34" charset="-122"/>
                <a:ea typeface="微软雅黑" panose="020B0503020204020204" pitchFamily="34" charset="-122"/>
              </a:rPr>
              <a:t>课题实践的可行性</a:t>
            </a:r>
            <a:endParaRPr lang="en-US" altLang="zh-CN" sz="2400" b="1" dirty="0">
              <a:solidFill>
                <a:srgbClr val="699155"/>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3584946" y="4103229"/>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rgbClr val="699155"/>
                </a:solidFill>
                <a:latin typeface="微软雅黑" panose="020B0503020204020204" pitchFamily="34" charset="-122"/>
                <a:ea typeface="微软雅黑" panose="020B0503020204020204" pitchFamily="34" charset="-122"/>
                <a:cs typeface="Arial" panose="020B0604020202020204" pitchFamily="34" charset="0"/>
              </a:rPr>
              <a:t>THE DIFFICULTY OF PRACTICE </a:t>
            </a:r>
            <a:endParaRPr lang="zh-CN" altLang="en-US" sz="1600" dirty="0">
              <a:solidFill>
                <a:srgbClr val="699155"/>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BF9"/>
        </a:solidFill>
        <a:effectLst/>
      </p:bgPr>
    </p:bg>
    <p:spTree>
      <p:nvGrpSpPr>
        <p:cNvPr id="1" name=""/>
        <p:cNvGrpSpPr/>
        <p:nvPr/>
      </p:nvGrpSpPr>
      <p:grpSpPr>
        <a:xfrm>
          <a:off x="0" y="0"/>
          <a:ext cx="0" cy="0"/>
          <a:chOff x="0" y="0"/>
          <a:chExt cx="0" cy="0"/>
        </a:xfrm>
      </p:grpSpPr>
      <p:sp>
        <p:nvSpPr>
          <p:cNvPr id="11" name="矩形 10"/>
          <p:cNvSpPr/>
          <p:nvPr/>
        </p:nvSpPr>
        <p:spPr>
          <a:xfrm>
            <a:off x="476250" y="381000"/>
            <a:ext cx="114300" cy="685800"/>
          </a:xfrm>
          <a:prstGeom prst="rect">
            <a:avLst/>
          </a:prstGeom>
          <a:solidFill>
            <a:srgbClr val="699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9155"/>
              </a:solidFill>
            </a:endParaRPr>
          </a:p>
        </p:txBody>
      </p:sp>
      <p:sp>
        <p:nvSpPr>
          <p:cNvPr id="17" name="文本框 16"/>
          <p:cNvSpPr txBox="1"/>
          <p:nvPr/>
        </p:nvSpPr>
        <p:spPr>
          <a:xfrm>
            <a:off x="476250" y="222221"/>
            <a:ext cx="1540348" cy="1015663"/>
          </a:xfrm>
          <a:prstGeom prst="rect">
            <a:avLst/>
          </a:prstGeom>
          <a:noFill/>
        </p:spPr>
        <p:txBody>
          <a:bodyPr wrap="square" rtlCol="0">
            <a:spAutoFit/>
          </a:bodyPr>
          <a:lstStyle/>
          <a:p>
            <a:pPr algn="ctr"/>
            <a:r>
              <a:rPr lang="en-US" altLang="zh-CN" sz="6000" b="1" dirty="0" smtClean="0">
                <a:solidFill>
                  <a:srgbClr val="699155"/>
                </a:solidFill>
                <a:latin typeface="华文仿宋" panose="02010600040101010101" pitchFamily="2" charset="-122"/>
                <a:ea typeface="华文仿宋" panose="02010600040101010101" pitchFamily="2" charset="-122"/>
              </a:rPr>
              <a:t>04</a:t>
            </a:r>
            <a:endParaRPr lang="zh-CN" altLang="en-US" sz="6000" b="1" dirty="0">
              <a:solidFill>
                <a:srgbClr val="699155"/>
              </a:solidFill>
              <a:latin typeface="华文仿宋" panose="02010600040101010101" pitchFamily="2" charset="-122"/>
              <a:ea typeface="华文仿宋" panose="02010600040101010101" pitchFamily="2" charset="-122"/>
            </a:endParaRPr>
          </a:p>
        </p:txBody>
      </p:sp>
      <p:sp>
        <p:nvSpPr>
          <p:cNvPr id="6" name="文本框 5"/>
          <p:cNvSpPr txBox="1"/>
          <p:nvPr/>
        </p:nvSpPr>
        <p:spPr>
          <a:xfrm>
            <a:off x="1793823" y="376279"/>
            <a:ext cx="4959929" cy="369332"/>
          </a:xfrm>
          <a:prstGeom prst="rect">
            <a:avLst/>
          </a:prstGeom>
          <a:noFill/>
        </p:spPr>
        <p:txBody>
          <a:bodyPr wrap="square" rtlCol="0">
            <a:spAutoFit/>
          </a:bodyPr>
          <a:lstStyle/>
          <a:p>
            <a:r>
              <a:rPr lang="zh-CN" altLang="en-US" dirty="0" smtClean="0">
                <a:solidFill>
                  <a:srgbClr val="699155"/>
                </a:solidFill>
                <a:latin typeface="微软雅黑" panose="020B0503020204020204" pitchFamily="34" charset="-122"/>
                <a:ea typeface="微软雅黑" panose="020B0503020204020204" pitchFamily="34" charset="-122"/>
              </a:rPr>
              <a:t>课题实践的可行性</a:t>
            </a:r>
            <a:endParaRPr lang="en-US" altLang="zh-CN" dirty="0" smtClean="0">
              <a:solidFill>
                <a:srgbClr val="699155"/>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793823" y="745611"/>
            <a:ext cx="5022106" cy="369332"/>
          </a:xfrm>
          <a:prstGeom prst="snip1Rect">
            <a:avLst>
              <a:gd name="adj" fmla="val 0"/>
            </a:avLst>
          </a:prstGeom>
          <a:noFill/>
          <a:ln w="28575">
            <a:noFill/>
          </a:ln>
        </p:spPr>
        <p:txBody>
          <a:bodyPr wrap="square" rtlCol="0">
            <a:spAutoFit/>
          </a:bodyPr>
          <a:lstStyle/>
          <a:p>
            <a:r>
              <a:rPr lang="en-US" altLang="zh-CN" dirty="0" smtClean="0">
                <a:solidFill>
                  <a:srgbClr val="699155"/>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rgbClr val="699155"/>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0" name="Group 39"/>
          <p:cNvGrpSpPr/>
          <p:nvPr/>
        </p:nvGrpSpPr>
        <p:grpSpPr>
          <a:xfrm>
            <a:off x="4780586" y="2397743"/>
            <a:ext cx="2630828" cy="3205804"/>
            <a:chOff x="2168524" y="4397376"/>
            <a:chExt cx="4038600" cy="4921250"/>
          </a:xfrm>
          <a:solidFill>
            <a:srgbClr val="699155"/>
          </a:solidFill>
        </p:grpSpPr>
        <p:sp>
          <p:nvSpPr>
            <p:cNvPr id="12" name="Freeform 5"/>
            <p:cNvSpPr/>
            <p:nvPr/>
          </p:nvSpPr>
          <p:spPr bwMode="auto">
            <a:xfrm>
              <a:off x="3263899" y="8518527"/>
              <a:ext cx="1597025" cy="787401"/>
            </a:xfrm>
            <a:custGeom>
              <a:avLst/>
              <a:gdLst>
                <a:gd name="T0" fmla="*/ 564 w 1006"/>
                <a:gd name="T1" fmla="*/ 134 h 496"/>
                <a:gd name="T2" fmla="*/ 652 w 1006"/>
                <a:gd name="T3" fmla="*/ 176 h 496"/>
                <a:gd name="T4" fmla="*/ 732 w 1006"/>
                <a:gd name="T5" fmla="*/ 222 h 496"/>
                <a:gd name="T6" fmla="*/ 804 w 1006"/>
                <a:gd name="T7" fmla="*/ 268 h 496"/>
                <a:gd name="T8" fmla="*/ 866 w 1006"/>
                <a:gd name="T9" fmla="*/ 316 h 496"/>
                <a:gd name="T10" fmla="*/ 920 w 1006"/>
                <a:gd name="T11" fmla="*/ 364 h 496"/>
                <a:gd name="T12" fmla="*/ 960 w 1006"/>
                <a:gd name="T13" fmla="*/ 410 h 496"/>
                <a:gd name="T14" fmla="*/ 990 w 1006"/>
                <a:gd name="T15" fmla="*/ 454 h 496"/>
                <a:gd name="T16" fmla="*/ 1006 w 1006"/>
                <a:gd name="T17" fmla="*/ 496 h 496"/>
                <a:gd name="T18" fmla="*/ 1002 w 1006"/>
                <a:gd name="T19" fmla="*/ 472 h 496"/>
                <a:gd name="T20" fmla="*/ 982 w 1006"/>
                <a:gd name="T21" fmla="*/ 420 h 496"/>
                <a:gd name="T22" fmla="*/ 950 w 1006"/>
                <a:gd name="T23" fmla="*/ 368 h 496"/>
                <a:gd name="T24" fmla="*/ 906 w 1006"/>
                <a:gd name="T25" fmla="*/ 314 h 496"/>
                <a:gd name="T26" fmla="*/ 850 w 1006"/>
                <a:gd name="T27" fmla="*/ 260 h 496"/>
                <a:gd name="T28" fmla="*/ 786 w 1006"/>
                <a:gd name="T29" fmla="*/ 208 h 496"/>
                <a:gd name="T30" fmla="*/ 710 w 1006"/>
                <a:gd name="T31" fmla="*/ 160 h 496"/>
                <a:gd name="T32" fmla="*/ 628 w 1006"/>
                <a:gd name="T33" fmla="*/ 114 h 496"/>
                <a:gd name="T34" fmla="*/ 582 w 1006"/>
                <a:gd name="T35" fmla="*/ 94 h 496"/>
                <a:gd name="T36" fmla="*/ 494 w 1006"/>
                <a:gd name="T37" fmla="*/ 58 h 496"/>
                <a:gd name="T38" fmla="*/ 406 w 1006"/>
                <a:gd name="T39" fmla="*/ 30 h 496"/>
                <a:gd name="T40" fmla="*/ 320 w 1006"/>
                <a:gd name="T41" fmla="*/ 12 h 496"/>
                <a:gd name="T42" fmla="*/ 240 w 1006"/>
                <a:gd name="T43" fmla="*/ 2 h 496"/>
                <a:gd name="T44" fmla="*/ 168 w 1006"/>
                <a:gd name="T45" fmla="*/ 0 h 496"/>
                <a:gd name="T46" fmla="*/ 102 w 1006"/>
                <a:gd name="T47" fmla="*/ 8 h 496"/>
                <a:gd name="T48" fmla="*/ 46 w 1006"/>
                <a:gd name="T49" fmla="*/ 22 h 496"/>
                <a:gd name="T50" fmla="*/ 0 w 1006"/>
                <a:gd name="T51" fmla="*/ 48 h 496"/>
                <a:gd name="T52" fmla="*/ 20 w 1006"/>
                <a:gd name="T53" fmla="*/ 38 h 496"/>
                <a:gd name="T54" fmla="*/ 68 w 1006"/>
                <a:gd name="T55" fmla="*/ 26 h 496"/>
                <a:gd name="T56" fmla="*/ 126 w 1006"/>
                <a:gd name="T57" fmla="*/ 22 h 496"/>
                <a:gd name="T58" fmla="*/ 192 w 1006"/>
                <a:gd name="T59" fmla="*/ 26 h 496"/>
                <a:gd name="T60" fmla="*/ 266 w 1006"/>
                <a:gd name="T61" fmla="*/ 38 h 496"/>
                <a:gd name="T62" fmla="*/ 346 w 1006"/>
                <a:gd name="T63" fmla="*/ 56 h 496"/>
                <a:gd name="T64" fmla="*/ 432 w 1006"/>
                <a:gd name="T65" fmla="*/ 82 h 496"/>
                <a:gd name="T66" fmla="*/ 520 w 1006"/>
                <a:gd name="T67" fmla="*/ 1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6" h="496">
                  <a:moveTo>
                    <a:pt x="564" y="134"/>
                  </a:moveTo>
                  <a:lnTo>
                    <a:pt x="564" y="134"/>
                  </a:lnTo>
                  <a:lnTo>
                    <a:pt x="610" y="154"/>
                  </a:lnTo>
                  <a:lnTo>
                    <a:pt x="652" y="176"/>
                  </a:lnTo>
                  <a:lnTo>
                    <a:pt x="692" y="198"/>
                  </a:lnTo>
                  <a:lnTo>
                    <a:pt x="732" y="222"/>
                  </a:lnTo>
                  <a:lnTo>
                    <a:pt x="770" y="244"/>
                  </a:lnTo>
                  <a:lnTo>
                    <a:pt x="804" y="268"/>
                  </a:lnTo>
                  <a:lnTo>
                    <a:pt x="836" y="292"/>
                  </a:lnTo>
                  <a:lnTo>
                    <a:pt x="866" y="316"/>
                  </a:lnTo>
                  <a:lnTo>
                    <a:pt x="894" y="340"/>
                  </a:lnTo>
                  <a:lnTo>
                    <a:pt x="920" y="364"/>
                  </a:lnTo>
                  <a:lnTo>
                    <a:pt x="942" y="386"/>
                  </a:lnTo>
                  <a:lnTo>
                    <a:pt x="960" y="410"/>
                  </a:lnTo>
                  <a:lnTo>
                    <a:pt x="978" y="432"/>
                  </a:lnTo>
                  <a:lnTo>
                    <a:pt x="990" y="454"/>
                  </a:lnTo>
                  <a:lnTo>
                    <a:pt x="1000" y="476"/>
                  </a:lnTo>
                  <a:lnTo>
                    <a:pt x="1006" y="496"/>
                  </a:lnTo>
                  <a:lnTo>
                    <a:pt x="1006" y="496"/>
                  </a:lnTo>
                  <a:lnTo>
                    <a:pt x="1002" y="472"/>
                  </a:lnTo>
                  <a:lnTo>
                    <a:pt x="994" y="446"/>
                  </a:lnTo>
                  <a:lnTo>
                    <a:pt x="982" y="420"/>
                  </a:lnTo>
                  <a:lnTo>
                    <a:pt x="968" y="394"/>
                  </a:lnTo>
                  <a:lnTo>
                    <a:pt x="950" y="368"/>
                  </a:lnTo>
                  <a:lnTo>
                    <a:pt x="930" y="340"/>
                  </a:lnTo>
                  <a:lnTo>
                    <a:pt x="906" y="314"/>
                  </a:lnTo>
                  <a:lnTo>
                    <a:pt x="880" y="286"/>
                  </a:lnTo>
                  <a:lnTo>
                    <a:pt x="850" y="260"/>
                  </a:lnTo>
                  <a:lnTo>
                    <a:pt x="820" y="234"/>
                  </a:lnTo>
                  <a:lnTo>
                    <a:pt x="786" y="208"/>
                  </a:lnTo>
                  <a:lnTo>
                    <a:pt x="748" y="184"/>
                  </a:lnTo>
                  <a:lnTo>
                    <a:pt x="710" y="160"/>
                  </a:lnTo>
                  <a:lnTo>
                    <a:pt x="670" y="136"/>
                  </a:lnTo>
                  <a:lnTo>
                    <a:pt x="628" y="114"/>
                  </a:lnTo>
                  <a:lnTo>
                    <a:pt x="582" y="94"/>
                  </a:lnTo>
                  <a:lnTo>
                    <a:pt x="582" y="94"/>
                  </a:lnTo>
                  <a:lnTo>
                    <a:pt x="538" y="74"/>
                  </a:lnTo>
                  <a:lnTo>
                    <a:pt x="494" y="58"/>
                  </a:lnTo>
                  <a:lnTo>
                    <a:pt x="448" y="42"/>
                  </a:lnTo>
                  <a:lnTo>
                    <a:pt x="406" y="30"/>
                  </a:lnTo>
                  <a:lnTo>
                    <a:pt x="362" y="20"/>
                  </a:lnTo>
                  <a:lnTo>
                    <a:pt x="320" y="12"/>
                  </a:lnTo>
                  <a:lnTo>
                    <a:pt x="280" y="6"/>
                  </a:lnTo>
                  <a:lnTo>
                    <a:pt x="240" y="2"/>
                  </a:lnTo>
                  <a:lnTo>
                    <a:pt x="204" y="0"/>
                  </a:lnTo>
                  <a:lnTo>
                    <a:pt x="168" y="0"/>
                  </a:lnTo>
                  <a:lnTo>
                    <a:pt x="134" y="2"/>
                  </a:lnTo>
                  <a:lnTo>
                    <a:pt x="102" y="8"/>
                  </a:lnTo>
                  <a:lnTo>
                    <a:pt x="72" y="14"/>
                  </a:lnTo>
                  <a:lnTo>
                    <a:pt x="46" y="22"/>
                  </a:lnTo>
                  <a:lnTo>
                    <a:pt x="22" y="34"/>
                  </a:lnTo>
                  <a:lnTo>
                    <a:pt x="0" y="48"/>
                  </a:lnTo>
                  <a:lnTo>
                    <a:pt x="0" y="48"/>
                  </a:lnTo>
                  <a:lnTo>
                    <a:pt x="20" y="38"/>
                  </a:lnTo>
                  <a:lnTo>
                    <a:pt x="42" y="32"/>
                  </a:lnTo>
                  <a:lnTo>
                    <a:pt x="68" y="26"/>
                  </a:lnTo>
                  <a:lnTo>
                    <a:pt x="96" y="24"/>
                  </a:lnTo>
                  <a:lnTo>
                    <a:pt x="126" y="22"/>
                  </a:lnTo>
                  <a:lnTo>
                    <a:pt x="158" y="24"/>
                  </a:lnTo>
                  <a:lnTo>
                    <a:pt x="192" y="26"/>
                  </a:lnTo>
                  <a:lnTo>
                    <a:pt x="228" y="30"/>
                  </a:lnTo>
                  <a:lnTo>
                    <a:pt x="266" y="38"/>
                  </a:lnTo>
                  <a:lnTo>
                    <a:pt x="306" y="46"/>
                  </a:lnTo>
                  <a:lnTo>
                    <a:pt x="346" y="56"/>
                  </a:lnTo>
                  <a:lnTo>
                    <a:pt x="388" y="68"/>
                  </a:lnTo>
                  <a:lnTo>
                    <a:pt x="432" y="82"/>
                  </a:lnTo>
                  <a:lnTo>
                    <a:pt x="476" y="98"/>
                  </a:lnTo>
                  <a:lnTo>
                    <a:pt x="520" y="116"/>
                  </a:lnTo>
                  <a:lnTo>
                    <a:pt x="564"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 name="Freeform 6"/>
            <p:cNvSpPr/>
            <p:nvPr/>
          </p:nvSpPr>
          <p:spPr bwMode="auto">
            <a:xfrm>
              <a:off x="3263899" y="8518527"/>
              <a:ext cx="1597025" cy="787401"/>
            </a:xfrm>
            <a:custGeom>
              <a:avLst/>
              <a:gdLst>
                <a:gd name="T0" fmla="*/ 564 w 1006"/>
                <a:gd name="T1" fmla="*/ 134 h 496"/>
                <a:gd name="T2" fmla="*/ 652 w 1006"/>
                <a:gd name="T3" fmla="*/ 176 h 496"/>
                <a:gd name="T4" fmla="*/ 732 w 1006"/>
                <a:gd name="T5" fmla="*/ 222 h 496"/>
                <a:gd name="T6" fmla="*/ 804 w 1006"/>
                <a:gd name="T7" fmla="*/ 268 h 496"/>
                <a:gd name="T8" fmla="*/ 866 w 1006"/>
                <a:gd name="T9" fmla="*/ 316 h 496"/>
                <a:gd name="T10" fmla="*/ 920 w 1006"/>
                <a:gd name="T11" fmla="*/ 364 h 496"/>
                <a:gd name="T12" fmla="*/ 960 w 1006"/>
                <a:gd name="T13" fmla="*/ 410 h 496"/>
                <a:gd name="T14" fmla="*/ 990 w 1006"/>
                <a:gd name="T15" fmla="*/ 454 h 496"/>
                <a:gd name="T16" fmla="*/ 1006 w 1006"/>
                <a:gd name="T17" fmla="*/ 496 h 496"/>
                <a:gd name="T18" fmla="*/ 1002 w 1006"/>
                <a:gd name="T19" fmla="*/ 472 h 496"/>
                <a:gd name="T20" fmla="*/ 982 w 1006"/>
                <a:gd name="T21" fmla="*/ 420 h 496"/>
                <a:gd name="T22" fmla="*/ 950 w 1006"/>
                <a:gd name="T23" fmla="*/ 368 h 496"/>
                <a:gd name="T24" fmla="*/ 906 w 1006"/>
                <a:gd name="T25" fmla="*/ 314 h 496"/>
                <a:gd name="T26" fmla="*/ 850 w 1006"/>
                <a:gd name="T27" fmla="*/ 260 h 496"/>
                <a:gd name="T28" fmla="*/ 786 w 1006"/>
                <a:gd name="T29" fmla="*/ 208 h 496"/>
                <a:gd name="T30" fmla="*/ 710 w 1006"/>
                <a:gd name="T31" fmla="*/ 160 h 496"/>
                <a:gd name="T32" fmla="*/ 628 w 1006"/>
                <a:gd name="T33" fmla="*/ 114 h 496"/>
                <a:gd name="T34" fmla="*/ 582 w 1006"/>
                <a:gd name="T35" fmla="*/ 94 h 496"/>
                <a:gd name="T36" fmla="*/ 494 w 1006"/>
                <a:gd name="T37" fmla="*/ 58 h 496"/>
                <a:gd name="T38" fmla="*/ 406 w 1006"/>
                <a:gd name="T39" fmla="*/ 30 h 496"/>
                <a:gd name="T40" fmla="*/ 320 w 1006"/>
                <a:gd name="T41" fmla="*/ 12 h 496"/>
                <a:gd name="T42" fmla="*/ 240 w 1006"/>
                <a:gd name="T43" fmla="*/ 2 h 496"/>
                <a:gd name="T44" fmla="*/ 168 w 1006"/>
                <a:gd name="T45" fmla="*/ 0 h 496"/>
                <a:gd name="T46" fmla="*/ 102 w 1006"/>
                <a:gd name="T47" fmla="*/ 8 h 496"/>
                <a:gd name="T48" fmla="*/ 46 w 1006"/>
                <a:gd name="T49" fmla="*/ 22 h 496"/>
                <a:gd name="T50" fmla="*/ 0 w 1006"/>
                <a:gd name="T51" fmla="*/ 48 h 496"/>
                <a:gd name="T52" fmla="*/ 20 w 1006"/>
                <a:gd name="T53" fmla="*/ 38 h 496"/>
                <a:gd name="T54" fmla="*/ 68 w 1006"/>
                <a:gd name="T55" fmla="*/ 26 h 496"/>
                <a:gd name="T56" fmla="*/ 126 w 1006"/>
                <a:gd name="T57" fmla="*/ 22 h 496"/>
                <a:gd name="T58" fmla="*/ 192 w 1006"/>
                <a:gd name="T59" fmla="*/ 26 h 496"/>
                <a:gd name="T60" fmla="*/ 266 w 1006"/>
                <a:gd name="T61" fmla="*/ 38 h 496"/>
                <a:gd name="T62" fmla="*/ 346 w 1006"/>
                <a:gd name="T63" fmla="*/ 56 h 496"/>
                <a:gd name="T64" fmla="*/ 432 w 1006"/>
                <a:gd name="T65" fmla="*/ 82 h 496"/>
                <a:gd name="T66" fmla="*/ 520 w 1006"/>
                <a:gd name="T67" fmla="*/ 1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6" h="496">
                  <a:moveTo>
                    <a:pt x="564" y="134"/>
                  </a:moveTo>
                  <a:lnTo>
                    <a:pt x="564" y="134"/>
                  </a:lnTo>
                  <a:lnTo>
                    <a:pt x="610" y="154"/>
                  </a:lnTo>
                  <a:lnTo>
                    <a:pt x="652" y="176"/>
                  </a:lnTo>
                  <a:lnTo>
                    <a:pt x="692" y="198"/>
                  </a:lnTo>
                  <a:lnTo>
                    <a:pt x="732" y="222"/>
                  </a:lnTo>
                  <a:lnTo>
                    <a:pt x="770" y="244"/>
                  </a:lnTo>
                  <a:lnTo>
                    <a:pt x="804" y="268"/>
                  </a:lnTo>
                  <a:lnTo>
                    <a:pt x="836" y="292"/>
                  </a:lnTo>
                  <a:lnTo>
                    <a:pt x="866" y="316"/>
                  </a:lnTo>
                  <a:lnTo>
                    <a:pt x="894" y="340"/>
                  </a:lnTo>
                  <a:lnTo>
                    <a:pt x="920" y="364"/>
                  </a:lnTo>
                  <a:lnTo>
                    <a:pt x="942" y="386"/>
                  </a:lnTo>
                  <a:lnTo>
                    <a:pt x="960" y="410"/>
                  </a:lnTo>
                  <a:lnTo>
                    <a:pt x="978" y="432"/>
                  </a:lnTo>
                  <a:lnTo>
                    <a:pt x="990" y="454"/>
                  </a:lnTo>
                  <a:lnTo>
                    <a:pt x="1000" y="476"/>
                  </a:lnTo>
                  <a:lnTo>
                    <a:pt x="1006" y="496"/>
                  </a:lnTo>
                  <a:lnTo>
                    <a:pt x="1006" y="496"/>
                  </a:lnTo>
                  <a:lnTo>
                    <a:pt x="1002" y="472"/>
                  </a:lnTo>
                  <a:lnTo>
                    <a:pt x="994" y="446"/>
                  </a:lnTo>
                  <a:lnTo>
                    <a:pt x="982" y="420"/>
                  </a:lnTo>
                  <a:lnTo>
                    <a:pt x="968" y="394"/>
                  </a:lnTo>
                  <a:lnTo>
                    <a:pt x="950" y="368"/>
                  </a:lnTo>
                  <a:lnTo>
                    <a:pt x="930" y="340"/>
                  </a:lnTo>
                  <a:lnTo>
                    <a:pt x="906" y="314"/>
                  </a:lnTo>
                  <a:lnTo>
                    <a:pt x="880" y="286"/>
                  </a:lnTo>
                  <a:lnTo>
                    <a:pt x="850" y="260"/>
                  </a:lnTo>
                  <a:lnTo>
                    <a:pt x="820" y="234"/>
                  </a:lnTo>
                  <a:lnTo>
                    <a:pt x="786" y="208"/>
                  </a:lnTo>
                  <a:lnTo>
                    <a:pt x="748" y="184"/>
                  </a:lnTo>
                  <a:lnTo>
                    <a:pt x="710" y="160"/>
                  </a:lnTo>
                  <a:lnTo>
                    <a:pt x="670" y="136"/>
                  </a:lnTo>
                  <a:lnTo>
                    <a:pt x="628" y="114"/>
                  </a:lnTo>
                  <a:lnTo>
                    <a:pt x="582" y="94"/>
                  </a:lnTo>
                  <a:lnTo>
                    <a:pt x="582" y="94"/>
                  </a:lnTo>
                  <a:lnTo>
                    <a:pt x="538" y="74"/>
                  </a:lnTo>
                  <a:lnTo>
                    <a:pt x="494" y="58"/>
                  </a:lnTo>
                  <a:lnTo>
                    <a:pt x="448" y="42"/>
                  </a:lnTo>
                  <a:lnTo>
                    <a:pt x="406" y="30"/>
                  </a:lnTo>
                  <a:lnTo>
                    <a:pt x="362" y="20"/>
                  </a:lnTo>
                  <a:lnTo>
                    <a:pt x="320" y="12"/>
                  </a:lnTo>
                  <a:lnTo>
                    <a:pt x="280" y="6"/>
                  </a:lnTo>
                  <a:lnTo>
                    <a:pt x="240" y="2"/>
                  </a:lnTo>
                  <a:lnTo>
                    <a:pt x="204" y="0"/>
                  </a:lnTo>
                  <a:lnTo>
                    <a:pt x="168" y="0"/>
                  </a:lnTo>
                  <a:lnTo>
                    <a:pt x="134" y="2"/>
                  </a:lnTo>
                  <a:lnTo>
                    <a:pt x="102" y="8"/>
                  </a:lnTo>
                  <a:lnTo>
                    <a:pt x="72" y="14"/>
                  </a:lnTo>
                  <a:lnTo>
                    <a:pt x="46" y="22"/>
                  </a:lnTo>
                  <a:lnTo>
                    <a:pt x="22" y="34"/>
                  </a:lnTo>
                  <a:lnTo>
                    <a:pt x="0" y="48"/>
                  </a:lnTo>
                  <a:lnTo>
                    <a:pt x="0" y="48"/>
                  </a:lnTo>
                  <a:lnTo>
                    <a:pt x="20" y="38"/>
                  </a:lnTo>
                  <a:lnTo>
                    <a:pt x="42" y="32"/>
                  </a:lnTo>
                  <a:lnTo>
                    <a:pt x="68" y="26"/>
                  </a:lnTo>
                  <a:lnTo>
                    <a:pt x="96" y="24"/>
                  </a:lnTo>
                  <a:lnTo>
                    <a:pt x="126" y="22"/>
                  </a:lnTo>
                  <a:lnTo>
                    <a:pt x="158" y="24"/>
                  </a:lnTo>
                  <a:lnTo>
                    <a:pt x="192" y="26"/>
                  </a:lnTo>
                  <a:lnTo>
                    <a:pt x="228" y="30"/>
                  </a:lnTo>
                  <a:lnTo>
                    <a:pt x="266" y="38"/>
                  </a:lnTo>
                  <a:lnTo>
                    <a:pt x="306" y="46"/>
                  </a:lnTo>
                  <a:lnTo>
                    <a:pt x="346" y="56"/>
                  </a:lnTo>
                  <a:lnTo>
                    <a:pt x="388" y="68"/>
                  </a:lnTo>
                  <a:lnTo>
                    <a:pt x="432" y="82"/>
                  </a:lnTo>
                  <a:lnTo>
                    <a:pt x="476" y="98"/>
                  </a:lnTo>
                  <a:lnTo>
                    <a:pt x="520" y="116"/>
                  </a:lnTo>
                  <a:lnTo>
                    <a:pt x="564" y="134"/>
                  </a:lnTo>
                </a:path>
              </a:pathLst>
            </a:cu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 name="Freeform 7"/>
            <p:cNvSpPr>
              <a:spLocks noEditPoints="1"/>
            </p:cNvSpPr>
            <p:nvPr/>
          </p:nvSpPr>
          <p:spPr bwMode="auto">
            <a:xfrm>
              <a:off x="2168524" y="4397376"/>
              <a:ext cx="4038600" cy="4911726"/>
            </a:xfrm>
            <a:custGeom>
              <a:avLst/>
              <a:gdLst>
                <a:gd name="T0" fmla="*/ 1616 w 2544"/>
                <a:gd name="T1" fmla="*/ 1150 h 3094"/>
                <a:gd name="T2" fmla="*/ 746 w 2544"/>
                <a:gd name="T3" fmla="*/ 1132 h 3094"/>
                <a:gd name="T4" fmla="*/ 302 w 2544"/>
                <a:gd name="T5" fmla="*/ 968 h 3094"/>
                <a:gd name="T6" fmla="*/ 230 w 2544"/>
                <a:gd name="T7" fmla="*/ 956 h 3094"/>
                <a:gd name="T8" fmla="*/ 502 w 2544"/>
                <a:gd name="T9" fmla="*/ 1286 h 3094"/>
                <a:gd name="T10" fmla="*/ 926 w 2544"/>
                <a:gd name="T11" fmla="*/ 1654 h 3094"/>
                <a:gd name="T12" fmla="*/ 1174 w 2544"/>
                <a:gd name="T13" fmla="*/ 1946 h 3094"/>
                <a:gd name="T14" fmla="*/ 1562 w 2544"/>
                <a:gd name="T15" fmla="*/ 2164 h 3094"/>
                <a:gd name="T16" fmla="*/ 1738 w 2544"/>
                <a:gd name="T17" fmla="*/ 2186 h 3094"/>
                <a:gd name="T18" fmla="*/ 1850 w 2544"/>
                <a:gd name="T19" fmla="*/ 2038 h 3094"/>
                <a:gd name="T20" fmla="*/ 1732 w 2544"/>
                <a:gd name="T21" fmla="*/ 2006 h 3094"/>
                <a:gd name="T22" fmla="*/ 1260 w 2544"/>
                <a:gd name="T23" fmla="*/ 1876 h 3094"/>
                <a:gd name="T24" fmla="*/ 1150 w 2544"/>
                <a:gd name="T25" fmla="*/ 1754 h 3094"/>
                <a:gd name="T26" fmla="*/ 1652 w 2544"/>
                <a:gd name="T27" fmla="*/ 1854 h 3094"/>
                <a:gd name="T28" fmla="*/ 1964 w 2544"/>
                <a:gd name="T29" fmla="*/ 1858 h 3094"/>
                <a:gd name="T30" fmla="*/ 2138 w 2544"/>
                <a:gd name="T31" fmla="*/ 1696 h 3094"/>
                <a:gd name="T32" fmla="*/ 2156 w 2544"/>
                <a:gd name="T33" fmla="*/ 1542 h 3094"/>
                <a:gd name="T34" fmla="*/ 1682 w 2544"/>
                <a:gd name="T35" fmla="*/ 1584 h 3094"/>
                <a:gd name="T36" fmla="*/ 994 w 2544"/>
                <a:gd name="T37" fmla="*/ 1502 h 3094"/>
                <a:gd name="T38" fmla="*/ 542 w 2544"/>
                <a:gd name="T39" fmla="*/ 1262 h 3094"/>
                <a:gd name="T40" fmla="*/ 572 w 2544"/>
                <a:gd name="T41" fmla="*/ 1206 h 3094"/>
                <a:gd name="T42" fmla="*/ 1110 w 2544"/>
                <a:gd name="T43" fmla="*/ 1384 h 3094"/>
                <a:gd name="T44" fmla="*/ 1756 w 2544"/>
                <a:gd name="T45" fmla="*/ 1408 h 3094"/>
                <a:gd name="T46" fmla="*/ 2148 w 2544"/>
                <a:gd name="T47" fmla="*/ 1360 h 3094"/>
                <a:gd name="T48" fmla="*/ 2338 w 2544"/>
                <a:gd name="T49" fmla="*/ 1166 h 3094"/>
                <a:gd name="T50" fmla="*/ 2342 w 2544"/>
                <a:gd name="T51" fmla="*/ 1008 h 3094"/>
                <a:gd name="T52" fmla="*/ 1542 w 2544"/>
                <a:gd name="T53" fmla="*/ 2320 h 3094"/>
                <a:gd name="T54" fmla="*/ 1200 w 2544"/>
                <a:gd name="T55" fmla="*/ 2086 h 3094"/>
                <a:gd name="T56" fmla="*/ 1080 w 2544"/>
                <a:gd name="T57" fmla="*/ 1852 h 3094"/>
                <a:gd name="T58" fmla="*/ 1202 w 2544"/>
                <a:gd name="T59" fmla="*/ 2206 h 3094"/>
                <a:gd name="T60" fmla="*/ 1494 w 2544"/>
                <a:gd name="T61" fmla="*/ 2448 h 3094"/>
                <a:gd name="T62" fmla="*/ 1628 w 2544"/>
                <a:gd name="T63" fmla="*/ 2460 h 3094"/>
                <a:gd name="T64" fmla="*/ 1678 w 2544"/>
                <a:gd name="T65" fmla="*/ 2362 h 3094"/>
                <a:gd name="T66" fmla="*/ 1912 w 2544"/>
                <a:gd name="T67" fmla="*/ 494 h 3094"/>
                <a:gd name="T68" fmla="*/ 1150 w 2544"/>
                <a:gd name="T69" fmla="*/ 612 h 3094"/>
                <a:gd name="T70" fmla="*/ 516 w 2544"/>
                <a:gd name="T71" fmla="*/ 556 h 3094"/>
                <a:gd name="T72" fmla="*/ 380 w 2544"/>
                <a:gd name="T73" fmla="*/ 444 h 3094"/>
                <a:gd name="T74" fmla="*/ 460 w 2544"/>
                <a:gd name="T75" fmla="*/ 284 h 3094"/>
                <a:gd name="T76" fmla="*/ 836 w 2544"/>
                <a:gd name="T77" fmla="*/ 160 h 3094"/>
                <a:gd name="T78" fmla="*/ 1276 w 2544"/>
                <a:gd name="T79" fmla="*/ 168 h 3094"/>
                <a:gd name="T80" fmla="*/ 1466 w 2544"/>
                <a:gd name="T81" fmla="*/ 268 h 3094"/>
                <a:gd name="T82" fmla="*/ 1344 w 2544"/>
                <a:gd name="T83" fmla="*/ 350 h 3094"/>
                <a:gd name="T84" fmla="*/ 718 w 2544"/>
                <a:gd name="T85" fmla="*/ 448 h 3094"/>
                <a:gd name="T86" fmla="*/ 1274 w 2544"/>
                <a:gd name="T87" fmla="*/ 476 h 3094"/>
                <a:gd name="T88" fmla="*/ 1788 w 2544"/>
                <a:gd name="T89" fmla="*/ 336 h 3094"/>
                <a:gd name="T90" fmla="*/ 2020 w 2544"/>
                <a:gd name="T91" fmla="*/ 148 h 3094"/>
                <a:gd name="T92" fmla="*/ 1962 w 2544"/>
                <a:gd name="T93" fmla="*/ 72 h 3094"/>
                <a:gd name="T94" fmla="*/ 1298 w 2544"/>
                <a:gd name="T95" fmla="*/ 0 h 3094"/>
                <a:gd name="T96" fmla="*/ 418 w 2544"/>
                <a:gd name="T97" fmla="*/ 128 h 3094"/>
                <a:gd name="T98" fmla="*/ 88 w 2544"/>
                <a:gd name="T99" fmla="*/ 312 h 3094"/>
                <a:gd name="T100" fmla="*/ 2 w 2544"/>
                <a:gd name="T101" fmla="*/ 540 h 3094"/>
                <a:gd name="T102" fmla="*/ 120 w 2544"/>
                <a:gd name="T103" fmla="*/ 798 h 3094"/>
                <a:gd name="T104" fmla="*/ 504 w 2544"/>
                <a:gd name="T105" fmla="*/ 1012 h 3094"/>
                <a:gd name="T106" fmla="*/ 1284 w 2544"/>
                <a:gd name="T107" fmla="*/ 1056 h 3094"/>
                <a:gd name="T108" fmla="*/ 2248 w 2544"/>
                <a:gd name="T109" fmla="*/ 832 h 3094"/>
                <a:gd name="T110" fmla="*/ 2542 w 2544"/>
                <a:gd name="T111" fmla="*/ 420 h 3094"/>
                <a:gd name="T112" fmla="*/ 2482 w 2544"/>
                <a:gd name="T113" fmla="*/ 228 h 3094"/>
                <a:gd name="T114" fmla="*/ 2286 w 2544"/>
                <a:gd name="T115" fmla="*/ 312 h 3094"/>
                <a:gd name="T116" fmla="*/ 1082 w 2544"/>
                <a:gd name="T117" fmla="*/ 2612 h 3094"/>
                <a:gd name="T118" fmla="*/ 982 w 2544"/>
                <a:gd name="T119" fmla="*/ 3094 h 3094"/>
                <a:gd name="T120" fmla="*/ 1198 w 2544"/>
                <a:gd name="T121" fmla="*/ 2768 h 3094"/>
                <a:gd name="T122" fmla="*/ 1536 w 2544"/>
                <a:gd name="T123" fmla="*/ 2516 h 3094"/>
                <a:gd name="T124" fmla="*/ 1288 w 2544"/>
                <a:gd name="T125" fmla="*/ 2428 h 3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44" h="3094">
                  <a:moveTo>
                    <a:pt x="2312" y="1008"/>
                  </a:moveTo>
                  <a:lnTo>
                    <a:pt x="2274" y="1024"/>
                  </a:lnTo>
                  <a:lnTo>
                    <a:pt x="2274" y="1024"/>
                  </a:lnTo>
                  <a:lnTo>
                    <a:pt x="2210" y="1042"/>
                  </a:lnTo>
                  <a:lnTo>
                    <a:pt x="2134" y="1060"/>
                  </a:lnTo>
                  <a:lnTo>
                    <a:pt x="2032" y="1082"/>
                  </a:lnTo>
                  <a:lnTo>
                    <a:pt x="1910" y="1106"/>
                  </a:lnTo>
                  <a:lnTo>
                    <a:pt x="1770" y="1130"/>
                  </a:lnTo>
                  <a:lnTo>
                    <a:pt x="1694" y="1140"/>
                  </a:lnTo>
                  <a:lnTo>
                    <a:pt x="1616" y="1150"/>
                  </a:lnTo>
                  <a:lnTo>
                    <a:pt x="1534" y="1158"/>
                  </a:lnTo>
                  <a:lnTo>
                    <a:pt x="1450" y="1164"/>
                  </a:lnTo>
                  <a:lnTo>
                    <a:pt x="1364" y="1170"/>
                  </a:lnTo>
                  <a:lnTo>
                    <a:pt x="1276" y="1172"/>
                  </a:lnTo>
                  <a:lnTo>
                    <a:pt x="1188" y="1174"/>
                  </a:lnTo>
                  <a:lnTo>
                    <a:pt x="1098" y="1172"/>
                  </a:lnTo>
                  <a:lnTo>
                    <a:pt x="1010" y="1166"/>
                  </a:lnTo>
                  <a:lnTo>
                    <a:pt x="920" y="1158"/>
                  </a:lnTo>
                  <a:lnTo>
                    <a:pt x="832" y="1146"/>
                  </a:lnTo>
                  <a:lnTo>
                    <a:pt x="746" y="1132"/>
                  </a:lnTo>
                  <a:lnTo>
                    <a:pt x="660" y="1112"/>
                  </a:lnTo>
                  <a:lnTo>
                    <a:pt x="616" y="1100"/>
                  </a:lnTo>
                  <a:lnTo>
                    <a:pt x="576" y="1088"/>
                  </a:lnTo>
                  <a:lnTo>
                    <a:pt x="534" y="1074"/>
                  </a:lnTo>
                  <a:lnTo>
                    <a:pt x="494" y="1060"/>
                  </a:lnTo>
                  <a:lnTo>
                    <a:pt x="454" y="1044"/>
                  </a:lnTo>
                  <a:lnTo>
                    <a:pt x="414" y="1028"/>
                  </a:lnTo>
                  <a:lnTo>
                    <a:pt x="376" y="1008"/>
                  </a:lnTo>
                  <a:lnTo>
                    <a:pt x="340" y="990"/>
                  </a:lnTo>
                  <a:lnTo>
                    <a:pt x="302" y="968"/>
                  </a:lnTo>
                  <a:lnTo>
                    <a:pt x="268" y="946"/>
                  </a:lnTo>
                  <a:lnTo>
                    <a:pt x="232" y="922"/>
                  </a:lnTo>
                  <a:lnTo>
                    <a:pt x="200" y="896"/>
                  </a:lnTo>
                  <a:lnTo>
                    <a:pt x="168" y="870"/>
                  </a:lnTo>
                  <a:lnTo>
                    <a:pt x="136" y="842"/>
                  </a:lnTo>
                  <a:lnTo>
                    <a:pt x="136" y="842"/>
                  </a:lnTo>
                  <a:lnTo>
                    <a:pt x="150" y="862"/>
                  </a:lnTo>
                  <a:lnTo>
                    <a:pt x="168" y="886"/>
                  </a:lnTo>
                  <a:lnTo>
                    <a:pt x="196" y="918"/>
                  </a:lnTo>
                  <a:lnTo>
                    <a:pt x="230" y="956"/>
                  </a:lnTo>
                  <a:lnTo>
                    <a:pt x="274" y="998"/>
                  </a:lnTo>
                  <a:lnTo>
                    <a:pt x="326" y="1044"/>
                  </a:lnTo>
                  <a:lnTo>
                    <a:pt x="356" y="1068"/>
                  </a:lnTo>
                  <a:lnTo>
                    <a:pt x="388" y="1092"/>
                  </a:lnTo>
                  <a:lnTo>
                    <a:pt x="388" y="1092"/>
                  </a:lnTo>
                  <a:lnTo>
                    <a:pt x="402" y="1120"/>
                  </a:lnTo>
                  <a:lnTo>
                    <a:pt x="428" y="1174"/>
                  </a:lnTo>
                  <a:lnTo>
                    <a:pt x="448" y="1206"/>
                  </a:lnTo>
                  <a:lnTo>
                    <a:pt x="472" y="1244"/>
                  </a:lnTo>
                  <a:lnTo>
                    <a:pt x="502" y="1286"/>
                  </a:lnTo>
                  <a:lnTo>
                    <a:pt x="536" y="1328"/>
                  </a:lnTo>
                  <a:lnTo>
                    <a:pt x="574" y="1374"/>
                  </a:lnTo>
                  <a:lnTo>
                    <a:pt x="618" y="1422"/>
                  </a:lnTo>
                  <a:lnTo>
                    <a:pt x="668" y="1470"/>
                  </a:lnTo>
                  <a:lnTo>
                    <a:pt x="722" y="1516"/>
                  </a:lnTo>
                  <a:lnTo>
                    <a:pt x="784" y="1564"/>
                  </a:lnTo>
                  <a:lnTo>
                    <a:pt x="818" y="1588"/>
                  </a:lnTo>
                  <a:lnTo>
                    <a:pt x="852" y="1610"/>
                  </a:lnTo>
                  <a:lnTo>
                    <a:pt x="888" y="1632"/>
                  </a:lnTo>
                  <a:lnTo>
                    <a:pt x="926" y="1654"/>
                  </a:lnTo>
                  <a:lnTo>
                    <a:pt x="966" y="1674"/>
                  </a:lnTo>
                  <a:lnTo>
                    <a:pt x="1006" y="1696"/>
                  </a:lnTo>
                  <a:lnTo>
                    <a:pt x="1006" y="1696"/>
                  </a:lnTo>
                  <a:lnTo>
                    <a:pt x="1022" y="1728"/>
                  </a:lnTo>
                  <a:lnTo>
                    <a:pt x="1040" y="1764"/>
                  </a:lnTo>
                  <a:lnTo>
                    <a:pt x="1060" y="1800"/>
                  </a:lnTo>
                  <a:lnTo>
                    <a:pt x="1084" y="1836"/>
                  </a:lnTo>
                  <a:lnTo>
                    <a:pt x="1110" y="1874"/>
                  </a:lnTo>
                  <a:lnTo>
                    <a:pt x="1140" y="1910"/>
                  </a:lnTo>
                  <a:lnTo>
                    <a:pt x="1174" y="1946"/>
                  </a:lnTo>
                  <a:lnTo>
                    <a:pt x="1212" y="1982"/>
                  </a:lnTo>
                  <a:lnTo>
                    <a:pt x="1254" y="2016"/>
                  </a:lnTo>
                  <a:lnTo>
                    <a:pt x="1300" y="2050"/>
                  </a:lnTo>
                  <a:lnTo>
                    <a:pt x="1350" y="2080"/>
                  </a:lnTo>
                  <a:lnTo>
                    <a:pt x="1404" y="2108"/>
                  </a:lnTo>
                  <a:lnTo>
                    <a:pt x="1434" y="2120"/>
                  </a:lnTo>
                  <a:lnTo>
                    <a:pt x="1464" y="2132"/>
                  </a:lnTo>
                  <a:lnTo>
                    <a:pt x="1496" y="2144"/>
                  </a:lnTo>
                  <a:lnTo>
                    <a:pt x="1528" y="2154"/>
                  </a:lnTo>
                  <a:lnTo>
                    <a:pt x="1562" y="2164"/>
                  </a:lnTo>
                  <a:lnTo>
                    <a:pt x="1598" y="2172"/>
                  </a:lnTo>
                  <a:lnTo>
                    <a:pt x="1636" y="2180"/>
                  </a:lnTo>
                  <a:lnTo>
                    <a:pt x="1674" y="2186"/>
                  </a:lnTo>
                  <a:lnTo>
                    <a:pt x="1674" y="2186"/>
                  </a:lnTo>
                  <a:lnTo>
                    <a:pt x="1676" y="2188"/>
                  </a:lnTo>
                  <a:lnTo>
                    <a:pt x="1686" y="2192"/>
                  </a:lnTo>
                  <a:lnTo>
                    <a:pt x="1698" y="2194"/>
                  </a:lnTo>
                  <a:lnTo>
                    <a:pt x="1716" y="2194"/>
                  </a:lnTo>
                  <a:lnTo>
                    <a:pt x="1726" y="2190"/>
                  </a:lnTo>
                  <a:lnTo>
                    <a:pt x="1738" y="2186"/>
                  </a:lnTo>
                  <a:lnTo>
                    <a:pt x="1750" y="2180"/>
                  </a:lnTo>
                  <a:lnTo>
                    <a:pt x="1762" y="2172"/>
                  </a:lnTo>
                  <a:lnTo>
                    <a:pt x="1776" y="2160"/>
                  </a:lnTo>
                  <a:lnTo>
                    <a:pt x="1790" y="2146"/>
                  </a:lnTo>
                  <a:lnTo>
                    <a:pt x="1804" y="2128"/>
                  </a:lnTo>
                  <a:lnTo>
                    <a:pt x="1818" y="2108"/>
                  </a:lnTo>
                  <a:lnTo>
                    <a:pt x="1818" y="2108"/>
                  </a:lnTo>
                  <a:lnTo>
                    <a:pt x="1836" y="2074"/>
                  </a:lnTo>
                  <a:lnTo>
                    <a:pt x="1848" y="2048"/>
                  </a:lnTo>
                  <a:lnTo>
                    <a:pt x="1850" y="2038"/>
                  </a:lnTo>
                  <a:lnTo>
                    <a:pt x="1850" y="2030"/>
                  </a:lnTo>
                  <a:lnTo>
                    <a:pt x="1850" y="2022"/>
                  </a:lnTo>
                  <a:lnTo>
                    <a:pt x="1850" y="2018"/>
                  </a:lnTo>
                  <a:lnTo>
                    <a:pt x="1844" y="2010"/>
                  </a:lnTo>
                  <a:lnTo>
                    <a:pt x="1838" y="2006"/>
                  </a:lnTo>
                  <a:lnTo>
                    <a:pt x="1832" y="2004"/>
                  </a:lnTo>
                  <a:lnTo>
                    <a:pt x="1814" y="2008"/>
                  </a:lnTo>
                  <a:lnTo>
                    <a:pt x="1814" y="2008"/>
                  </a:lnTo>
                  <a:lnTo>
                    <a:pt x="1792" y="2008"/>
                  </a:lnTo>
                  <a:lnTo>
                    <a:pt x="1732" y="2006"/>
                  </a:lnTo>
                  <a:lnTo>
                    <a:pt x="1692" y="2002"/>
                  </a:lnTo>
                  <a:lnTo>
                    <a:pt x="1644" y="1996"/>
                  </a:lnTo>
                  <a:lnTo>
                    <a:pt x="1592" y="1988"/>
                  </a:lnTo>
                  <a:lnTo>
                    <a:pt x="1536" y="1976"/>
                  </a:lnTo>
                  <a:lnTo>
                    <a:pt x="1476" y="1962"/>
                  </a:lnTo>
                  <a:lnTo>
                    <a:pt x="1416" y="1944"/>
                  </a:lnTo>
                  <a:lnTo>
                    <a:pt x="1354" y="1920"/>
                  </a:lnTo>
                  <a:lnTo>
                    <a:pt x="1322" y="1906"/>
                  </a:lnTo>
                  <a:lnTo>
                    <a:pt x="1292" y="1892"/>
                  </a:lnTo>
                  <a:lnTo>
                    <a:pt x="1260" y="1876"/>
                  </a:lnTo>
                  <a:lnTo>
                    <a:pt x="1230" y="1860"/>
                  </a:lnTo>
                  <a:lnTo>
                    <a:pt x="1202" y="1840"/>
                  </a:lnTo>
                  <a:lnTo>
                    <a:pt x="1172" y="1820"/>
                  </a:lnTo>
                  <a:lnTo>
                    <a:pt x="1144" y="1798"/>
                  </a:lnTo>
                  <a:lnTo>
                    <a:pt x="1118" y="1774"/>
                  </a:lnTo>
                  <a:lnTo>
                    <a:pt x="1092" y="1750"/>
                  </a:lnTo>
                  <a:lnTo>
                    <a:pt x="1068" y="1722"/>
                  </a:lnTo>
                  <a:lnTo>
                    <a:pt x="1068" y="1722"/>
                  </a:lnTo>
                  <a:lnTo>
                    <a:pt x="1108" y="1738"/>
                  </a:lnTo>
                  <a:lnTo>
                    <a:pt x="1150" y="1754"/>
                  </a:lnTo>
                  <a:lnTo>
                    <a:pt x="1194" y="1770"/>
                  </a:lnTo>
                  <a:lnTo>
                    <a:pt x="1238" y="1784"/>
                  </a:lnTo>
                  <a:lnTo>
                    <a:pt x="1284" y="1796"/>
                  </a:lnTo>
                  <a:lnTo>
                    <a:pt x="1332" y="1808"/>
                  </a:lnTo>
                  <a:lnTo>
                    <a:pt x="1382" y="1818"/>
                  </a:lnTo>
                  <a:lnTo>
                    <a:pt x="1432" y="1828"/>
                  </a:lnTo>
                  <a:lnTo>
                    <a:pt x="1486" y="1838"/>
                  </a:lnTo>
                  <a:lnTo>
                    <a:pt x="1540" y="1844"/>
                  </a:lnTo>
                  <a:lnTo>
                    <a:pt x="1596" y="1850"/>
                  </a:lnTo>
                  <a:lnTo>
                    <a:pt x="1652" y="1854"/>
                  </a:lnTo>
                  <a:lnTo>
                    <a:pt x="1712" y="1858"/>
                  </a:lnTo>
                  <a:lnTo>
                    <a:pt x="1774" y="1860"/>
                  </a:lnTo>
                  <a:lnTo>
                    <a:pt x="1836" y="1860"/>
                  </a:lnTo>
                  <a:lnTo>
                    <a:pt x="1900" y="1858"/>
                  </a:lnTo>
                  <a:lnTo>
                    <a:pt x="1900" y="1858"/>
                  </a:lnTo>
                  <a:lnTo>
                    <a:pt x="1906" y="1860"/>
                  </a:lnTo>
                  <a:lnTo>
                    <a:pt x="1922" y="1862"/>
                  </a:lnTo>
                  <a:lnTo>
                    <a:pt x="1934" y="1862"/>
                  </a:lnTo>
                  <a:lnTo>
                    <a:pt x="1948" y="1860"/>
                  </a:lnTo>
                  <a:lnTo>
                    <a:pt x="1964" y="1858"/>
                  </a:lnTo>
                  <a:lnTo>
                    <a:pt x="1980" y="1854"/>
                  </a:lnTo>
                  <a:lnTo>
                    <a:pt x="1998" y="1848"/>
                  </a:lnTo>
                  <a:lnTo>
                    <a:pt x="2018" y="1838"/>
                  </a:lnTo>
                  <a:lnTo>
                    <a:pt x="2038" y="1826"/>
                  </a:lnTo>
                  <a:lnTo>
                    <a:pt x="2058" y="1808"/>
                  </a:lnTo>
                  <a:lnTo>
                    <a:pt x="2078" y="1788"/>
                  </a:lnTo>
                  <a:lnTo>
                    <a:pt x="2098" y="1762"/>
                  </a:lnTo>
                  <a:lnTo>
                    <a:pt x="2118" y="1732"/>
                  </a:lnTo>
                  <a:lnTo>
                    <a:pt x="2138" y="1696"/>
                  </a:lnTo>
                  <a:lnTo>
                    <a:pt x="2138" y="1696"/>
                  </a:lnTo>
                  <a:lnTo>
                    <a:pt x="2152" y="1666"/>
                  </a:lnTo>
                  <a:lnTo>
                    <a:pt x="2162" y="1640"/>
                  </a:lnTo>
                  <a:lnTo>
                    <a:pt x="2168" y="1618"/>
                  </a:lnTo>
                  <a:lnTo>
                    <a:pt x="2172" y="1598"/>
                  </a:lnTo>
                  <a:lnTo>
                    <a:pt x="2174" y="1582"/>
                  </a:lnTo>
                  <a:lnTo>
                    <a:pt x="2174" y="1570"/>
                  </a:lnTo>
                  <a:lnTo>
                    <a:pt x="2170" y="1560"/>
                  </a:lnTo>
                  <a:lnTo>
                    <a:pt x="2166" y="1552"/>
                  </a:lnTo>
                  <a:lnTo>
                    <a:pt x="2162" y="1546"/>
                  </a:lnTo>
                  <a:lnTo>
                    <a:pt x="2156" y="1542"/>
                  </a:lnTo>
                  <a:lnTo>
                    <a:pt x="2144" y="1538"/>
                  </a:lnTo>
                  <a:lnTo>
                    <a:pt x="2134" y="1538"/>
                  </a:lnTo>
                  <a:lnTo>
                    <a:pt x="2130" y="1538"/>
                  </a:lnTo>
                  <a:lnTo>
                    <a:pt x="2100" y="1550"/>
                  </a:lnTo>
                  <a:lnTo>
                    <a:pt x="2100" y="1550"/>
                  </a:lnTo>
                  <a:lnTo>
                    <a:pt x="2046" y="1558"/>
                  </a:lnTo>
                  <a:lnTo>
                    <a:pt x="1982" y="1566"/>
                  </a:lnTo>
                  <a:lnTo>
                    <a:pt x="1898" y="1574"/>
                  </a:lnTo>
                  <a:lnTo>
                    <a:pt x="1798" y="1580"/>
                  </a:lnTo>
                  <a:lnTo>
                    <a:pt x="1682" y="1584"/>
                  </a:lnTo>
                  <a:lnTo>
                    <a:pt x="1620" y="1586"/>
                  </a:lnTo>
                  <a:lnTo>
                    <a:pt x="1556" y="1584"/>
                  </a:lnTo>
                  <a:lnTo>
                    <a:pt x="1490" y="1582"/>
                  </a:lnTo>
                  <a:lnTo>
                    <a:pt x="1420" y="1578"/>
                  </a:lnTo>
                  <a:lnTo>
                    <a:pt x="1352" y="1570"/>
                  </a:lnTo>
                  <a:lnTo>
                    <a:pt x="1280" y="1562"/>
                  </a:lnTo>
                  <a:lnTo>
                    <a:pt x="1210" y="1550"/>
                  </a:lnTo>
                  <a:lnTo>
                    <a:pt x="1138" y="1538"/>
                  </a:lnTo>
                  <a:lnTo>
                    <a:pt x="1066" y="1520"/>
                  </a:lnTo>
                  <a:lnTo>
                    <a:pt x="994" y="1502"/>
                  </a:lnTo>
                  <a:lnTo>
                    <a:pt x="924" y="1478"/>
                  </a:lnTo>
                  <a:lnTo>
                    <a:pt x="856" y="1452"/>
                  </a:lnTo>
                  <a:lnTo>
                    <a:pt x="788" y="1422"/>
                  </a:lnTo>
                  <a:lnTo>
                    <a:pt x="722" y="1388"/>
                  </a:lnTo>
                  <a:lnTo>
                    <a:pt x="690" y="1370"/>
                  </a:lnTo>
                  <a:lnTo>
                    <a:pt x="660" y="1352"/>
                  </a:lnTo>
                  <a:lnTo>
                    <a:pt x="628" y="1330"/>
                  </a:lnTo>
                  <a:lnTo>
                    <a:pt x="600" y="1310"/>
                  </a:lnTo>
                  <a:lnTo>
                    <a:pt x="570" y="1286"/>
                  </a:lnTo>
                  <a:lnTo>
                    <a:pt x="542" y="1262"/>
                  </a:lnTo>
                  <a:lnTo>
                    <a:pt x="514" y="1238"/>
                  </a:lnTo>
                  <a:lnTo>
                    <a:pt x="488" y="1212"/>
                  </a:lnTo>
                  <a:lnTo>
                    <a:pt x="462" y="1184"/>
                  </a:lnTo>
                  <a:lnTo>
                    <a:pt x="438" y="1156"/>
                  </a:lnTo>
                  <a:lnTo>
                    <a:pt x="414" y="1126"/>
                  </a:lnTo>
                  <a:lnTo>
                    <a:pt x="392" y="1094"/>
                  </a:lnTo>
                  <a:lnTo>
                    <a:pt x="392" y="1094"/>
                  </a:lnTo>
                  <a:lnTo>
                    <a:pt x="446" y="1132"/>
                  </a:lnTo>
                  <a:lnTo>
                    <a:pt x="506" y="1170"/>
                  </a:lnTo>
                  <a:lnTo>
                    <a:pt x="572" y="1206"/>
                  </a:lnTo>
                  <a:lnTo>
                    <a:pt x="646" y="1242"/>
                  </a:lnTo>
                  <a:lnTo>
                    <a:pt x="726" y="1276"/>
                  </a:lnTo>
                  <a:lnTo>
                    <a:pt x="768" y="1292"/>
                  </a:lnTo>
                  <a:lnTo>
                    <a:pt x="812" y="1308"/>
                  </a:lnTo>
                  <a:lnTo>
                    <a:pt x="856" y="1324"/>
                  </a:lnTo>
                  <a:lnTo>
                    <a:pt x="904" y="1338"/>
                  </a:lnTo>
                  <a:lnTo>
                    <a:pt x="952" y="1350"/>
                  </a:lnTo>
                  <a:lnTo>
                    <a:pt x="1004" y="1362"/>
                  </a:lnTo>
                  <a:lnTo>
                    <a:pt x="1056" y="1374"/>
                  </a:lnTo>
                  <a:lnTo>
                    <a:pt x="1110" y="1384"/>
                  </a:lnTo>
                  <a:lnTo>
                    <a:pt x="1166" y="1392"/>
                  </a:lnTo>
                  <a:lnTo>
                    <a:pt x="1224" y="1400"/>
                  </a:lnTo>
                  <a:lnTo>
                    <a:pt x="1284" y="1406"/>
                  </a:lnTo>
                  <a:lnTo>
                    <a:pt x="1346" y="1412"/>
                  </a:lnTo>
                  <a:lnTo>
                    <a:pt x="1410" y="1414"/>
                  </a:lnTo>
                  <a:lnTo>
                    <a:pt x="1476" y="1416"/>
                  </a:lnTo>
                  <a:lnTo>
                    <a:pt x="1542" y="1418"/>
                  </a:lnTo>
                  <a:lnTo>
                    <a:pt x="1612" y="1416"/>
                  </a:lnTo>
                  <a:lnTo>
                    <a:pt x="1684" y="1412"/>
                  </a:lnTo>
                  <a:lnTo>
                    <a:pt x="1756" y="1408"/>
                  </a:lnTo>
                  <a:lnTo>
                    <a:pt x="1832" y="1402"/>
                  </a:lnTo>
                  <a:lnTo>
                    <a:pt x="1910" y="1392"/>
                  </a:lnTo>
                  <a:lnTo>
                    <a:pt x="1990" y="1382"/>
                  </a:lnTo>
                  <a:lnTo>
                    <a:pt x="2072" y="1368"/>
                  </a:lnTo>
                  <a:lnTo>
                    <a:pt x="2072" y="1368"/>
                  </a:lnTo>
                  <a:lnTo>
                    <a:pt x="2078" y="1370"/>
                  </a:lnTo>
                  <a:lnTo>
                    <a:pt x="2100" y="1368"/>
                  </a:lnTo>
                  <a:lnTo>
                    <a:pt x="2114" y="1368"/>
                  </a:lnTo>
                  <a:lnTo>
                    <a:pt x="2130" y="1364"/>
                  </a:lnTo>
                  <a:lnTo>
                    <a:pt x="2148" y="1360"/>
                  </a:lnTo>
                  <a:lnTo>
                    <a:pt x="2168" y="1352"/>
                  </a:lnTo>
                  <a:lnTo>
                    <a:pt x="2190" y="1342"/>
                  </a:lnTo>
                  <a:lnTo>
                    <a:pt x="2212" y="1330"/>
                  </a:lnTo>
                  <a:lnTo>
                    <a:pt x="2234" y="1314"/>
                  </a:lnTo>
                  <a:lnTo>
                    <a:pt x="2256" y="1294"/>
                  </a:lnTo>
                  <a:lnTo>
                    <a:pt x="2278" y="1268"/>
                  </a:lnTo>
                  <a:lnTo>
                    <a:pt x="2300" y="1240"/>
                  </a:lnTo>
                  <a:lnTo>
                    <a:pt x="2320" y="1206"/>
                  </a:lnTo>
                  <a:lnTo>
                    <a:pt x="2338" y="1166"/>
                  </a:lnTo>
                  <a:lnTo>
                    <a:pt x="2338" y="1166"/>
                  </a:lnTo>
                  <a:lnTo>
                    <a:pt x="2352" y="1134"/>
                  </a:lnTo>
                  <a:lnTo>
                    <a:pt x="2362" y="1106"/>
                  </a:lnTo>
                  <a:lnTo>
                    <a:pt x="2368" y="1082"/>
                  </a:lnTo>
                  <a:lnTo>
                    <a:pt x="2370" y="1062"/>
                  </a:lnTo>
                  <a:lnTo>
                    <a:pt x="2370" y="1046"/>
                  </a:lnTo>
                  <a:lnTo>
                    <a:pt x="2366" y="1032"/>
                  </a:lnTo>
                  <a:lnTo>
                    <a:pt x="2362" y="1022"/>
                  </a:lnTo>
                  <a:lnTo>
                    <a:pt x="2356" y="1016"/>
                  </a:lnTo>
                  <a:lnTo>
                    <a:pt x="2350" y="1010"/>
                  </a:lnTo>
                  <a:lnTo>
                    <a:pt x="2342" y="1008"/>
                  </a:lnTo>
                  <a:lnTo>
                    <a:pt x="2334" y="1006"/>
                  </a:lnTo>
                  <a:lnTo>
                    <a:pt x="2328" y="1006"/>
                  </a:lnTo>
                  <a:lnTo>
                    <a:pt x="2316" y="1008"/>
                  </a:lnTo>
                  <a:lnTo>
                    <a:pt x="2312" y="1008"/>
                  </a:lnTo>
                  <a:close/>
                  <a:moveTo>
                    <a:pt x="1678" y="2362"/>
                  </a:moveTo>
                  <a:lnTo>
                    <a:pt x="1664" y="2362"/>
                  </a:lnTo>
                  <a:lnTo>
                    <a:pt x="1664" y="2362"/>
                  </a:lnTo>
                  <a:lnTo>
                    <a:pt x="1640" y="2356"/>
                  </a:lnTo>
                  <a:lnTo>
                    <a:pt x="1582" y="2336"/>
                  </a:lnTo>
                  <a:lnTo>
                    <a:pt x="1542" y="2320"/>
                  </a:lnTo>
                  <a:lnTo>
                    <a:pt x="1496" y="2302"/>
                  </a:lnTo>
                  <a:lnTo>
                    <a:pt x="1448" y="2278"/>
                  </a:lnTo>
                  <a:lnTo>
                    <a:pt x="1396" y="2250"/>
                  </a:lnTo>
                  <a:lnTo>
                    <a:pt x="1344" y="2216"/>
                  </a:lnTo>
                  <a:lnTo>
                    <a:pt x="1320" y="2198"/>
                  </a:lnTo>
                  <a:lnTo>
                    <a:pt x="1294" y="2178"/>
                  </a:lnTo>
                  <a:lnTo>
                    <a:pt x="1268" y="2158"/>
                  </a:lnTo>
                  <a:lnTo>
                    <a:pt x="1244" y="2136"/>
                  </a:lnTo>
                  <a:lnTo>
                    <a:pt x="1222" y="2112"/>
                  </a:lnTo>
                  <a:lnTo>
                    <a:pt x="1200" y="2086"/>
                  </a:lnTo>
                  <a:lnTo>
                    <a:pt x="1178" y="2060"/>
                  </a:lnTo>
                  <a:lnTo>
                    <a:pt x="1158" y="2032"/>
                  </a:lnTo>
                  <a:lnTo>
                    <a:pt x="1140" y="2004"/>
                  </a:lnTo>
                  <a:lnTo>
                    <a:pt x="1124" y="1972"/>
                  </a:lnTo>
                  <a:lnTo>
                    <a:pt x="1110" y="1940"/>
                  </a:lnTo>
                  <a:lnTo>
                    <a:pt x="1098" y="1906"/>
                  </a:lnTo>
                  <a:lnTo>
                    <a:pt x="1088" y="1870"/>
                  </a:lnTo>
                  <a:lnTo>
                    <a:pt x="1080" y="1834"/>
                  </a:lnTo>
                  <a:lnTo>
                    <a:pt x="1080" y="1834"/>
                  </a:lnTo>
                  <a:lnTo>
                    <a:pt x="1080" y="1852"/>
                  </a:lnTo>
                  <a:lnTo>
                    <a:pt x="1082" y="1874"/>
                  </a:lnTo>
                  <a:lnTo>
                    <a:pt x="1086" y="1904"/>
                  </a:lnTo>
                  <a:lnTo>
                    <a:pt x="1090" y="1940"/>
                  </a:lnTo>
                  <a:lnTo>
                    <a:pt x="1100" y="1982"/>
                  </a:lnTo>
                  <a:lnTo>
                    <a:pt x="1114" y="2026"/>
                  </a:lnTo>
                  <a:lnTo>
                    <a:pt x="1132" y="2076"/>
                  </a:lnTo>
                  <a:lnTo>
                    <a:pt x="1154" y="2126"/>
                  </a:lnTo>
                  <a:lnTo>
                    <a:pt x="1168" y="2152"/>
                  </a:lnTo>
                  <a:lnTo>
                    <a:pt x="1184" y="2180"/>
                  </a:lnTo>
                  <a:lnTo>
                    <a:pt x="1202" y="2206"/>
                  </a:lnTo>
                  <a:lnTo>
                    <a:pt x="1222" y="2232"/>
                  </a:lnTo>
                  <a:lnTo>
                    <a:pt x="1242" y="2258"/>
                  </a:lnTo>
                  <a:lnTo>
                    <a:pt x="1266" y="2284"/>
                  </a:lnTo>
                  <a:lnTo>
                    <a:pt x="1292" y="2310"/>
                  </a:lnTo>
                  <a:lnTo>
                    <a:pt x="1318" y="2334"/>
                  </a:lnTo>
                  <a:lnTo>
                    <a:pt x="1348" y="2360"/>
                  </a:lnTo>
                  <a:lnTo>
                    <a:pt x="1380" y="2384"/>
                  </a:lnTo>
                  <a:lnTo>
                    <a:pt x="1416" y="2406"/>
                  </a:lnTo>
                  <a:lnTo>
                    <a:pt x="1454" y="2428"/>
                  </a:lnTo>
                  <a:lnTo>
                    <a:pt x="1494" y="2448"/>
                  </a:lnTo>
                  <a:lnTo>
                    <a:pt x="1536" y="2468"/>
                  </a:lnTo>
                  <a:lnTo>
                    <a:pt x="1536" y="2468"/>
                  </a:lnTo>
                  <a:lnTo>
                    <a:pt x="1544" y="2474"/>
                  </a:lnTo>
                  <a:lnTo>
                    <a:pt x="1554" y="2478"/>
                  </a:lnTo>
                  <a:lnTo>
                    <a:pt x="1568" y="2482"/>
                  </a:lnTo>
                  <a:lnTo>
                    <a:pt x="1584" y="2480"/>
                  </a:lnTo>
                  <a:lnTo>
                    <a:pt x="1594" y="2478"/>
                  </a:lnTo>
                  <a:lnTo>
                    <a:pt x="1604" y="2474"/>
                  </a:lnTo>
                  <a:lnTo>
                    <a:pt x="1616" y="2468"/>
                  </a:lnTo>
                  <a:lnTo>
                    <a:pt x="1628" y="2460"/>
                  </a:lnTo>
                  <a:lnTo>
                    <a:pt x="1640" y="2450"/>
                  </a:lnTo>
                  <a:lnTo>
                    <a:pt x="1654" y="2438"/>
                  </a:lnTo>
                  <a:lnTo>
                    <a:pt x="1654" y="2438"/>
                  </a:lnTo>
                  <a:lnTo>
                    <a:pt x="1672" y="2416"/>
                  </a:lnTo>
                  <a:lnTo>
                    <a:pt x="1684" y="2398"/>
                  </a:lnTo>
                  <a:lnTo>
                    <a:pt x="1688" y="2384"/>
                  </a:lnTo>
                  <a:lnTo>
                    <a:pt x="1688" y="2376"/>
                  </a:lnTo>
                  <a:lnTo>
                    <a:pt x="1686" y="2368"/>
                  </a:lnTo>
                  <a:lnTo>
                    <a:pt x="1682" y="2366"/>
                  </a:lnTo>
                  <a:lnTo>
                    <a:pt x="1678" y="2362"/>
                  </a:lnTo>
                  <a:close/>
                  <a:moveTo>
                    <a:pt x="2286" y="312"/>
                  </a:moveTo>
                  <a:lnTo>
                    <a:pt x="2286" y="312"/>
                  </a:lnTo>
                  <a:lnTo>
                    <a:pt x="2268" y="328"/>
                  </a:lnTo>
                  <a:lnTo>
                    <a:pt x="2248" y="344"/>
                  </a:lnTo>
                  <a:lnTo>
                    <a:pt x="2204" y="372"/>
                  </a:lnTo>
                  <a:lnTo>
                    <a:pt x="2154" y="400"/>
                  </a:lnTo>
                  <a:lnTo>
                    <a:pt x="2100" y="426"/>
                  </a:lnTo>
                  <a:lnTo>
                    <a:pt x="2040" y="450"/>
                  </a:lnTo>
                  <a:lnTo>
                    <a:pt x="1978" y="472"/>
                  </a:lnTo>
                  <a:lnTo>
                    <a:pt x="1912" y="494"/>
                  </a:lnTo>
                  <a:lnTo>
                    <a:pt x="1842" y="514"/>
                  </a:lnTo>
                  <a:lnTo>
                    <a:pt x="1770" y="532"/>
                  </a:lnTo>
                  <a:lnTo>
                    <a:pt x="1696" y="548"/>
                  </a:lnTo>
                  <a:lnTo>
                    <a:pt x="1620" y="562"/>
                  </a:lnTo>
                  <a:lnTo>
                    <a:pt x="1542" y="574"/>
                  </a:lnTo>
                  <a:lnTo>
                    <a:pt x="1464" y="586"/>
                  </a:lnTo>
                  <a:lnTo>
                    <a:pt x="1384" y="596"/>
                  </a:lnTo>
                  <a:lnTo>
                    <a:pt x="1306" y="602"/>
                  </a:lnTo>
                  <a:lnTo>
                    <a:pt x="1228" y="608"/>
                  </a:lnTo>
                  <a:lnTo>
                    <a:pt x="1150" y="612"/>
                  </a:lnTo>
                  <a:lnTo>
                    <a:pt x="1074" y="616"/>
                  </a:lnTo>
                  <a:lnTo>
                    <a:pt x="1000" y="616"/>
                  </a:lnTo>
                  <a:lnTo>
                    <a:pt x="926" y="614"/>
                  </a:lnTo>
                  <a:lnTo>
                    <a:pt x="856" y="612"/>
                  </a:lnTo>
                  <a:lnTo>
                    <a:pt x="790" y="606"/>
                  </a:lnTo>
                  <a:lnTo>
                    <a:pt x="726" y="600"/>
                  </a:lnTo>
                  <a:lnTo>
                    <a:pt x="668" y="592"/>
                  </a:lnTo>
                  <a:lnTo>
                    <a:pt x="612" y="582"/>
                  </a:lnTo>
                  <a:lnTo>
                    <a:pt x="562" y="570"/>
                  </a:lnTo>
                  <a:lnTo>
                    <a:pt x="516" y="556"/>
                  </a:lnTo>
                  <a:lnTo>
                    <a:pt x="476" y="540"/>
                  </a:lnTo>
                  <a:lnTo>
                    <a:pt x="442" y="522"/>
                  </a:lnTo>
                  <a:lnTo>
                    <a:pt x="428" y="512"/>
                  </a:lnTo>
                  <a:lnTo>
                    <a:pt x="416" y="502"/>
                  </a:lnTo>
                  <a:lnTo>
                    <a:pt x="404" y="490"/>
                  </a:lnTo>
                  <a:lnTo>
                    <a:pt x="396" y="480"/>
                  </a:lnTo>
                  <a:lnTo>
                    <a:pt x="388" y="468"/>
                  </a:lnTo>
                  <a:lnTo>
                    <a:pt x="384" y="456"/>
                  </a:lnTo>
                  <a:lnTo>
                    <a:pt x="384" y="456"/>
                  </a:lnTo>
                  <a:lnTo>
                    <a:pt x="380" y="444"/>
                  </a:lnTo>
                  <a:lnTo>
                    <a:pt x="376" y="432"/>
                  </a:lnTo>
                  <a:lnTo>
                    <a:pt x="376" y="420"/>
                  </a:lnTo>
                  <a:lnTo>
                    <a:pt x="376" y="408"/>
                  </a:lnTo>
                  <a:lnTo>
                    <a:pt x="376" y="396"/>
                  </a:lnTo>
                  <a:lnTo>
                    <a:pt x="380" y="386"/>
                  </a:lnTo>
                  <a:lnTo>
                    <a:pt x="388" y="364"/>
                  </a:lnTo>
                  <a:lnTo>
                    <a:pt x="400" y="342"/>
                  </a:lnTo>
                  <a:lnTo>
                    <a:pt x="416" y="322"/>
                  </a:lnTo>
                  <a:lnTo>
                    <a:pt x="436" y="302"/>
                  </a:lnTo>
                  <a:lnTo>
                    <a:pt x="460" y="284"/>
                  </a:lnTo>
                  <a:lnTo>
                    <a:pt x="488" y="266"/>
                  </a:lnTo>
                  <a:lnTo>
                    <a:pt x="518" y="250"/>
                  </a:lnTo>
                  <a:lnTo>
                    <a:pt x="550" y="234"/>
                  </a:lnTo>
                  <a:lnTo>
                    <a:pt x="586" y="220"/>
                  </a:lnTo>
                  <a:lnTo>
                    <a:pt x="624" y="208"/>
                  </a:lnTo>
                  <a:lnTo>
                    <a:pt x="664" y="196"/>
                  </a:lnTo>
                  <a:lnTo>
                    <a:pt x="704" y="184"/>
                  </a:lnTo>
                  <a:lnTo>
                    <a:pt x="746" y="174"/>
                  </a:lnTo>
                  <a:lnTo>
                    <a:pt x="790" y="166"/>
                  </a:lnTo>
                  <a:lnTo>
                    <a:pt x="836" y="160"/>
                  </a:lnTo>
                  <a:lnTo>
                    <a:pt x="880" y="154"/>
                  </a:lnTo>
                  <a:lnTo>
                    <a:pt x="926" y="150"/>
                  </a:lnTo>
                  <a:lnTo>
                    <a:pt x="972" y="146"/>
                  </a:lnTo>
                  <a:lnTo>
                    <a:pt x="1018" y="146"/>
                  </a:lnTo>
                  <a:lnTo>
                    <a:pt x="1064" y="146"/>
                  </a:lnTo>
                  <a:lnTo>
                    <a:pt x="1108" y="146"/>
                  </a:lnTo>
                  <a:lnTo>
                    <a:pt x="1152" y="150"/>
                  </a:lnTo>
                  <a:lnTo>
                    <a:pt x="1194" y="154"/>
                  </a:lnTo>
                  <a:lnTo>
                    <a:pt x="1236" y="160"/>
                  </a:lnTo>
                  <a:lnTo>
                    <a:pt x="1276" y="168"/>
                  </a:lnTo>
                  <a:lnTo>
                    <a:pt x="1312" y="178"/>
                  </a:lnTo>
                  <a:lnTo>
                    <a:pt x="1348" y="188"/>
                  </a:lnTo>
                  <a:lnTo>
                    <a:pt x="1380" y="202"/>
                  </a:lnTo>
                  <a:lnTo>
                    <a:pt x="1410" y="216"/>
                  </a:lnTo>
                  <a:lnTo>
                    <a:pt x="1410" y="216"/>
                  </a:lnTo>
                  <a:lnTo>
                    <a:pt x="1436" y="232"/>
                  </a:lnTo>
                  <a:lnTo>
                    <a:pt x="1452" y="246"/>
                  </a:lnTo>
                  <a:lnTo>
                    <a:pt x="1458" y="254"/>
                  </a:lnTo>
                  <a:lnTo>
                    <a:pt x="1462" y="260"/>
                  </a:lnTo>
                  <a:lnTo>
                    <a:pt x="1466" y="268"/>
                  </a:lnTo>
                  <a:lnTo>
                    <a:pt x="1466" y="274"/>
                  </a:lnTo>
                  <a:lnTo>
                    <a:pt x="1466" y="280"/>
                  </a:lnTo>
                  <a:lnTo>
                    <a:pt x="1464" y="286"/>
                  </a:lnTo>
                  <a:lnTo>
                    <a:pt x="1460" y="292"/>
                  </a:lnTo>
                  <a:lnTo>
                    <a:pt x="1456" y="298"/>
                  </a:lnTo>
                  <a:lnTo>
                    <a:pt x="1442" y="310"/>
                  </a:lnTo>
                  <a:lnTo>
                    <a:pt x="1424" y="322"/>
                  </a:lnTo>
                  <a:lnTo>
                    <a:pt x="1400" y="332"/>
                  </a:lnTo>
                  <a:lnTo>
                    <a:pt x="1374" y="340"/>
                  </a:lnTo>
                  <a:lnTo>
                    <a:pt x="1344" y="350"/>
                  </a:lnTo>
                  <a:lnTo>
                    <a:pt x="1310" y="358"/>
                  </a:lnTo>
                  <a:lnTo>
                    <a:pt x="1236" y="374"/>
                  </a:lnTo>
                  <a:lnTo>
                    <a:pt x="1154" y="388"/>
                  </a:lnTo>
                  <a:lnTo>
                    <a:pt x="1068" y="398"/>
                  </a:lnTo>
                  <a:lnTo>
                    <a:pt x="984" y="408"/>
                  </a:lnTo>
                  <a:lnTo>
                    <a:pt x="828" y="422"/>
                  </a:lnTo>
                  <a:lnTo>
                    <a:pt x="712" y="430"/>
                  </a:lnTo>
                  <a:lnTo>
                    <a:pt x="668" y="432"/>
                  </a:lnTo>
                  <a:lnTo>
                    <a:pt x="668" y="432"/>
                  </a:lnTo>
                  <a:lnTo>
                    <a:pt x="718" y="448"/>
                  </a:lnTo>
                  <a:lnTo>
                    <a:pt x="768" y="462"/>
                  </a:lnTo>
                  <a:lnTo>
                    <a:pt x="822" y="474"/>
                  </a:lnTo>
                  <a:lnTo>
                    <a:pt x="876" y="482"/>
                  </a:lnTo>
                  <a:lnTo>
                    <a:pt x="930" y="488"/>
                  </a:lnTo>
                  <a:lnTo>
                    <a:pt x="988" y="490"/>
                  </a:lnTo>
                  <a:lnTo>
                    <a:pt x="1044" y="492"/>
                  </a:lnTo>
                  <a:lnTo>
                    <a:pt x="1102" y="492"/>
                  </a:lnTo>
                  <a:lnTo>
                    <a:pt x="1160" y="488"/>
                  </a:lnTo>
                  <a:lnTo>
                    <a:pt x="1218" y="484"/>
                  </a:lnTo>
                  <a:lnTo>
                    <a:pt x="1274" y="476"/>
                  </a:lnTo>
                  <a:lnTo>
                    <a:pt x="1332" y="468"/>
                  </a:lnTo>
                  <a:lnTo>
                    <a:pt x="1388" y="458"/>
                  </a:lnTo>
                  <a:lnTo>
                    <a:pt x="1444" y="446"/>
                  </a:lnTo>
                  <a:lnTo>
                    <a:pt x="1498" y="434"/>
                  </a:lnTo>
                  <a:lnTo>
                    <a:pt x="1552" y="420"/>
                  </a:lnTo>
                  <a:lnTo>
                    <a:pt x="1602" y="406"/>
                  </a:lnTo>
                  <a:lnTo>
                    <a:pt x="1652" y="388"/>
                  </a:lnTo>
                  <a:lnTo>
                    <a:pt x="1700" y="372"/>
                  </a:lnTo>
                  <a:lnTo>
                    <a:pt x="1744" y="354"/>
                  </a:lnTo>
                  <a:lnTo>
                    <a:pt x="1788" y="336"/>
                  </a:lnTo>
                  <a:lnTo>
                    <a:pt x="1826" y="316"/>
                  </a:lnTo>
                  <a:lnTo>
                    <a:pt x="1864" y="298"/>
                  </a:lnTo>
                  <a:lnTo>
                    <a:pt x="1896" y="278"/>
                  </a:lnTo>
                  <a:lnTo>
                    <a:pt x="1926" y="258"/>
                  </a:lnTo>
                  <a:lnTo>
                    <a:pt x="1954" y="238"/>
                  </a:lnTo>
                  <a:lnTo>
                    <a:pt x="1976" y="218"/>
                  </a:lnTo>
                  <a:lnTo>
                    <a:pt x="1994" y="198"/>
                  </a:lnTo>
                  <a:lnTo>
                    <a:pt x="2008" y="178"/>
                  </a:lnTo>
                  <a:lnTo>
                    <a:pt x="2016" y="158"/>
                  </a:lnTo>
                  <a:lnTo>
                    <a:pt x="2020" y="148"/>
                  </a:lnTo>
                  <a:lnTo>
                    <a:pt x="2020" y="140"/>
                  </a:lnTo>
                  <a:lnTo>
                    <a:pt x="2020" y="130"/>
                  </a:lnTo>
                  <a:lnTo>
                    <a:pt x="2020" y="122"/>
                  </a:lnTo>
                  <a:lnTo>
                    <a:pt x="2020" y="122"/>
                  </a:lnTo>
                  <a:lnTo>
                    <a:pt x="2016" y="112"/>
                  </a:lnTo>
                  <a:lnTo>
                    <a:pt x="2010" y="104"/>
                  </a:lnTo>
                  <a:lnTo>
                    <a:pt x="2002" y="96"/>
                  </a:lnTo>
                  <a:lnTo>
                    <a:pt x="1992" y="88"/>
                  </a:lnTo>
                  <a:lnTo>
                    <a:pt x="1978" y="80"/>
                  </a:lnTo>
                  <a:lnTo>
                    <a:pt x="1962" y="72"/>
                  </a:lnTo>
                  <a:lnTo>
                    <a:pt x="1926" y="58"/>
                  </a:lnTo>
                  <a:lnTo>
                    <a:pt x="1880" y="46"/>
                  </a:lnTo>
                  <a:lnTo>
                    <a:pt x="1826" y="34"/>
                  </a:lnTo>
                  <a:lnTo>
                    <a:pt x="1766" y="24"/>
                  </a:lnTo>
                  <a:lnTo>
                    <a:pt x="1700" y="16"/>
                  </a:lnTo>
                  <a:lnTo>
                    <a:pt x="1628" y="8"/>
                  </a:lnTo>
                  <a:lnTo>
                    <a:pt x="1550" y="4"/>
                  </a:lnTo>
                  <a:lnTo>
                    <a:pt x="1470" y="0"/>
                  </a:lnTo>
                  <a:lnTo>
                    <a:pt x="1384" y="0"/>
                  </a:lnTo>
                  <a:lnTo>
                    <a:pt x="1298" y="0"/>
                  </a:lnTo>
                  <a:lnTo>
                    <a:pt x="1208" y="2"/>
                  </a:lnTo>
                  <a:lnTo>
                    <a:pt x="1118" y="6"/>
                  </a:lnTo>
                  <a:lnTo>
                    <a:pt x="1026" y="14"/>
                  </a:lnTo>
                  <a:lnTo>
                    <a:pt x="934" y="22"/>
                  </a:lnTo>
                  <a:lnTo>
                    <a:pt x="842" y="34"/>
                  </a:lnTo>
                  <a:lnTo>
                    <a:pt x="752" y="48"/>
                  </a:lnTo>
                  <a:lnTo>
                    <a:pt x="664" y="64"/>
                  </a:lnTo>
                  <a:lnTo>
                    <a:pt x="578" y="82"/>
                  </a:lnTo>
                  <a:lnTo>
                    <a:pt x="496" y="104"/>
                  </a:lnTo>
                  <a:lnTo>
                    <a:pt x="418" y="128"/>
                  </a:lnTo>
                  <a:lnTo>
                    <a:pt x="344" y="154"/>
                  </a:lnTo>
                  <a:lnTo>
                    <a:pt x="310" y="170"/>
                  </a:lnTo>
                  <a:lnTo>
                    <a:pt x="276" y="184"/>
                  </a:lnTo>
                  <a:lnTo>
                    <a:pt x="244" y="200"/>
                  </a:lnTo>
                  <a:lnTo>
                    <a:pt x="214" y="218"/>
                  </a:lnTo>
                  <a:lnTo>
                    <a:pt x="184" y="234"/>
                  </a:lnTo>
                  <a:lnTo>
                    <a:pt x="158" y="252"/>
                  </a:lnTo>
                  <a:lnTo>
                    <a:pt x="132" y="272"/>
                  </a:lnTo>
                  <a:lnTo>
                    <a:pt x="110" y="292"/>
                  </a:lnTo>
                  <a:lnTo>
                    <a:pt x="88" y="312"/>
                  </a:lnTo>
                  <a:lnTo>
                    <a:pt x="68" y="334"/>
                  </a:lnTo>
                  <a:lnTo>
                    <a:pt x="52" y="356"/>
                  </a:lnTo>
                  <a:lnTo>
                    <a:pt x="38" y="380"/>
                  </a:lnTo>
                  <a:lnTo>
                    <a:pt x="24" y="404"/>
                  </a:lnTo>
                  <a:lnTo>
                    <a:pt x="14" y="428"/>
                  </a:lnTo>
                  <a:lnTo>
                    <a:pt x="8" y="454"/>
                  </a:lnTo>
                  <a:lnTo>
                    <a:pt x="2" y="480"/>
                  </a:lnTo>
                  <a:lnTo>
                    <a:pt x="2" y="480"/>
                  </a:lnTo>
                  <a:lnTo>
                    <a:pt x="0" y="506"/>
                  </a:lnTo>
                  <a:lnTo>
                    <a:pt x="2" y="540"/>
                  </a:lnTo>
                  <a:lnTo>
                    <a:pt x="8" y="580"/>
                  </a:lnTo>
                  <a:lnTo>
                    <a:pt x="12" y="602"/>
                  </a:lnTo>
                  <a:lnTo>
                    <a:pt x="20" y="626"/>
                  </a:lnTo>
                  <a:lnTo>
                    <a:pt x="28" y="648"/>
                  </a:lnTo>
                  <a:lnTo>
                    <a:pt x="38" y="672"/>
                  </a:lnTo>
                  <a:lnTo>
                    <a:pt x="50" y="698"/>
                  </a:lnTo>
                  <a:lnTo>
                    <a:pt x="64" y="722"/>
                  </a:lnTo>
                  <a:lnTo>
                    <a:pt x="80" y="748"/>
                  </a:lnTo>
                  <a:lnTo>
                    <a:pt x="98" y="774"/>
                  </a:lnTo>
                  <a:lnTo>
                    <a:pt x="120" y="798"/>
                  </a:lnTo>
                  <a:lnTo>
                    <a:pt x="144" y="824"/>
                  </a:lnTo>
                  <a:lnTo>
                    <a:pt x="170" y="848"/>
                  </a:lnTo>
                  <a:lnTo>
                    <a:pt x="200" y="872"/>
                  </a:lnTo>
                  <a:lnTo>
                    <a:pt x="234" y="896"/>
                  </a:lnTo>
                  <a:lnTo>
                    <a:pt x="270" y="918"/>
                  </a:lnTo>
                  <a:lnTo>
                    <a:pt x="310" y="940"/>
                  </a:lnTo>
                  <a:lnTo>
                    <a:pt x="352" y="960"/>
                  </a:lnTo>
                  <a:lnTo>
                    <a:pt x="400" y="980"/>
                  </a:lnTo>
                  <a:lnTo>
                    <a:pt x="450" y="996"/>
                  </a:lnTo>
                  <a:lnTo>
                    <a:pt x="504" y="1012"/>
                  </a:lnTo>
                  <a:lnTo>
                    <a:pt x="564" y="1028"/>
                  </a:lnTo>
                  <a:lnTo>
                    <a:pt x="626" y="1040"/>
                  </a:lnTo>
                  <a:lnTo>
                    <a:pt x="694" y="1050"/>
                  </a:lnTo>
                  <a:lnTo>
                    <a:pt x="766" y="1058"/>
                  </a:lnTo>
                  <a:lnTo>
                    <a:pt x="842" y="1062"/>
                  </a:lnTo>
                  <a:lnTo>
                    <a:pt x="924" y="1066"/>
                  </a:lnTo>
                  <a:lnTo>
                    <a:pt x="1012" y="1066"/>
                  </a:lnTo>
                  <a:lnTo>
                    <a:pt x="1012" y="1066"/>
                  </a:lnTo>
                  <a:lnTo>
                    <a:pt x="1152" y="1062"/>
                  </a:lnTo>
                  <a:lnTo>
                    <a:pt x="1284" y="1056"/>
                  </a:lnTo>
                  <a:lnTo>
                    <a:pt x="1410" y="1046"/>
                  </a:lnTo>
                  <a:lnTo>
                    <a:pt x="1528" y="1032"/>
                  </a:lnTo>
                  <a:lnTo>
                    <a:pt x="1640" y="1016"/>
                  </a:lnTo>
                  <a:lnTo>
                    <a:pt x="1744" y="998"/>
                  </a:lnTo>
                  <a:lnTo>
                    <a:pt x="1844" y="976"/>
                  </a:lnTo>
                  <a:lnTo>
                    <a:pt x="1936" y="952"/>
                  </a:lnTo>
                  <a:lnTo>
                    <a:pt x="2022" y="926"/>
                  </a:lnTo>
                  <a:lnTo>
                    <a:pt x="2102" y="896"/>
                  </a:lnTo>
                  <a:lnTo>
                    <a:pt x="2178" y="864"/>
                  </a:lnTo>
                  <a:lnTo>
                    <a:pt x="2248" y="832"/>
                  </a:lnTo>
                  <a:lnTo>
                    <a:pt x="2312" y="796"/>
                  </a:lnTo>
                  <a:lnTo>
                    <a:pt x="2372" y="758"/>
                  </a:lnTo>
                  <a:lnTo>
                    <a:pt x="2426" y="718"/>
                  </a:lnTo>
                  <a:lnTo>
                    <a:pt x="2476" y="678"/>
                  </a:lnTo>
                  <a:lnTo>
                    <a:pt x="2476" y="678"/>
                  </a:lnTo>
                  <a:lnTo>
                    <a:pt x="2496" y="626"/>
                  </a:lnTo>
                  <a:lnTo>
                    <a:pt x="2514" y="572"/>
                  </a:lnTo>
                  <a:lnTo>
                    <a:pt x="2526" y="520"/>
                  </a:lnTo>
                  <a:lnTo>
                    <a:pt x="2536" y="468"/>
                  </a:lnTo>
                  <a:lnTo>
                    <a:pt x="2542" y="420"/>
                  </a:lnTo>
                  <a:lnTo>
                    <a:pt x="2544" y="374"/>
                  </a:lnTo>
                  <a:lnTo>
                    <a:pt x="2540" y="332"/>
                  </a:lnTo>
                  <a:lnTo>
                    <a:pt x="2538" y="314"/>
                  </a:lnTo>
                  <a:lnTo>
                    <a:pt x="2534" y="296"/>
                  </a:lnTo>
                  <a:lnTo>
                    <a:pt x="2528" y="280"/>
                  </a:lnTo>
                  <a:lnTo>
                    <a:pt x="2522" y="266"/>
                  </a:lnTo>
                  <a:lnTo>
                    <a:pt x="2514" y="254"/>
                  </a:lnTo>
                  <a:lnTo>
                    <a:pt x="2504" y="242"/>
                  </a:lnTo>
                  <a:lnTo>
                    <a:pt x="2494" y="234"/>
                  </a:lnTo>
                  <a:lnTo>
                    <a:pt x="2482" y="228"/>
                  </a:lnTo>
                  <a:lnTo>
                    <a:pt x="2470" y="224"/>
                  </a:lnTo>
                  <a:lnTo>
                    <a:pt x="2456" y="222"/>
                  </a:lnTo>
                  <a:lnTo>
                    <a:pt x="2440" y="224"/>
                  </a:lnTo>
                  <a:lnTo>
                    <a:pt x="2422" y="228"/>
                  </a:lnTo>
                  <a:lnTo>
                    <a:pt x="2404" y="234"/>
                  </a:lnTo>
                  <a:lnTo>
                    <a:pt x="2382" y="244"/>
                  </a:lnTo>
                  <a:lnTo>
                    <a:pt x="2362" y="256"/>
                  </a:lnTo>
                  <a:lnTo>
                    <a:pt x="2338" y="272"/>
                  </a:lnTo>
                  <a:lnTo>
                    <a:pt x="2312" y="290"/>
                  </a:lnTo>
                  <a:lnTo>
                    <a:pt x="2286" y="312"/>
                  </a:lnTo>
                  <a:close/>
                  <a:moveTo>
                    <a:pt x="1170" y="2310"/>
                  </a:moveTo>
                  <a:lnTo>
                    <a:pt x="1170" y="2310"/>
                  </a:lnTo>
                  <a:lnTo>
                    <a:pt x="1166" y="2336"/>
                  </a:lnTo>
                  <a:lnTo>
                    <a:pt x="1160" y="2364"/>
                  </a:lnTo>
                  <a:lnTo>
                    <a:pt x="1152" y="2402"/>
                  </a:lnTo>
                  <a:lnTo>
                    <a:pt x="1140" y="2448"/>
                  </a:lnTo>
                  <a:lnTo>
                    <a:pt x="1126" y="2500"/>
                  </a:lnTo>
                  <a:lnTo>
                    <a:pt x="1106" y="2554"/>
                  </a:lnTo>
                  <a:lnTo>
                    <a:pt x="1082" y="2612"/>
                  </a:lnTo>
                  <a:lnTo>
                    <a:pt x="1082" y="2612"/>
                  </a:lnTo>
                  <a:lnTo>
                    <a:pt x="1068" y="2644"/>
                  </a:lnTo>
                  <a:lnTo>
                    <a:pt x="1056" y="2678"/>
                  </a:lnTo>
                  <a:lnTo>
                    <a:pt x="1046" y="2716"/>
                  </a:lnTo>
                  <a:lnTo>
                    <a:pt x="1036" y="2754"/>
                  </a:lnTo>
                  <a:lnTo>
                    <a:pt x="1018" y="2834"/>
                  </a:lnTo>
                  <a:lnTo>
                    <a:pt x="1006" y="2912"/>
                  </a:lnTo>
                  <a:lnTo>
                    <a:pt x="996" y="2984"/>
                  </a:lnTo>
                  <a:lnTo>
                    <a:pt x="988" y="3042"/>
                  </a:lnTo>
                  <a:lnTo>
                    <a:pt x="982" y="3094"/>
                  </a:lnTo>
                  <a:lnTo>
                    <a:pt x="982" y="3094"/>
                  </a:lnTo>
                  <a:lnTo>
                    <a:pt x="992" y="3064"/>
                  </a:lnTo>
                  <a:lnTo>
                    <a:pt x="1002" y="3034"/>
                  </a:lnTo>
                  <a:lnTo>
                    <a:pt x="1016" y="3006"/>
                  </a:lnTo>
                  <a:lnTo>
                    <a:pt x="1030" y="2976"/>
                  </a:lnTo>
                  <a:lnTo>
                    <a:pt x="1048" y="2948"/>
                  </a:lnTo>
                  <a:lnTo>
                    <a:pt x="1066" y="2920"/>
                  </a:lnTo>
                  <a:lnTo>
                    <a:pt x="1086" y="2894"/>
                  </a:lnTo>
                  <a:lnTo>
                    <a:pt x="1106" y="2866"/>
                  </a:lnTo>
                  <a:lnTo>
                    <a:pt x="1150" y="2816"/>
                  </a:lnTo>
                  <a:lnTo>
                    <a:pt x="1198" y="2768"/>
                  </a:lnTo>
                  <a:lnTo>
                    <a:pt x="1248" y="2722"/>
                  </a:lnTo>
                  <a:lnTo>
                    <a:pt x="1298" y="2682"/>
                  </a:lnTo>
                  <a:lnTo>
                    <a:pt x="1348" y="2644"/>
                  </a:lnTo>
                  <a:lnTo>
                    <a:pt x="1394" y="2610"/>
                  </a:lnTo>
                  <a:lnTo>
                    <a:pt x="1438" y="2582"/>
                  </a:lnTo>
                  <a:lnTo>
                    <a:pt x="1476" y="2558"/>
                  </a:lnTo>
                  <a:lnTo>
                    <a:pt x="1532" y="2524"/>
                  </a:lnTo>
                  <a:lnTo>
                    <a:pt x="1554" y="2512"/>
                  </a:lnTo>
                  <a:lnTo>
                    <a:pt x="1554" y="2512"/>
                  </a:lnTo>
                  <a:lnTo>
                    <a:pt x="1536" y="2516"/>
                  </a:lnTo>
                  <a:lnTo>
                    <a:pt x="1516" y="2518"/>
                  </a:lnTo>
                  <a:lnTo>
                    <a:pt x="1498" y="2518"/>
                  </a:lnTo>
                  <a:lnTo>
                    <a:pt x="1480" y="2516"/>
                  </a:lnTo>
                  <a:lnTo>
                    <a:pt x="1462" y="2514"/>
                  </a:lnTo>
                  <a:lnTo>
                    <a:pt x="1446" y="2510"/>
                  </a:lnTo>
                  <a:lnTo>
                    <a:pt x="1410" y="2500"/>
                  </a:lnTo>
                  <a:lnTo>
                    <a:pt x="1378" y="2486"/>
                  </a:lnTo>
                  <a:lnTo>
                    <a:pt x="1346" y="2468"/>
                  </a:lnTo>
                  <a:lnTo>
                    <a:pt x="1316" y="2448"/>
                  </a:lnTo>
                  <a:lnTo>
                    <a:pt x="1288" y="2428"/>
                  </a:lnTo>
                  <a:lnTo>
                    <a:pt x="1262" y="2406"/>
                  </a:lnTo>
                  <a:lnTo>
                    <a:pt x="1240" y="2386"/>
                  </a:lnTo>
                  <a:lnTo>
                    <a:pt x="1202" y="2348"/>
                  </a:lnTo>
                  <a:lnTo>
                    <a:pt x="1178" y="2320"/>
                  </a:lnTo>
                  <a:lnTo>
                    <a:pt x="1170" y="23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 name="Freeform 8"/>
            <p:cNvSpPr/>
            <p:nvPr/>
          </p:nvSpPr>
          <p:spPr bwMode="auto">
            <a:xfrm>
              <a:off x="2384424" y="5734051"/>
              <a:ext cx="3546476" cy="2146301"/>
            </a:xfrm>
            <a:custGeom>
              <a:avLst/>
              <a:gdLst>
                <a:gd name="T0" fmla="*/ 1998 w 2234"/>
                <a:gd name="T1" fmla="*/ 218 h 1352"/>
                <a:gd name="T2" fmla="*/ 1480 w 2234"/>
                <a:gd name="T3" fmla="*/ 308 h 1352"/>
                <a:gd name="T4" fmla="*/ 1052 w 2234"/>
                <a:gd name="T5" fmla="*/ 332 h 1352"/>
                <a:gd name="T6" fmla="*/ 610 w 2234"/>
                <a:gd name="T7" fmla="*/ 290 h 1352"/>
                <a:gd name="T8" fmla="*/ 358 w 2234"/>
                <a:gd name="T9" fmla="*/ 218 h 1352"/>
                <a:gd name="T10" fmla="*/ 166 w 2234"/>
                <a:gd name="T11" fmla="*/ 126 h 1352"/>
                <a:gd name="T12" fmla="*/ 0 w 2234"/>
                <a:gd name="T13" fmla="*/ 0 h 1352"/>
                <a:gd name="T14" fmla="*/ 94 w 2234"/>
                <a:gd name="T15" fmla="*/ 114 h 1352"/>
                <a:gd name="T16" fmla="*/ 252 w 2234"/>
                <a:gd name="T17" fmla="*/ 250 h 1352"/>
                <a:gd name="T18" fmla="*/ 366 w 2234"/>
                <a:gd name="T19" fmla="*/ 444 h 1352"/>
                <a:gd name="T20" fmla="*/ 586 w 2234"/>
                <a:gd name="T21" fmla="*/ 674 h 1352"/>
                <a:gd name="T22" fmla="*/ 790 w 2234"/>
                <a:gd name="T23" fmla="*/ 812 h 1352"/>
                <a:gd name="T24" fmla="*/ 904 w 2234"/>
                <a:gd name="T25" fmla="*/ 922 h 1352"/>
                <a:gd name="T26" fmla="*/ 1038 w 2234"/>
                <a:gd name="T27" fmla="*/ 1104 h 1352"/>
                <a:gd name="T28" fmla="*/ 1268 w 2234"/>
                <a:gd name="T29" fmla="*/ 1266 h 1352"/>
                <a:gd name="T30" fmla="*/ 1426 w 2234"/>
                <a:gd name="T31" fmla="*/ 1322 h 1352"/>
                <a:gd name="T32" fmla="*/ 1540 w 2234"/>
                <a:gd name="T33" fmla="*/ 1346 h 1352"/>
                <a:gd name="T34" fmla="*/ 1602 w 2234"/>
                <a:gd name="T35" fmla="*/ 1344 h 1352"/>
                <a:gd name="T36" fmla="*/ 1668 w 2234"/>
                <a:gd name="T37" fmla="*/ 1286 h 1352"/>
                <a:gd name="T38" fmla="*/ 1714 w 2234"/>
                <a:gd name="T39" fmla="*/ 1196 h 1352"/>
                <a:gd name="T40" fmla="*/ 1702 w 2234"/>
                <a:gd name="T41" fmla="*/ 1164 h 1352"/>
                <a:gd name="T42" fmla="*/ 1596 w 2234"/>
                <a:gd name="T43" fmla="*/ 1164 h 1352"/>
                <a:gd name="T44" fmla="*/ 1340 w 2234"/>
                <a:gd name="T45" fmla="*/ 1120 h 1352"/>
                <a:gd name="T46" fmla="*/ 1124 w 2234"/>
                <a:gd name="T47" fmla="*/ 1034 h 1352"/>
                <a:gd name="T48" fmla="*/ 982 w 2234"/>
                <a:gd name="T49" fmla="*/ 932 h 1352"/>
                <a:gd name="T50" fmla="*/ 1014 w 2234"/>
                <a:gd name="T51" fmla="*/ 912 h 1352"/>
                <a:gd name="T52" fmla="*/ 1246 w 2234"/>
                <a:gd name="T53" fmla="*/ 976 h 1352"/>
                <a:gd name="T54" fmla="*/ 1516 w 2234"/>
                <a:gd name="T55" fmla="*/ 1012 h 1352"/>
                <a:gd name="T56" fmla="*/ 1764 w 2234"/>
                <a:gd name="T57" fmla="*/ 1016 h 1352"/>
                <a:gd name="T58" fmla="*/ 1828 w 2234"/>
                <a:gd name="T59" fmla="*/ 1016 h 1352"/>
                <a:gd name="T60" fmla="*/ 1922 w 2234"/>
                <a:gd name="T61" fmla="*/ 966 h 1352"/>
                <a:gd name="T62" fmla="*/ 2002 w 2234"/>
                <a:gd name="T63" fmla="*/ 854 h 1352"/>
                <a:gd name="T64" fmla="*/ 2038 w 2234"/>
                <a:gd name="T65" fmla="*/ 740 h 1352"/>
                <a:gd name="T66" fmla="*/ 2020 w 2234"/>
                <a:gd name="T67" fmla="*/ 700 h 1352"/>
                <a:gd name="T68" fmla="*/ 1964 w 2234"/>
                <a:gd name="T69" fmla="*/ 708 h 1352"/>
                <a:gd name="T70" fmla="*/ 1546 w 2234"/>
                <a:gd name="T71" fmla="*/ 742 h 1352"/>
                <a:gd name="T72" fmla="*/ 1216 w 2234"/>
                <a:gd name="T73" fmla="*/ 728 h 1352"/>
                <a:gd name="T74" fmla="*/ 858 w 2234"/>
                <a:gd name="T75" fmla="*/ 660 h 1352"/>
                <a:gd name="T76" fmla="*/ 554 w 2234"/>
                <a:gd name="T77" fmla="*/ 528 h 1352"/>
                <a:gd name="T78" fmla="*/ 406 w 2234"/>
                <a:gd name="T79" fmla="*/ 420 h 1352"/>
                <a:gd name="T80" fmla="*/ 278 w 2234"/>
                <a:gd name="T81" fmla="*/ 284 h 1352"/>
                <a:gd name="T82" fmla="*/ 436 w 2234"/>
                <a:gd name="T83" fmla="*/ 364 h 1352"/>
                <a:gd name="T84" fmla="*/ 720 w 2234"/>
                <a:gd name="T85" fmla="*/ 482 h 1352"/>
                <a:gd name="T86" fmla="*/ 974 w 2234"/>
                <a:gd name="T87" fmla="*/ 542 h 1352"/>
                <a:gd name="T88" fmla="*/ 1274 w 2234"/>
                <a:gd name="T89" fmla="*/ 572 h 1352"/>
                <a:gd name="T90" fmla="*/ 1620 w 2234"/>
                <a:gd name="T91" fmla="*/ 566 h 1352"/>
                <a:gd name="T92" fmla="*/ 1936 w 2234"/>
                <a:gd name="T93" fmla="*/ 526 h 1352"/>
                <a:gd name="T94" fmla="*/ 2012 w 2234"/>
                <a:gd name="T95" fmla="*/ 518 h 1352"/>
                <a:gd name="T96" fmla="*/ 2120 w 2234"/>
                <a:gd name="T97" fmla="*/ 452 h 1352"/>
                <a:gd name="T98" fmla="*/ 2202 w 2234"/>
                <a:gd name="T99" fmla="*/ 324 h 1352"/>
                <a:gd name="T100" fmla="*/ 2234 w 2234"/>
                <a:gd name="T101" fmla="*/ 204 h 1352"/>
                <a:gd name="T102" fmla="*/ 2206 w 2234"/>
                <a:gd name="T103" fmla="*/ 166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34" h="1352">
                  <a:moveTo>
                    <a:pt x="2176" y="166"/>
                  </a:moveTo>
                  <a:lnTo>
                    <a:pt x="2138" y="182"/>
                  </a:lnTo>
                  <a:lnTo>
                    <a:pt x="2138" y="182"/>
                  </a:lnTo>
                  <a:lnTo>
                    <a:pt x="2074" y="200"/>
                  </a:lnTo>
                  <a:lnTo>
                    <a:pt x="1998" y="218"/>
                  </a:lnTo>
                  <a:lnTo>
                    <a:pt x="1896" y="240"/>
                  </a:lnTo>
                  <a:lnTo>
                    <a:pt x="1774" y="264"/>
                  </a:lnTo>
                  <a:lnTo>
                    <a:pt x="1634" y="288"/>
                  </a:lnTo>
                  <a:lnTo>
                    <a:pt x="1558" y="298"/>
                  </a:lnTo>
                  <a:lnTo>
                    <a:pt x="1480" y="308"/>
                  </a:lnTo>
                  <a:lnTo>
                    <a:pt x="1398" y="316"/>
                  </a:lnTo>
                  <a:lnTo>
                    <a:pt x="1314" y="322"/>
                  </a:lnTo>
                  <a:lnTo>
                    <a:pt x="1228" y="328"/>
                  </a:lnTo>
                  <a:lnTo>
                    <a:pt x="1140" y="330"/>
                  </a:lnTo>
                  <a:lnTo>
                    <a:pt x="1052" y="332"/>
                  </a:lnTo>
                  <a:lnTo>
                    <a:pt x="962" y="330"/>
                  </a:lnTo>
                  <a:lnTo>
                    <a:pt x="874" y="324"/>
                  </a:lnTo>
                  <a:lnTo>
                    <a:pt x="784" y="316"/>
                  </a:lnTo>
                  <a:lnTo>
                    <a:pt x="696" y="304"/>
                  </a:lnTo>
                  <a:lnTo>
                    <a:pt x="610" y="290"/>
                  </a:lnTo>
                  <a:lnTo>
                    <a:pt x="524" y="270"/>
                  </a:lnTo>
                  <a:lnTo>
                    <a:pt x="480" y="258"/>
                  </a:lnTo>
                  <a:lnTo>
                    <a:pt x="440" y="246"/>
                  </a:lnTo>
                  <a:lnTo>
                    <a:pt x="398" y="232"/>
                  </a:lnTo>
                  <a:lnTo>
                    <a:pt x="358" y="218"/>
                  </a:lnTo>
                  <a:lnTo>
                    <a:pt x="318" y="202"/>
                  </a:lnTo>
                  <a:lnTo>
                    <a:pt x="278" y="186"/>
                  </a:lnTo>
                  <a:lnTo>
                    <a:pt x="240" y="166"/>
                  </a:lnTo>
                  <a:lnTo>
                    <a:pt x="204" y="148"/>
                  </a:lnTo>
                  <a:lnTo>
                    <a:pt x="166" y="126"/>
                  </a:lnTo>
                  <a:lnTo>
                    <a:pt x="132" y="104"/>
                  </a:lnTo>
                  <a:lnTo>
                    <a:pt x="96" y="80"/>
                  </a:lnTo>
                  <a:lnTo>
                    <a:pt x="64" y="54"/>
                  </a:lnTo>
                  <a:lnTo>
                    <a:pt x="32" y="28"/>
                  </a:lnTo>
                  <a:lnTo>
                    <a:pt x="0" y="0"/>
                  </a:lnTo>
                  <a:lnTo>
                    <a:pt x="0" y="0"/>
                  </a:lnTo>
                  <a:lnTo>
                    <a:pt x="14" y="20"/>
                  </a:lnTo>
                  <a:lnTo>
                    <a:pt x="32" y="44"/>
                  </a:lnTo>
                  <a:lnTo>
                    <a:pt x="60" y="76"/>
                  </a:lnTo>
                  <a:lnTo>
                    <a:pt x="94" y="114"/>
                  </a:lnTo>
                  <a:lnTo>
                    <a:pt x="138" y="156"/>
                  </a:lnTo>
                  <a:lnTo>
                    <a:pt x="190" y="202"/>
                  </a:lnTo>
                  <a:lnTo>
                    <a:pt x="220" y="226"/>
                  </a:lnTo>
                  <a:lnTo>
                    <a:pt x="252" y="250"/>
                  </a:lnTo>
                  <a:lnTo>
                    <a:pt x="252" y="250"/>
                  </a:lnTo>
                  <a:lnTo>
                    <a:pt x="266" y="278"/>
                  </a:lnTo>
                  <a:lnTo>
                    <a:pt x="292" y="332"/>
                  </a:lnTo>
                  <a:lnTo>
                    <a:pt x="312" y="364"/>
                  </a:lnTo>
                  <a:lnTo>
                    <a:pt x="336" y="402"/>
                  </a:lnTo>
                  <a:lnTo>
                    <a:pt x="366" y="444"/>
                  </a:lnTo>
                  <a:lnTo>
                    <a:pt x="400" y="486"/>
                  </a:lnTo>
                  <a:lnTo>
                    <a:pt x="438" y="532"/>
                  </a:lnTo>
                  <a:lnTo>
                    <a:pt x="482" y="580"/>
                  </a:lnTo>
                  <a:lnTo>
                    <a:pt x="532" y="628"/>
                  </a:lnTo>
                  <a:lnTo>
                    <a:pt x="586" y="674"/>
                  </a:lnTo>
                  <a:lnTo>
                    <a:pt x="648" y="722"/>
                  </a:lnTo>
                  <a:lnTo>
                    <a:pt x="682" y="746"/>
                  </a:lnTo>
                  <a:lnTo>
                    <a:pt x="716" y="768"/>
                  </a:lnTo>
                  <a:lnTo>
                    <a:pt x="752" y="790"/>
                  </a:lnTo>
                  <a:lnTo>
                    <a:pt x="790" y="812"/>
                  </a:lnTo>
                  <a:lnTo>
                    <a:pt x="830" y="832"/>
                  </a:lnTo>
                  <a:lnTo>
                    <a:pt x="870" y="854"/>
                  </a:lnTo>
                  <a:lnTo>
                    <a:pt x="870" y="854"/>
                  </a:lnTo>
                  <a:lnTo>
                    <a:pt x="886" y="886"/>
                  </a:lnTo>
                  <a:lnTo>
                    <a:pt x="904" y="922"/>
                  </a:lnTo>
                  <a:lnTo>
                    <a:pt x="924" y="958"/>
                  </a:lnTo>
                  <a:lnTo>
                    <a:pt x="948" y="994"/>
                  </a:lnTo>
                  <a:lnTo>
                    <a:pt x="974" y="1032"/>
                  </a:lnTo>
                  <a:lnTo>
                    <a:pt x="1004" y="1068"/>
                  </a:lnTo>
                  <a:lnTo>
                    <a:pt x="1038" y="1104"/>
                  </a:lnTo>
                  <a:lnTo>
                    <a:pt x="1076" y="1140"/>
                  </a:lnTo>
                  <a:lnTo>
                    <a:pt x="1118" y="1174"/>
                  </a:lnTo>
                  <a:lnTo>
                    <a:pt x="1164" y="1208"/>
                  </a:lnTo>
                  <a:lnTo>
                    <a:pt x="1214" y="1238"/>
                  </a:lnTo>
                  <a:lnTo>
                    <a:pt x="1268" y="1266"/>
                  </a:lnTo>
                  <a:lnTo>
                    <a:pt x="1298" y="1278"/>
                  </a:lnTo>
                  <a:lnTo>
                    <a:pt x="1328" y="1290"/>
                  </a:lnTo>
                  <a:lnTo>
                    <a:pt x="1360" y="1302"/>
                  </a:lnTo>
                  <a:lnTo>
                    <a:pt x="1392" y="1312"/>
                  </a:lnTo>
                  <a:lnTo>
                    <a:pt x="1426" y="1322"/>
                  </a:lnTo>
                  <a:lnTo>
                    <a:pt x="1462" y="1330"/>
                  </a:lnTo>
                  <a:lnTo>
                    <a:pt x="1500" y="1338"/>
                  </a:lnTo>
                  <a:lnTo>
                    <a:pt x="1538" y="1344"/>
                  </a:lnTo>
                  <a:lnTo>
                    <a:pt x="1538" y="1344"/>
                  </a:lnTo>
                  <a:lnTo>
                    <a:pt x="1540" y="1346"/>
                  </a:lnTo>
                  <a:lnTo>
                    <a:pt x="1550" y="1350"/>
                  </a:lnTo>
                  <a:lnTo>
                    <a:pt x="1562" y="1352"/>
                  </a:lnTo>
                  <a:lnTo>
                    <a:pt x="1580" y="1352"/>
                  </a:lnTo>
                  <a:lnTo>
                    <a:pt x="1590" y="1348"/>
                  </a:lnTo>
                  <a:lnTo>
                    <a:pt x="1602" y="1344"/>
                  </a:lnTo>
                  <a:lnTo>
                    <a:pt x="1614" y="1338"/>
                  </a:lnTo>
                  <a:lnTo>
                    <a:pt x="1626" y="1330"/>
                  </a:lnTo>
                  <a:lnTo>
                    <a:pt x="1640" y="1318"/>
                  </a:lnTo>
                  <a:lnTo>
                    <a:pt x="1654" y="1304"/>
                  </a:lnTo>
                  <a:lnTo>
                    <a:pt x="1668" y="1286"/>
                  </a:lnTo>
                  <a:lnTo>
                    <a:pt x="1682" y="1266"/>
                  </a:lnTo>
                  <a:lnTo>
                    <a:pt x="1682" y="1266"/>
                  </a:lnTo>
                  <a:lnTo>
                    <a:pt x="1700" y="1232"/>
                  </a:lnTo>
                  <a:lnTo>
                    <a:pt x="1712" y="1206"/>
                  </a:lnTo>
                  <a:lnTo>
                    <a:pt x="1714" y="1196"/>
                  </a:lnTo>
                  <a:lnTo>
                    <a:pt x="1714" y="1188"/>
                  </a:lnTo>
                  <a:lnTo>
                    <a:pt x="1714" y="1180"/>
                  </a:lnTo>
                  <a:lnTo>
                    <a:pt x="1714" y="1176"/>
                  </a:lnTo>
                  <a:lnTo>
                    <a:pt x="1708" y="1168"/>
                  </a:lnTo>
                  <a:lnTo>
                    <a:pt x="1702" y="1164"/>
                  </a:lnTo>
                  <a:lnTo>
                    <a:pt x="1696" y="1162"/>
                  </a:lnTo>
                  <a:lnTo>
                    <a:pt x="1678" y="1166"/>
                  </a:lnTo>
                  <a:lnTo>
                    <a:pt x="1678" y="1166"/>
                  </a:lnTo>
                  <a:lnTo>
                    <a:pt x="1656" y="1166"/>
                  </a:lnTo>
                  <a:lnTo>
                    <a:pt x="1596" y="1164"/>
                  </a:lnTo>
                  <a:lnTo>
                    <a:pt x="1556" y="1160"/>
                  </a:lnTo>
                  <a:lnTo>
                    <a:pt x="1508" y="1154"/>
                  </a:lnTo>
                  <a:lnTo>
                    <a:pt x="1456" y="1146"/>
                  </a:lnTo>
                  <a:lnTo>
                    <a:pt x="1400" y="1134"/>
                  </a:lnTo>
                  <a:lnTo>
                    <a:pt x="1340" y="1120"/>
                  </a:lnTo>
                  <a:lnTo>
                    <a:pt x="1280" y="1102"/>
                  </a:lnTo>
                  <a:lnTo>
                    <a:pt x="1218" y="1078"/>
                  </a:lnTo>
                  <a:lnTo>
                    <a:pt x="1186" y="1064"/>
                  </a:lnTo>
                  <a:lnTo>
                    <a:pt x="1156" y="1050"/>
                  </a:lnTo>
                  <a:lnTo>
                    <a:pt x="1124" y="1034"/>
                  </a:lnTo>
                  <a:lnTo>
                    <a:pt x="1094" y="1018"/>
                  </a:lnTo>
                  <a:lnTo>
                    <a:pt x="1066" y="998"/>
                  </a:lnTo>
                  <a:lnTo>
                    <a:pt x="1036" y="978"/>
                  </a:lnTo>
                  <a:lnTo>
                    <a:pt x="1008" y="956"/>
                  </a:lnTo>
                  <a:lnTo>
                    <a:pt x="982" y="932"/>
                  </a:lnTo>
                  <a:lnTo>
                    <a:pt x="956" y="908"/>
                  </a:lnTo>
                  <a:lnTo>
                    <a:pt x="932" y="880"/>
                  </a:lnTo>
                  <a:lnTo>
                    <a:pt x="932" y="880"/>
                  </a:lnTo>
                  <a:lnTo>
                    <a:pt x="972" y="896"/>
                  </a:lnTo>
                  <a:lnTo>
                    <a:pt x="1014" y="912"/>
                  </a:lnTo>
                  <a:lnTo>
                    <a:pt x="1058" y="928"/>
                  </a:lnTo>
                  <a:lnTo>
                    <a:pt x="1102" y="942"/>
                  </a:lnTo>
                  <a:lnTo>
                    <a:pt x="1148" y="954"/>
                  </a:lnTo>
                  <a:lnTo>
                    <a:pt x="1196" y="966"/>
                  </a:lnTo>
                  <a:lnTo>
                    <a:pt x="1246" y="976"/>
                  </a:lnTo>
                  <a:lnTo>
                    <a:pt x="1296" y="986"/>
                  </a:lnTo>
                  <a:lnTo>
                    <a:pt x="1350" y="996"/>
                  </a:lnTo>
                  <a:lnTo>
                    <a:pt x="1404" y="1002"/>
                  </a:lnTo>
                  <a:lnTo>
                    <a:pt x="1460" y="1008"/>
                  </a:lnTo>
                  <a:lnTo>
                    <a:pt x="1516" y="1012"/>
                  </a:lnTo>
                  <a:lnTo>
                    <a:pt x="1576" y="1016"/>
                  </a:lnTo>
                  <a:lnTo>
                    <a:pt x="1638" y="1018"/>
                  </a:lnTo>
                  <a:lnTo>
                    <a:pt x="1700" y="1018"/>
                  </a:lnTo>
                  <a:lnTo>
                    <a:pt x="1764" y="1016"/>
                  </a:lnTo>
                  <a:lnTo>
                    <a:pt x="1764" y="1016"/>
                  </a:lnTo>
                  <a:lnTo>
                    <a:pt x="1770" y="1018"/>
                  </a:lnTo>
                  <a:lnTo>
                    <a:pt x="1786" y="1020"/>
                  </a:lnTo>
                  <a:lnTo>
                    <a:pt x="1798" y="1020"/>
                  </a:lnTo>
                  <a:lnTo>
                    <a:pt x="1812" y="1018"/>
                  </a:lnTo>
                  <a:lnTo>
                    <a:pt x="1828" y="1016"/>
                  </a:lnTo>
                  <a:lnTo>
                    <a:pt x="1844" y="1012"/>
                  </a:lnTo>
                  <a:lnTo>
                    <a:pt x="1862" y="1006"/>
                  </a:lnTo>
                  <a:lnTo>
                    <a:pt x="1882" y="996"/>
                  </a:lnTo>
                  <a:lnTo>
                    <a:pt x="1902" y="984"/>
                  </a:lnTo>
                  <a:lnTo>
                    <a:pt x="1922" y="966"/>
                  </a:lnTo>
                  <a:lnTo>
                    <a:pt x="1942" y="946"/>
                  </a:lnTo>
                  <a:lnTo>
                    <a:pt x="1962" y="920"/>
                  </a:lnTo>
                  <a:lnTo>
                    <a:pt x="1982" y="890"/>
                  </a:lnTo>
                  <a:lnTo>
                    <a:pt x="2002" y="854"/>
                  </a:lnTo>
                  <a:lnTo>
                    <a:pt x="2002" y="854"/>
                  </a:lnTo>
                  <a:lnTo>
                    <a:pt x="2016" y="824"/>
                  </a:lnTo>
                  <a:lnTo>
                    <a:pt x="2026" y="798"/>
                  </a:lnTo>
                  <a:lnTo>
                    <a:pt x="2032" y="776"/>
                  </a:lnTo>
                  <a:lnTo>
                    <a:pt x="2036" y="756"/>
                  </a:lnTo>
                  <a:lnTo>
                    <a:pt x="2038" y="740"/>
                  </a:lnTo>
                  <a:lnTo>
                    <a:pt x="2038" y="728"/>
                  </a:lnTo>
                  <a:lnTo>
                    <a:pt x="2034" y="718"/>
                  </a:lnTo>
                  <a:lnTo>
                    <a:pt x="2030" y="710"/>
                  </a:lnTo>
                  <a:lnTo>
                    <a:pt x="2026" y="704"/>
                  </a:lnTo>
                  <a:lnTo>
                    <a:pt x="2020" y="700"/>
                  </a:lnTo>
                  <a:lnTo>
                    <a:pt x="2008" y="696"/>
                  </a:lnTo>
                  <a:lnTo>
                    <a:pt x="1998" y="696"/>
                  </a:lnTo>
                  <a:lnTo>
                    <a:pt x="1994" y="696"/>
                  </a:lnTo>
                  <a:lnTo>
                    <a:pt x="1964" y="708"/>
                  </a:lnTo>
                  <a:lnTo>
                    <a:pt x="1964" y="708"/>
                  </a:lnTo>
                  <a:lnTo>
                    <a:pt x="1910" y="716"/>
                  </a:lnTo>
                  <a:lnTo>
                    <a:pt x="1846" y="724"/>
                  </a:lnTo>
                  <a:lnTo>
                    <a:pt x="1762" y="732"/>
                  </a:lnTo>
                  <a:lnTo>
                    <a:pt x="1662" y="738"/>
                  </a:lnTo>
                  <a:lnTo>
                    <a:pt x="1546" y="742"/>
                  </a:lnTo>
                  <a:lnTo>
                    <a:pt x="1484" y="744"/>
                  </a:lnTo>
                  <a:lnTo>
                    <a:pt x="1420" y="742"/>
                  </a:lnTo>
                  <a:lnTo>
                    <a:pt x="1354" y="740"/>
                  </a:lnTo>
                  <a:lnTo>
                    <a:pt x="1284" y="736"/>
                  </a:lnTo>
                  <a:lnTo>
                    <a:pt x="1216" y="728"/>
                  </a:lnTo>
                  <a:lnTo>
                    <a:pt x="1144" y="720"/>
                  </a:lnTo>
                  <a:lnTo>
                    <a:pt x="1074" y="708"/>
                  </a:lnTo>
                  <a:lnTo>
                    <a:pt x="1002" y="696"/>
                  </a:lnTo>
                  <a:lnTo>
                    <a:pt x="930" y="678"/>
                  </a:lnTo>
                  <a:lnTo>
                    <a:pt x="858" y="660"/>
                  </a:lnTo>
                  <a:lnTo>
                    <a:pt x="788" y="636"/>
                  </a:lnTo>
                  <a:lnTo>
                    <a:pt x="720" y="610"/>
                  </a:lnTo>
                  <a:lnTo>
                    <a:pt x="652" y="580"/>
                  </a:lnTo>
                  <a:lnTo>
                    <a:pt x="586" y="546"/>
                  </a:lnTo>
                  <a:lnTo>
                    <a:pt x="554" y="528"/>
                  </a:lnTo>
                  <a:lnTo>
                    <a:pt x="524" y="510"/>
                  </a:lnTo>
                  <a:lnTo>
                    <a:pt x="492" y="488"/>
                  </a:lnTo>
                  <a:lnTo>
                    <a:pt x="464" y="468"/>
                  </a:lnTo>
                  <a:lnTo>
                    <a:pt x="434" y="444"/>
                  </a:lnTo>
                  <a:lnTo>
                    <a:pt x="406" y="420"/>
                  </a:lnTo>
                  <a:lnTo>
                    <a:pt x="378" y="396"/>
                  </a:lnTo>
                  <a:lnTo>
                    <a:pt x="352" y="370"/>
                  </a:lnTo>
                  <a:lnTo>
                    <a:pt x="326" y="342"/>
                  </a:lnTo>
                  <a:lnTo>
                    <a:pt x="302" y="314"/>
                  </a:lnTo>
                  <a:lnTo>
                    <a:pt x="278" y="284"/>
                  </a:lnTo>
                  <a:lnTo>
                    <a:pt x="256" y="252"/>
                  </a:lnTo>
                  <a:lnTo>
                    <a:pt x="256" y="252"/>
                  </a:lnTo>
                  <a:lnTo>
                    <a:pt x="310" y="290"/>
                  </a:lnTo>
                  <a:lnTo>
                    <a:pt x="370" y="328"/>
                  </a:lnTo>
                  <a:lnTo>
                    <a:pt x="436" y="364"/>
                  </a:lnTo>
                  <a:lnTo>
                    <a:pt x="510" y="400"/>
                  </a:lnTo>
                  <a:lnTo>
                    <a:pt x="590" y="434"/>
                  </a:lnTo>
                  <a:lnTo>
                    <a:pt x="632" y="450"/>
                  </a:lnTo>
                  <a:lnTo>
                    <a:pt x="676" y="466"/>
                  </a:lnTo>
                  <a:lnTo>
                    <a:pt x="720" y="482"/>
                  </a:lnTo>
                  <a:lnTo>
                    <a:pt x="768" y="496"/>
                  </a:lnTo>
                  <a:lnTo>
                    <a:pt x="816" y="508"/>
                  </a:lnTo>
                  <a:lnTo>
                    <a:pt x="868" y="520"/>
                  </a:lnTo>
                  <a:lnTo>
                    <a:pt x="920" y="532"/>
                  </a:lnTo>
                  <a:lnTo>
                    <a:pt x="974" y="542"/>
                  </a:lnTo>
                  <a:lnTo>
                    <a:pt x="1030" y="550"/>
                  </a:lnTo>
                  <a:lnTo>
                    <a:pt x="1088" y="558"/>
                  </a:lnTo>
                  <a:lnTo>
                    <a:pt x="1148" y="564"/>
                  </a:lnTo>
                  <a:lnTo>
                    <a:pt x="1210" y="570"/>
                  </a:lnTo>
                  <a:lnTo>
                    <a:pt x="1274" y="572"/>
                  </a:lnTo>
                  <a:lnTo>
                    <a:pt x="1340" y="574"/>
                  </a:lnTo>
                  <a:lnTo>
                    <a:pt x="1406" y="576"/>
                  </a:lnTo>
                  <a:lnTo>
                    <a:pt x="1476" y="574"/>
                  </a:lnTo>
                  <a:lnTo>
                    <a:pt x="1548" y="570"/>
                  </a:lnTo>
                  <a:lnTo>
                    <a:pt x="1620" y="566"/>
                  </a:lnTo>
                  <a:lnTo>
                    <a:pt x="1696" y="560"/>
                  </a:lnTo>
                  <a:lnTo>
                    <a:pt x="1774" y="550"/>
                  </a:lnTo>
                  <a:lnTo>
                    <a:pt x="1854" y="540"/>
                  </a:lnTo>
                  <a:lnTo>
                    <a:pt x="1936" y="526"/>
                  </a:lnTo>
                  <a:lnTo>
                    <a:pt x="1936" y="526"/>
                  </a:lnTo>
                  <a:lnTo>
                    <a:pt x="1942" y="528"/>
                  </a:lnTo>
                  <a:lnTo>
                    <a:pt x="1964" y="526"/>
                  </a:lnTo>
                  <a:lnTo>
                    <a:pt x="1978" y="526"/>
                  </a:lnTo>
                  <a:lnTo>
                    <a:pt x="1994" y="522"/>
                  </a:lnTo>
                  <a:lnTo>
                    <a:pt x="2012" y="518"/>
                  </a:lnTo>
                  <a:lnTo>
                    <a:pt x="2032" y="510"/>
                  </a:lnTo>
                  <a:lnTo>
                    <a:pt x="2054" y="500"/>
                  </a:lnTo>
                  <a:lnTo>
                    <a:pt x="2076" y="488"/>
                  </a:lnTo>
                  <a:lnTo>
                    <a:pt x="2098" y="472"/>
                  </a:lnTo>
                  <a:lnTo>
                    <a:pt x="2120" y="452"/>
                  </a:lnTo>
                  <a:lnTo>
                    <a:pt x="2142" y="426"/>
                  </a:lnTo>
                  <a:lnTo>
                    <a:pt x="2164" y="398"/>
                  </a:lnTo>
                  <a:lnTo>
                    <a:pt x="2184" y="364"/>
                  </a:lnTo>
                  <a:lnTo>
                    <a:pt x="2202" y="324"/>
                  </a:lnTo>
                  <a:lnTo>
                    <a:pt x="2202" y="324"/>
                  </a:lnTo>
                  <a:lnTo>
                    <a:pt x="2216" y="292"/>
                  </a:lnTo>
                  <a:lnTo>
                    <a:pt x="2226" y="264"/>
                  </a:lnTo>
                  <a:lnTo>
                    <a:pt x="2232" y="240"/>
                  </a:lnTo>
                  <a:lnTo>
                    <a:pt x="2234" y="220"/>
                  </a:lnTo>
                  <a:lnTo>
                    <a:pt x="2234" y="204"/>
                  </a:lnTo>
                  <a:lnTo>
                    <a:pt x="2230" y="190"/>
                  </a:lnTo>
                  <a:lnTo>
                    <a:pt x="2226" y="180"/>
                  </a:lnTo>
                  <a:lnTo>
                    <a:pt x="2220" y="174"/>
                  </a:lnTo>
                  <a:lnTo>
                    <a:pt x="2214" y="168"/>
                  </a:lnTo>
                  <a:lnTo>
                    <a:pt x="2206" y="166"/>
                  </a:lnTo>
                  <a:lnTo>
                    <a:pt x="2198" y="164"/>
                  </a:lnTo>
                  <a:lnTo>
                    <a:pt x="2192" y="164"/>
                  </a:lnTo>
                  <a:lnTo>
                    <a:pt x="2180" y="166"/>
                  </a:lnTo>
                  <a:lnTo>
                    <a:pt x="2176" y="166"/>
                  </a:lnTo>
                </a:path>
              </a:pathLst>
            </a:cu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 name="Freeform 9"/>
            <p:cNvSpPr/>
            <p:nvPr/>
          </p:nvSpPr>
          <p:spPr bwMode="auto">
            <a:xfrm>
              <a:off x="3883024" y="7308853"/>
              <a:ext cx="965199" cy="1028701"/>
            </a:xfrm>
            <a:custGeom>
              <a:avLst/>
              <a:gdLst>
                <a:gd name="T0" fmla="*/ 584 w 608"/>
                <a:gd name="T1" fmla="*/ 528 h 648"/>
                <a:gd name="T2" fmla="*/ 560 w 608"/>
                <a:gd name="T3" fmla="*/ 522 h 648"/>
                <a:gd name="T4" fmla="*/ 462 w 608"/>
                <a:gd name="T5" fmla="*/ 486 h 648"/>
                <a:gd name="T6" fmla="*/ 368 w 608"/>
                <a:gd name="T7" fmla="*/ 444 h 648"/>
                <a:gd name="T8" fmla="*/ 264 w 608"/>
                <a:gd name="T9" fmla="*/ 382 h 648"/>
                <a:gd name="T10" fmla="*/ 214 w 608"/>
                <a:gd name="T11" fmla="*/ 344 h 648"/>
                <a:gd name="T12" fmla="*/ 164 w 608"/>
                <a:gd name="T13" fmla="*/ 302 h 648"/>
                <a:gd name="T14" fmla="*/ 120 w 608"/>
                <a:gd name="T15" fmla="*/ 252 h 648"/>
                <a:gd name="T16" fmla="*/ 78 w 608"/>
                <a:gd name="T17" fmla="*/ 198 h 648"/>
                <a:gd name="T18" fmla="*/ 44 w 608"/>
                <a:gd name="T19" fmla="*/ 138 h 648"/>
                <a:gd name="T20" fmla="*/ 18 w 608"/>
                <a:gd name="T21" fmla="*/ 72 h 648"/>
                <a:gd name="T22" fmla="*/ 0 w 608"/>
                <a:gd name="T23" fmla="*/ 0 h 648"/>
                <a:gd name="T24" fmla="*/ 0 w 608"/>
                <a:gd name="T25" fmla="*/ 18 h 648"/>
                <a:gd name="T26" fmla="*/ 6 w 608"/>
                <a:gd name="T27" fmla="*/ 70 h 648"/>
                <a:gd name="T28" fmla="*/ 20 w 608"/>
                <a:gd name="T29" fmla="*/ 148 h 648"/>
                <a:gd name="T30" fmla="*/ 52 w 608"/>
                <a:gd name="T31" fmla="*/ 242 h 648"/>
                <a:gd name="T32" fmla="*/ 88 w 608"/>
                <a:gd name="T33" fmla="*/ 318 h 648"/>
                <a:gd name="T34" fmla="*/ 122 w 608"/>
                <a:gd name="T35" fmla="*/ 372 h 648"/>
                <a:gd name="T36" fmla="*/ 162 w 608"/>
                <a:gd name="T37" fmla="*/ 424 h 648"/>
                <a:gd name="T38" fmla="*/ 212 w 608"/>
                <a:gd name="T39" fmla="*/ 476 h 648"/>
                <a:gd name="T40" fmla="*/ 268 w 608"/>
                <a:gd name="T41" fmla="*/ 526 h 648"/>
                <a:gd name="T42" fmla="*/ 336 w 608"/>
                <a:gd name="T43" fmla="*/ 572 h 648"/>
                <a:gd name="T44" fmla="*/ 414 w 608"/>
                <a:gd name="T45" fmla="*/ 614 h 648"/>
                <a:gd name="T46" fmla="*/ 456 w 608"/>
                <a:gd name="T47" fmla="*/ 634 h 648"/>
                <a:gd name="T48" fmla="*/ 474 w 608"/>
                <a:gd name="T49" fmla="*/ 644 h 648"/>
                <a:gd name="T50" fmla="*/ 504 w 608"/>
                <a:gd name="T51" fmla="*/ 646 h 648"/>
                <a:gd name="T52" fmla="*/ 524 w 608"/>
                <a:gd name="T53" fmla="*/ 640 h 648"/>
                <a:gd name="T54" fmla="*/ 548 w 608"/>
                <a:gd name="T55" fmla="*/ 626 h 648"/>
                <a:gd name="T56" fmla="*/ 574 w 608"/>
                <a:gd name="T57" fmla="*/ 604 h 648"/>
                <a:gd name="T58" fmla="*/ 592 w 608"/>
                <a:gd name="T59" fmla="*/ 582 h 648"/>
                <a:gd name="T60" fmla="*/ 608 w 608"/>
                <a:gd name="T61" fmla="*/ 550 h 648"/>
                <a:gd name="T62" fmla="*/ 606 w 608"/>
                <a:gd name="T63" fmla="*/ 534 h 648"/>
                <a:gd name="T64" fmla="*/ 598 w 608"/>
                <a:gd name="T65" fmla="*/ 52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8" h="648">
                  <a:moveTo>
                    <a:pt x="598" y="528"/>
                  </a:moveTo>
                  <a:lnTo>
                    <a:pt x="584" y="528"/>
                  </a:lnTo>
                  <a:lnTo>
                    <a:pt x="584" y="528"/>
                  </a:lnTo>
                  <a:lnTo>
                    <a:pt x="560" y="522"/>
                  </a:lnTo>
                  <a:lnTo>
                    <a:pt x="502" y="502"/>
                  </a:lnTo>
                  <a:lnTo>
                    <a:pt x="462" y="486"/>
                  </a:lnTo>
                  <a:lnTo>
                    <a:pt x="416" y="468"/>
                  </a:lnTo>
                  <a:lnTo>
                    <a:pt x="368" y="444"/>
                  </a:lnTo>
                  <a:lnTo>
                    <a:pt x="316" y="416"/>
                  </a:lnTo>
                  <a:lnTo>
                    <a:pt x="264" y="382"/>
                  </a:lnTo>
                  <a:lnTo>
                    <a:pt x="240" y="364"/>
                  </a:lnTo>
                  <a:lnTo>
                    <a:pt x="214" y="344"/>
                  </a:lnTo>
                  <a:lnTo>
                    <a:pt x="188" y="324"/>
                  </a:lnTo>
                  <a:lnTo>
                    <a:pt x="164" y="302"/>
                  </a:lnTo>
                  <a:lnTo>
                    <a:pt x="142" y="278"/>
                  </a:lnTo>
                  <a:lnTo>
                    <a:pt x="120" y="252"/>
                  </a:lnTo>
                  <a:lnTo>
                    <a:pt x="98" y="226"/>
                  </a:lnTo>
                  <a:lnTo>
                    <a:pt x="78" y="198"/>
                  </a:lnTo>
                  <a:lnTo>
                    <a:pt x="60" y="170"/>
                  </a:lnTo>
                  <a:lnTo>
                    <a:pt x="44" y="138"/>
                  </a:lnTo>
                  <a:lnTo>
                    <a:pt x="30" y="106"/>
                  </a:lnTo>
                  <a:lnTo>
                    <a:pt x="18" y="72"/>
                  </a:lnTo>
                  <a:lnTo>
                    <a:pt x="8" y="36"/>
                  </a:lnTo>
                  <a:lnTo>
                    <a:pt x="0" y="0"/>
                  </a:lnTo>
                  <a:lnTo>
                    <a:pt x="0" y="0"/>
                  </a:lnTo>
                  <a:lnTo>
                    <a:pt x="0" y="18"/>
                  </a:lnTo>
                  <a:lnTo>
                    <a:pt x="2" y="40"/>
                  </a:lnTo>
                  <a:lnTo>
                    <a:pt x="6" y="70"/>
                  </a:lnTo>
                  <a:lnTo>
                    <a:pt x="10" y="106"/>
                  </a:lnTo>
                  <a:lnTo>
                    <a:pt x="20" y="148"/>
                  </a:lnTo>
                  <a:lnTo>
                    <a:pt x="34" y="192"/>
                  </a:lnTo>
                  <a:lnTo>
                    <a:pt x="52" y="242"/>
                  </a:lnTo>
                  <a:lnTo>
                    <a:pt x="74" y="292"/>
                  </a:lnTo>
                  <a:lnTo>
                    <a:pt x="88" y="318"/>
                  </a:lnTo>
                  <a:lnTo>
                    <a:pt x="104" y="346"/>
                  </a:lnTo>
                  <a:lnTo>
                    <a:pt x="122" y="372"/>
                  </a:lnTo>
                  <a:lnTo>
                    <a:pt x="142" y="398"/>
                  </a:lnTo>
                  <a:lnTo>
                    <a:pt x="162" y="424"/>
                  </a:lnTo>
                  <a:lnTo>
                    <a:pt x="186" y="450"/>
                  </a:lnTo>
                  <a:lnTo>
                    <a:pt x="212" y="476"/>
                  </a:lnTo>
                  <a:lnTo>
                    <a:pt x="238" y="500"/>
                  </a:lnTo>
                  <a:lnTo>
                    <a:pt x="268" y="526"/>
                  </a:lnTo>
                  <a:lnTo>
                    <a:pt x="300" y="550"/>
                  </a:lnTo>
                  <a:lnTo>
                    <a:pt x="336" y="572"/>
                  </a:lnTo>
                  <a:lnTo>
                    <a:pt x="374" y="594"/>
                  </a:lnTo>
                  <a:lnTo>
                    <a:pt x="414" y="614"/>
                  </a:lnTo>
                  <a:lnTo>
                    <a:pt x="456" y="634"/>
                  </a:lnTo>
                  <a:lnTo>
                    <a:pt x="456" y="634"/>
                  </a:lnTo>
                  <a:lnTo>
                    <a:pt x="464" y="640"/>
                  </a:lnTo>
                  <a:lnTo>
                    <a:pt x="474" y="644"/>
                  </a:lnTo>
                  <a:lnTo>
                    <a:pt x="488" y="648"/>
                  </a:lnTo>
                  <a:lnTo>
                    <a:pt x="504" y="646"/>
                  </a:lnTo>
                  <a:lnTo>
                    <a:pt x="514" y="644"/>
                  </a:lnTo>
                  <a:lnTo>
                    <a:pt x="524" y="640"/>
                  </a:lnTo>
                  <a:lnTo>
                    <a:pt x="536" y="634"/>
                  </a:lnTo>
                  <a:lnTo>
                    <a:pt x="548" y="626"/>
                  </a:lnTo>
                  <a:lnTo>
                    <a:pt x="560" y="616"/>
                  </a:lnTo>
                  <a:lnTo>
                    <a:pt x="574" y="604"/>
                  </a:lnTo>
                  <a:lnTo>
                    <a:pt x="574" y="604"/>
                  </a:lnTo>
                  <a:lnTo>
                    <a:pt x="592" y="582"/>
                  </a:lnTo>
                  <a:lnTo>
                    <a:pt x="604" y="564"/>
                  </a:lnTo>
                  <a:lnTo>
                    <a:pt x="608" y="550"/>
                  </a:lnTo>
                  <a:lnTo>
                    <a:pt x="608" y="542"/>
                  </a:lnTo>
                  <a:lnTo>
                    <a:pt x="606" y="534"/>
                  </a:lnTo>
                  <a:lnTo>
                    <a:pt x="602" y="532"/>
                  </a:lnTo>
                  <a:lnTo>
                    <a:pt x="598" y="528"/>
                  </a:lnTo>
                </a:path>
              </a:pathLst>
            </a:cu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 name="Freeform 10"/>
            <p:cNvSpPr/>
            <p:nvPr/>
          </p:nvSpPr>
          <p:spPr bwMode="auto">
            <a:xfrm>
              <a:off x="2168524" y="4397376"/>
              <a:ext cx="4038600" cy="1692275"/>
            </a:xfrm>
            <a:custGeom>
              <a:avLst/>
              <a:gdLst>
                <a:gd name="T0" fmla="*/ 2248 w 2544"/>
                <a:gd name="T1" fmla="*/ 344 h 1066"/>
                <a:gd name="T2" fmla="*/ 2040 w 2544"/>
                <a:gd name="T3" fmla="*/ 450 h 1066"/>
                <a:gd name="T4" fmla="*/ 1770 w 2544"/>
                <a:gd name="T5" fmla="*/ 532 h 1066"/>
                <a:gd name="T6" fmla="*/ 1464 w 2544"/>
                <a:gd name="T7" fmla="*/ 586 h 1066"/>
                <a:gd name="T8" fmla="*/ 1150 w 2544"/>
                <a:gd name="T9" fmla="*/ 612 h 1066"/>
                <a:gd name="T10" fmla="*/ 856 w 2544"/>
                <a:gd name="T11" fmla="*/ 612 h 1066"/>
                <a:gd name="T12" fmla="*/ 612 w 2544"/>
                <a:gd name="T13" fmla="*/ 582 h 1066"/>
                <a:gd name="T14" fmla="*/ 442 w 2544"/>
                <a:gd name="T15" fmla="*/ 522 h 1066"/>
                <a:gd name="T16" fmla="*/ 396 w 2544"/>
                <a:gd name="T17" fmla="*/ 480 h 1066"/>
                <a:gd name="T18" fmla="*/ 380 w 2544"/>
                <a:gd name="T19" fmla="*/ 444 h 1066"/>
                <a:gd name="T20" fmla="*/ 376 w 2544"/>
                <a:gd name="T21" fmla="*/ 396 h 1066"/>
                <a:gd name="T22" fmla="*/ 416 w 2544"/>
                <a:gd name="T23" fmla="*/ 322 h 1066"/>
                <a:gd name="T24" fmla="*/ 518 w 2544"/>
                <a:gd name="T25" fmla="*/ 250 h 1066"/>
                <a:gd name="T26" fmla="*/ 664 w 2544"/>
                <a:gd name="T27" fmla="*/ 196 h 1066"/>
                <a:gd name="T28" fmla="*/ 836 w 2544"/>
                <a:gd name="T29" fmla="*/ 160 h 1066"/>
                <a:gd name="T30" fmla="*/ 1018 w 2544"/>
                <a:gd name="T31" fmla="*/ 146 h 1066"/>
                <a:gd name="T32" fmla="*/ 1194 w 2544"/>
                <a:gd name="T33" fmla="*/ 154 h 1066"/>
                <a:gd name="T34" fmla="*/ 1348 w 2544"/>
                <a:gd name="T35" fmla="*/ 188 h 1066"/>
                <a:gd name="T36" fmla="*/ 1436 w 2544"/>
                <a:gd name="T37" fmla="*/ 232 h 1066"/>
                <a:gd name="T38" fmla="*/ 1466 w 2544"/>
                <a:gd name="T39" fmla="*/ 268 h 1066"/>
                <a:gd name="T40" fmla="*/ 1460 w 2544"/>
                <a:gd name="T41" fmla="*/ 292 h 1066"/>
                <a:gd name="T42" fmla="*/ 1400 w 2544"/>
                <a:gd name="T43" fmla="*/ 332 h 1066"/>
                <a:gd name="T44" fmla="*/ 1236 w 2544"/>
                <a:gd name="T45" fmla="*/ 374 h 1066"/>
                <a:gd name="T46" fmla="*/ 828 w 2544"/>
                <a:gd name="T47" fmla="*/ 422 h 1066"/>
                <a:gd name="T48" fmla="*/ 718 w 2544"/>
                <a:gd name="T49" fmla="*/ 448 h 1066"/>
                <a:gd name="T50" fmla="*/ 930 w 2544"/>
                <a:gd name="T51" fmla="*/ 488 h 1066"/>
                <a:gd name="T52" fmla="*/ 1160 w 2544"/>
                <a:gd name="T53" fmla="*/ 488 h 1066"/>
                <a:gd name="T54" fmla="*/ 1388 w 2544"/>
                <a:gd name="T55" fmla="*/ 458 h 1066"/>
                <a:gd name="T56" fmla="*/ 1602 w 2544"/>
                <a:gd name="T57" fmla="*/ 406 h 1066"/>
                <a:gd name="T58" fmla="*/ 1788 w 2544"/>
                <a:gd name="T59" fmla="*/ 336 h 1066"/>
                <a:gd name="T60" fmla="*/ 1926 w 2544"/>
                <a:gd name="T61" fmla="*/ 258 h 1066"/>
                <a:gd name="T62" fmla="*/ 2008 w 2544"/>
                <a:gd name="T63" fmla="*/ 178 h 1066"/>
                <a:gd name="T64" fmla="*/ 2020 w 2544"/>
                <a:gd name="T65" fmla="*/ 130 h 1066"/>
                <a:gd name="T66" fmla="*/ 2010 w 2544"/>
                <a:gd name="T67" fmla="*/ 104 h 1066"/>
                <a:gd name="T68" fmla="*/ 1962 w 2544"/>
                <a:gd name="T69" fmla="*/ 72 h 1066"/>
                <a:gd name="T70" fmla="*/ 1766 w 2544"/>
                <a:gd name="T71" fmla="*/ 24 h 1066"/>
                <a:gd name="T72" fmla="*/ 1470 w 2544"/>
                <a:gd name="T73" fmla="*/ 0 h 1066"/>
                <a:gd name="T74" fmla="*/ 1118 w 2544"/>
                <a:gd name="T75" fmla="*/ 6 h 1066"/>
                <a:gd name="T76" fmla="*/ 752 w 2544"/>
                <a:gd name="T77" fmla="*/ 48 h 1066"/>
                <a:gd name="T78" fmla="*/ 418 w 2544"/>
                <a:gd name="T79" fmla="*/ 128 h 1066"/>
                <a:gd name="T80" fmla="*/ 244 w 2544"/>
                <a:gd name="T81" fmla="*/ 200 h 1066"/>
                <a:gd name="T82" fmla="*/ 132 w 2544"/>
                <a:gd name="T83" fmla="*/ 272 h 1066"/>
                <a:gd name="T84" fmla="*/ 52 w 2544"/>
                <a:gd name="T85" fmla="*/ 356 h 1066"/>
                <a:gd name="T86" fmla="*/ 8 w 2544"/>
                <a:gd name="T87" fmla="*/ 454 h 1066"/>
                <a:gd name="T88" fmla="*/ 2 w 2544"/>
                <a:gd name="T89" fmla="*/ 540 h 1066"/>
                <a:gd name="T90" fmla="*/ 28 w 2544"/>
                <a:gd name="T91" fmla="*/ 648 h 1066"/>
                <a:gd name="T92" fmla="*/ 80 w 2544"/>
                <a:gd name="T93" fmla="*/ 748 h 1066"/>
                <a:gd name="T94" fmla="*/ 170 w 2544"/>
                <a:gd name="T95" fmla="*/ 848 h 1066"/>
                <a:gd name="T96" fmla="*/ 310 w 2544"/>
                <a:gd name="T97" fmla="*/ 940 h 1066"/>
                <a:gd name="T98" fmla="*/ 504 w 2544"/>
                <a:gd name="T99" fmla="*/ 1012 h 1066"/>
                <a:gd name="T100" fmla="*/ 766 w 2544"/>
                <a:gd name="T101" fmla="*/ 1058 h 1066"/>
                <a:gd name="T102" fmla="*/ 1012 w 2544"/>
                <a:gd name="T103" fmla="*/ 1066 h 1066"/>
                <a:gd name="T104" fmla="*/ 1528 w 2544"/>
                <a:gd name="T105" fmla="*/ 1032 h 1066"/>
                <a:gd name="T106" fmla="*/ 1936 w 2544"/>
                <a:gd name="T107" fmla="*/ 952 h 1066"/>
                <a:gd name="T108" fmla="*/ 2248 w 2544"/>
                <a:gd name="T109" fmla="*/ 832 h 1066"/>
                <a:gd name="T110" fmla="*/ 2476 w 2544"/>
                <a:gd name="T111" fmla="*/ 678 h 1066"/>
                <a:gd name="T112" fmla="*/ 2526 w 2544"/>
                <a:gd name="T113" fmla="*/ 520 h 1066"/>
                <a:gd name="T114" fmla="*/ 2540 w 2544"/>
                <a:gd name="T115" fmla="*/ 332 h 1066"/>
                <a:gd name="T116" fmla="*/ 2522 w 2544"/>
                <a:gd name="T117" fmla="*/ 266 h 1066"/>
                <a:gd name="T118" fmla="*/ 2482 w 2544"/>
                <a:gd name="T119" fmla="*/ 228 h 1066"/>
                <a:gd name="T120" fmla="*/ 2422 w 2544"/>
                <a:gd name="T121" fmla="*/ 228 h 1066"/>
                <a:gd name="T122" fmla="*/ 2338 w 2544"/>
                <a:gd name="T123" fmla="*/ 272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44" h="1066">
                  <a:moveTo>
                    <a:pt x="2286" y="312"/>
                  </a:moveTo>
                  <a:lnTo>
                    <a:pt x="2286" y="312"/>
                  </a:lnTo>
                  <a:lnTo>
                    <a:pt x="2268" y="328"/>
                  </a:lnTo>
                  <a:lnTo>
                    <a:pt x="2248" y="344"/>
                  </a:lnTo>
                  <a:lnTo>
                    <a:pt x="2204" y="372"/>
                  </a:lnTo>
                  <a:lnTo>
                    <a:pt x="2154" y="400"/>
                  </a:lnTo>
                  <a:lnTo>
                    <a:pt x="2100" y="426"/>
                  </a:lnTo>
                  <a:lnTo>
                    <a:pt x="2040" y="450"/>
                  </a:lnTo>
                  <a:lnTo>
                    <a:pt x="1978" y="472"/>
                  </a:lnTo>
                  <a:lnTo>
                    <a:pt x="1912" y="494"/>
                  </a:lnTo>
                  <a:lnTo>
                    <a:pt x="1842" y="514"/>
                  </a:lnTo>
                  <a:lnTo>
                    <a:pt x="1770" y="532"/>
                  </a:lnTo>
                  <a:lnTo>
                    <a:pt x="1696" y="548"/>
                  </a:lnTo>
                  <a:lnTo>
                    <a:pt x="1620" y="562"/>
                  </a:lnTo>
                  <a:lnTo>
                    <a:pt x="1542" y="574"/>
                  </a:lnTo>
                  <a:lnTo>
                    <a:pt x="1464" y="586"/>
                  </a:lnTo>
                  <a:lnTo>
                    <a:pt x="1384" y="596"/>
                  </a:lnTo>
                  <a:lnTo>
                    <a:pt x="1306" y="602"/>
                  </a:lnTo>
                  <a:lnTo>
                    <a:pt x="1228" y="608"/>
                  </a:lnTo>
                  <a:lnTo>
                    <a:pt x="1150" y="612"/>
                  </a:lnTo>
                  <a:lnTo>
                    <a:pt x="1074" y="616"/>
                  </a:lnTo>
                  <a:lnTo>
                    <a:pt x="1000" y="616"/>
                  </a:lnTo>
                  <a:lnTo>
                    <a:pt x="926" y="614"/>
                  </a:lnTo>
                  <a:lnTo>
                    <a:pt x="856" y="612"/>
                  </a:lnTo>
                  <a:lnTo>
                    <a:pt x="790" y="606"/>
                  </a:lnTo>
                  <a:lnTo>
                    <a:pt x="726" y="600"/>
                  </a:lnTo>
                  <a:lnTo>
                    <a:pt x="668" y="592"/>
                  </a:lnTo>
                  <a:lnTo>
                    <a:pt x="612" y="582"/>
                  </a:lnTo>
                  <a:lnTo>
                    <a:pt x="562" y="570"/>
                  </a:lnTo>
                  <a:lnTo>
                    <a:pt x="516" y="556"/>
                  </a:lnTo>
                  <a:lnTo>
                    <a:pt x="476" y="540"/>
                  </a:lnTo>
                  <a:lnTo>
                    <a:pt x="442" y="522"/>
                  </a:lnTo>
                  <a:lnTo>
                    <a:pt x="428" y="512"/>
                  </a:lnTo>
                  <a:lnTo>
                    <a:pt x="416" y="502"/>
                  </a:lnTo>
                  <a:lnTo>
                    <a:pt x="404" y="490"/>
                  </a:lnTo>
                  <a:lnTo>
                    <a:pt x="396" y="480"/>
                  </a:lnTo>
                  <a:lnTo>
                    <a:pt x="388" y="468"/>
                  </a:lnTo>
                  <a:lnTo>
                    <a:pt x="384" y="456"/>
                  </a:lnTo>
                  <a:lnTo>
                    <a:pt x="384" y="456"/>
                  </a:lnTo>
                  <a:lnTo>
                    <a:pt x="380" y="444"/>
                  </a:lnTo>
                  <a:lnTo>
                    <a:pt x="376" y="432"/>
                  </a:lnTo>
                  <a:lnTo>
                    <a:pt x="376" y="420"/>
                  </a:lnTo>
                  <a:lnTo>
                    <a:pt x="376" y="408"/>
                  </a:lnTo>
                  <a:lnTo>
                    <a:pt x="376" y="396"/>
                  </a:lnTo>
                  <a:lnTo>
                    <a:pt x="380" y="386"/>
                  </a:lnTo>
                  <a:lnTo>
                    <a:pt x="388" y="364"/>
                  </a:lnTo>
                  <a:lnTo>
                    <a:pt x="400" y="342"/>
                  </a:lnTo>
                  <a:lnTo>
                    <a:pt x="416" y="322"/>
                  </a:lnTo>
                  <a:lnTo>
                    <a:pt x="436" y="302"/>
                  </a:lnTo>
                  <a:lnTo>
                    <a:pt x="460" y="284"/>
                  </a:lnTo>
                  <a:lnTo>
                    <a:pt x="488" y="266"/>
                  </a:lnTo>
                  <a:lnTo>
                    <a:pt x="518" y="250"/>
                  </a:lnTo>
                  <a:lnTo>
                    <a:pt x="550" y="234"/>
                  </a:lnTo>
                  <a:lnTo>
                    <a:pt x="586" y="220"/>
                  </a:lnTo>
                  <a:lnTo>
                    <a:pt x="624" y="208"/>
                  </a:lnTo>
                  <a:lnTo>
                    <a:pt x="664" y="196"/>
                  </a:lnTo>
                  <a:lnTo>
                    <a:pt x="704" y="184"/>
                  </a:lnTo>
                  <a:lnTo>
                    <a:pt x="746" y="174"/>
                  </a:lnTo>
                  <a:lnTo>
                    <a:pt x="790" y="166"/>
                  </a:lnTo>
                  <a:lnTo>
                    <a:pt x="836" y="160"/>
                  </a:lnTo>
                  <a:lnTo>
                    <a:pt x="880" y="154"/>
                  </a:lnTo>
                  <a:lnTo>
                    <a:pt x="926" y="150"/>
                  </a:lnTo>
                  <a:lnTo>
                    <a:pt x="972" y="146"/>
                  </a:lnTo>
                  <a:lnTo>
                    <a:pt x="1018" y="146"/>
                  </a:lnTo>
                  <a:lnTo>
                    <a:pt x="1064" y="146"/>
                  </a:lnTo>
                  <a:lnTo>
                    <a:pt x="1108" y="146"/>
                  </a:lnTo>
                  <a:lnTo>
                    <a:pt x="1152" y="150"/>
                  </a:lnTo>
                  <a:lnTo>
                    <a:pt x="1194" y="154"/>
                  </a:lnTo>
                  <a:lnTo>
                    <a:pt x="1236" y="160"/>
                  </a:lnTo>
                  <a:lnTo>
                    <a:pt x="1276" y="168"/>
                  </a:lnTo>
                  <a:lnTo>
                    <a:pt x="1312" y="178"/>
                  </a:lnTo>
                  <a:lnTo>
                    <a:pt x="1348" y="188"/>
                  </a:lnTo>
                  <a:lnTo>
                    <a:pt x="1380" y="202"/>
                  </a:lnTo>
                  <a:lnTo>
                    <a:pt x="1410" y="216"/>
                  </a:lnTo>
                  <a:lnTo>
                    <a:pt x="1410" y="216"/>
                  </a:lnTo>
                  <a:lnTo>
                    <a:pt x="1436" y="232"/>
                  </a:lnTo>
                  <a:lnTo>
                    <a:pt x="1452" y="246"/>
                  </a:lnTo>
                  <a:lnTo>
                    <a:pt x="1458" y="254"/>
                  </a:lnTo>
                  <a:lnTo>
                    <a:pt x="1462" y="260"/>
                  </a:lnTo>
                  <a:lnTo>
                    <a:pt x="1466" y="268"/>
                  </a:lnTo>
                  <a:lnTo>
                    <a:pt x="1466" y="274"/>
                  </a:lnTo>
                  <a:lnTo>
                    <a:pt x="1466" y="280"/>
                  </a:lnTo>
                  <a:lnTo>
                    <a:pt x="1464" y="286"/>
                  </a:lnTo>
                  <a:lnTo>
                    <a:pt x="1460" y="292"/>
                  </a:lnTo>
                  <a:lnTo>
                    <a:pt x="1456" y="298"/>
                  </a:lnTo>
                  <a:lnTo>
                    <a:pt x="1442" y="310"/>
                  </a:lnTo>
                  <a:lnTo>
                    <a:pt x="1424" y="322"/>
                  </a:lnTo>
                  <a:lnTo>
                    <a:pt x="1400" y="332"/>
                  </a:lnTo>
                  <a:lnTo>
                    <a:pt x="1374" y="340"/>
                  </a:lnTo>
                  <a:lnTo>
                    <a:pt x="1344" y="350"/>
                  </a:lnTo>
                  <a:lnTo>
                    <a:pt x="1310" y="358"/>
                  </a:lnTo>
                  <a:lnTo>
                    <a:pt x="1236" y="374"/>
                  </a:lnTo>
                  <a:lnTo>
                    <a:pt x="1154" y="388"/>
                  </a:lnTo>
                  <a:lnTo>
                    <a:pt x="1068" y="398"/>
                  </a:lnTo>
                  <a:lnTo>
                    <a:pt x="984" y="408"/>
                  </a:lnTo>
                  <a:lnTo>
                    <a:pt x="828" y="422"/>
                  </a:lnTo>
                  <a:lnTo>
                    <a:pt x="712" y="430"/>
                  </a:lnTo>
                  <a:lnTo>
                    <a:pt x="668" y="432"/>
                  </a:lnTo>
                  <a:lnTo>
                    <a:pt x="668" y="432"/>
                  </a:lnTo>
                  <a:lnTo>
                    <a:pt x="718" y="448"/>
                  </a:lnTo>
                  <a:lnTo>
                    <a:pt x="768" y="462"/>
                  </a:lnTo>
                  <a:lnTo>
                    <a:pt x="822" y="474"/>
                  </a:lnTo>
                  <a:lnTo>
                    <a:pt x="876" y="482"/>
                  </a:lnTo>
                  <a:lnTo>
                    <a:pt x="930" y="488"/>
                  </a:lnTo>
                  <a:lnTo>
                    <a:pt x="988" y="490"/>
                  </a:lnTo>
                  <a:lnTo>
                    <a:pt x="1044" y="492"/>
                  </a:lnTo>
                  <a:lnTo>
                    <a:pt x="1102" y="492"/>
                  </a:lnTo>
                  <a:lnTo>
                    <a:pt x="1160" y="488"/>
                  </a:lnTo>
                  <a:lnTo>
                    <a:pt x="1218" y="484"/>
                  </a:lnTo>
                  <a:lnTo>
                    <a:pt x="1274" y="476"/>
                  </a:lnTo>
                  <a:lnTo>
                    <a:pt x="1332" y="468"/>
                  </a:lnTo>
                  <a:lnTo>
                    <a:pt x="1388" y="458"/>
                  </a:lnTo>
                  <a:lnTo>
                    <a:pt x="1444" y="446"/>
                  </a:lnTo>
                  <a:lnTo>
                    <a:pt x="1498" y="434"/>
                  </a:lnTo>
                  <a:lnTo>
                    <a:pt x="1552" y="420"/>
                  </a:lnTo>
                  <a:lnTo>
                    <a:pt x="1602" y="406"/>
                  </a:lnTo>
                  <a:lnTo>
                    <a:pt x="1652" y="388"/>
                  </a:lnTo>
                  <a:lnTo>
                    <a:pt x="1700" y="372"/>
                  </a:lnTo>
                  <a:lnTo>
                    <a:pt x="1744" y="354"/>
                  </a:lnTo>
                  <a:lnTo>
                    <a:pt x="1788" y="336"/>
                  </a:lnTo>
                  <a:lnTo>
                    <a:pt x="1826" y="316"/>
                  </a:lnTo>
                  <a:lnTo>
                    <a:pt x="1864" y="298"/>
                  </a:lnTo>
                  <a:lnTo>
                    <a:pt x="1896" y="278"/>
                  </a:lnTo>
                  <a:lnTo>
                    <a:pt x="1926" y="258"/>
                  </a:lnTo>
                  <a:lnTo>
                    <a:pt x="1954" y="238"/>
                  </a:lnTo>
                  <a:lnTo>
                    <a:pt x="1976" y="218"/>
                  </a:lnTo>
                  <a:lnTo>
                    <a:pt x="1994" y="198"/>
                  </a:lnTo>
                  <a:lnTo>
                    <a:pt x="2008" y="178"/>
                  </a:lnTo>
                  <a:lnTo>
                    <a:pt x="2016" y="158"/>
                  </a:lnTo>
                  <a:lnTo>
                    <a:pt x="2020" y="148"/>
                  </a:lnTo>
                  <a:lnTo>
                    <a:pt x="2020" y="140"/>
                  </a:lnTo>
                  <a:lnTo>
                    <a:pt x="2020" y="130"/>
                  </a:lnTo>
                  <a:lnTo>
                    <a:pt x="2020" y="122"/>
                  </a:lnTo>
                  <a:lnTo>
                    <a:pt x="2020" y="122"/>
                  </a:lnTo>
                  <a:lnTo>
                    <a:pt x="2016" y="112"/>
                  </a:lnTo>
                  <a:lnTo>
                    <a:pt x="2010" y="104"/>
                  </a:lnTo>
                  <a:lnTo>
                    <a:pt x="2002" y="96"/>
                  </a:lnTo>
                  <a:lnTo>
                    <a:pt x="1992" y="88"/>
                  </a:lnTo>
                  <a:lnTo>
                    <a:pt x="1978" y="80"/>
                  </a:lnTo>
                  <a:lnTo>
                    <a:pt x="1962" y="72"/>
                  </a:lnTo>
                  <a:lnTo>
                    <a:pt x="1926" y="58"/>
                  </a:lnTo>
                  <a:lnTo>
                    <a:pt x="1880" y="46"/>
                  </a:lnTo>
                  <a:lnTo>
                    <a:pt x="1826" y="34"/>
                  </a:lnTo>
                  <a:lnTo>
                    <a:pt x="1766" y="24"/>
                  </a:lnTo>
                  <a:lnTo>
                    <a:pt x="1700" y="16"/>
                  </a:lnTo>
                  <a:lnTo>
                    <a:pt x="1628" y="8"/>
                  </a:lnTo>
                  <a:lnTo>
                    <a:pt x="1550" y="4"/>
                  </a:lnTo>
                  <a:lnTo>
                    <a:pt x="1470" y="0"/>
                  </a:lnTo>
                  <a:lnTo>
                    <a:pt x="1384" y="0"/>
                  </a:lnTo>
                  <a:lnTo>
                    <a:pt x="1298" y="0"/>
                  </a:lnTo>
                  <a:lnTo>
                    <a:pt x="1208" y="2"/>
                  </a:lnTo>
                  <a:lnTo>
                    <a:pt x="1118" y="6"/>
                  </a:lnTo>
                  <a:lnTo>
                    <a:pt x="1026" y="14"/>
                  </a:lnTo>
                  <a:lnTo>
                    <a:pt x="934" y="22"/>
                  </a:lnTo>
                  <a:lnTo>
                    <a:pt x="842" y="34"/>
                  </a:lnTo>
                  <a:lnTo>
                    <a:pt x="752" y="48"/>
                  </a:lnTo>
                  <a:lnTo>
                    <a:pt x="664" y="64"/>
                  </a:lnTo>
                  <a:lnTo>
                    <a:pt x="578" y="82"/>
                  </a:lnTo>
                  <a:lnTo>
                    <a:pt x="496" y="104"/>
                  </a:lnTo>
                  <a:lnTo>
                    <a:pt x="418" y="128"/>
                  </a:lnTo>
                  <a:lnTo>
                    <a:pt x="344" y="154"/>
                  </a:lnTo>
                  <a:lnTo>
                    <a:pt x="310" y="170"/>
                  </a:lnTo>
                  <a:lnTo>
                    <a:pt x="276" y="184"/>
                  </a:lnTo>
                  <a:lnTo>
                    <a:pt x="244" y="200"/>
                  </a:lnTo>
                  <a:lnTo>
                    <a:pt x="214" y="218"/>
                  </a:lnTo>
                  <a:lnTo>
                    <a:pt x="184" y="234"/>
                  </a:lnTo>
                  <a:lnTo>
                    <a:pt x="158" y="252"/>
                  </a:lnTo>
                  <a:lnTo>
                    <a:pt x="132" y="272"/>
                  </a:lnTo>
                  <a:lnTo>
                    <a:pt x="110" y="292"/>
                  </a:lnTo>
                  <a:lnTo>
                    <a:pt x="88" y="312"/>
                  </a:lnTo>
                  <a:lnTo>
                    <a:pt x="68" y="334"/>
                  </a:lnTo>
                  <a:lnTo>
                    <a:pt x="52" y="356"/>
                  </a:lnTo>
                  <a:lnTo>
                    <a:pt x="38" y="380"/>
                  </a:lnTo>
                  <a:lnTo>
                    <a:pt x="24" y="404"/>
                  </a:lnTo>
                  <a:lnTo>
                    <a:pt x="14" y="428"/>
                  </a:lnTo>
                  <a:lnTo>
                    <a:pt x="8" y="454"/>
                  </a:lnTo>
                  <a:lnTo>
                    <a:pt x="2" y="480"/>
                  </a:lnTo>
                  <a:lnTo>
                    <a:pt x="2" y="480"/>
                  </a:lnTo>
                  <a:lnTo>
                    <a:pt x="0" y="506"/>
                  </a:lnTo>
                  <a:lnTo>
                    <a:pt x="2" y="540"/>
                  </a:lnTo>
                  <a:lnTo>
                    <a:pt x="8" y="580"/>
                  </a:lnTo>
                  <a:lnTo>
                    <a:pt x="12" y="602"/>
                  </a:lnTo>
                  <a:lnTo>
                    <a:pt x="20" y="626"/>
                  </a:lnTo>
                  <a:lnTo>
                    <a:pt x="28" y="648"/>
                  </a:lnTo>
                  <a:lnTo>
                    <a:pt x="38" y="672"/>
                  </a:lnTo>
                  <a:lnTo>
                    <a:pt x="50" y="698"/>
                  </a:lnTo>
                  <a:lnTo>
                    <a:pt x="64" y="722"/>
                  </a:lnTo>
                  <a:lnTo>
                    <a:pt x="80" y="748"/>
                  </a:lnTo>
                  <a:lnTo>
                    <a:pt x="98" y="774"/>
                  </a:lnTo>
                  <a:lnTo>
                    <a:pt x="120" y="798"/>
                  </a:lnTo>
                  <a:lnTo>
                    <a:pt x="144" y="824"/>
                  </a:lnTo>
                  <a:lnTo>
                    <a:pt x="170" y="848"/>
                  </a:lnTo>
                  <a:lnTo>
                    <a:pt x="200" y="872"/>
                  </a:lnTo>
                  <a:lnTo>
                    <a:pt x="234" y="896"/>
                  </a:lnTo>
                  <a:lnTo>
                    <a:pt x="270" y="918"/>
                  </a:lnTo>
                  <a:lnTo>
                    <a:pt x="310" y="940"/>
                  </a:lnTo>
                  <a:lnTo>
                    <a:pt x="352" y="960"/>
                  </a:lnTo>
                  <a:lnTo>
                    <a:pt x="400" y="980"/>
                  </a:lnTo>
                  <a:lnTo>
                    <a:pt x="450" y="996"/>
                  </a:lnTo>
                  <a:lnTo>
                    <a:pt x="504" y="1012"/>
                  </a:lnTo>
                  <a:lnTo>
                    <a:pt x="564" y="1028"/>
                  </a:lnTo>
                  <a:lnTo>
                    <a:pt x="626" y="1040"/>
                  </a:lnTo>
                  <a:lnTo>
                    <a:pt x="694" y="1050"/>
                  </a:lnTo>
                  <a:lnTo>
                    <a:pt x="766" y="1058"/>
                  </a:lnTo>
                  <a:lnTo>
                    <a:pt x="842" y="1062"/>
                  </a:lnTo>
                  <a:lnTo>
                    <a:pt x="924" y="1066"/>
                  </a:lnTo>
                  <a:lnTo>
                    <a:pt x="1012" y="1066"/>
                  </a:lnTo>
                  <a:lnTo>
                    <a:pt x="1012" y="1066"/>
                  </a:lnTo>
                  <a:lnTo>
                    <a:pt x="1152" y="1062"/>
                  </a:lnTo>
                  <a:lnTo>
                    <a:pt x="1284" y="1056"/>
                  </a:lnTo>
                  <a:lnTo>
                    <a:pt x="1410" y="1046"/>
                  </a:lnTo>
                  <a:lnTo>
                    <a:pt x="1528" y="1032"/>
                  </a:lnTo>
                  <a:lnTo>
                    <a:pt x="1640" y="1016"/>
                  </a:lnTo>
                  <a:lnTo>
                    <a:pt x="1744" y="998"/>
                  </a:lnTo>
                  <a:lnTo>
                    <a:pt x="1844" y="976"/>
                  </a:lnTo>
                  <a:lnTo>
                    <a:pt x="1936" y="952"/>
                  </a:lnTo>
                  <a:lnTo>
                    <a:pt x="2022" y="926"/>
                  </a:lnTo>
                  <a:lnTo>
                    <a:pt x="2102" y="896"/>
                  </a:lnTo>
                  <a:lnTo>
                    <a:pt x="2178" y="864"/>
                  </a:lnTo>
                  <a:lnTo>
                    <a:pt x="2248" y="832"/>
                  </a:lnTo>
                  <a:lnTo>
                    <a:pt x="2312" y="796"/>
                  </a:lnTo>
                  <a:lnTo>
                    <a:pt x="2372" y="758"/>
                  </a:lnTo>
                  <a:lnTo>
                    <a:pt x="2426" y="718"/>
                  </a:lnTo>
                  <a:lnTo>
                    <a:pt x="2476" y="678"/>
                  </a:lnTo>
                  <a:lnTo>
                    <a:pt x="2476" y="678"/>
                  </a:lnTo>
                  <a:lnTo>
                    <a:pt x="2496" y="626"/>
                  </a:lnTo>
                  <a:lnTo>
                    <a:pt x="2514" y="572"/>
                  </a:lnTo>
                  <a:lnTo>
                    <a:pt x="2526" y="520"/>
                  </a:lnTo>
                  <a:lnTo>
                    <a:pt x="2536" y="468"/>
                  </a:lnTo>
                  <a:lnTo>
                    <a:pt x="2542" y="420"/>
                  </a:lnTo>
                  <a:lnTo>
                    <a:pt x="2544" y="374"/>
                  </a:lnTo>
                  <a:lnTo>
                    <a:pt x="2540" y="332"/>
                  </a:lnTo>
                  <a:lnTo>
                    <a:pt x="2538" y="314"/>
                  </a:lnTo>
                  <a:lnTo>
                    <a:pt x="2534" y="296"/>
                  </a:lnTo>
                  <a:lnTo>
                    <a:pt x="2528" y="280"/>
                  </a:lnTo>
                  <a:lnTo>
                    <a:pt x="2522" y="266"/>
                  </a:lnTo>
                  <a:lnTo>
                    <a:pt x="2514" y="254"/>
                  </a:lnTo>
                  <a:lnTo>
                    <a:pt x="2504" y="242"/>
                  </a:lnTo>
                  <a:lnTo>
                    <a:pt x="2494" y="234"/>
                  </a:lnTo>
                  <a:lnTo>
                    <a:pt x="2482" y="228"/>
                  </a:lnTo>
                  <a:lnTo>
                    <a:pt x="2470" y="224"/>
                  </a:lnTo>
                  <a:lnTo>
                    <a:pt x="2456" y="222"/>
                  </a:lnTo>
                  <a:lnTo>
                    <a:pt x="2440" y="224"/>
                  </a:lnTo>
                  <a:lnTo>
                    <a:pt x="2422" y="228"/>
                  </a:lnTo>
                  <a:lnTo>
                    <a:pt x="2404" y="234"/>
                  </a:lnTo>
                  <a:lnTo>
                    <a:pt x="2382" y="244"/>
                  </a:lnTo>
                  <a:lnTo>
                    <a:pt x="2362" y="256"/>
                  </a:lnTo>
                  <a:lnTo>
                    <a:pt x="2338" y="272"/>
                  </a:lnTo>
                  <a:lnTo>
                    <a:pt x="2312" y="290"/>
                  </a:lnTo>
                  <a:lnTo>
                    <a:pt x="2286" y="312"/>
                  </a:lnTo>
                </a:path>
              </a:pathLst>
            </a:cu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 name="Freeform 11"/>
            <p:cNvSpPr/>
            <p:nvPr/>
          </p:nvSpPr>
          <p:spPr bwMode="auto">
            <a:xfrm>
              <a:off x="3727448" y="8064502"/>
              <a:ext cx="908050" cy="1244600"/>
            </a:xfrm>
            <a:custGeom>
              <a:avLst/>
              <a:gdLst>
                <a:gd name="T0" fmla="*/ 188 w 572"/>
                <a:gd name="T1" fmla="*/ 0 h 784"/>
                <a:gd name="T2" fmla="*/ 188 w 572"/>
                <a:gd name="T3" fmla="*/ 0 h 784"/>
                <a:gd name="T4" fmla="*/ 184 w 572"/>
                <a:gd name="T5" fmla="*/ 26 h 784"/>
                <a:gd name="T6" fmla="*/ 178 w 572"/>
                <a:gd name="T7" fmla="*/ 54 h 784"/>
                <a:gd name="T8" fmla="*/ 170 w 572"/>
                <a:gd name="T9" fmla="*/ 92 h 784"/>
                <a:gd name="T10" fmla="*/ 158 w 572"/>
                <a:gd name="T11" fmla="*/ 138 h 784"/>
                <a:gd name="T12" fmla="*/ 144 w 572"/>
                <a:gd name="T13" fmla="*/ 190 h 784"/>
                <a:gd name="T14" fmla="*/ 124 w 572"/>
                <a:gd name="T15" fmla="*/ 244 h 784"/>
                <a:gd name="T16" fmla="*/ 100 w 572"/>
                <a:gd name="T17" fmla="*/ 302 h 784"/>
                <a:gd name="T18" fmla="*/ 100 w 572"/>
                <a:gd name="T19" fmla="*/ 302 h 784"/>
                <a:gd name="T20" fmla="*/ 86 w 572"/>
                <a:gd name="T21" fmla="*/ 334 h 784"/>
                <a:gd name="T22" fmla="*/ 74 w 572"/>
                <a:gd name="T23" fmla="*/ 368 h 784"/>
                <a:gd name="T24" fmla="*/ 64 w 572"/>
                <a:gd name="T25" fmla="*/ 406 h 784"/>
                <a:gd name="T26" fmla="*/ 54 w 572"/>
                <a:gd name="T27" fmla="*/ 444 h 784"/>
                <a:gd name="T28" fmla="*/ 36 w 572"/>
                <a:gd name="T29" fmla="*/ 524 h 784"/>
                <a:gd name="T30" fmla="*/ 24 w 572"/>
                <a:gd name="T31" fmla="*/ 602 h 784"/>
                <a:gd name="T32" fmla="*/ 14 w 572"/>
                <a:gd name="T33" fmla="*/ 674 h 784"/>
                <a:gd name="T34" fmla="*/ 6 w 572"/>
                <a:gd name="T35" fmla="*/ 732 h 784"/>
                <a:gd name="T36" fmla="*/ 0 w 572"/>
                <a:gd name="T37" fmla="*/ 784 h 784"/>
                <a:gd name="T38" fmla="*/ 0 w 572"/>
                <a:gd name="T39" fmla="*/ 784 h 784"/>
                <a:gd name="T40" fmla="*/ 10 w 572"/>
                <a:gd name="T41" fmla="*/ 754 h 784"/>
                <a:gd name="T42" fmla="*/ 20 w 572"/>
                <a:gd name="T43" fmla="*/ 724 h 784"/>
                <a:gd name="T44" fmla="*/ 34 w 572"/>
                <a:gd name="T45" fmla="*/ 696 h 784"/>
                <a:gd name="T46" fmla="*/ 48 w 572"/>
                <a:gd name="T47" fmla="*/ 666 h 784"/>
                <a:gd name="T48" fmla="*/ 66 w 572"/>
                <a:gd name="T49" fmla="*/ 638 h 784"/>
                <a:gd name="T50" fmla="*/ 84 w 572"/>
                <a:gd name="T51" fmla="*/ 610 h 784"/>
                <a:gd name="T52" fmla="*/ 104 w 572"/>
                <a:gd name="T53" fmla="*/ 584 h 784"/>
                <a:gd name="T54" fmla="*/ 124 w 572"/>
                <a:gd name="T55" fmla="*/ 556 h 784"/>
                <a:gd name="T56" fmla="*/ 168 w 572"/>
                <a:gd name="T57" fmla="*/ 506 h 784"/>
                <a:gd name="T58" fmla="*/ 216 w 572"/>
                <a:gd name="T59" fmla="*/ 458 h 784"/>
                <a:gd name="T60" fmla="*/ 266 w 572"/>
                <a:gd name="T61" fmla="*/ 412 h 784"/>
                <a:gd name="T62" fmla="*/ 316 w 572"/>
                <a:gd name="T63" fmla="*/ 372 h 784"/>
                <a:gd name="T64" fmla="*/ 366 w 572"/>
                <a:gd name="T65" fmla="*/ 334 h 784"/>
                <a:gd name="T66" fmla="*/ 412 w 572"/>
                <a:gd name="T67" fmla="*/ 300 h 784"/>
                <a:gd name="T68" fmla="*/ 456 w 572"/>
                <a:gd name="T69" fmla="*/ 272 h 784"/>
                <a:gd name="T70" fmla="*/ 494 w 572"/>
                <a:gd name="T71" fmla="*/ 248 h 784"/>
                <a:gd name="T72" fmla="*/ 550 w 572"/>
                <a:gd name="T73" fmla="*/ 214 h 784"/>
                <a:gd name="T74" fmla="*/ 572 w 572"/>
                <a:gd name="T75" fmla="*/ 202 h 784"/>
                <a:gd name="T76" fmla="*/ 572 w 572"/>
                <a:gd name="T77" fmla="*/ 202 h 784"/>
                <a:gd name="T78" fmla="*/ 554 w 572"/>
                <a:gd name="T79" fmla="*/ 206 h 784"/>
                <a:gd name="T80" fmla="*/ 534 w 572"/>
                <a:gd name="T81" fmla="*/ 208 h 784"/>
                <a:gd name="T82" fmla="*/ 516 w 572"/>
                <a:gd name="T83" fmla="*/ 208 h 784"/>
                <a:gd name="T84" fmla="*/ 498 w 572"/>
                <a:gd name="T85" fmla="*/ 206 h 784"/>
                <a:gd name="T86" fmla="*/ 480 w 572"/>
                <a:gd name="T87" fmla="*/ 204 h 784"/>
                <a:gd name="T88" fmla="*/ 464 w 572"/>
                <a:gd name="T89" fmla="*/ 200 h 784"/>
                <a:gd name="T90" fmla="*/ 428 w 572"/>
                <a:gd name="T91" fmla="*/ 190 h 784"/>
                <a:gd name="T92" fmla="*/ 396 w 572"/>
                <a:gd name="T93" fmla="*/ 176 h 784"/>
                <a:gd name="T94" fmla="*/ 364 w 572"/>
                <a:gd name="T95" fmla="*/ 158 h 784"/>
                <a:gd name="T96" fmla="*/ 334 w 572"/>
                <a:gd name="T97" fmla="*/ 138 h 784"/>
                <a:gd name="T98" fmla="*/ 306 w 572"/>
                <a:gd name="T99" fmla="*/ 118 h 784"/>
                <a:gd name="T100" fmla="*/ 280 w 572"/>
                <a:gd name="T101" fmla="*/ 96 h 784"/>
                <a:gd name="T102" fmla="*/ 258 w 572"/>
                <a:gd name="T103" fmla="*/ 76 h 784"/>
                <a:gd name="T104" fmla="*/ 220 w 572"/>
                <a:gd name="T105" fmla="*/ 38 h 784"/>
                <a:gd name="T106" fmla="*/ 196 w 572"/>
                <a:gd name="T107" fmla="*/ 10 h 784"/>
                <a:gd name="T108" fmla="*/ 188 w 572"/>
                <a:gd name="T109" fmla="*/ 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2" h="784">
                  <a:moveTo>
                    <a:pt x="188" y="0"/>
                  </a:moveTo>
                  <a:lnTo>
                    <a:pt x="188" y="0"/>
                  </a:lnTo>
                  <a:lnTo>
                    <a:pt x="184" y="26"/>
                  </a:lnTo>
                  <a:lnTo>
                    <a:pt x="178" y="54"/>
                  </a:lnTo>
                  <a:lnTo>
                    <a:pt x="170" y="92"/>
                  </a:lnTo>
                  <a:lnTo>
                    <a:pt x="158" y="138"/>
                  </a:lnTo>
                  <a:lnTo>
                    <a:pt x="144" y="190"/>
                  </a:lnTo>
                  <a:lnTo>
                    <a:pt x="124" y="244"/>
                  </a:lnTo>
                  <a:lnTo>
                    <a:pt x="100" y="302"/>
                  </a:lnTo>
                  <a:lnTo>
                    <a:pt x="100" y="302"/>
                  </a:lnTo>
                  <a:lnTo>
                    <a:pt x="86" y="334"/>
                  </a:lnTo>
                  <a:lnTo>
                    <a:pt x="74" y="368"/>
                  </a:lnTo>
                  <a:lnTo>
                    <a:pt x="64" y="406"/>
                  </a:lnTo>
                  <a:lnTo>
                    <a:pt x="54" y="444"/>
                  </a:lnTo>
                  <a:lnTo>
                    <a:pt x="36" y="524"/>
                  </a:lnTo>
                  <a:lnTo>
                    <a:pt x="24" y="602"/>
                  </a:lnTo>
                  <a:lnTo>
                    <a:pt x="14" y="674"/>
                  </a:lnTo>
                  <a:lnTo>
                    <a:pt x="6" y="732"/>
                  </a:lnTo>
                  <a:lnTo>
                    <a:pt x="0" y="784"/>
                  </a:lnTo>
                  <a:lnTo>
                    <a:pt x="0" y="784"/>
                  </a:lnTo>
                  <a:lnTo>
                    <a:pt x="10" y="754"/>
                  </a:lnTo>
                  <a:lnTo>
                    <a:pt x="20" y="724"/>
                  </a:lnTo>
                  <a:lnTo>
                    <a:pt x="34" y="696"/>
                  </a:lnTo>
                  <a:lnTo>
                    <a:pt x="48" y="666"/>
                  </a:lnTo>
                  <a:lnTo>
                    <a:pt x="66" y="638"/>
                  </a:lnTo>
                  <a:lnTo>
                    <a:pt x="84" y="610"/>
                  </a:lnTo>
                  <a:lnTo>
                    <a:pt x="104" y="584"/>
                  </a:lnTo>
                  <a:lnTo>
                    <a:pt x="124" y="556"/>
                  </a:lnTo>
                  <a:lnTo>
                    <a:pt x="168" y="506"/>
                  </a:lnTo>
                  <a:lnTo>
                    <a:pt x="216" y="458"/>
                  </a:lnTo>
                  <a:lnTo>
                    <a:pt x="266" y="412"/>
                  </a:lnTo>
                  <a:lnTo>
                    <a:pt x="316" y="372"/>
                  </a:lnTo>
                  <a:lnTo>
                    <a:pt x="366" y="334"/>
                  </a:lnTo>
                  <a:lnTo>
                    <a:pt x="412" y="300"/>
                  </a:lnTo>
                  <a:lnTo>
                    <a:pt x="456" y="272"/>
                  </a:lnTo>
                  <a:lnTo>
                    <a:pt x="494" y="248"/>
                  </a:lnTo>
                  <a:lnTo>
                    <a:pt x="550" y="214"/>
                  </a:lnTo>
                  <a:lnTo>
                    <a:pt x="572" y="202"/>
                  </a:lnTo>
                  <a:lnTo>
                    <a:pt x="572" y="202"/>
                  </a:lnTo>
                  <a:lnTo>
                    <a:pt x="554" y="206"/>
                  </a:lnTo>
                  <a:lnTo>
                    <a:pt x="534" y="208"/>
                  </a:lnTo>
                  <a:lnTo>
                    <a:pt x="516" y="208"/>
                  </a:lnTo>
                  <a:lnTo>
                    <a:pt x="498" y="206"/>
                  </a:lnTo>
                  <a:lnTo>
                    <a:pt x="480" y="204"/>
                  </a:lnTo>
                  <a:lnTo>
                    <a:pt x="464" y="200"/>
                  </a:lnTo>
                  <a:lnTo>
                    <a:pt x="428" y="190"/>
                  </a:lnTo>
                  <a:lnTo>
                    <a:pt x="396" y="176"/>
                  </a:lnTo>
                  <a:lnTo>
                    <a:pt x="364" y="158"/>
                  </a:lnTo>
                  <a:lnTo>
                    <a:pt x="334" y="138"/>
                  </a:lnTo>
                  <a:lnTo>
                    <a:pt x="306" y="118"/>
                  </a:lnTo>
                  <a:lnTo>
                    <a:pt x="280" y="96"/>
                  </a:lnTo>
                  <a:lnTo>
                    <a:pt x="258" y="76"/>
                  </a:lnTo>
                  <a:lnTo>
                    <a:pt x="220" y="38"/>
                  </a:lnTo>
                  <a:lnTo>
                    <a:pt x="196" y="10"/>
                  </a:lnTo>
                  <a:lnTo>
                    <a:pt x="188" y="0"/>
                  </a:lnTo>
                </a:path>
              </a:pathLst>
            </a:cu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 name="Freeform 12"/>
            <p:cNvSpPr>
              <a:spLocks noEditPoints="1"/>
            </p:cNvSpPr>
            <p:nvPr/>
          </p:nvSpPr>
          <p:spPr bwMode="auto">
            <a:xfrm>
              <a:off x="2806698" y="4625976"/>
              <a:ext cx="3000375" cy="4257676"/>
            </a:xfrm>
            <a:custGeom>
              <a:avLst/>
              <a:gdLst>
                <a:gd name="T0" fmla="*/ 550 w 1890"/>
                <a:gd name="T1" fmla="*/ 2658 h 2682"/>
                <a:gd name="T2" fmla="*/ 598 w 1890"/>
                <a:gd name="T3" fmla="*/ 2498 h 2682"/>
                <a:gd name="T4" fmla="*/ 668 w 1890"/>
                <a:gd name="T5" fmla="*/ 2156 h 2682"/>
                <a:gd name="T6" fmla="*/ 574 w 1890"/>
                <a:gd name="T7" fmla="*/ 2458 h 2682"/>
                <a:gd name="T8" fmla="*/ 660 w 1890"/>
                <a:gd name="T9" fmla="*/ 2324 h 2682"/>
                <a:gd name="T10" fmla="*/ 730 w 1890"/>
                <a:gd name="T11" fmla="*/ 2124 h 2682"/>
                <a:gd name="T12" fmla="*/ 898 w 1890"/>
                <a:gd name="T13" fmla="*/ 2260 h 2682"/>
                <a:gd name="T14" fmla="*/ 830 w 1890"/>
                <a:gd name="T15" fmla="*/ 2112 h 2682"/>
                <a:gd name="T16" fmla="*/ 694 w 1890"/>
                <a:gd name="T17" fmla="*/ 1758 h 2682"/>
                <a:gd name="T18" fmla="*/ 844 w 1890"/>
                <a:gd name="T19" fmla="*/ 1994 h 2682"/>
                <a:gd name="T20" fmla="*/ 1090 w 1890"/>
                <a:gd name="T21" fmla="*/ 2134 h 2682"/>
                <a:gd name="T22" fmla="*/ 1152 w 1890"/>
                <a:gd name="T23" fmla="*/ 2080 h 2682"/>
                <a:gd name="T24" fmla="*/ 1144 w 1890"/>
                <a:gd name="T25" fmla="*/ 2034 h 2682"/>
                <a:gd name="T26" fmla="*/ 908 w 1890"/>
                <a:gd name="T27" fmla="*/ 1934 h 2682"/>
                <a:gd name="T28" fmla="*/ 738 w 1890"/>
                <a:gd name="T29" fmla="*/ 1804 h 2682"/>
                <a:gd name="T30" fmla="*/ 680 w 1890"/>
                <a:gd name="T31" fmla="*/ 1792 h 2682"/>
                <a:gd name="T32" fmla="*/ 700 w 1890"/>
                <a:gd name="T33" fmla="*/ 1616 h 2682"/>
                <a:gd name="T34" fmla="*/ 888 w 1890"/>
                <a:gd name="T35" fmla="*/ 1748 h 2682"/>
                <a:gd name="T36" fmla="*/ 1190 w 1890"/>
                <a:gd name="T37" fmla="*/ 1836 h 2682"/>
                <a:gd name="T38" fmla="*/ 1298 w 1890"/>
                <a:gd name="T39" fmla="*/ 1780 h 2682"/>
                <a:gd name="T40" fmla="*/ 1294 w 1890"/>
                <a:gd name="T41" fmla="*/ 1718 h 2682"/>
                <a:gd name="T42" fmla="*/ 1190 w 1890"/>
                <a:gd name="T43" fmla="*/ 1718 h 2682"/>
                <a:gd name="T44" fmla="*/ 900 w 1890"/>
                <a:gd name="T45" fmla="*/ 1672 h 2682"/>
                <a:gd name="T46" fmla="*/ 160 w 1890"/>
                <a:gd name="T47" fmla="*/ 1136 h 2682"/>
                <a:gd name="T48" fmla="*/ 476 w 1890"/>
                <a:gd name="T49" fmla="*/ 1318 h 2682"/>
                <a:gd name="T50" fmla="*/ 968 w 1890"/>
                <a:gd name="T51" fmla="*/ 1428 h 2682"/>
                <a:gd name="T52" fmla="*/ 1424 w 1890"/>
                <a:gd name="T53" fmla="*/ 1436 h 2682"/>
                <a:gd name="T54" fmla="*/ 1596 w 1890"/>
                <a:gd name="T55" fmla="*/ 1338 h 2682"/>
                <a:gd name="T56" fmla="*/ 1564 w 1890"/>
                <a:gd name="T57" fmla="*/ 1306 h 2682"/>
                <a:gd name="T58" fmla="*/ 1284 w 1890"/>
                <a:gd name="T59" fmla="*/ 1342 h 2682"/>
                <a:gd name="T60" fmla="*/ 794 w 1890"/>
                <a:gd name="T61" fmla="*/ 1324 h 2682"/>
                <a:gd name="T62" fmla="*/ 450 w 1890"/>
                <a:gd name="T63" fmla="*/ 1238 h 2682"/>
                <a:gd name="T64" fmla="*/ 130 w 1890"/>
                <a:gd name="T65" fmla="*/ 1098 h 2682"/>
                <a:gd name="T66" fmla="*/ 1652 w 1890"/>
                <a:gd name="T67" fmla="*/ 860 h 2682"/>
                <a:gd name="T68" fmla="*/ 1162 w 1890"/>
                <a:gd name="T69" fmla="*/ 958 h 2682"/>
                <a:gd name="T70" fmla="*/ 576 w 1890"/>
                <a:gd name="T71" fmla="*/ 1008 h 2682"/>
                <a:gd name="T72" fmla="*/ 628 w 1890"/>
                <a:gd name="T73" fmla="*/ 1024 h 2682"/>
                <a:gd name="T74" fmla="*/ 1104 w 1890"/>
                <a:gd name="T75" fmla="*/ 1016 h 2682"/>
                <a:gd name="T76" fmla="*/ 1766 w 1890"/>
                <a:gd name="T77" fmla="*/ 908 h 2682"/>
                <a:gd name="T78" fmla="*/ 1746 w 1890"/>
                <a:gd name="T79" fmla="*/ 838 h 2682"/>
                <a:gd name="T80" fmla="*/ 728 w 1890"/>
                <a:gd name="T81" fmla="*/ 346 h 2682"/>
                <a:gd name="T82" fmla="*/ 378 w 1890"/>
                <a:gd name="T83" fmla="*/ 320 h 2682"/>
                <a:gd name="T84" fmla="*/ 468 w 1890"/>
                <a:gd name="T85" fmla="*/ 374 h 2682"/>
                <a:gd name="T86" fmla="*/ 734 w 1890"/>
                <a:gd name="T87" fmla="*/ 374 h 2682"/>
                <a:gd name="T88" fmla="*/ 976 w 1890"/>
                <a:gd name="T89" fmla="*/ 316 h 2682"/>
                <a:gd name="T90" fmla="*/ 1760 w 1890"/>
                <a:gd name="T91" fmla="*/ 172 h 2682"/>
                <a:gd name="T92" fmla="*/ 1616 w 1890"/>
                <a:gd name="T93" fmla="*/ 278 h 2682"/>
                <a:gd name="T94" fmla="*/ 1264 w 1890"/>
                <a:gd name="T95" fmla="*/ 408 h 2682"/>
                <a:gd name="T96" fmla="*/ 1738 w 1890"/>
                <a:gd name="T97" fmla="*/ 262 h 2682"/>
                <a:gd name="T98" fmla="*/ 1890 w 1890"/>
                <a:gd name="T99" fmla="*/ 162 h 2682"/>
                <a:gd name="T100" fmla="*/ 640 w 1890"/>
                <a:gd name="T101" fmla="*/ 0 h 2682"/>
                <a:gd name="T102" fmla="*/ 298 w 1890"/>
                <a:gd name="T103" fmla="*/ 42 h 2682"/>
                <a:gd name="T104" fmla="*/ 40 w 1890"/>
                <a:gd name="T105" fmla="*/ 154 h 2682"/>
                <a:gd name="T106" fmla="*/ 216 w 1890"/>
                <a:gd name="T107" fmla="*/ 132 h 2682"/>
                <a:gd name="T108" fmla="*/ 496 w 1890"/>
                <a:gd name="T109" fmla="*/ 78 h 2682"/>
                <a:gd name="T110" fmla="*/ 754 w 1890"/>
                <a:gd name="T111" fmla="*/ 66 h 2682"/>
                <a:gd name="T112" fmla="*/ 920 w 1890"/>
                <a:gd name="T113" fmla="*/ 36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90" h="2682">
                  <a:moveTo>
                    <a:pt x="568" y="2492"/>
                  </a:moveTo>
                  <a:lnTo>
                    <a:pt x="568" y="2492"/>
                  </a:lnTo>
                  <a:lnTo>
                    <a:pt x="556" y="2564"/>
                  </a:lnTo>
                  <a:lnTo>
                    <a:pt x="548" y="2626"/>
                  </a:lnTo>
                  <a:lnTo>
                    <a:pt x="544" y="2682"/>
                  </a:lnTo>
                  <a:lnTo>
                    <a:pt x="544" y="2682"/>
                  </a:lnTo>
                  <a:lnTo>
                    <a:pt x="550" y="2658"/>
                  </a:lnTo>
                  <a:lnTo>
                    <a:pt x="558" y="2634"/>
                  </a:lnTo>
                  <a:lnTo>
                    <a:pt x="568" y="2612"/>
                  </a:lnTo>
                  <a:lnTo>
                    <a:pt x="580" y="2588"/>
                  </a:lnTo>
                  <a:lnTo>
                    <a:pt x="580" y="2588"/>
                  </a:lnTo>
                  <a:lnTo>
                    <a:pt x="588" y="2544"/>
                  </a:lnTo>
                  <a:lnTo>
                    <a:pt x="598" y="2498"/>
                  </a:lnTo>
                  <a:lnTo>
                    <a:pt x="598" y="2498"/>
                  </a:lnTo>
                  <a:lnTo>
                    <a:pt x="568" y="2492"/>
                  </a:lnTo>
                  <a:close/>
                  <a:moveTo>
                    <a:pt x="708" y="1988"/>
                  </a:moveTo>
                  <a:lnTo>
                    <a:pt x="708" y="1988"/>
                  </a:lnTo>
                  <a:lnTo>
                    <a:pt x="706" y="2010"/>
                  </a:lnTo>
                  <a:lnTo>
                    <a:pt x="692" y="2070"/>
                  </a:lnTo>
                  <a:lnTo>
                    <a:pt x="682" y="2110"/>
                  </a:lnTo>
                  <a:lnTo>
                    <a:pt x="668" y="2156"/>
                  </a:lnTo>
                  <a:lnTo>
                    <a:pt x="652" y="2204"/>
                  </a:lnTo>
                  <a:lnTo>
                    <a:pt x="630" y="2256"/>
                  </a:lnTo>
                  <a:lnTo>
                    <a:pt x="630" y="2256"/>
                  </a:lnTo>
                  <a:lnTo>
                    <a:pt x="612" y="2300"/>
                  </a:lnTo>
                  <a:lnTo>
                    <a:pt x="598" y="2350"/>
                  </a:lnTo>
                  <a:lnTo>
                    <a:pt x="584" y="2404"/>
                  </a:lnTo>
                  <a:lnTo>
                    <a:pt x="574" y="2458"/>
                  </a:lnTo>
                  <a:lnTo>
                    <a:pt x="574" y="2458"/>
                  </a:lnTo>
                  <a:lnTo>
                    <a:pt x="606" y="2464"/>
                  </a:lnTo>
                  <a:lnTo>
                    <a:pt x="606" y="2464"/>
                  </a:lnTo>
                  <a:lnTo>
                    <a:pt x="622" y="2416"/>
                  </a:lnTo>
                  <a:lnTo>
                    <a:pt x="638" y="2374"/>
                  </a:lnTo>
                  <a:lnTo>
                    <a:pt x="638" y="2374"/>
                  </a:lnTo>
                  <a:lnTo>
                    <a:pt x="660" y="2324"/>
                  </a:lnTo>
                  <a:lnTo>
                    <a:pt x="676" y="2274"/>
                  </a:lnTo>
                  <a:lnTo>
                    <a:pt x="690" y="2228"/>
                  </a:lnTo>
                  <a:lnTo>
                    <a:pt x="700" y="2188"/>
                  </a:lnTo>
                  <a:lnTo>
                    <a:pt x="714" y="2130"/>
                  </a:lnTo>
                  <a:lnTo>
                    <a:pt x="716" y="2108"/>
                  </a:lnTo>
                  <a:lnTo>
                    <a:pt x="716" y="2108"/>
                  </a:lnTo>
                  <a:lnTo>
                    <a:pt x="730" y="2124"/>
                  </a:lnTo>
                  <a:lnTo>
                    <a:pt x="746" y="2142"/>
                  </a:lnTo>
                  <a:lnTo>
                    <a:pt x="768" y="2164"/>
                  </a:lnTo>
                  <a:lnTo>
                    <a:pt x="794" y="2188"/>
                  </a:lnTo>
                  <a:lnTo>
                    <a:pt x="826" y="2214"/>
                  </a:lnTo>
                  <a:lnTo>
                    <a:pt x="860" y="2238"/>
                  </a:lnTo>
                  <a:lnTo>
                    <a:pt x="878" y="2250"/>
                  </a:lnTo>
                  <a:lnTo>
                    <a:pt x="898" y="2260"/>
                  </a:lnTo>
                  <a:lnTo>
                    <a:pt x="898" y="2260"/>
                  </a:lnTo>
                  <a:lnTo>
                    <a:pt x="954" y="2222"/>
                  </a:lnTo>
                  <a:lnTo>
                    <a:pt x="954" y="2222"/>
                  </a:lnTo>
                  <a:lnTo>
                    <a:pt x="910" y="2186"/>
                  </a:lnTo>
                  <a:lnTo>
                    <a:pt x="870" y="2148"/>
                  </a:lnTo>
                  <a:lnTo>
                    <a:pt x="870" y="2148"/>
                  </a:lnTo>
                  <a:lnTo>
                    <a:pt x="830" y="2112"/>
                  </a:lnTo>
                  <a:lnTo>
                    <a:pt x="794" y="2076"/>
                  </a:lnTo>
                  <a:lnTo>
                    <a:pt x="794" y="2076"/>
                  </a:lnTo>
                  <a:lnTo>
                    <a:pt x="758" y="2044"/>
                  </a:lnTo>
                  <a:lnTo>
                    <a:pt x="732" y="2016"/>
                  </a:lnTo>
                  <a:lnTo>
                    <a:pt x="708" y="1988"/>
                  </a:lnTo>
                  <a:close/>
                  <a:moveTo>
                    <a:pt x="694" y="1758"/>
                  </a:moveTo>
                  <a:lnTo>
                    <a:pt x="694" y="1758"/>
                  </a:lnTo>
                  <a:lnTo>
                    <a:pt x="702" y="1782"/>
                  </a:lnTo>
                  <a:lnTo>
                    <a:pt x="712" y="1804"/>
                  </a:lnTo>
                  <a:lnTo>
                    <a:pt x="732" y="1848"/>
                  </a:lnTo>
                  <a:lnTo>
                    <a:pt x="756" y="1888"/>
                  </a:lnTo>
                  <a:lnTo>
                    <a:pt x="784" y="1926"/>
                  </a:lnTo>
                  <a:lnTo>
                    <a:pt x="814" y="1960"/>
                  </a:lnTo>
                  <a:lnTo>
                    <a:pt x="844" y="1994"/>
                  </a:lnTo>
                  <a:lnTo>
                    <a:pt x="878" y="2024"/>
                  </a:lnTo>
                  <a:lnTo>
                    <a:pt x="912" y="2050"/>
                  </a:lnTo>
                  <a:lnTo>
                    <a:pt x="912" y="2050"/>
                  </a:lnTo>
                  <a:lnTo>
                    <a:pt x="962" y="2078"/>
                  </a:lnTo>
                  <a:lnTo>
                    <a:pt x="1010" y="2102"/>
                  </a:lnTo>
                  <a:lnTo>
                    <a:pt x="1054" y="2120"/>
                  </a:lnTo>
                  <a:lnTo>
                    <a:pt x="1090" y="2134"/>
                  </a:lnTo>
                  <a:lnTo>
                    <a:pt x="1090" y="2134"/>
                  </a:lnTo>
                  <a:lnTo>
                    <a:pt x="1102" y="2128"/>
                  </a:lnTo>
                  <a:lnTo>
                    <a:pt x="1112" y="2122"/>
                  </a:lnTo>
                  <a:lnTo>
                    <a:pt x="1124" y="2112"/>
                  </a:lnTo>
                  <a:lnTo>
                    <a:pt x="1136" y="2100"/>
                  </a:lnTo>
                  <a:lnTo>
                    <a:pt x="1136" y="2100"/>
                  </a:lnTo>
                  <a:lnTo>
                    <a:pt x="1152" y="2080"/>
                  </a:lnTo>
                  <a:lnTo>
                    <a:pt x="1162" y="2066"/>
                  </a:lnTo>
                  <a:lnTo>
                    <a:pt x="1166" y="2054"/>
                  </a:lnTo>
                  <a:lnTo>
                    <a:pt x="1166" y="2046"/>
                  </a:lnTo>
                  <a:lnTo>
                    <a:pt x="1164" y="2040"/>
                  </a:lnTo>
                  <a:lnTo>
                    <a:pt x="1162" y="2036"/>
                  </a:lnTo>
                  <a:lnTo>
                    <a:pt x="1156" y="2034"/>
                  </a:lnTo>
                  <a:lnTo>
                    <a:pt x="1144" y="2034"/>
                  </a:lnTo>
                  <a:lnTo>
                    <a:pt x="1144" y="2034"/>
                  </a:lnTo>
                  <a:lnTo>
                    <a:pt x="1110" y="2024"/>
                  </a:lnTo>
                  <a:lnTo>
                    <a:pt x="1072" y="2010"/>
                  </a:lnTo>
                  <a:lnTo>
                    <a:pt x="1024" y="1992"/>
                  </a:lnTo>
                  <a:lnTo>
                    <a:pt x="968" y="1966"/>
                  </a:lnTo>
                  <a:lnTo>
                    <a:pt x="940" y="1952"/>
                  </a:lnTo>
                  <a:lnTo>
                    <a:pt x="908" y="1934"/>
                  </a:lnTo>
                  <a:lnTo>
                    <a:pt x="878" y="1916"/>
                  </a:lnTo>
                  <a:lnTo>
                    <a:pt x="848" y="1894"/>
                  </a:lnTo>
                  <a:lnTo>
                    <a:pt x="818" y="1872"/>
                  </a:lnTo>
                  <a:lnTo>
                    <a:pt x="788" y="1846"/>
                  </a:lnTo>
                  <a:lnTo>
                    <a:pt x="788" y="1846"/>
                  </a:lnTo>
                  <a:lnTo>
                    <a:pt x="762" y="1826"/>
                  </a:lnTo>
                  <a:lnTo>
                    <a:pt x="738" y="1804"/>
                  </a:lnTo>
                  <a:lnTo>
                    <a:pt x="716" y="1782"/>
                  </a:lnTo>
                  <a:lnTo>
                    <a:pt x="694" y="1758"/>
                  </a:lnTo>
                  <a:close/>
                  <a:moveTo>
                    <a:pt x="646" y="1698"/>
                  </a:moveTo>
                  <a:lnTo>
                    <a:pt x="646" y="1698"/>
                  </a:lnTo>
                  <a:lnTo>
                    <a:pt x="656" y="1728"/>
                  </a:lnTo>
                  <a:lnTo>
                    <a:pt x="666" y="1760"/>
                  </a:lnTo>
                  <a:lnTo>
                    <a:pt x="680" y="1792"/>
                  </a:lnTo>
                  <a:lnTo>
                    <a:pt x="696" y="1826"/>
                  </a:lnTo>
                  <a:lnTo>
                    <a:pt x="696" y="1826"/>
                  </a:lnTo>
                  <a:lnTo>
                    <a:pt x="686" y="1780"/>
                  </a:lnTo>
                  <a:lnTo>
                    <a:pt x="682" y="1742"/>
                  </a:lnTo>
                  <a:lnTo>
                    <a:pt x="682" y="1742"/>
                  </a:lnTo>
                  <a:lnTo>
                    <a:pt x="646" y="1698"/>
                  </a:lnTo>
                  <a:close/>
                  <a:moveTo>
                    <a:pt x="700" y="1616"/>
                  </a:moveTo>
                  <a:lnTo>
                    <a:pt x="700" y="1616"/>
                  </a:lnTo>
                  <a:lnTo>
                    <a:pt x="722" y="1636"/>
                  </a:lnTo>
                  <a:lnTo>
                    <a:pt x="744" y="1656"/>
                  </a:lnTo>
                  <a:lnTo>
                    <a:pt x="768" y="1674"/>
                  </a:lnTo>
                  <a:lnTo>
                    <a:pt x="790" y="1690"/>
                  </a:lnTo>
                  <a:lnTo>
                    <a:pt x="838" y="1722"/>
                  </a:lnTo>
                  <a:lnTo>
                    <a:pt x="888" y="1748"/>
                  </a:lnTo>
                  <a:lnTo>
                    <a:pt x="940" y="1772"/>
                  </a:lnTo>
                  <a:lnTo>
                    <a:pt x="990" y="1792"/>
                  </a:lnTo>
                  <a:lnTo>
                    <a:pt x="1040" y="1808"/>
                  </a:lnTo>
                  <a:lnTo>
                    <a:pt x="1090" y="1822"/>
                  </a:lnTo>
                  <a:lnTo>
                    <a:pt x="1090" y="1822"/>
                  </a:lnTo>
                  <a:lnTo>
                    <a:pt x="1144" y="1830"/>
                  </a:lnTo>
                  <a:lnTo>
                    <a:pt x="1190" y="1836"/>
                  </a:lnTo>
                  <a:lnTo>
                    <a:pt x="1228" y="1838"/>
                  </a:lnTo>
                  <a:lnTo>
                    <a:pt x="1258" y="1840"/>
                  </a:lnTo>
                  <a:lnTo>
                    <a:pt x="1258" y="1840"/>
                  </a:lnTo>
                  <a:lnTo>
                    <a:pt x="1270" y="1826"/>
                  </a:lnTo>
                  <a:lnTo>
                    <a:pt x="1280" y="1810"/>
                  </a:lnTo>
                  <a:lnTo>
                    <a:pt x="1280" y="1810"/>
                  </a:lnTo>
                  <a:lnTo>
                    <a:pt x="1298" y="1780"/>
                  </a:lnTo>
                  <a:lnTo>
                    <a:pt x="1306" y="1758"/>
                  </a:lnTo>
                  <a:lnTo>
                    <a:pt x="1310" y="1740"/>
                  </a:lnTo>
                  <a:lnTo>
                    <a:pt x="1310" y="1730"/>
                  </a:lnTo>
                  <a:lnTo>
                    <a:pt x="1306" y="1724"/>
                  </a:lnTo>
                  <a:lnTo>
                    <a:pt x="1300" y="1720"/>
                  </a:lnTo>
                  <a:lnTo>
                    <a:pt x="1294" y="1718"/>
                  </a:lnTo>
                  <a:lnTo>
                    <a:pt x="1294" y="1718"/>
                  </a:lnTo>
                  <a:lnTo>
                    <a:pt x="1294" y="1718"/>
                  </a:lnTo>
                  <a:lnTo>
                    <a:pt x="1278" y="1722"/>
                  </a:lnTo>
                  <a:lnTo>
                    <a:pt x="1278" y="1722"/>
                  </a:lnTo>
                  <a:lnTo>
                    <a:pt x="1272" y="1722"/>
                  </a:lnTo>
                  <a:lnTo>
                    <a:pt x="1272" y="1722"/>
                  </a:lnTo>
                  <a:lnTo>
                    <a:pt x="1242" y="1720"/>
                  </a:lnTo>
                  <a:lnTo>
                    <a:pt x="1190" y="1718"/>
                  </a:lnTo>
                  <a:lnTo>
                    <a:pt x="1120" y="1710"/>
                  </a:lnTo>
                  <a:lnTo>
                    <a:pt x="1080" y="1702"/>
                  </a:lnTo>
                  <a:lnTo>
                    <a:pt x="1036" y="1694"/>
                  </a:lnTo>
                  <a:lnTo>
                    <a:pt x="1036" y="1694"/>
                  </a:lnTo>
                  <a:lnTo>
                    <a:pt x="990" y="1688"/>
                  </a:lnTo>
                  <a:lnTo>
                    <a:pt x="944" y="1680"/>
                  </a:lnTo>
                  <a:lnTo>
                    <a:pt x="900" y="1672"/>
                  </a:lnTo>
                  <a:lnTo>
                    <a:pt x="858" y="1662"/>
                  </a:lnTo>
                  <a:lnTo>
                    <a:pt x="776" y="1642"/>
                  </a:lnTo>
                  <a:lnTo>
                    <a:pt x="700" y="1616"/>
                  </a:lnTo>
                  <a:close/>
                  <a:moveTo>
                    <a:pt x="130" y="1098"/>
                  </a:moveTo>
                  <a:lnTo>
                    <a:pt x="130" y="1098"/>
                  </a:lnTo>
                  <a:lnTo>
                    <a:pt x="160" y="1136"/>
                  </a:lnTo>
                  <a:lnTo>
                    <a:pt x="160" y="1136"/>
                  </a:lnTo>
                  <a:lnTo>
                    <a:pt x="190" y="1160"/>
                  </a:lnTo>
                  <a:lnTo>
                    <a:pt x="218" y="1180"/>
                  </a:lnTo>
                  <a:lnTo>
                    <a:pt x="250" y="1202"/>
                  </a:lnTo>
                  <a:lnTo>
                    <a:pt x="280" y="1222"/>
                  </a:lnTo>
                  <a:lnTo>
                    <a:pt x="344" y="1258"/>
                  </a:lnTo>
                  <a:lnTo>
                    <a:pt x="410" y="1290"/>
                  </a:lnTo>
                  <a:lnTo>
                    <a:pt x="476" y="1318"/>
                  </a:lnTo>
                  <a:lnTo>
                    <a:pt x="546" y="1342"/>
                  </a:lnTo>
                  <a:lnTo>
                    <a:pt x="616" y="1364"/>
                  </a:lnTo>
                  <a:lnTo>
                    <a:pt x="686" y="1382"/>
                  </a:lnTo>
                  <a:lnTo>
                    <a:pt x="758" y="1398"/>
                  </a:lnTo>
                  <a:lnTo>
                    <a:pt x="828" y="1410"/>
                  </a:lnTo>
                  <a:lnTo>
                    <a:pt x="900" y="1420"/>
                  </a:lnTo>
                  <a:lnTo>
                    <a:pt x="968" y="1428"/>
                  </a:lnTo>
                  <a:lnTo>
                    <a:pt x="1038" y="1434"/>
                  </a:lnTo>
                  <a:lnTo>
                    <a:pt x="1106" y="1438"/>
                  </a:lnTo>
                  <a:lnTo>
                    <a:pt x="1170" y="1440"/>
                  </a:lnTo>
                  <a:lnTo>
                    <a:pt x="1234" y="1442"/>
                  </a:lnTo>
                  <a:lnTo>
                    <a:pt x="1234" y="1442"/>
                  </a:lnTo>
                  <a:lnTo>
                    <a:pt x="1334" y="1440"/>
                  </a:lnTo>
                  <a:lnTo>
                    <a:pt x="1424" y="1436"/>
                  </a:lnTo>
                  <a:lnTo>
                    <a:pt x="1506" y="1430"/>
                  </a:lnTo>
                  <a:lnTo>
                    <a:pt x="1574" y="1422"/>
                  </a:lnTo>
                  <a:lnTo>
                    <a:pt x="1574" y="1422"/>
                  </a:lnTo>
                  <a:lnTo>
                    <a:pt x="1588" y="1386"/>
                  </a:lnTo>
                  <a:lnTo>
                    <a:pt x="1594" y="1358"/>
                  </a:lnTo>
                  <a:lnTo>
                    <a:pt x="1596" y="1348"/>
                  </a:lnTo>
                  <a:lnTo>
                    <a:pt x="1596" y="1338"/>
                  </a:lnTo>
                  <a:lnTo>
                    <a:pt x="1594" y="1330"/>
                  </a:lnTo>
                  <a:lnTo>
                    <a:pt x="1592" y="1324"/>
                  </a:lnTo>
                  <a:lnTo>
                    <a:pt x="1586" y="1314"/>
                  </a:lnTo>
                  <a:lnTo>
                    <a:pt x="1578" y="1308"/>
                  </a:lnTo>
                  <a:lnTo>
                    <a:pt x="1570" y="1306"/>
                  </a:lnTo>
                  <a:lnTo>
                    <a:pt x="1564" y="1306"/>
                  </a:lnTo>
                  <a:lnTo>
                    <a:pt x="1564" y="1306"/>
                  </a:lnTo>
                  <a:lnTo>
                    <a:pt x="1558" y="1306"/>
                  </a:lnTo>
                  <a:lnTo>
                    <a:pt x="1530" y="1316"/>
                  </a:lnTo>
                  <a:lnTo>
                    <a:pt x="1530" y="1316"/>
                  </a:lnTo>
                  <a:lnTo>
                    <a:pt x="1500" y="1320"/>
                  </a:lnTo>
                  <a:lnTo>
                    <a:pt x="1414" y="1332"/>
                  </a:lnTo>
                  <a:lnTo>
                    <a:pt x="1354" y="1338"/>
                  </a:lnTo>
                  <a:lnTo>
                    <a:pt x="1284" y="1342"/>
                  </a:lnTo>
                  <a:lnTo>
                    <a:pt x="1206" y="1346"/>
                  </a:lnTo>
                  <a:lnTo>
                    <a:pt x="1120" y="1348"/>
                  </a:lnTo>
                  <a:lnTo>
                    <a:pt x="1120" y="1348"/>
                  </a:lnTo>
                  <a:lnTo>
                    <a:pt x="1044" y="1346"/>
                  </a:lnTo>
                  <a:lnTo>
                    <a:pt x="962" y="1342"/>
                  </a:lnTo>
                  <a:lnTo>
                    <a:pt x="878" y="1336"/>
                  </a:lnTo>
                  <a:lnTo>
                    <a:pt x="794" y="1324"/>
                  </a:lnTo>
                  <a:lnTo>
                    <a:pt x="708" y="1310"/>
                  </a:lnTo>
                  <a:lnTo>
                    <a:pt x="620" y="1292"/>
                  </a:lnTo>
                  <a:lnTo>
                    <a:pt x="578" y="1280"/>
                  </a:lnTo>
                  <a:lnTo>
                    <a:pt x="536" y="1268"/>
                  </a:lnTo>
                  <a:lnTo>
                    <a:pt x="492" y="1254"/>
                  </a:lnTo>
                  <a:lnTo>
                    <a:pt x="450" y="1238"/>
                  </a:lnTo>
                  <a:lnTo>
                    <a:pt x="450" y="1238"/>
                  </a:lnTo>
                  <a:lnTo>
                    <a:pt x="404" y="1222"/>
                  </a:lnTo>
                  <a:lnTo>
                    <a:pt x="360" y="1206"/>
                  </a:lnTo>
                  <a:lnTo>
                    <a:pt x="316" y="1190"/>
                  </a:lnTo>
                  <a:lnTo>
                    <a:pt x="276" y="1172"/>
                  </a:lnTo>
                  <a:lnTo>
                    <a:pt x="236" y="1156"/>
                  </a:lnTo>
                  <a:lnTo>
                    <a:pt x="200" y="1136"/>
                  </a:lnTo>
                  <a:lnTo>
                    <a:pt x="130" y="1098"/>
                  </a:lnTo>
                  <a:close/>
                  <a:moveTo>
                    <a:pt x="1732" y="836"/>
                  </a:moveTo>
                  <a:lnTo>
                    <a:pt x="1732" y="836"/>
                  </a:lnTo>
                  <a:lnTo>
                    <a:pt x="1722" y="836"/>
                  </a:lnTo>
                  <a:lnTo>
                    <a:pt x="1718" y="836"/>
                  </a:lnTo>
                  <a:lnTo>
                    <a:pt x="1686" y="850"/>
                  </a:lnTo>
                  <a:lnTo>
                    <a:pt x="1686" y="850"/>
                  </a:lnTo>
                  <a:lnTo>
                    <a:pt x="1652" y="860"/>
                  </a:lnTo>
                  <a:lnTo>
                    <a:pt x="1558" y="884"/>
                  </a:lnTo>
                  <a:lnTo>
                    <a:pt x="1492" y="898"/>
                  </a:lnTo>
                  <a:lnTo>
                    <a:pt x="1414" y="914"/>
                  </a:lnTo>
                  <a:lnTo>
                    <a:pt x="1326" y="930"/>
                  </a:lnTo>
                  <a:lnTo>
                    <a:pt x="1232" y="946"/>
                  </a:lnTo>
                  <a:lnTo>
                    <a:pt x="1232" y="946"/>
                  </a:lnTo>
                  <a:lnTo>
                    <a:pt x="1162" y="958"/>
                  </a:lnTo>
                  <a:lnTo>
                    <a:pt x="1088" y="970"/>
                  </a:lnTo>
                  <a:lnTo>
                    <a:pt x="1012" y="980"/>
                  </a:lnTo>
                  <a:lnTo>
                    <a:pt x="932" y="988"/>
                  </a:lnTo>
                  <a:lnTo>
                    <a:pt x="848" y="996"/>
                  </a:lnTo>
                  <a:lnTo>
                    <a:pt x="762" y="1002"/>
                  </a:lnTo>
                  <a:lnTo>
                    <a:pt x="670" y="1006"/>
                  </a:lnTo>
                  <a:lnTo>
                    <a:pt x="576" y="1008"/>
                  </a:lnTo>
                  <a:lnTo>
                    <a:pt x="576" y="1008"/>
                  </a:lnTo>
                  <a:lnTo>
                    <a:pt x="546" y="1008"/>
                  </a:lnTo>
                  <a:lnTo>
                    <a:pt x="546" y="1008"/>
                  </a:lnTo>
                  <a:lnTo>
                    <a:pt x="448" y="1006"/>
                  </a:lnTo>
                  <a:lnTo>
                    <a:pt x="448" y="1006"/>
                  </a:lnTo>
                  <a:lnTo>
                    <a:pt x="538" y="1016"/>
                  </a:lnTo>
                  <a:lnTo>
                    <a:pt x="628" y="1024"/>
                  </a:lnTo>
                  <a:lnTo>
                    <a:pt x="720" y="1028"/>
                  </a:lnTo>
                  <a:lnTo>
                    <a:pt x="810" y="1030"/>
                  </a:lnTo>
                  <a:lnTo>
                    <a:pt x="810" y="1030"/>
                  </a:lnTo>
                  <a:lnTo>
                    <a:pt x="886" y="1028"/>
                  </a:lnTo>
                  <a:lnTo>
                    <a:pt x="960" y="1026"/>
                  </a:lnTo>
                  <a:lnTo>
                    <a:pt x="1032" y="1022"/>
                  </a:lnTo>
                  <a:lnTo>
                    <a:pt x="1104" y="1016"/>
                  </a:lnTo>
                  <a:lnTo>
                    <a:pt x="1174" y="1010"/>
                  </a:lnTo>
                  <a:lnTo>
                    <a:pt x="1242" y="1002"/>
                  </a:lnTo>
                  <a:lnTo>
                    <a:pt x="1372" y="986"/>
                  </a:lnTo>
                  <a:lnTo>
                    <a:pt x="1490" y="966"/>
                  </a:lnTo>
                  <a:lnTo>
                    <a:pt x="1598" y="946"/>
                  </a:lnTo>
                  <a:lnTo>
                    <a:pt x="1690" y="926"/>
                  </a:lnTo>
                  <a:lnTo>
                    <a:pt x="1766" y="908"/>
                  </a:lnTo>
                  <a:lnTo>
                    <a:pt x="1766" y="908"/>
                  </a:lnTo>
                  <a:lnTo>
                    <a:pt x="1768" y="886"/>
                  </a:lnTo>
                  <a:lnTo>
                    <a:pt x="1768" y="870"/>
                  </a:lnTo>
                  <a:lnTo>
                    <a:pt x="1766" y="858"/>
                  </a:lnTo>
                  <a:lnTo>
                    <a:pt x="1760" y="848"/>
                  </a:lnTo>
                  <a:lnTo>
                    <a:pt x="1754" y="842"/>
                  </a:lnTo>
                  <a:lnTo>
                    <a:pt x="1746" y="838"/>
                  </a:lnTo>
                  <a:lnTo>
                    <a:pt x="1740" y="836"/>
                  </a:lnTo>
                  <a:lnTo>
                    <a:pt x="1732" y="836"/>
                  </a:lnTo>
                  <a:close/>
                  <a:moveTo>
                    <a:pt x="976" y="316"/>
                  </a:moveTo>
                  <a:lnTo>
                    <a:pt x="976" y="316"/>
                  </a:lnTo>
                  <a:lnTo>
                    <a:pt x="894" y="330"/>
                  </a:lnTo>
                  <a:lnTo>
                    <a:pt x="812" y="340"/>
                  </a:lnTo>
                  <a:lnTo>
                    <a:pt x="728" y="346"/>
                  </a:lnTo>
                  <a:lnTo>
                    <a:pt x="646" y="348"/>
                  </a:lnTo>
                  <a:lnTo>
                    <a:pt x="646" y="348"/>
                  </a:lnTo>
                  <a:lnTo>
                    <a:pt x="576" y="346"/>
                  </a:lnTo>
                  <a:lnTo>
                    <a:pt x="508" y="342"/>
                  </a:lnTo>
                  <a:lnTo>
                    <a:pt x="442" y="334"/>
                  </a:lnTo>
                  <a:lnTo>
                    <a:pt x="378" y="320"/>
                  </a:lnTo>
                  <a:lnTo>
                    <a:pt x="378" y="320"/>
                  </a:lnTo>
                  <a:lnTo>
                    <a:pt x="266" y="328"/>
                  </a:lnTo>
                  <a:lnTo>
                    <a:pt x="266" y="328"/>
                  </a:lnTo>
                  <a:lnTo>
                    <a:pt x="304" y="340"/>
                  </a:lnTo>
                  <a:lnTo>
                    <a:pt x="342" y="352"/>
                  </a:lnTo>
                  <a:lnTo>
                    <a:pt x="384" y="360"/>
                  </a:lnTo>
                  <a:lnTo>
                    <a:pt x="426" y="368"/>
                  </a:lnTo>
                  <a:lnTo>
                    <a:pt x="468" y="374"/>
                  </a:lnTo>
                  <a:lnTo>
                    <a:pt x="512" y="378"/>
                  </a:lnTo>
                  <a:lnTo>
                    <a:pt x="556" y="380"/>
                  </a:lnTo>
                  <a:lnTo>
                    <a:pt x="600" y="380"/>
                  </a:lnTo>
                  <a:lnTo>
                    <a:pt x="600" y="380"/>
                  </a:lnTo>
                  <a:lnTo>
                    <a:pt x="646" y="380"/>
                  </a:lnTo>
                  <a:lnTo>
                    <a:pt x="690" y="378"/>
                  </a:lnTo>
                  <a:lnTo>
                    <a:pt x="734" y="374"/>
                  </a:lnTo>
                  <a:lnTo>
                    <a:pt x="780" y="370"/>
                  </a:lnTo>
                  <a:lnTo>
                    <a:pt x="868" y="356"/>
                  </a:lnTo>
                  <a:lnTo>
                    <a:pt x="956" y="340"/>
                  </a:lnTo>
                  <a:lnTo>
                    <a:pt x="956" y="340"/>
                  </a:lnTo>
                  <a:lnTo>
                    <a:pt x="970" y="328"/>
                  </a:lnTo>
                  <a:lnTo>
                    <a:pt x="974" y="322"/>
                  </a:lnTo>
                  <a:lnTo>
                    <a:pt x="976" y="316"/>
                  </a:lnTo>
                  <a:close/>
                  <a:moveTo>
                    <a:pt x="1844" y="142"/>
                  </a:moveTo>
                  <a:lnTo>
                    <a:pt x="1844" y="142"/>
                  </a:lnTo>
                  <a:lnTo>
                    <a:pt x="1830" y="144"/>
                  </a:lnTo>
                  <a:lnTo>
                    <a:pt x="1814" y="146"/>
                  </a:lnTo>
                  <a:lnTo>
                    <a:pt x="1798" y="152"/>
                  </a:lnTo>
                  <a:lnTo>
                    <a:pt x="1780" y="162"/>
                  </a:lnTo>
                  <a:lnTo>
                    <a:pt x="1760" y="172"/>
                  </a:lnTo>
                  <a:lnTo>
                    <a:pt x="1740" y="186"/>
                  </a:lnTo>
                  <a:lnTo>
                    <a:pt x="1718" y="202"/>
                  </a:lnTo>
                  <a:lnTo>
                    <a:pt x="1696" y="222"/>
                  </a:lnTo>
                  <a:lnTo>
                    <a:pt x="1696" y="222"/>
                  </a:lnTo>
                  <a:lnTo>
                    <a:pt x="1678" y="236"/>
                  </a:lnTo>
                  <a:lnTo>
                    <a:pt x="1658" y="250"/>
                  </a:lnTo>
                  <a:lnTo>
                    <a:pt x="1616" y="278"/>
                  </a:lnTo>
                  <a:lnTo>
                    <a:pt x="1568" y="304"/>
                  </a:lnTo>
                  <a:lnTo>
                    <a:pt x="1514" y="328"/>
                  </a:lnTo>
                  <a:lnTo>
                    <a:pt x="1458" y="352"/>
                  </a:lnTo>
                  <a:lnTo>
                    <a:pt x="1396" y="372"/>
                  </a:lnTo>
                  <a:lnTo>
                    <a:pt x="1332" y="392"/>
                  </a:lnTo>
                  <a:lnTo>
                    <a:pt x="1264" y="408"/>
                  </a:lnTo>
                  <a:lnTo>
                    <a:pt x="1264" y="408"/>
                  </a:lnTo>
                  <a:lnTo>
                    <a:pt x="1362" y="388"/>
                  </a:lnTo>
                  <a:lnTo>
                    <a:pt x="1454" y="366"/>
                  </a:lnTo>
                  <a:lnTo>
                    <a:pt x="1544" y="340"/>
                  </a:lnTo>
                  <a:lnTo>
                    <a:pt x="1626" y="310"/>
                  </a:lnTo>
                  <a:lnTo>
                    <a:pt x="1666" y="296"/>
                  </a:lnTo>
                  <a:lnTo>
                    <a:pt x="1704" y="278"/>
                  </a:lnTo>
                  <a:lnTo>
                    <a:pt x="1738" y="262"/>
                  </a:lnTo>
                  <a:lnTo>
                    <a:pt x="1772" y="244"/>
                  </a:lnTo>
                  <a:lnTo>
                    <a:pt x="1804" y="226"/>
                  </a:lnTo>
                  <a:lnTo>
                    <a:pt x="1832" y="208"/>
                  </a:lnTo>
                  <a:lnTo>
                    <a:pt x="1860" y="188"/>
                  </a:lnTo>
                  <a:lnTo>
                    <a:pt x="1884" y="168"/>
                  </a:lnTo>
                  <a:lnTo>
                    <a:pt x="1884" y="168"/>
                  </a:lnTo>
                  <a:lnTo>
                    <a:pt x="1890" y="162"/>
                  </a:lnTo>
                  <a:lnTo>
                    <a:pt x="1890" y="162"/>
                  </a:lnTo>
                  <a:lnTo>
                    <a:pt x="1882" y="154"/>
                  </a:lnTo>
                  <a:lnTo>
                    <a:pt x="1870" y="148"/>
                  </a:lnTo>
                  <a:lnTo>
                    <a:pt x="1858" y="144"/>
                  </a:lnTo>
                  <a:lnTo>
                    <a:pt x="1844" y="142"/>
                  </a:lnTo>
                  <a:close/>
                  <a:moveTo>
                    <a:pt x="640" y="0"/>
                  </a:moveTo>
                  <a:lnTo>
                    <a:pt x="640" y="0"/>
                  </a:lnTo>
                  <a:lnTo>
                    <a:pt x="590" y="2"/>
                  </a:lnTo>
                  <a:lnTo>
                    <a:pt x="540" y="4"/>
                  </a:lnTo>
                  <a:lnTo>
                    <a:pt x="490" y="8"/>
                  </a:lnTo>
                  <a:lnTo>
                    <a:pt x="440" y="14"/>
                  </a:lnTo>
                  <a:lnTo>
                    <a:pt x="392" y="22"/>
                  </a:lnTo>
                  <a:lnTo>
                    <a:pt x="344" y="32"/>
                  </a:lnTo>
                  <a:lnTo>
                    <a:pt x="298" y="42"/>
                  </a:lnTo>
                  <a:lnTo>
                    <a:pt x="254" y="54"/>
                  </a:lnTo>
                  <a:lnTo>
                    <a:pt x="210" y="68"/>
                  </a:lnTo>
                  <a:lnTo>
                    <a:pt x="170" y="82"/>
                  </a:lnTo>
                  <a:lnTo>
                    <a:pt x="134" y="98"/>
                  </a:lnTo>
                  <a:lnTo>
                    <a:pt x="98" y="116"/>
                  </a:lnTo>
                  <a:lnTo>
                    <a:pt x="68" y="134"/>
                  </a:lnTo>
                  <a:lnTo>
                    <a:pt x="40" y="154"/>
                  </a:lnTo>
                  <a:lnTo>
                    <a:pt x="18" y="174"/>
                  </a:lnTo>
                  <a:lnTo>
                    <a:pt x="0" y="196"/>
                  </a:lnTo>
                  <a:lnTo>
                    <a:pt x="0" y="196"/>
                  </a:lnTo>
                  <a:lnTo>
                    <a:pt x="50" y="178"/>
                  </a:lnTo>
                  <a:lnTo>
                    <a:pt x="104" y="162"/>
                  </a:lnTo>
                  <a:lnTo>
                    <a:pt x="158" y="146"/>
                  </a:lnTo>
                  <a:lnTo>
                    <a:pt x="216" y="132"/>
                  </a:lnTo>
                  <a:lnTo>
                    <a:pt x="216" y="132"/>
                  </a:lnTo>
                  <a:lnTo>
                    <a:pt x="258" y="118"/>
                  </a:lnTo>
                  <a:lnTo>
                    <a:pt x="304" y="108"/>
                  </a:lnTo>
                  <a:lnTo>
                    <a:pt x="350" y="98"/>
                  </a:lnTo>
                  <a:lnTo>
                    <a:pt x="398" y="88"/>
                  </a:lnTo>
                  <a:lnTo>
                    <a:pt x="448" y="82"/>
                  </a:lnTo>
                  <a:lnTo>
                    <a:pt x="496" y="78"/>
                  </a:lnTo>
                  <a:lnTo>
                    <a:pt x="546" y="74"/>
                  </a:lnTo>
                  <a:lnTo>
                    <a:pt x="596" y="74"/>
                  </a:lnTo>
                  <a:lnTo>
                    <a:pt x="596" y="74"/>
                  </a:lnTo>
                  <a:lnTo>
                    <a:pt x="618" y="74"/>
                  </a:lnTo>
                  <a:lnTo>
                    <a:pt x="618" y="74"/>
                  </a:lnTo>
                  <a:lnTo>
                    <a:pt x="688" y="70"/>
                  </a:lnTo>
                  <a:lnTo>
                    <a:pt x="754" y="66"/>
                  </a:lnTo>
                  <a:lnTo>
                    <a:pt x="822" y="64"/>
                  </a:lnTo>
                  <a:lnTo>
                    <a:pt x="886" y="64"/>
                  </a:lnTo>
                  <a:lnTo>
                    <a:pt x="886" y="64"/>
                  </a:lnTo>
                  <a:lnTo>
                    <a:pt x="994" y="66"/>
                  </a:lnTo>
                  <a:lnTo>
                    <a:pt x="994" y="66"/>
                  </a:lnTo>
                  <a:lnTo>
                    <a:pt x="960" y="50"/>
                  </a:lnTo>
                  <a:lnTo>
                    <a:pt x="920" y="36"/>
                  </a:lnTo>
                  <a:lnTo>
                    <a:pt x="878" y="26"/>
                  </a:lnTo>
                  <a:lnTo>
                    <a:pt x="834" y="16"/>
                  </a:lnTo>
                  <a:lnTo>
                    <a:pt x="788" y="10"/>
                  </a:lnTo>
                  <a:lnTo>
                    <a:pt x="740" y="4"/>
                  </a:lnTo>
                  <a:lnTo>
                    <a:pt x="690" y="2"/>
                  </a:lnTo>
                  <a:lnTo>
                    <a:pt x="6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 name="Freeform 13"/>
            <p:cNvSpPr/>
            <p:nvPr/>
          </p:nvSpPr>
          <p:spPr bwMode="auto">
            <a:xfrm>
              <a:off x="3670298" y="8582027"/>
              <a:ext cx="85725" cy="301625"/>
            </a:xfrm>
            <a:custGeom>
              <a:avLst/>
              <a:gdLst>
                <a:gd name="T0" fmla="*/ 24 w 54"/>
                <a:gd name="T1" fmla="*/ 0 h 190"/>
                <a:gd name="T2" fmla="*/ 24 w 54"/>
                <a:gd name="T3" fmla="*/ 0 h 190"/>
                <a:gd name="T4" fmla="*/ 12 w 54"/>
                <a:gd name="T5" fmla="*/ 72 h 190"/>
                <a:gd name="T6" fmla="*/ 4 w 54"/>
                <a:gd name="T7" fmla="*/ 134 h 190"/>
                <a:gd name="T8" fmla="*/ 0 w 54"/>
                <a:gd name="T9" fmla="*/ 190 h 190"/>
                <a:gd name="T10" fmla="*/ 0 w 54"/>
                <a:gd name="T11" fmla="*/ 190 h 190"/>
                <a:gd name="T12" fmla="*/ 6 w 54"/>
                <a:gd name="T13" fmla="*/ 166 h 190"/>
                <a:gd name="T14" fmla="*/ 14 w 54"/>
                <a:gd name="T15" fmla="*/ 142 h 190"/>
                <a:gd name="T16" fmla="*/ 24 w 54"/>
                <a:gd name="T17" fmla="*/ 120 h 190"/>
                <a:gd name="T18" fmla="*/ 36 w 54"/>
                <a:gd name="T19" fmla="*/ 96 h 190"/>
                <a:gd name="T20" fmla="*/ 36 w 54"/>
                <a:gd name="T21" fmla="*/ 96 h 190"/>
                <a:gd name="T22" fmla="*/ 44 w 54"/>
                <a:gd name="T23" fmla="*/ 52 h 190"/>
                <a:gd name="T24" fmla="*/ 54 w 54"/>
                <a:gd name="T25" fmla="*/ 6 h 190"/>
                <a:gd name="T26" fmla="*/ 54 w 54"/>
                <a:gd name="T27" fmla="*/ 6 h 190"/>
                <a:gd name="T28" fmla="*/ 24 w 54"/>
                <a:gd name="T29"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90">
                  <a:moveTo>
                    <a:pt x="24" y="0"/>
                  </a:moveTo>
                  <a:lnTo>
                    <a:pt x="24" y="0"/>
                  </a:lnTo>
                  <a:lnTo>
                    <a:pt x="12" y="72"/>
                  </a:lnTo>
                  <a:lnTo>
                    <a:pt x="4" y="134"/>
                  </a:lnTo>
                  <a:lnTo>
                    <a:pt x="0" y="190"/>
                  </a:lnTo>
                  <a:lnTo>
                    <a:pt x="0" y="190"/>
                  </a:lnTo>
                  <a:lnTo>
                    <a:pt x="6" y="166"/>
                  </a:lnTo>
                  <a:lnTo>
                    <a:pt x="14" y="142"/>
                  </a:lnTo>
                  <a:lnTo>
                    <a:pt x="24" y="120"/>
                  </a:lnTo>
                  <a:lnTo>
                    <a:pt x="36" y="96"/>
                  </a:lnTo>
                  <a:lnTo>
                    <a:pt x="36" y="96"/>
                  </a:lnTo>
                  <a:lnTo>
                    <a:pt x="44" y="52"/>
                  </a:lnTo>
                  <a:lnTo>
                    <a:pt x="54" y="6"/>
                  </a:lnTo>
                  <a:lnTo>
                    <a:pt x="54" y="6"/>
                  </a:lnTo>
                  <a:lnTo>
                    <a:pt x="24" y="0"/>
                  </a:lnTo>
                </a:path>
              </a:pathLst>
            </a:cu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 name="Freeform 14"/>
            <p:cNvSpPr/>
            <p:nvPr/>
          </p:nvSpPr>
          <p:spPr bwMode="auto">
            <a:xfrm>
              <a:off x="3717923" y="7781928"/>
              <a:ext cx="603251" cy="755650"/>
            </a:xfrm>
            <a:custGeom>
              <a:avLst/>
              <a:gdLst>
                <a:gd name="T0" fmla="*/ 134 w 380"/>
                <a:gd name="T1" fmla="*/ 0 h 476"/>
                <a:gd name="T2" fmla="*/ 134 w 380"/>
                <a:gd name="T3" fmla="*/ 0 h 476"/>
                <a:gd name="T4" fmla="*/ 132 w 380"/>
                <a:gd name="T5" fmla="*/ 22 h 476"/>
                <a:gd name="T6" fmla="*/ 118 w 380"/>
                <a:gd name="T7" fmla="*/ 82 h 476"/>
                <a:gd name="T8" fmla="*/ 108 w 380"/>
                <a:gd name="T9" fmla="*/ 122 h 476"/>
                <a:gd name="T10" fmla="*/ 94 w 380"/>
                <a:gd name="T11" fmla="*/ 168 h 476"/>
                <a:gd name="T12" fmla="*/ 78 w 380"/>
                <a:gd name="T13" fmla="*/ 216 h 476"/>
                <a:gd name="T14" fmla="*/ 56 w 380"/>
                <a:gd name="T15" fmla="*/ 268 h 476"/>
                <a:gd name="T16" fmla="*/ 56 w 380"/>
                <a:gd name="T17" fmla="*/ 268 h 476"/>
                <a:gd name="T18" fmla="*/ 38 w 380"/>
                <a:gd name="T19" fmla="*/ 312 h 476"/>
                <a:gd name="T20" fmla="*/ 24 w 380"/>
                <a:gd name="T21" fmla="*/ 362 h 476"/>
                <a:gd name="T22" fmla="*/ 10 w 380"/>
                <a:gd name="T23" fmla="*/ 416 h 476"/>
                <a:gd name="T24" fmla="*/ 0 w 380"/>
                <a:gd name="T25" fmla="*/ 470 h 476"/>
                <a:gd name="T26" fmla="*/ 0 w 380"/>
                <a:gd name="T27" fmla="*/ 470 h 476"/>
                <a:gd name="T28" fmla="*/ 32 w 380"/>
                <a:gd name="T29" fmla="*/ 476 h 476"/>
                <a:gd name="T30" fmla="*/ 32 w 380"/>
                <a:gd name="T31" fmla="*/ 476 h 476"/>
                <a:gd name="T32" fmla="*/ 48 w 380"/>
                <a:gd name="T33" fmla="*/ 428 h 476"/>
                <a:gd name="T34" fmla="*/ 64 w 380"/>
                <a:gd name="T35" fmla="*/ 386 h 476"/>
                <a:gd name="T36" fmla="*/ 64 w 380"/>
                <a:gd name="T37" fmla="*/ 386 h 476"/>
                <a:gd name="T38" fmla="*/ 86 w 380"/>
                <a:gd name="T39" fmla="*/ 336 h 476"/>
                <a:gd name="T40" fmla="*/ 102 w 380"/>
                <a:gd name="T41" fmla="*/ 286 h 476"/>
                <a:gd name="T42" fmla="*/ 116 w 380"/>
                <a:gd name="T43" fmla="*/ 240 h 476"/>
                <a:gd name="T44" fmla="*/ 126 w 380"/>
                <a:gd name="T45" fmla="*/ 200 h 476"/>
                <a:gd name="T46" fmla="*/ 140 w 380"/>
                <a:gd name="T47" fmla="*/ 142 h 476"/>
                <a:gd name="T48" fmla="*/ 142 w 380"/>
                <a:gd name="T49" fmla="*/ 120 h 476"/>
                <a:gd name="T50" fmla="*/ 142 w 380"/>
                <a:gd name="T51" fmla="*/ 120 h 476"/>
                <a:gd name="T52" fmla="*/ 156 w 380"/>
                <a:gd name="T53" fmla="*/ 136 h 476"/>
                <a:gd name="T54" fmla="*/ 172 w 380"/>
                <a:gd name="T55" fmla="*/ 154 h 476"/>
                <a:gd name="T56" fmla="*/ 194 w 380"/>
                <a:gd name="T57" fmla="*/ 176 h 476"/>
                <a:gd name="T58" fmla="*/ 220 w 380"/>
                <a:gd name="T59" fmla="*/ 200 h 476"/>
                <a:gd name="T60" fmla="*/ 252 w 380"/>
                <a:gd name="T61" fmla="*/ 226 h 476"/>
                <a:gd name="T62" fmla="*/ 286 w 380"/>
                <a:gd name="T63" fmla="*/ 250 h 476"/>
                <a:gd name="T64" fmla="*/ 304 w 380"/>
                <a:gd name="T65" fmla="*/ 262 h 476"/>
                <a:gd name="T66" fmla="*/ 324 w 380"/>
                <a:gd name="T67" fmla="*/ 272 h 476"/>
                <a:gd name="T68" fmla="*/ 324 w 380"/>
                <a:gd name="T69" fmla="*/ 272 h 476"/>
                <a:gd name="T70" fmla="*/ 380 w 380"/>
                <a:gd name="T71" fmla="*/ 234 h 476"/>
                <a:gd name="T72" fmla="*/ 380 w 380"/>
                <a:gd name="T73" fmla="*/ 234 h 476"/>
                <a:gd name="T74" fmla="*/ 336 w 380"/>
                <a:gd name="T75" fmla="*/ 198 h 476"/>
                <a:gd name="T76" fmla="*/ 296 w 380"/>
                <a:gd name="T77" fmla="*/ 160 h 476"/>
                <a:gd name="T78" fmla="*/ 296 w 380"/>
                <a:gd name="T79" fmla="*/ 160 h 476"/>
                <a:gd name="T80" fmla="*/ 256 w 380"/>
                <a:gd name="T81" fmla="*/ 124 h 476"/>
                <a:gd name="T82" fmla="*/ 220 w 380"/>
                <a:gd name="T83" fmla="*/ 88 h 476"/>
                <a:gd name="T84" fmla="*/ 220 w 380"/>
                <a:gd name="T85" fmla="*/ 88 h 476"/>
                <a:gd name="T86" fmla="*/ 184 w 380"/>
                <a:gd name="T87" fmla="*/ 56 h 476"/>
                <a:gd name="T88" fmla="*/ 158 w 380"/>
                <a:gd name="T89" fmla="*/ 28 h 476"/>
                <a:gd name="T90" fmla="*/ 134 w 380"/>
                <a:gd name="T91"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0" h="476">
                  <a:moveTo>
                    <a:pt x="134" y="0"/>
                  </a:moveTo>
                  <a:lnTo>
                    <a:pt x="134" y="0"/>
                  </a:lnTo>
                  <a:lnTo>
                    <a:pt x="132" y="22"/>
                  </a:lnTo>
                  <a:lnTo>
                    <a:pt x="118" y="82"/>
                  </a:lnTo>
                  <a:lnTo>
                    <a:pt x="108" y="122"/>
                  </a:lnTo>
                  <a:lnTo>
                    <a:pt x="94" y="168"/>
                  </a:lnTo>
                  <a:lnTo>
                    <a:pt x="78" y="216"/>
                  </a:lnTo>
                  <a:lnTo>
                    <a:pt x="56" y="268"/>
                  </a:lnTo>
                  <a:lnTo>
                    <a:pt x="56" y="268"/>
                  </a:lnTo>
                  <a:lnTo>
                    <a:pt x="38" y="312"/>
                  </a:lnTo>
                  <a:lnTo>
                    <a:pt x="24" y="362"/>
                  </a:lnTo>
                  <a:lnTo>
                    <a:pt x="10" y="416"/>
                  </a:lnTo>
                  <a:lnTo>
                    <a:pt x="0" y="470"/>
                  </a:lnTo>
                  <a:lnTo>
                    <a:pt x="0" y="470"/>
                  </a:lnTo>
                  <a:lnTo>
                    <a:pt x="32" y="476"/>
                  </a:lnTo>
                  <a:lnTo>
                    <a:pt x="32" y="476"/>
                  </a:lnTo>
                  <a:lnTo>
                    <a:pt x="48" y="428"/>
                  </a:lnTo>
                  <a:lnTo>
                    <a:pt x="64" y="386"/>
                  </a:lnTo>
                  <a:lnTo>
                    <a:pt x="64" y="386"/>
                  </a:lnTo>
                  <a:lnTo>
                    <a:pt x="86" y="336"/>
                  </a:lnTo>
                  <a:lnTo>
                    <a:pt x="102" y="286"/>
                  </a:lnTo>
                  <a:lnTo>
                    <a:pt x="116" y="240"/>
                  </a:lnTo>
                  <a:lnTo>
                    <a:pt x="126" y="200"/>
                  </a:lnTo>
                  <a:lnTo>
                    <a:pt x="140" y="142"/>
                  </a:lnTo>
                  <a:lnTo>
                    <a:pt x="142" y="120"/>
                  </a:lnTo>
                  <a:lnTo>
                    <a:pt x="142" y="120"/>
                  </a:lnTo>
                  <a:lnTo>
                    <a:pt x="156" y="136"/>
                  </a:lnTo>
                  <a:lnTo>
                    <a:pt x="172" y="154"/>
                  </a:lnTo>
                  <a:lnTo>
                    <a:pt x="194" y="176"/>
                  </a:lnTo>
                  <a:lnTo>
                    <a:pt x="220" y="200"/>
                  </a:lnTo>
                  <a:lnTo>
                    <a:pt x="252" y="226"/>
                  </a:lnTo>
                  <a:lnTo>
                    <a:pt x="286" y="250"/>
                  </a:lnTo>
                  <a:lnTo>
                    <a:pt x="304" y="262"/>
                  </a:lnTo>
                  <a:lnTo>
                    <a:pt x="324" y="272"/>
                  </a:lnTo>
                  <a:lnTo>
                    <a:pt x="324" y="272"/>
                  </a:lnTo>
                  <a:lnTo>
                    <a:pt x="380" y="234"/>
                  </a:lnTo>
                  <a:lnTo>
                    <a:pt x="380" y="234"/>
                  </a:lnTo>
                  <a:lnTo>
                    <a:pt x="336" y="198"/>
                  </a:lnTo>
                  <a:lnTo>
                    <a:pt x="296" y="160"/>
                  </a:lnTo>
                  <a:lnTo>
                    <a:pt x="296" y="160"/>
                  </a:lnTo>
                  <a:lnTo>
                    <a:pt x="256" y="124"/>
                  </a:lnTo>
                  <a:lnTo>
                    <a:pt x="220" y="88"/>
                  </a:lnTo>
                  <a:lnTo>
                    <a:pt x="220" y="88"/>
                  </a:lnTo>
                  <a:lnTo>
                    <a:pt x="184" y="56"/>
                  </a:lnTo>
                  <a:lnTo>
                    <a:pt x="158" y="28"/>
                  </a:lnTo>
                  <a:lnTo>
                    <a:pt x="134" y="0"/>
                  </a:lnTo>
                </a:path>
              </a:pathLst>
            </a:cu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 name="Freeform 15"/>
            <p:cNvSpPr/>
            <p:nvPr/>
          </p:nvSpPr>
          <p:spPr bwMode="auto">
            <a:xfrm>
              <a:off x="3908424" y="7416801"/>
              <a:ext cx="749301" cy="596900"/>
            </a:xfrm>
            <a:custGeom>
              <a:avLst/>
              <a:gdLst>
                <a:gd name="T0" fmla="*/ 0 w 472"/>
                <a:gd name="T1" fmla="*/ 0 h 376"/>
                <a:gd name="T2" fmla="*/ 0 w 472"/>
                <a:gd name="T3" fmla="*/ 0 h 376"/>
                <a:gd name="T4" fmla="*/ 8 w 472"/>
                <a:gd name="T5" fmla="*/ 24 h 376"/>
                <a:gd name="T6" fmla="*/ 18 w 472"/>
                <a:gd name="T7" fmla="*/ 46 h 376"/>
                <a:gd name="T8" fmla="*/ 38 w 472"/>
                <a:gd name="T9" fmla="*/ 90 h 376"/>
                <a:gd name="T10" fmla="*/ 62 w 472"/>
                <a:gd name="T11" fmla="*/ 130 h 376"/>
                <a:gd name="T12" fmla="*/ 90 w 472"/>
                <a:gd name="T13" fmla="*/ 168 h 376"/>
                <a:gd name="T14" fmla="*/ 120 w 472"/>
                <a:gd name="T15" fmla="*/ 202 h 376"/>
                <a:gd name="T16" fmla="*/ 150 w 472"/>
                <a:gd name="T17" fmla="*/ 236 h 376"/>
                <a:gd name="T18" fmla="*/ 184 w 472"/>
                <a:gd name="T19" fmla="*/ 266 h 376"/>
                <a:gd name="T20" fmla="*/ 218 w 472"/>
                <a:gd name="T21" fmla="*/ 292 h 376"/>
                <a:gd name="T22" fmla="*/ 218 w 472"/>
                <a:gd name="T23" fmla="*/ 292 h 376"/>
                <a:gd name="T24" fmla="*/ 268 w 472"/>
                <a:gd name="T25" fmla="*/ 320 h 376"/>
                <a:gd name="T26" fmla="*/ 316 w 472"/>
                <a:gd name="T27" fmla="*/ 344 h 376"/>
                <a:gd name="T28" fmla="*/ 360 w 472"/>
                <a:gd name="T29" fmla="*/ 362 h 376"/>
                <a:gd name="T30" fmla="*/ 396 w 472"/>
                <a:gd name="T31" fmla="*/ 376 h 376"/>
                <a:gd name="T32" fmla="*/ 396 w 472"/>
                <a:gd name="T33" fmla="*/ 376 h 376"/>
                <a:gd name="T34" fmla="*/ 408 w 472"/>
                <a:gd name="T35" fmla="*/ 370 h 376"/>
                <a:gd name="T36" fmla="*/ 418 w 472"/>
                <a:gd name="T37" fmla="*/ 364 h 376"/>
                <a:gd name="T38" fmla="*/ 430 w 472"/>
                <a:gd name="T39" fmla="*/ 354 h 376"/>
                <a:gd name="T40" fmla="*/ 442 w 472"/>
                <a:gd name="T41" fmla="*/ 342 h 376"/>
                <a:gd name="T42" fmla="*/ 442 w 472"/>
                <a:gd name="T43" fmla="*/ 342 h 376"/>
                <a:gd name="T44" fmla="*/ 458 w 472"/>
                <a:gd name="T45" fmla="*/ 322 h 376"/>
                <a:gd name="T46" fmla="*/ 468 w 472"/>
                <a:gd name="T47" fmla="*/ 308 h 376"/>
                <a:gd name="T48" fmla="*/ 472 w 472"/>
                <a:gd name="T49" fmla="*/ 296 h 376"/>
                <a:gd name="T50" fmla="*/ 472 w 472"/>
                <a:gd name="T51" fmla="*/ 288 h 376"/>
                <a:gd name="T52" fmla="*/ 470 w 472"/>
                <a:gd name="T53" fmla="*/ 282 h 376"/>
                <a:gd name="T54" fmla="*/ 468 w 472"/>
                <a:gd name="T55" fmla="*/ 278 h 376"/>
                <a:gd name="T56" fmla="*/ 462 w 472"/>
                <a:gd name="T57" fmla="*/ 276 h 376"/>
                <a:gd name="T58" fmla="*/ 450 w 472"/>
                <a:gd name="T59" fmla="*/ 276 h 376"/>
                <a:gd name="T60" fmla="*/ 450 w 472"/>
                <a:gd name="T61" fmla="*/ 276 h 376"/>
                <a:gd name="T62" fmla="*/ 416 w 472"/>
                <a:gd name="T63" fmla="*/ 266 h 376"/>
                <a:gd name="T64" fmla="*/ 378 w 472"/>
                <a:gd name="T65" fmla="*/ 252 h 376"/>
                <a:gd name="T66" fmla="*/ 330 w 472"/>
                <a:gd name="T67" fmla="*/ 234 h 376"/>
                <a:gd name="T68" fmla="*/ 274 w 472"/>
                <a:gd name="T69" fmla="*/ 208 h 376"/>
                <a:gd name="T70" fmla="*/ 246 w 472"/>
                <a:gd name="T71" fmla="*/ 194 h 376"/>
                <a:gd name="T72" fmla="*/ 214 w 472"/>
                <a:gd name="T73" fmla="*/ 176 h 376"/>
                <a:gd name="T74" fmla="*/ 184 w 472"/>
                <a:gd name="T75" fmla="*/ 158 h 376"/>
                <a:gd name="T76" fmla="*/ 154 w 472"/>
                <a:gd name="T77" fmla="*/ 136 h 376"/>
                <a:gd name="T78" fmla="*/ 124 w 472"/>
                <a:gd name="T79" fmla="*/ 114 h 376"/>
                <a:gd name="T80" fmla="*/ 94 w 472"/>
                <a:gd name="T81" fmla="*/ 88 h 376"/>
                <a:gd name="T82" fmla="*/ 94 w 472"/>
                <a:gd name="T83" fmla="*/ 88 h 376"/>
                <a:gd name="T84" fmla="*/ 68 w 472"/>
                <a:gd name="T85" fmla="*/ 68 h 376"/>
                <a:gd name="T86" fmla="*/ 44 w 472"/>
                <a:gd name="T87" fmla="*/ 46 h 376"/>
                <a:gd name="T88" fmla="*/ 22 w 472"/>
                <a:gd name="T89" fmla="*/ 24 h 376"/>
                <a:gd name="T90" fmla="*/ 0 w 472"/>
                <a:gd name="T91"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2" h="376">
                  <a:moveTo>
                    <a:pt x="0" y="0"/>
                  </a:moveTo>
                  <a:lnTo>
                    <a:pt x="0" y="0"/>
                  </a:lnTo>
                  <a:lnTo>
                    <a:pt x="8" y="24"/>
                  </a:lnTo>
                  <a:lnTo>
                    <a:pt x="18" y="46"/>
                  </a:lnTo>
                  <a:lnTo>
                    <a:pt x="38" y="90"/>
                  </a:lnTo>
                  <a:lnTo>
                    <a:pt x="62" y="130"/>
                  </a:lnTo>
                  <a:lnTo>
                    <a:pt x="90" y="168"/>
                  </a:lnTo>
                  <a:lnTo>
                    <a:pt x="120" y="202"/>
                  </a:lnTo>
                  <a:lnTo>
                    <a:pt x="150" y="236"/>
                  </a:lnTo>
                  <a:lnTo>
                    <a:pt x="184" y="266"/>
                  </a:lnTo>
                  <a:lnTo>
                    <a:pt x="218" y="292"/>
                  </a:lnTo>
                  <a:lnTo>
                    <a:pt x="218" y="292"/>
                  </a:lnTo>
                  <a:lnTo>
                    <a:pt x="268" y="320"/>
                  </a:lnTo>
                  <a:lnTo>
                    <a:pt x="316" y="344"/>
                  </a:lnTo>
                  <a:lnTo>
                    <a:pt x="360" y="362"/>
                  </a:lnTo>
                  <a:lnTo>
                    <a:pt x="396" y="376"/>
                  </a:lnTo>
                  <a:lnTo>
                    <a:pt x="396" y="376"/>
                  </a:lnTo>
                  <a:lnTo>
                    <a:pt x="408" y="370"/>
                  </a:lnTo>
                  <a:lnTo>
                    <a:pt x="418" y="364"/>
                  </a:lnTo>
                  <a:lnTo>
                    <a:pt x="430" y="354"/>
                  </a:lnTo>
                  <a:lnTo>
                    <a:pt x="442" y="342"/>
                  </a:lnTo>
                  <a:lnTo>
                    <a:pt x="442" y="342"/>
                  </a:lnTo>
                  <a:lnTo>
                    <a:pt x="458" y="322"/>
                  </a:lnTo>
                  <a:lnTo>
                    <a:pt x="468" y="308"/>
                  </a:lnTo>
                  <a:lnTo>
                    <a:pt x="472" y="296"/>
                  </a:lnTo>
                  <a:lnTo>
                    <a:pt x="472" y="288"/>
                  </a:lnTo>
                  <a:lnTo>
                    <a:pt x="470" y="282"/>
                  </a:lnTo>
                  <a:lnTo>
                    <a:pt x="468" y="278"/>
                  </a:lnTo>
                  <a:lnTo>
                    <a:pt x="462" y="276"/>
                  </a:lnTo>
                  <a:lnTo>
                    <a:pt x="450" y="276"/>
                  </a:lnTo>
                  <a:lnTo>
                    <a:pt x="450" y="276"/>
                  </a:lnTo>
                  <a:lnTo>
                    <a:pt x="416" y="266"/>
                  </a:lnTo>
                  <a:lnTo>
                    <a:pt x="378" y="252"/>
                  </a:lnTo>
                  <a:lnTo>
                    <a:pt x="330" y="234"/>
                  </a:lnTo>
                  <a:lnTo>
                    <a:pt x="274" y="208"/>
                  </a:lnTo>
                  <a:lnTo>
                    <a:pt x="246" y="194"/>
                  </a:lnTo>
                  <a:lnTo>
                    <a:pt x="214" y="176"/>
                  </a:lnTo>
                  <a:lnTo>
                    <a:pt x="184" y="158"/>
                  </a:lnTo>
                  <a:lnTo>
                    <a:pt x="154" y="136"/>
                  </a:lnTo>
                  <a:lnTo>
                    <a:pt x="124" y="114"/>
                  </a:lnTo>
                  <a:lnTo>
                    <a:pt x="94" y="88"/>
                  </a:lnTo>
                  <a:lnTo>
                    <a:pt x="94" y="88"/>
                  </a:lnTo>
                  <a:lnTo>
                    <a:pt x="68" y="68"/>
                  </a:lnTo>
                  <a:lnTo>
                    <a:pt x="44" y="46"/>
                  </a:lnTo>
                  <a:lnTo>
                    <a:pt x="22" y="24"/>
                  </a:lnTo>
                  <a:lnTo>
                    <a:pt x="0" y="0"/>
                  </a:lnTo>
                </a:path>
              </a:pathLst>
            </a:cu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4" name="Freeform 16"/>
            <p:cNvSpPr/>
            <p:nvPr/>
          </p:nvSpPr>
          <p:spPr bwMode="auto">
            <a:xfrm>
              <a:off x="3832224" y="7321552"/>
              <a:ext cx="79376" cy="203201"/>
            </a:xfrm>
            <a:custGeom>
              <a:avLst/>
              <a:gdLst>
                <a:gd name="T0" fmla="*/ 0 w 50"/>
                <a:gd name="T1" fmla="*/ 0 h 128"/>
                <a:gd name="T2" fmla="*/ 0 w 50"/>
                <a:gd name="T3" fmla="*/ 0 h 128"/>
                <a:gd name="T4" fmla="*/ 10 w 50"/>
                <a:gd name="T5" fmla="*/ 30 h 128"/>
                <a:gd name="T6" fmla="*/ 20 w 50"/>
                <a:gd name="T7" fmla="*/ 62 h 128"/>
                <a:gd name="T8" fmla="*/ 34 w 50"/>
                <a:gd name="T9" fmla="*/ 94 h 128"/>
                <a:gd name="T10" fmla="*/ 50 w 50"/>
                <a:gd name="T11" fmla="*/ 128 h 128"/>
                <a:gd name="T12" fmla="*/ 50 w 50"/>
                <a:gd name="T13" fmla="*/ 128 h 128"/>
                <a:gd name="T14" fmla="*/ 40 w 50"/>
                <a:gd name="T15" fmla="*/ 82 h 128"/>
                <a:gd name="T16" fmla="*/ 36 w 50"/>
                <a:gd name="T17" fmla="*/ 44 h 128"/>
                <a:gd name="T18" fmla="*/ 36 w 50"/>
                <a:gd name="T19" fmla="*/ 44 h 128"/>
                <a:gd name="T20" fmla="*/ 0 w 50"/>
                <a:gd name="T2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128">
                  <a:moveTo>
                    <a:pt x="0" y="0"/>
                  </a:moveTo>
                  <a:lnTo>
                    <a:pt x="0" y="0"/>
                  </a:lnTo>
                  <a:lnTo>
                    <a:pt x="10" y="30"/>
                  </a:lnTo>
                  <a:lnTo>
                    <a:pt x="20" y="62"/>
                  </a:lnTo>
                  <a:lnTo>
                    <a:pt x="34" y="94"/>
                  </a:lnTo>
                  <a:lnTo>
                    <a:pt x="50" y="128"/>
                  </a:lnTo>
                  <a:lnTo>
                    <a:pt x="50" y="128"/>
                  </a:lnTo>
                  <a:lnTo>
                    <a:pt x="40" y="82"/>
                  </a:lnTo>
                  <a:lnTo>
                    <a:pt x="36" y="44"/>
                  </a:lnTo>
                  <a:lnTo>
                    <a:pt x="36" y="44"/>
                  </a:lnTo>
                  <a:lnTo>
                    <a:pt x="0" y="0"/>
                  </a:lnTo>
                </a:path>
              </a:pathLst>
            </a:cu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5" name="Freeform 17"/>
            <p:cNvSpPr/>
            <p:nvPr/>
          </p:nvSpPr>
          <p:spPr bwMode="auto">
            <a:xfrm>
              <a:off x="3917949" y="7191377"/>
              <a:ext cx="968375" cy="355600"/>
            </a:xfrm>
            <a:custGeom>
              <a:avLst/>
              <a:gdLst>
                <a:gd name="T0" fmla="*/ 0 w 610"/>
                <a:gd name="T1" fmla="*/ 0 h 224"/>
                <a:gd name="T2" fmla="*/ 0 w 610"/>
                <a:gd name="T3" fmla="*/ 0 h 224"/>
                <a:gd name="T4" fmla="*/ 22 w 610"/>
                <a:gd name="T5" fmla="*/ 20 h 224"/>
                <a:gd name="T6" fmla="*/ 44 w 610"/>
                <a:gd name="T7" fmla="*/ 40 h 224"/>
                <a:gd name="T8" fmla="*/ 68 w 610"/>
                <a:gd name="T9" fmla="*/ 58 h 224"/>
                <a:gd name="T10" fmla="*/ 90 w 610"/>
                <a:gd name="T11" fmla="*/ 74 h 224"/>
                <a:gd name="T12" fmla="*/ 138 w 610"/>
                <a:gd name="T13" fmla="*/ 106 h 224"/>
                <a:gd name="T14" fmla="*/ 188 w 610"/>
                <a:gd name="T15" fmla="*/ 132 h 224"/>
                <a:gd name="T16" fmla="*/ 240 w 610"/>
                <a:gd name="T17" fmla="*/ 156 h 224"/>
                <a:gd name="T18" fmla="*/ 290 w 610"/>
                <a:gd name="T19" fmla="*/ 176 h 224"/>
                <a:gd name="T20" fmla="*/ 340 w 610"/>
                <a:gd name="T21" fmla="*/ 192 h 224"/>
                <a:gd name="T22" fmla="*/ 390 w 610"/>
                <a:gd name="T23" fmla="*/ 206 h 224"/>
                <a:gd name="T24" fmla="*/ 390 w 610"/>
                <a:gd name="T25" fmla="*/ 206 h 224"/>
                <a:gd name="T26" fmla="*/ 444 w 610"/>
                <a:gd name="T27" fmla="*/ 214 h 224"/>
                <a:gd name="T28" fmla="*/ 490 w 610"/>
                <a:gd name="T29" fmla="*/ 220 h 224"/>
                <a:gd name="T30" fmla="*/ 528 w 610"/>
                <a:gd name="T31" fmla="*/ 222 h 224"/>
                <a:gd name="T32" fmla="*/ 558 w 610"/>
                <a:gd name="T33" fmla="*/ 224 h 224"/>
                <a:gd name="T34" fmla="*/ 558 w 610"/>
                <a:gd name="T35" fmla="*/ 224 h 224"/>
                <a:gd name="T36" fmla="*/ 570 w 610"/>
                <a:gd name="T37" fmla="*/ 210 h 224"/>
                <a:gd name="T38" fmla="*/ 580 w 610"/>
                <a:gd name="T39" fmla="*/ 194 h 224"/>
                <a:gd name="T40" fmla="*/ 580 w 610"/>
                <a:gd name="T41" fmla="*/ 194 h 224"/>
                <a:gd name="T42" fmla="*/ 598 w 610"/>
                <a:gd name="T43" fmla="*/ 164 h 224"/>
                <a:gd name="T44" fmla="*/ 606 w 610"/>
                <a:gd name="T45" fmla="*/ 142 h 224"/>
                <a:gd name="T46" fmla="*/ 610 w 610"/>
                <a:gd name="T47" fmla="*/ 124 h 224"/>
                <a:gd name="T48" fmla="*/ 610 w 610"/>
                <a:gd name="T49" fmla="*/ 114 h 224"/>
                <a:gd name="T50" fmla="*/ 606 w 610"/>
                <a:gd name="T51" fmla="*/ 108 h 224"/>
                <a:gd name="T52" fmla="*/ 600 w 610"/>
                <a:gd name="T53" fmla="*/ 104 h 224"/>
                <a:gd name="T54" fmla="*/ 594 w 610"/>
                <a:gd name="T55" fmla="*/ 102 h 224"/>
                <a:gd name="T56" fmla="*/ 594 w 610"/>
                <a:gd name="T57" fmla="*/ 102 h 224"/>
                <a:gd name="T58" fmla="*/ 594 w 610"/>
                <a:gd name="T59" fmla="*/ 102 h 224"/>
                <a:gd name="T60" fmla="*/ 578 w 610"/>
                <a:gd name="T61" fmla="*/ 106 h 224"/>
                <a:gd name="T62" fmla="*/ 578 w 610"/>
                <a:gd name="T63" fmla="*/ 106 h 224"/>
                <a:gd name="T64" fmla="*/ 572 w 610"/>
                <a:gd name="T65" fmla="*/ 106 h 224"/>
                <a:gd name="T66" fmla="*/ 572 w 610"/>
                <a:gd name="T67" fmla="*/ 106 h 224"/>
                <a:gd name="T68" fmla="*/ 542 w 610"/>
                <a:gd name="T69" fmla="*/ 104 h 224"/>
                <a:gd name="T70" fmla="*/ 490 w 610"/>
                <a:gd name="T71" fmla="*/ 102 h 224"/>
                <a:gd name="T72" fmla="*/ 420 w 610"/>
                <a:gd name="T73" fmla="*/ 94 h 224"/>
                <a:gd name="T74" fmla="*/ 380 w 610"/>
                <a:gd name="T75" fmla="*/ 86 h 224"/>
                <a:gd name="T76" fmla="*/ 336 w 610"/>
                <a:gd name="T77" fmla="*/ 78 h 224"/>
                <a:gd name="T78" fmla="*/ 336 w 610"/>
                <a:gd name="T79" fmla="*/ 78 h 224"/>
                <a:gd name="T80" fmla="*/ 290 w 610"/>
                <a:gd name="T81" fmla="*/ 72 h 224"/>
                <a:gd name="T82" fmla="*/ 244 w 610"/>
                <a:gd name="T83" fmla="*/ 64 h 224"/>
                <a:gd name="T84" fmla="*/ 200 w 610"/>
                <a:gd name="T85" fmla="*/ 56 h 224"/>
                <a:gd name="T86" fmla="*/ 158 w 610"/>
                <a:gd name="T87" fmla="*/ 46 h 224"/>
                <a:gd name="T88" fmla="*/ 76 w 610"/>
                <a:gd name="T89" fmla="*/ 26 h 224"/>
                <a:gd name="T90" fmla="*/ 0 w 610"/>
                <a:gd name="T91"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0" h="224">
                  <a:moveTo>
                    <a:pt x="0" y="0"/>
                  </a:moveTo>
                  <a:lnTo>
                    <a:pt x="0" y="0"/>
                  </a:lnTo>
                  <a:lnTo>
                    <a:pt x="22" y="20"/>
                  </a:lnTo>
                  <a:lnTo>
                    <a:pt x="44" y="40"/>
                  </a:lnTo>
                  <a:lnTo>
                    <a:pt x="68" y="58"/>
                  </a:lnTo>
                  <a:lnTo>
                    <a:pt x="90" y="74"/>
                  </a:lnTo>
                  <a:lnTo>
                    <a:pt x="138" y="106"/>
                  </a:lnTo>
                  <a:lnTo>
                    <a:pt x="188" y="132"/>
                  </a:lnTo>
                  <a:lnTo>
                    <a:pt x="240" y="156"/>
                  </a:lnTo>
                  <a:lnTo>
                    <a:pt x="290" y="176"/>
                  </a:lnTo>
                  <a:lnTo>
                    <a:pt x="340" y="192"/>
                  </a:lnTo>
                  <a:lnTo>
                    <a:pt x="390" y="206"/>
                  </a:lnTo>
                  <a:lnTo>
                    <a:pt x="390" y="206"/>
                  </a:lnTo>
                  <a:lnTo>
                    <a:pt x="444" y="214"/>
                  </a:lnTo>
                  <a:lnTo>
                    <a:pt x="490" y="220"/>
                  </a:lnTo>
                  <a:lnTo>
                    <a:pt x="528" y="222"/>
                  </a:lnTo>
                  <a:lnTo>
                    <a:pt x="558" y="224"/>
                  </a:lnTo>
                  <a:lnTo>
                    <a:pt x="558" y="224"/>
                  </a:lnTo>
                  <a:lnTo>
                    <a:pt x="570" y="210"/>
                  </a:lnTo>
                  <a:lnTo>
                    <a:pt x="580" y="194"/>
                  </a:lnTo>
                  <a:lnTo>
                    <a:pt x="580" y="194"/>
                  </a:lnTo>
                  <a:lnTo>
                    <a:pt x="598" y="164"/>
                  </a:lnTo>
                  <a:lnTo>
                    <a:pt x="606" y="142"/>
                  </a:lnTo>
                  <a:lnTo>
                    <a:pt x="610" y="124"/>
                  </a:lnTo>
                  <a:lnTo>
                    <a:pt x="610" y="114"/>
                  </a:lnTo>
                  <a:lnTo>
                    <a:pt x="606" y="108"/>
                  </a:lnTo>
                  <a:lnTo>
                    <a:pt x="600" y="104"/>
                  </a:lnTo>
                  <a:lnTo>
                    <a:pt x="594" y="102"/>
                  </a:lnTo>
                  <a:lnTo>
                    <a:pt x="594" y="102"/>
                  </a:lnTo>
                  <a:lnTo>
                    <a:pt x="594" y="102"/>
                  </a:lnTo>
                  <a:lnTo>
                    <a:pt x="578" y="106"/>
                  </a:lnTo>
                  <a:lnTo>
                    <a:pt x="578" y="106"/>
                  </a:lnTo>
                  <a:lnTo>
                    <a:pt x="572" y="106"/>
                  </a:lnTo>
                  <a:lnTo>
                    <a:pt x="572" y="106"/>
                  </a:lnTo>
                  <a:lnTo>
                    <a:pt x="542" y="104"/>
                  </a:lnTo>
                  <a:lnTo>
                    <a:pt x="490" y="102"/>
                  </a:lnTo>
                  <a:lnTo>
                    <a:pt x="420" y="94"/>
                  </a:lnTo>
                  <a:lnTo>
                    <a:pt x="380" y="86"/>
                  </a:lnTo>
                  <a:lnTo>
                    <a:pt x="336" y="78"/>
                  </a:lnTo>
                  <a:lnTo>
                    <a:pt x="336" y="78"/>
                  </a:lnTo>
                  <a:lnTo>
                    <a:pt x="290" y="72"/>
                  </a:lnTo>
                  <a:lnTo>
                    <a:pt x="244" y="64"/>
                  </a:lnTo>
                  <a:lnTo>
                    <a:pt x="200" y="56"/>
                  </a:lnTo>
                  <a:lnTo>
                    <a:pt x="158" y="46"/>
                  </a:lnTo>
                  <a:lnTo>
                    <a:pt x="76" y="26"/>
                  </a:lnTo>
                  <a:lnTo>
                    <a:pt x="0" y="0"/>
                  </a:lnTo>
                </a:path>
              </a:pathLst>
            </a:cu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6" name="Freeform 18"/>
            <p:cNvSpPr/>
            <p:nvPr/>
          </p:nvSpPr>
          <p:spPr bwMode="auto">
            <a:xfrm>
              <a:off x="3013073" y="6369051"/>
              <a:ext cx="2327274" cy="546100"/>
            </a:xfrm>
            <a:custGeom>
              <a:avLst/>
              <a:gdLst>
                <a:gd name="T0" fmla="*/ 0 w 1466"/>
                <a:gd name="T1" fmla="*/ 0 h 344"/>
                <a:gd name="T2" fmla="*/ 30 w 1466"/>
                <a:gd name="T3" fmla="*/ 38 h 344"/>
                <a:gd name="T4" fmla="*/ 88 w 1466"/>
                <a:gd name="T5" fmla="*/ 82 h 344"/>
                <a:gd name="T6" fmla="*/ 150 w 1466"/>
                <a:gd name="T7" fmla="*/ 124 h 344"/>
                <a:gd name="T8" fmla="*/ 280 w 1466"/>
                <a:gd name="T9" fmla="*/ 192 h 344"/>
                <a:gd name="T10" fmla="*/ 416 w 1466"/>
                <a:gd name="T11" fmla="*/ 244 h 344"/>
                <a:gd name="T12" fmla="*/ 556 w 1466"/>
                <a:gd name="T13" fmla="*/ 284 h 344"/>
                <a:gd name="T14" fmla="*/ 698 w 1466"/>
                <a:gd name="T15" fmla="*/ 312 h 344"/>
                <a:gd name="T16" fmla="*/ 838 w 1466"/>
                <a:gd name="T17" fmla="*/ 330 h 344"/>
                <a:gd name="T18" fmla="*/ 976 w 1466"/>
                <a:gd name="T19" fmla="*/ 340 h 344"/>
                <a:gd name="T20" fmla="*/ 1104 w 1466"/>
                <a:gd name="T21" fmla="*/ 344 h 344"/>
                <a:gd name="T22" fmla="*/ 1204 w 1466"/>
                <a:gd name="T23" fmla="*/ 342 h 344"/>
                <a:gd name="T24" fmla="*/ 1376 w 1466"/>
                <a:gd name="T25" fmla="*/ 332 h 344"/>
                <a:gd name="T26" fmla="*/ 1444 w 1466"/>
                <a:gd name="T27" fmla="*/ 324 h 344"/>
                <a:gd name="T28" fmla="*/ 1464 w 1466"/>
                <a:gd name="T29" fmla="*/ 260 h 344"/>
                <a:gd name="T30" fmla="*/ 1466 w 1466"/>
                <a:gd name="T31" fmla="*/ 240 h 344"/>
                <a:gd name="T32" fmla="*/ 1462 w 1466"/>
                <a:gd name="T33" fmla="*/ 226 h 344"/>
                <a:gd name="T34" fmla="*/ 1448 w 1466"/>
                <a:gd name="T35" fmla="*/ 210 h 344"/>
                <a:gd name="T36" fmla="*/ 1434 w 1466"/>
                <a:gd name="T37" fmla="*/ 208 h 344"/>
                <a:gd name="T38" fmla="*/ 1428 w 1466"/>
                <a:gd name="T39" fmla="*/ 208 h 344"/>
                <a:gd name="T40" fmla="*/ 1400 w 1466"/>
                <a:gd name="T41" fmla="*/ 218 h 344"/>
                <a:gd name="T42" fmla="*/ 1284 w 1466"/>
                <a:gd name="T43" fmla="*/ 234 h 344"/>
                <a:gd name="T44" fmla="*/ 1154 w 1466"/>
                <a:gd name="T45" fmla="*/ 244 h 344"/>
                <a:gd name="T46" fmla="*/ 990 w 1466"/>
                <a:gd name="T47" fmla="*/ 250 h 344"/>
                <a:gd name="T48" fmla="*/ 914 w 1466"/>
                <a:gd name="T49" fmla="*/ 248 h 344"/>
                <a:gd name="T50" fmla="*/ 748 w 1466"/>
                <a:gd name="T51" fmla="*/ 238 h 344"/>
                <a:gd name="T52" fmla="*/ 578 w 1466"/>
                <a:gd name="T53" fmla="*/ 212 h 344"/>
                <a:gd name="T54" fmla="*/ 448 w 1466"/>
                <a:gd name="T55" fmla="*/ 182 h 344"/>
                <a:gd name="T56" fmla="*/ 362 w 1466"/>
                <a:gd name="T57" fmla="*/ 156 h 344"/>
                <a:gd name="T58" fmla="*/ 320 w 1466"/>
                <a:gd name="T59" fmla="*/ 140 h 344"/>
                <a:gd name="T60" fmla="*/ 230 w 1466"/>
                <a:gd name="T61" fmla="*/ 108 h 344"/>
                <a:gd name="T62" fmla="*/ 146 w 1466"/>
                <a:gd name="T63" fmla="*/ 74 h 344"/>
                <a:gd name="T64" fmla="*/ 70 w 1466"/>
                <a:gd name="T65" fmla="*/ 38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6" h="344">
                  <a:moveTo>
                    <a:pt x="0" y="0"/>
                  </a:moveTo>
                  <a:lnTo>
                    <a:pt x="0" y="0"/>
                  </a:lnTo>
                  <a:lnTo>
                    <a:pt x="30" y="38"/>
                  </a:lnTo>
                  <a:lnTo>
                    <a:pt x="30" y="38"/>
                  </a:lnTo>
                  <a:lnTo>
                    <a:pt x="60" y="62"/>
                  </a:lnTo>
                  <a:lnTo>
                    <a:pt x="88" y="82"/>
                  </a:lnTo>
                  <a:lnTo>
                    <a:pt x="120" y="104"/>
                  </a:lnTo>
                  <a:lnTo>
                    <a:pt x="150" y="124"/>
                  </a:lnTo>
                  <a:lnTo>
                    <a:pt x="214" y="160"/>
                  </a:lnTo>
                  <a:lnTo>
                    <a:pt x="280" y="192"/>
                  </a:lnTo>
                  <a:lnTo>
                    <a:pt x="346" y="220"/>
                  </a:lnTo>
                  <a:lnTo>
                    <a:pt x="416" y="244"/>
                  </a:lnTo>
                  <a:lnTo>
                    <a:pt x="486" y="266"/>
                  </a:lnTo>
                  <a:lnTo>
                    <a:pt x="556" y="284"/>
                  </a:lnTo>
                  <a:lnTo>
                    <a:pt x="628" y="300"/>
                  </a:lnTo>
                  <a:lnTo>
                    <a:pt x="698" y="312"/>
                  </a:lnTo>
                  <a:lnTo>
                    <a:pt x="770" y="322"/>
                  </a:lnTo>
                  <a:lnTo>
                    <a:pt x="838" y="330"/>
                  </a:lnTo>
                  <a:lnTo>
                    <a:pt x="908" y="336"/>
                  </a:lnTo>
                  <a:lnTo>
                    <a:pt x="976" y="340"/>
                  </a:lnTo>
                  <a:lnTo>
                    <a:pt x="1040" y="342"/>
                  </a:lnTo>
                  <a:lnTo>
                    <a:pt x="1104" y="344"/>
                  </a:lnTo>
                  <a:lnTo>
                    <a:pt x="1104" y="344"/>
                  </a:lnTo>
                  <a:lnTo>
                    <a:pt x="1204" y="342"/>
                  </a:lnTo>
                  <a:lnTo>
                    <a:pt x="1294" y="338"/>
                  </a:lnTo>
                  <a:lnTo>
                    <a:pt x="1376" y="332"/>
                  </a:lnTo>
                  <a:lnTo>
                    <a:pt x="1444" y="324"/>
                  </a:lnTo>
                  <a:lnTo>
                    <a:pt x="1444" y="324"/>
                  </a:lnTo>
                  <a:lnTo>
                    <a:pt x="1458" y="288"/>
                  </a:lnTo>
                  <a:lnTo>
                    <a:pt x="1464" y="260"/>
                  </a:lnTo>
                  <a:lnTo>
                    <a:pt x="1466" y="250"/>
                  </a:lnTo>
                  <a:lnTo>
                    <a:pt x="1466" y="240"/>
                  </a:lnTo>
                  <a:lnTo>
                    <a:pt x="1464" y="232"/>
                  </a:lnTo>
                  <a:lnTo>
                    <a:pt x="1462" y="226"/>
                  </a:lnTo>
                  <a:lnTo>
                    <a:pt x="1456" y="216"/>
                  </a:lnTo>
                  <a:lnTo>
                    <a:pt x="1448" y="210"/>
                  </a:lnTo>
                  <a:lnTo>
                    <a:pt x="1440" y="208"/>
                  </a:lnTo>
                  <a:lnTo>
                    <a:pt x="1434" y="208"/>
                  </a:lnTo>
                  <a:lnTo>
                    <a:pt x="1434" y="208"/>
                  </a:lnTo>
                  <a:lnTo>
                    <a:pt x="1428" y="208"/>
                  </a:lnTo>
                  <a:lnTo>
                    <a:pt x="1400" y="218"/>
                  </a:lnTo>
                  <a:lnTo>
                    <a:pt x="1400" y="218"/>
                  </a:lnTo>
                  <a:lnTo>
                    <a:pt x="1370" y="222"/>
                  </a:lnTo>
                  <a:lnTo>
                    <a:pt x="1284" y="234"/>
                  </a:lnTo>
                  <a:lnTo>
                    <a:pt x="1224" y="240"/>
                  </a:lnTo>
                  <a:lnTo>
                    <a:pt x="1154" y="244"/>
                  </a:lnTo>
                  <a:lnTo>
                    <a:pt x="1076" y="248"/>
                  </a:lnTo>
                  <a:lnTo>
                    <a:pt x="990" y="250"/>
                  </a:lnTo>
                  <a:lnTo>
                    <a:pt x="990" y="250"/>
                  </a:lnTo>
                  <a:lnTo>
                    <a:pt x="914" y="248"/>
                  </a:lnTo>
                  <a:lnTo>
                    <a:pt x="832" y="244"/>
                  </a:lnTo>
                  <a:lnTo>
                    <a:pt x="748" y="238"/>
                  </a:lnTo>
                  <a:lnTo>
                    <a:pt x="664" y="226"/>
                  </a:lnTo>
                  <a:lnTo>
                    <a:pt x="578" y="212"/>
                  </a:lnTo>
                  <a:lnTo>
                    <a:pt x="490" y="194"/>
                  </a:lnTo>
                  <a:lnTo>
                    <a:pt x="448" y="182"/>
                  </a:lnTo>
                  <a:lnTo>
                    <a:pt x="406" y="170"/>
                  </a:lnTo>
                  <a:lnTo>
                    <a:pt x="362" y="156"/>
                  </a:lnTo>
                  <a:lnTo>
                    <a:pt x="320" y="140"/>
                  </a:lnTo>
                  <a:lnTo>
                    <a:pt x="320" y="140"/>
                  </a:lnTo>
                  <a:lnTo>
                    <a:pt x="274" y="124"/>
                  </a:lnTo>
                  <a:lnTo>
                    <a:pt x="230" y="108"/>
                  </a:lnTo>
                  <a:lnTo>
                    <a:pt x="186" y="92"/>
                  </a:lnTo>
                  <a:lnTo>
                    <a:pt x="146" y="74"/>
                  </a:lnTo>
                  <a:lnTo>
                    <a:pt x="106" y="58"/>
                  </a:lnTo>
                  <a:lnTo>
                    <a:pt x="70" y="38"/>
                  </a:lnTo>
                  <a:lnTo>
                    <a:pt x="0" y="0"/>
                  </a:lnTo>
                </a:path>
              </a:pathLst>
            </a:cu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7" name="Freeform 19"/>
            <p:cNvSpPr/>
            <p:nvPr/>
          </p:nvSpPr>
          <p:spPr bwMode="auto">
            <a:xfrm>
              <a:off x="3517899" y="5953126"/>
              <a:ext cx="2095499" cy="307975"/>
            </a:xfrm>
            <a:custGeom>
              <a:avLst/>
              <a:gdLst>
                <a:gd name="T0" fmla="*/ 1284 w 1320"/>
                <a:gd name="T1" fmla="*/ 0 h 194"/>
                <a:gd name="T2" fmla="*/ 1284 w 1320"/>
                <a:gd name="T3" fmla="*/ 0 h 194"/>
                <a:gd name="T4" fmla="*/ 1274 w 1320"/>
                <a:gd name="T5" fmla="*/ 0 h 194"/>
                <a:gd name="T6" fmla="*/ 1270 w 1320"/>
                <a:gd name="T7" fmla="*/ 0 h 194"/>
                <a:gd name="T8" fmla="*/ 1238 w 1320"/>
                <a:gd name="T9" fmla="*/ 14 h 194"/>
                <a:gd name="T10" fmla="*/ 1238 w 1320"/>
                <a:gd name="T11" fmla="*/ 14 h 194"/>
                <a:gd name="T12" fmla="*/ 1204 w 1320"/>
                <a:gd name="T13" fmla="*/ 24 h 194"/>
                <a:gd name="T14" fmla="*/ 1110 w 1320"/>
                <a:gd name="T15" fmla="*/ 48 h 194"/>
                <a:gd name="T16" fmla="*/ 1044 w 1320"/>
                <a:gd name="T17" fmla="*/ 62 h 194"/>
                <a:gd name="T18" fmla="*/ 966 w 1320"/>
                <a:gd name="T19" fmla="*/ 78 h 194"/>
                <a:gd name="T20" fmla="*/ 878 w 1320"/>
                <a:gd name="T21" fmla="*/ 94 h 194"/>
                <a:gd name="T22" fmla="*/ 784 w 1320"/>
                <a:gd name="T23" fmla="*/ 110 h 194"/>
                <a:gd name="T24" fmla="*/ 784 w 1320"/>
                <a:gd name="T25" fmla="*/ 110 h 194"/>
                <a:gd name="T26" fmla="*/ 714 w 1320"/>
                <a:gd name="T27" fmla="*/ 122 h 194"/>
                <a:gd name="T28" fmla="*/ 640 w 1320"/>
                <a:gd name="T29" fmla="*/ 134 h 194"/>
                <a:gd name="T30" fmla="*/ 564 w 1320"/>
                <a:gd name="T31" fmla="*/ 144 h 194"/>
                <a:gd name="T32" fmla="*/ 484 w 1320"/>
                <a:gd name="T33" fmla="*/ 152 h 194"/>
                <a:gd name="T34" fmla="*/ 400 w 1320"/>
                <a:gd name="T35" fmla="*/ 160 h 194"/>
                <a:gd name="T36" fmla="*/ 314 w 1320"/>
                <a:gd name="T37" fmla="*/ 166 h 194"/>
                <a:gd name="T38" fmla="*/ 222 w 1320"/>
                <a:gd name="T39" fmla="*/ 170 h 194"/>
                <a:gd name="T40" fmla="*/ 128 w 1320"/>
                <a:gd name="T41" fmla="*/ 172 h 194"/>
                <a:gd name="T42" fmla="*/ 128 w 1320"/>
                <a:gd name="T43" fmla="*/ 172 h 194"/>
                <a:gd name="T44" fmla="*/ 98 w 1320"/>
                <a:gd name="T45" fmla="*/ 172 h 194"/>
                <a:gd name="T46" fmla="*/ 98 w 1320"/>
                <a:gd name="T47" fmla="*/ 172 h 194"/>
                <a:gd name="T48" fmla="*/ 0 w 1320"/>
                <a:gd name="T49" fmla="*/ 170 h 194"/>
                <a:gd name="T50" fmla="*/ 0 w 1320"/>
                <a:gd name="T51" fmla="*/ 170 h 194"/>
                <a:gd name="T52" fmla="*/ 90 w 1320"/>
                <a:gd name="T53" fmla="*/ 180 h 194"/>
                <a:gd name="T54" fmla="*/ 180 w 1320"/>
                <a:gd name="T55" fmla="*/ 188 h 194"/>
                <a:gd name="T56" fmla="*/ 272 w 1320"/>
                <a:gd name="T57" fmla="*/ 192 h 194"/>
                <a:gd name="T58" fmla="*/ 362 w 1320"/>
                <a:gd name="T59" fmla="*/ 194 h 194"/>
                <a:gd name="T60" fmla="*/ 362 w 1320"/>
                <a:gd name="T61" fmla="*/ 194 h 194"/>
                <a:gd name="T62" fmla="*/ 438 w 1320"/>
                <a:gd name="T63" fmla="*/ 192 h 194"/>
                <a:gd name="T64" fmla="*/ 512 w 1320"/>
                <a:gd name="T65" fmla="*/ 190 h 194"/>
                <a:gd name="T66" fmla="*/ 584 w 1320"/>
                <a:gd name="T67" fmla="*/ 186 h 194"/>
                <a:gd name="T68" fmla="*/ 656 w 1320"/>
                <a:gd name="T69" fmla="*/ 180 h 194"/>
                <a:gd name="T70" fmla="*/ 726 w 1320"/>
                <a:gd name="T71" fmla="*/ 174 h 194"/>
                <a:gd name="T72" fmla="*/ 794 w 1320"/>
                <a:gd name="T73" fmla="*/ 166 h 194"/>
                <a:gd name="T74" fmla="*/ 924 w 1320"/>
                <a:gd name="T75" fmla="*/ 150 h 194"/>
                <a:gd name="T76" fmla="*/ 1042 w 1320"/>
                <a:gd name="T77" fmla="*/ 130 h 194"/>
                <a:gd name="T78" fmla="*/ 1150 w 1320"/>
                <a:gd name="T79" fmla="*/ 110 h 194"/>
                <a:gd name="T80" fmla="*/ 1242 w 1320"/>
                <a:gd name="T81" fmla="*/ 90 h 194"/>
                <a:gd name="T82" fmla="*/ 1318 w 1320"/>
                <a:gd name="T83" fmla="*/ 72 h 194"/>
                <a:gd name="T84" fmla="*/ 1318 w 1320"/>
                <a:gd name="T85" fmla="*/ 72 h 194"/>
                <a:gd name="T86" fmla="*/ 1320 w 1320"/>
                <a:gd name="T87" fmla="*/ 50 h 194"/>
                <a:gd name="T88" fmla="*/ 1320 w 1320"/>
                <a:gd name="T89" fmla="*/ 34 h 194"/>
                <a:gd name="T90" fmla="*/ 1318 w 1320"/>
                <a:gd name="T91" fmla="*/ 22 h 194"/>
                <a:gd name="T92" fmla="*/ 1312 w 1320"/>
                <a:gd name="T93" fmla="*/ 12 h 194"/>
                <a:gd name="T94" fmla="*/ 1306 w 1320"/>
                <a:gd name="T95" fmla="*/ 6 h 194"/>
                <a:gd name="T96" fmla="*/ 1298 w 1320"/>
                <a:gd name="T97" fmla="*/ 2 h 194"/>
                <a:gd name="T98" fmla="*/ 1292 w 1320"/>
                <a:gd name="T99" fmla="*/ 0 h 194"/>
                <a:gd name="T100" fmla="*/ 1284 w 1320"/>
                <a:gd name="T10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0" h="194">
                  <a:moveTo>
                    <a:pt x="1284" y="0"/>
                  </a:moveTo>
                  <a:lnTo>
                    <a:pt x="1284" y="0"/>
                  </a:lnTo>
                  <a:lnTo>
                    <a:pt x="1274" y="0"/>
                  </a:lnTo>
                  <a:lnTo>
                    <a:pt x="1270" y="0"/>
                  </a:lnTo>
                  <a:lnTo>
                    <a:pt x="1238" y="14"/>
                  </a:lnTo>
                  <a:lnTo>
                    <a:pt x="1238" y="14"/>
                  </a:lnTo>
                  <a:lnTo>
                    <a:pt x="1204" y="24"/>
                  </a:lnTo>
                  <a:lnTo>
                    <a:pt x="1110" y="48"/>
                  </a:lnTo>
                  <a:lnTo>
                    <a:pt x="1044" y="62"/>
                  </a:lnTo>
                  <a:lnTo>
                    <a:pt x="966" y="78"/>
                  </a:lnTo>
                  <a:lnTo>
                    <a:pt x="878" y="94"/>
                  </a:lnTo>
                  <a:lnTo>
                    <a:pt x="784" y="110"/>
                  </a:lnTo>
                  <a:lnTo>
                    <a:pt x="784" y="110"/>
                  </a:lnTo>
                  <a:lnTo>
                    <a:pt x="714" y="122"/>
                  </a:lnTo>
                  <a:lnTo>
                    <a:pt x="640" y="134"/>
                  </a:lnTo>
                  <a:lnTo>
                    <a:pt x="564" y="144"/>
                  </a:lnTo>
                  <a:lnTo>
                    <a:pt x="484" y="152"/>
                  </a:lnTo>
                  <a:lnTo>
                    <a:pt x="400" y="160"/>
                  </a:lnTo>
                  <a:lnTo>
                    <a:pt x="314" y="166"/>
                  </a:lnTo>
                  <a:lnTo>
                    <a:pt x="222" y="170"/>
                  </a:lnTo>
                  <a:lnTo>
                    <a:pt x="128" y="172"/>
                  </a:lnTo>
                  <a:lnTo>
                    <a:pt x="128" y="172"/>
                  </a:lnTo>
                  <a:lnTo>
                    <a:pt x="98" y="172"/>
                  </a:lnTo>
                  <a:lnTo>
                    <a:pt x="98" y="172"/>
                  </a:lnTo>
                  <a:lnTo>
                    <a:pt x="0" y="170"/>
                  </a:lnTo>
                  <a:lnTo>
                    <a:pt x="0" y="170"/>
                  </a:lnTo>
                  <a:lnTo>
                    <a:pt x="90" y="180"/>
                  </a:lnTo>
                  <a:lnTo>
                    <a:pt x="180" y="188"/>
                  </a:lnTo>
                  <a:lnTo>
                    <a:pt x="272" y="192"/>
                  </a:lnTo>
                  <a:lnTo>
                    <a:pt x="362" y="194"/>
                  </a:lnTo>
                  <a:lnTo>
                    <a:pt x="362" y="194"/>
                  </a:lnTo>
                  <a:lnTo>
                    <a:pt x="438" y="192"/>
                  </a:lnTo>
                  <a:lnTo>
                    <a:pt x="512" y="190"/>
                  </a:lnTo>
                  <a:lnTo>
                    <a:pt x="584" y="186"/>
                  </a:lnTo>
                  <a:lnTo>
                    <a:pt x="656" y="180"/>
                  </a:lnTo>
                  <a:lnTo>
                    <a:pt x="726" y="174"/>
                  </a:lnTo>
                  <a:lnTo>
                    <a:pt x="794" y="166"/>
                  </a:lnTo>
                  <a:lnTo>
                    <a:pt x="924" y="150"/>
                  </a:lnTo>
                  <a:lnTo>
                    <a:pt x="1042" y="130"/>
                  </a:lnTo>
                  <a:lnTo>
                    <a:pt x="1150" y="110"/>
                  </a:lnTo>
                  <a:lnTo>
                    <a:pt x="1242" y="90"/>
                  </a:lnTo>
                  <a:lnTo>
                    <a:pt x="1318" y="72"/>
                  </a:lnTo>
                  <a:lnTo>
                    <a:pt x="1318" y="72"/>
                  </a:lnTo>
                  <a:lnTo>
                    <a:pt x="1320" y="50"/>
                  </a:lnTo>
                  <a:lnTo>
                    <a:pt x="1320" y="34"/>
                  </a:lnTo>
                  <a:lnTo>
                    <a:pt x="1318" y="22"/>
                  </a:lnTo>
                  <a:lnTo>
                    <a:pt x="1312" y="12"/>
                  </a:lnTo>
                  <a:lnTo>
                    <a:pt x="1306" y="6"/>
                  </a:lnTo>
                  <a:lnTo>
                    <a:pt x="1298" y="2"/>
                  </a:lnTo>
                  <a:lnTo>
                    <a:pt x="1292" y="0"/>
                  </a:lnTo>
                  <a:lnTo>
                    <a:pt x="1284" y="0"/>
                  </a:lnTo>
                </a:path>
              </a:pathLst>
            </a:cu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 name="Freeform 20"/>
            <p:cNvSpPr/>
            <p:nvPr/>
          </p:nvSpPr>
          <p:spPr bwMode="auto">
            <a:xfrm>
              <a:off x="3228973" y="5127626"/>
              <a:ext cx="1127125" cy="101599"/>
            </a:xfrm>
            <a:custGeom>
              <a:avLst/>
              <a:gdLst>
                <a:gd name="T0" fmla="*/ 710 w 710"/>
                <a:gd name="T1" fmla="*/ 0 h 64"/>
                <a:gd name="T2" fmla="*/ 710 w 710"/>
                <a:gd name="T3" fmla="*/ 0 h 64"/>
                <a:gd name="T4" fmla="*/ 628 w 710"/>
                <a:gd name="T5" fmla="*/ 14 h 64"/>
                <a:gd name="T6" fmla="*/ 546 w 710"/>
                <a:gd name="T7" fmla="*/ 24 h 64"/>
                <a:gd name="T8" fmla="*/ 462 w 710"/>
                <a:gd name="T9" fmla="*/ 30 h 64"/>
                <a:gd name="T10" fmla="*/ 380 w 710"/>
                <a:gd name="T11" fmla="*/ 32 h 64"/>
                <a:gd name="T12" fmla="*/ 380 w 710"/>
                <a:gd name="T13" fmla="*/ 32 h 64"/>
                <a:gd name="T14" fmla="*/ 310 w 710"/>
                <a:gd name="T15" fmla="*/ 30 h 64"/>
                <a:gd name="T16" fmla="*/ 242 w 710"/>
                <a:gd name="T17" fmla="*/ 26 h 64"/>
                <a:gd name="T18" fmla="*/ 176 w 710"/>
                <a:gd name="T19" fmla="*/ 18 h 64"/>
                <a:gd name="T20" fmla="*/ 112 w 710"/>
                <a:gd name="T21" fmla="*/ 4 h 64"/>
                <a:gd name="T22" fmla="*/ 112 w 710"/>
                <a:gd name="T23" fmla="*/ 4 h 64"/>
                <a:gd name="T24" fmla="*/ 0 w 710"/>
                <a:gd name="T25" fmla="*/ 12 h 64"/>
                <a:gd name="T26" fmla="*/ 0 w 710"/>
                <a:gd name="T27" fmla="*/ 12 h 64"/>
                <a:gd name="T28" fmla="*/ 38 w 710"/>
                <a:gd name="T29" fmla="*/ 24 h 64"/>
                <a:gd name="T30" fmla="*/ 76 w 710"/>
                <a:gd name="T31" fmla="*/ 36 h 64"/>
                <a:gd name="T32" fmla="*/ 118 w 710"/>
                <a:gd name="T33" fmla="*/ 44 h 64"/>
                <a:gd name="T34" fmla="*/ 160 w 710"/>
                <a:gd name="T35" fmla="*/ 52 h 64"/>
                <a:gd name="T36" fmla="*/ 202 w 710"/>
                <a:gd name="T37" fmla="*/ 58 h 64"/>
                <a:gd name="T38" fmla="*/ 246 w 710"/>
                <a:gd name="T39" fmla="*/ 62 h 64"/>
                <a:gd name="T40" fmla="*/ 290 w 710"/>
                <a:gd name="T41" fmla="*/ 64 h 64"/>
                <a:gd name="T42" fmla="*/ 334 w 710"/>
                <a:gd name="T43" fmla="*/ 64 h 64"/>
                <a:gd name="T44" fmla="*/ 334 w 710"/>
                <a:gd name="T45" fmla="*/ 64 h 64"/>
                <a:gd name="T46" fmla="*/ 380 w 710"/>
                <a:gd name="T47" fmla="*/ 64 h 64"/>
                <a:gd name="T48" fmla="*/ 424 w 710"/>
                <a:gd name="T49" fmla="*/ 62 h 64"/>
                <a:gd name="T50" fmla="*/ 468 w 710"/>
                <a:gd name="T51" fmla="*/ 58 h 64"/>
                <a:gd name="T52" fmla="*/ 514 w 710"/>
                <a:gd name="T53" fmla="*/ 54 h 64"/>
                <a:gd name="T54" fmla="*/ 602 w 710"/>
                <a:gd name="T55" fmla="*/ 40 h 64"/>
                <a:gd name="T56" fmla="*/ 690 w 710"/>
                <a:gd name="T57" fmla="*/ 24 h 64"/>
                <a:gd name="T58" fmla="*/ 690 w 710"/>
                <a:gd name="T59" fmla="*/ 24 h 64"/>
                <a:gd name="T60" fmla="*/ 704 w 710"/>
                <a:gd name="T61" fmla="*/ 12 h 64"/>
                <a:gd name="T62" fmla="*/ 708 w 710"/>
                <a:gd name="T63" fmla="*/ 6 h 64"/>
                <a:gd name="T64" fmla="*/ 710 w 710"/>
                <a:gd name="T6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0" h="64">
                  <a:moveTo>
                    <a:pt x="710" y="0"/>
                  </a:moveTo>
                  <a:lnTo>
                    <a:pt x="710" y="0"/>
                  </a:lnTo>
                  <a:lnTo>
                    <a:pt x="628" y="14"/>
                  </a:lnTo>
                  <a:lnTo>
                    <a:pt x="546" y="24"/>
                  </a:lnTo>
                  <a:lnTo>
                    <a:pt x="462" y="30"/>
                  </a:lnTo>
                  <a:lnTo>
                    <a:pt x="380" y="32"/>
                  </a:lnTo>
                  <a:lnTo>
                    <a:pt x="380" y="32"/>
                  </a:lnTo>
                  <a:lnTo>
                    <a:pt x="310" y="30"/>
                  </a:lnTo>
                  <a:lnTo>
                    <a:pt x="242" y="26"/>
                  </a:lnTo>
                  <a:lnTo>
                    <a:pt x="176" y="18"/>
                  </a:lnTo>
                  <a:lnTo>
                    <a:pt x="112" y="4"/>
                  </a:lnTo>
                  <a:lnTo>
                    <a:pt x="112" y="4"/>
                  </a:lnTo>
                  <a:lnTo>
                    <a:pt x="0" y="12"/>
                  </a:lnTo>
                  <a:lnTo>
                    <a:pt x="0" y="12"/>
                  </a:lnTo>
                  <a:lnTo>
                    <a:pt x="38" y="24"/>
                  </a:lnTo>
                  <a:lnTo>
                    <a:pt x="76" y="36"/>
                  </a:lnTo>
                  <a:lnTo>
                    <a:pt x="118" y="44"/>
                  </a:lnTo>
                  <a:lnTo>
                    <a:pt x="160" y="52"/>
                  </a:lnTo>
                  <a:lnTo>
                    <a:pt x="202" y="58"/>
                  </a:lnTo>
                  <a:lnTo>
                    <a:pt x="246" y="62"/>
                  </a:lnTo>
                  <a:lnTo>
                    <a:pt x="290" y="64"/>
                  </a:lnTo>
                  <a:lnTo>
                    <a:pt x="334" y="64"/>
                  </a:lnTo>
                  <a:lnTo>
                    <a:pt x="334" y="64"/>
                  </a:lnTo>
                  <a:lnTo>
                    <a:pt x="380" y="64"/>
                  </a:lnTo>
                  <a:lnTo>
                    <a:pt x="424" y="62"/>
                  </a:lnTo>
                  <a:lnTo>
                    <a:pt x="468" y="58"/>
                  </a:lnTo>
                  <a:lnTo>
                    <a:pt x="514" y="54"/>
                  </a:lnTo>
                  <a:lnTo>
                    <a:pt x="602" y="40"/>
                  </a:lnTo>
                  <a:lnTo>
                    <a:pt x="690" y="24"/>
                  </a:lnTo>
                  <a:lnTo>
                    <a:pt x="690" y="24"/>
                  </a:lnTo>
                  <a:lnTo>
                    <a:pt x="704" y="12"/>
                  </a:lnTo>
                  <a:lnTo>
                    <a:pt x="708" y="6"/>
                  </a:lnTo>
                  <a:lnTo>
                    <a:pt x="710" y="0"/>
                  </a:lnTo>
                </a:path>
              </a:pathLst>
            </a:cu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Freeform 21"/>
            <p:cNvSpPr/>
            <p:nvPr/>
          </p:nvSpPr>
          <p:spPr bwMode="auto">
            <a:xfrm>
              <a:off x="4813298" y="4851400"/>
              <a:ext cx="993775" cy="422276"/>
            </a:xfrm>
            <a:custGeom>
              <a:avLst/>
              <a:gdLst>
                <a:gd name="T0" fmla="*/ 580 w 626"/>
                <a:gd name="T1" fmla="*/ 0 h 266"/>
                <a:gd name="T2" fmla="*/ 580 w 626"/>
                <a:gd name="T3" fmla="*/ 0 h 266"/>
                <a:gd name="T4" fmla="*/ 566 w 626"/>
                <a:gd name="T5" fmla="*/ 2 h 266"/>
                <a:gd name="T6" fmla="*/ 550 w 626"/>
                <a:gd name="T7" fmla="*/ 4 h 266"/>
                <a:gd name="T8" fmla="*/ 534 w 626"/>
                <a:gd name="T9" fmla="*/ 10 h 266"/>
                <a:gd name="T10" fmla="*/ 516 w 626"/>
                <a:gd name="T11" fmla="*/ 20 h 266"/>
                <a:gd name="T12" fmla="*/ 496 w 626"/>
                <a:gd name="T13" fmla="*/ 30 h 266"/>
                <a:gd name="T14" fmla="*/ 476 w 626"/>
                <a:gd name="T15" fmla="*/ 44 h 266"/>
                <a:gd name="T16" fmla="*/ 454 w 626"/>
                <a:gd name="T17" fmla="*/ 60 h 266"/>
                <a:gd name="T18" fmla="*/ 432 w 626"/>
                <a:gd name="T19" fmla="*/ 80 h 266"/>
                <a:gd name="T20" fmla="*/ 432 w 626"/>
                <a:gd name="T21" fmla="*/ 80 h 266"/>
                <a:gd name="T22" fmla="*/ 414 w 626"/>
                <a:gd name="T23" fmla="*/ 94 h 266"/>
                <a:gd name="T24" fmla="*/ 394 w 626"/>
                <a:gd name="T25" fmla="*/ 108 h 266"/>
                <a:gd name="T26" fmla="*/ 352 w 626"/>
                <a:gd name="T27" fmla="*/ 136 h 266"/>
                <a:gd name="T28" fmla="*/ 304 w 626"/>
                <a:gd name="T29" fmla="*/ 162 h 266"/>
                <a:gd name="T30" fmla="*/ 250 w 626"/>
                <a:gd name="T31" fmla="*/ 186 h 266"/>
                <a:gd name="T32" fmla="*/ 194 w 626"/>
                <a:gd name="T33" fmla="*/ 210 h 266"/>
                <a:gd name="T34" fmla="*/ 132 w 626"/>
                <a:gd name="T35" fmla="*/ 230 h 266"/>
                <a:gd name="T36" fmla="*/ 68 w 626"/>
                <a:gd name="T37" fmla="*/ 250 h 266"/>
                <a:gd name="T38" fmla="*/ 0 w 626"/>
                <a:gd name="T39" fmla="*/ 266 h 266"/>
                <a:gd name="T40" fmla="*/ 0 w 626"/>
                <a:gd name="T41" fmla="*/ 266 h 266"/>
                <a:gd name="T42" fmla="*/ 98 w 626"/>
                <a:gd name="T43" fmla="*/ 246 h 266"/>
                <a:gd name="T44" fmla="*/ 190 w 626"/>
                <a:gd name="T45" fmla="*/ 224 h 266"/>
                <a:gd name="T46" fmla="*/ 280 w 626"/>
                <a:gd name="T47" fmla="*/ 198 h 266"/>
                <a:gd name="T48" fmla="*/ 362 w 626"/>
                <a:gd name="T49" fmla="*/ 168 h 266"/>
                <a:gd name="T50" fmla="*/ 402 w 626"/>
                <a:gd name="T51" fmla="*/ 154 h 266"/>
                <a:gd name="T52" fmla="*/ 440 w 626"/>
                <a:gd name="T53" fmla="*/ 136 h 266"/>
                <a:gd name="T54" fmla="*/ 474 w 626"/>
                <a:gd name="T55" fmla="*/ 120 h 266"/>
                <a:gd name="T56" fmla="*/ 508 w 626"/>
                <a:gd name="T57" fmla="*/ 102 h 266"/>
                <a:gd name="T58" fmla="*/ 540 w 626"/>
                <a:gd name="T59" fmla="*/ 84 h 266"/>
                <a:gd name="T60" fmla="*/ 568 w 626"/>
                <a:gd name="T61" fmla="*/ 66 h 266"/>
                <a:gd name="T62" fmla="*/ 596 w 626"/>
                <a:gd name="T63" fmla="*/ 46 h 266"/>
                <a:gd name="T64" fmla="*/ 620 w 626"/>
                <a:gd name="T65" fmla="*/ 26 h 266"/>
                <a:gd name="T66" fmla="*/ 620 w 626"/>
                <a:gd name="T67" fmla="*/ 26 h 266"/>
                <a:gd name="T68" fmla="*/ 626 w 626"/>
                <a:gd name="T69" fmla="*/ 20 h 266"/>
                <a:gd name="T70" fmla="*/ 626 w 626"/>
                <a:gd name="T71" fmla="*/ 20 h 266"/>
                <a:gd name="T72" fmla="*/ 618 w 626"/>
                <a:gd name="T73" fmla="*/ 12 h 266"/>
                <a:gd name="T74" fmla="*/ 606 w 626"/>
                <a:gd name="T75" fmla="*/ 6 h 266"/>
                <a:gd name="T76" fmla="*/ 594 w 626"/>
                <a:gd name="T77" fmla="*/ 2 h 266"/>
                <a:gd name="T78" fmla="*/ 580 w 626"/>
                <a:gd name="T7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6" h="266">
                  <a:moveTo>
                    <a:pt x="580" y="0"/>
                  </a:moveTo>
                  <a:lnTo>
                    <a:pt x="580" y="0"/>
                  </a:lnTo>
                  <a:lnTo>
                    <a:pt x="566" y="2"/>
                  </a:lnTo>
                  <a:lnTo>
                    <a:pt x="550" y="4"/>
                  </a:lnTo>
                  <a:lnTo>
                    <a:pt x="534" y="10"/>
                  </a:lnTo>
                  <a:lnTo>
                    <a:pt x="516" y="20"/>
                  </a:lnTo>
                  <a:lnTo>
                    <a:pt x="496" y="30"/>
                  </a:lnTo>
                  <a:lnTo>
                    <a:pt x="476" y="44"/>
                  </a:lnTo>
                  <a:lnTo>
                    <a:pt x="454" y="60"/>
                  </a:lnTo>
                  <a:lnTo>
                    <a:pt x="432" y="80"/>
                  </a:lnTo>
                  <a:lnTo>
                    <a:pt x="432" y="80"/>
                  </a:lnTo>
                  <a:lnTo>
                    <a:pt x="414" y="94"/>
                  </a:lnTo>
                  <a:lnTo>
                    <a:pt x="394" y="108"/>
                  </a:lnTo>
                  <a:lnTo>
                    <a:pt x="352" y="136"/>
                  </a:lnTo>
                  <a:lnTo>
                    <a:pt x="304" y="162"/>
                  </a:lnTo>
                  <a:lnTo>
                    <a:pt x="250" y="186"/>
                  </a:lnTo>
                  <a:lnTo>
                    <a:pt x="194" y="210"/>
                  </a:lnTo>
                  <a:lnTo>
                    <a:pt x="132" y="230"/>
                  </a:lnTo>
                  <a:lnTo>
                    <a:pt x="68" y="250"/>
                  </a:lnTo>
                  <a:lnTo>
                    <a:pt x="0" y="266"/>
                  </a:lnTo>
                  <a:lnTo>
                    <a:pt x="0" y="266"/>
                  </a:lnTo>
                  <a:lnTo>
                    <a:pt x="98" y="246"/>
                  </a:lnTo>
                  <a:lnTo>
                    <a:pt x="190" y="224"/>
                  </a:lnTo>
                  <a:lnTo>
                    <a:pt x="280" y="198"/>
                  </a:lnTo>
                  <a:lnTo>
                    <a:pt x="362" y="168"/>
                  </a:lnTo>
                  <a:lnTo>
                    <a:pt x="402" y="154"/>
                  </a:lnTo>
                  <a:lnTo>
                    <a:pt x="440" y="136"/>
                  </a:lnTo>
                  <a:lnTo>
                    <a:pt x="474" y="120"/>
                  </a:lnTo>
                  <a:lnTo>
                    <a:pt x="508" y="102"/>
                  </a:lnTo>
                  <a:lnTo>
                    <a:pt x="540" y="84"/>
                  </a:lnTo>
                  <a:lnTo>
                    <a:pt x="568" y="66"/>
                  </a:lnTo>
                  <a:lnTo>
                    <a:pt x="596" y="46"/>
                  </a:lnTo>
                  <a:lnTo>
                    <a:pt x="620" y="26"/>
                  </a:lnTo>
                  <a:lnTo>
                    <a:pt x="620" y="26"/>
                  </a:lnTo>
                  <a:lnTo>
                    <a:pt x="626" y="20"/>
                  </a:lnTo>
                  <a:lnTo>
                    <a:pt x="626" y="20"/>
                  </a:lnTo>
                  <a:lnTo>
                    <a:pt x="618" y="12"/>
                  </a:lnTo>
                  <a:lnTo>
                    <a:pt x="606" y="6"/>
                  </a:lnTo>
                  <a:lnTo>
                    <a:pt x="594" y="2"/>
                  </a:lnTo>
                  <a:lnTo>
                    <a:pt x="580" y="0"/>
                  </a:lnTo>
                </a:path>
              </a:pathLst>
            </a:cu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 name="Freeform 22"/>
            <p:cNvSpPr/>
            <p:nvPr/>
          </p:nvSpPr>
          <p:spPr bwMode="auto">
            <a:xfrm>
              <a:off x="2806698" y="4625976"/>
              <a:ext cx="1577975" cy="311151"/>
            </a:xfrm>
            <a:custGeom>
              <a:avLst/>
              <a:gdLst>
                <a:gd name="T0" fmla="*/ 640 w 994"/>
                <a:gd name="T1" fmla="*/ 0 h 196"/>
                <a:gd name="T2" fmla="*/ 640 w 994"/>
                <a:gd name="T3" fmla="*/ 0 h 196"/>
                <a:gd name="T4" fmla="*/ 590 w 994"/>
                <a:gd name="T5" fmla="*/ 2 h 196"/>
                <a:gd name="T6" fmla="*/ 540 w 994"/>
                <a:gd name="T7" fmla="*/ 4 h 196"/>
                <a:gd name="T8" fmla="*/ 490 w 994"/>
                <a:gd name="T9" fmla="*/ 8 h 196"/>
                <a:gd name="T10" fmla="*/ 440 w 994"/>
                <a:gd name="T11" fmla="*/ 14 h 196"/>
                <a:gd name="T12" fmla="*/ 392 w 994"/>
                <a:gd name="T13" fmla="*/ 22 h 196"/>
                <a:gd name="T14" fmla="*/ 344 w 994"/>
                <a:gd name="T15" fmla="*/ 32 h 196"/>
                <a:gd name="T16" fmla="*/ 298 w 994"/>
                <a:gd name="T17" fmla="*/ 42 h 196"/>
                <a:gd name="T18" fmla="*/ 254 w 994"/>
                <a:gd name="T19" fmla="*/ 54 h 196"/>
                <a:gd name="T20" fmla="*/ 210 w 994"/>
                <a:gd name="T21" fmla="*/ 68 h 196"/>
                <a:gd name="T22" fmla="*/ 170 w 994"/>
                <a:gd name="T23" fmla="*/ 82 h 196"/>
                <a:gd name="T24" fmla="*/ 134 w 994"/>
                <a:gd name="T25" fmla="*/ 98 h 196"/>
                <a:gd name="T26" fmla="*/ 98 w 994"/>
                <a:gd name="T27" fmla="*/ 116 h 196"/>
                <a:gd name="T28" fmla="*/ 68 w 994"/>
                <a:gd name="T29" fmla="*/ 134 h 196"/>
                <a:gd name="T30" fmla="*/ 40 w 994"/>
                <a:gd name="T31" fmla="*/ 154 h 196"/>
                <a:gd name="T32" fmla="*/ 18 w 994"/>
                <a:gd name="T33" fmla="*/ 174 h 196"/>
                <a:gd name="T34" fmla="*/ 0 w 994"/>
                <a:gd name="T35" fmla="*/ 196 h 196"/>
                <a:gd name="T36" fmla="*/ 0 w 994"/>
                <a:gd name="T37" fmla="*/ 196 h 196"/>
                <a:gd name="T38" fmla="*/ 50 w 994"/>
                <a:gd name="T39" fmla="*/ 178 h 196"/>
                <a:gd name="T40" fmla="*/ 104 w 994"/>
                <a:gd name="T41" fmla="*/ 162 h 196"/>
                <a:gd name="T42" fmla="*/ 158 w 994"/>
                <a:gd name="T43" fmla="*/ 146 h 196"/>
                <a:gd name="T44" fmla="*/ 216 w 994"/>
                <a:gd name="T45" fmla="*/ 132 h 196"/>
                <a:gd name="T46" fmla="*/ 216 w 994"/>
                <a:gd name="T47" fmla="*/ 132 h 196"/>
                <a:gd name="T48" fmla="*/ 258 w 994"/>
                <a:gd name="T49" fmla="*/ 118 h 196"/>
                <a:gd name="T50" fmla="*/ 304 w 994"/>
                <a:gd name="T51" fmla="*/ 108 h 196"/>
                <a:gd name="T52" fmla="*/ 350 w 994"/>
                <a:gd name="T53" fmla="*/ 98 h 196"/>
                <a:gd name="T54" fmla="*/ 398 w 994"/>
                <a:gd name="T55" fmla="*/ 88 h 196"/>
                <a:gd name="T56" fmla="*/ 448 w 994"/>
                <a:gd name="T57" fmla="*/ 82 h 196"/>
                <a:gd name="T58" fmla="*/ 496 w 994"/>
                <a:gd name="T59" fmla="*/ 78 h 196"/>
                <a:gd name="T60" fmla="*/ 546 w 994"/>
                <a:gd name="T61" fmla="*/ 74 h 196"/>
                <a:gd name="T62" fmla="*/ 596 w 994"/>
                <a:gd name="T63" fmla="*/ 74 h 196"/>
                <a:gd name="T64" fmla="*/ 596 w 994"/>
                <a:gd name="T65" fmla="*/ 74 h 196"/>
                <a:gd name="T66" fmla="*/ 618 w 994"/>
                <a:gd name="T67" fmla="*/ 74 h 196"/>
                <a:gd name="T68" fmla="*/ 618 w 994"/>
                <a:gd name="T69" fmla="*/ 74 h 196"/>
                <a:gd name="T70" fmla="*/ 688 w 994"/>
                <a:gd name="T71" fmla="*/ 70 h 196"/>
                <a:gd name="T72" fmla="*/ 754 w 994"/>
                <a:gd name="T73" fmla="*/ 66 h 196"/>
                <a:gd name="T74" fmla="*/ 822 w 994"/>
                <a:gd name="T75" fmla="*/ 64 h 196"/>
                <a:gd name="T76" fmla="*/ 886 w 994"/>
                <a:gd name="T77" fmla="*/ 64 h 196"/>
                <a:gd name="T78" fmla="*/ 886 w 994"/>
                <a:gd name="T79" fmla="*/ 64 h 196"/>
                <a:gd name="T80" fmla="*/ 994 w 994"/>
                <a:gd name="T81" fmla="*/ 66 h 196"/>
                <a:gd name="T82" fmla="*/ 994 w 994"/>
                <a:gd name="T83" fmla="*/ 66 h 196"/>
                <a:gd name="T84" fmla="*/ 960 w 994"/>
                <a:gd name="T85" fmla="*/ 50 h 196"/>
                <a:gd name="T86" fmla="*/ 920 w 994"/>
                <a:gd name="T87" fmla="*/ 36 h 196"/>
                <a:gd name="T88" fmla="*/ 878 w 994"/>
                <a:gd name="T89" fmla="*/ 26 h 196"/>
                <a:gd name="T90" fmla="*/ 834 w 994"/>
                <a:gd name="T91" fmla="*/ 16 h 196"/>
                <a:gd name="T92" fmla="*/ 788 w 994"/>
                <a:gd name="T93" fmla="*/ 10 h 196"/>
                <a:gd name="T94" fmla="*/ 740 w 994"/>
                <a:gd name="T95" fmla="*/ 4 h 196"/>
                <a:gd name="T96" fmla="*/ 690 w 994"/>
                <a:gd name="T97" fmla="*/ 2 h 196"/>
                <a:gd name="T98" fmla="*/ 640 w 994"/>
                <a:gd name="T99"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4" h="196">
                  <a:moveTo>
                    <a:pt x="640" y="0"/>
                  </a:moveTo>
                  <a:lnTo>
                    <a:pt x="640" y="0"/>
                  </a:lnTo>
                  <a:lnTo>
                    <a:pt x="590" y="2"/>
                  </a:lnTo>
                  <a:lnTo>
                    <a:pt x="540" y="4"/>
                  </a:lnTo>
                  <a:lnTo>
                    <a:pt x="490" y="8"/>
                  </a:lnTo>
                  <a:lnTo>
                    <a:pt x="440" y="14"/>
                  </a:lnTo>
                  <a:lnTo>
                    <a:pt x="392" y="22"/>
                  </a:lnTo>
                  <a:lnTo>
                    <a:pt x="344" y="32"/>
                  </a:lnTo>
                  <a:lnTo>
                    <a:pt x="298" y="42"/>
                  </a:lnTo>
                  <a:lnTo>
                    <a:pt x="254" y="54"/>
                  </a:lnTo>
                  <a:lnTo>
                    <a:pt x="210" y="68"/>
                  </a:lnTo>
                  <a:lnTo>
                    <a:pt x="170" y="82"/>
                  </a:lnTo>
                  <a:lnTo>
                    <a:pt x="134" y="98"/>
                  </a:lnTo>
                  <a:lnTo>
                    <a:pt x="98" y="116"/>
                  </a:lnTo>
                  <a:lnTo>
                    <a:pt x="68" y="134"/>
                  </a:lnTo>
                  <a:lnTo>
                    <a:pt x="40" y="154"/>
                  </a:lnTo>
                  <a:lnTo>
                    <a:pt x="18" y="174"/>
                  </a:lnTo>
                  <a:lnTo>
                    <a:pt x="0" y="196"/>
                  </a:lnTo>
                  <a:lnTo>
                    <a:pt x="0" y="196"/>
                  </a:lnTo>
                  <a:lnTo>
                    <a:pt x="50" y="178"/>
                  </a:lnTo>
                  <a:lnTo>
                    <a:pt x="104" y="162"/>
                  </a:lnTo>
                  <a:lnTo>
                    <a:pt x="158" y="146"/>
                  </a:lnTo>
                  <a:lnTo>
                    <a:pt x="216" y="132"/>
                  </a:lnTo>
                  <a:lnTo>
                    <a:pt x="216" y="132"/>
                  </a:lnTo>
                  <a:lnTo>
                    <a:pt x="258" y="118"/>
                  </a:lnTo>
                  <a:lnTo>
                    <a:pt x="304" y="108"/>
                  </a:lnTo>
                  <a:lnTo>
                    <a:pt x="350" y="98"/>
                  </a:lnTo>
                  <a:lnTo>
                    <a:pt x="398" y="88"/>
                  </a:lnTo>
                  <a:lnTo>
                    <a:pt x="448" y="82"/>
                  </a:lnTo>
                  <a:lnTo>
                    <a:pt x="496" y="78"/>
                  </a:lnTo>
                  <a:lnTo>
                    <a:pt x="546" y="74"/>
                  </a:lnTo>
                  <a:lnTo>
                    <a:pt x="596" y="74"/>
                  </a:lnTo>
                  <a:lnTo>
                    <a:pt x="596" y="74"/>
                  </a:lnTo>
                  <a:lnTo>
                    <a:pt x="618" y="74"/>
                  </a:lnTo>
                  <a:lnTo>
                    <a:pt x="618" y="74"/>
                  </a:lnTo>
                  <a:lnTo>
                    <a:pt x="688" y="70"/>
                  </a:lnTo>
                  <a:lnTo>
                    <a:pt x="754" y="66"/>
                  </a:lnTo>
                  <a:lnTo>
                    <a:pt x="822" y="64"/>
                  </a:lnTo>
                  <a:lnTo>
                    <a:pt x="886" y="64"/>
                  </a:lnTo>
                  <a:lnTo>
                    <a:pt x="886" y="64"/>
                  </a:lnTo>
                  <a:lnTo>
                    <a:pt x="994" y="66"/>
                  </a:lnTo>
                  <a:lnTo>
                    <a:pt x="994" y="66"/>
                  </a:lnTo>
                  <a:lnTo>
                    <a:pt x="960" y="50"/>
                  </a:lnTo>
                  <a:lnTo>
                    <a:pt x="920" y="36"/>
                  </a:lnTo>
                  <a:lnTo>
                    <a:pt x="878" y="26"/>
                  </a:lnTo>
                  <a:lnTo>
                    <a:pt x="834" y="16"/>
                  </a:lnTo>
                  <a:lnTo>
                    <a:pt x="788" y="10"/>
                  </a:lnTo>
                  <a:lnTo>
                    <a:pt x="740" y="4"/>
                  </a:lnTo>
                  <a:lnTo>
                    <a:pt x="690" y="2"/>
                  </a:lnTo>
                  <a:lnTo>
                    <a:pt x="640" y="0"/>
                  </a:lnTo>
                </a:path>
              </a:pathLst>
            </a:cu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 name="Freeform 23"/>
            <p:cNvSpPr/>
            <p:nvPr/>
          </p:nvSpPr>
          <p:spPr bwMode="auto">
            <a:xfrm>
              <a:off x="3708399" y="8528052"/>
              <a:ext cx="60325" cy="63500"/>
            </a:xfrm>
            <a:custGeom>
              <a:avLst/>
              <a:gdLst>
                <a:gd name="T0" fmla="*/ 6 w 38"/>
                <a:gd name="T1" fmla="*/ 0 h 40"/>
                <a:gd name="T2" fmla="*/ 6 w 38"/>
                <a:gd name="T3" fmla="*/ 0 h 40"/>
                <a:gd name="T4" fmla="*/ 0 w 38"/>
                <a:gd name="T5" fmla="*/ 34 h 40"/>
                <a:gd name="T6" fmla="*/ 0 w 38"/>
                <a:gd name="T7" fmla="*/ 34 h 40"/>
                <a:gd name="T8" fmla="*/ 30 w 38"/>
                <a:gd name="T9" fmla="*/ 40 h 40"/>
                <a:gd name="T10" fmla="*/ 30 w 38"/>
                <a:gd name="T11" fmla="*/ 40 h 40"/>
                <a:gd name="T12" fmla="*/ 38 w 38"/>
                <a:gd name="T13" fmla="*/ 6 h 40"/>
                <a:gd name="T14" fmla="*/ 38 w 38"/>
                <a:gd name="T15" fmla="*/ 6 h 40"/>
                <a:gd name="T16" fmla="*/ 6 w 3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0">
                  <a:moveTo>
                    <a:pt x="6" y="0"/>
                  </a:moveTo>
                  <a:lnTo>
                    <a:pt x="6" y="0"/>
                  </a:lnTo>
                  <a:lnTo>
                    <a:pt x="0" y="34"/>
                  </a:lnTo>
                  <a:lnTo>
                    <a:pt x="0" y="34"/>
                  </a:lnTo>
                  <a:lnTo>
                    <a:pt x="30" y="40"/>
                  </a:lnTo>
                  <a:lnTo>
                    <a:pt x="30" y="40"/>
                  </a:lnTo>
                  <a:lnTo>
                    <a:pt x="38" y="6"/>
                  </a:lnTo>
                  <a:lnTo>
                    <a:pt x="38" y="6"/>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Freeform 24"/>
            <p:cNvSpPr/>
            <p:nvPr/>
          </p:nvSpPr>
          <p:spPr bwMode="auto">
            <a:xfrm>
              <a:off x="3708399" y="8528052"/>
              <a:ext cx="60325" cy="63500"/>
            </a:xfrm>
            <a:custGeom>
              <a:avLst/>
              <a:gdLst>
                <a:gd name="T0" fmla="*/ 6 w 38"/>
                <a:gd name="T1" fmla="*/ 0 h 40"/>
                <a:gd name="T2" fmla="*/ 6 w 38"/>
                <a:gd name="T3" fmla="*/ 0 h 40"/>
                <a:gd name="T4" fmla="*/ 0 w 38"/>
                <a:gd name="T5" fmla="*/ 34 h 40"/>
                <a:gd name="T6" fmla="*/ 0 w 38"/>
                <a:gd name="T7" fmla="*/ 34 h 40"/>
                <a:gd name="T8" fmla="*/ 30 w 38"/>
                <a:gd name="T9" fmla="*/ 40 h 40"/>
                <a:gd name="T10" fmla="*/ 30 w 38"/>
                <a:gd name="T11" fmla="*/ 40 h 40"/>
                <a:gd name="T12" fmla="*/ 38 w 38"/>
                <a:gd name="T13" fmla="*/ 6 h 40"/>
                <a:gd name="T14" fmla="*/ 38 w 38"/>
                <a:gd name="T15" fmla="*/ 6 h 40"/>
                <a:gd name="T16" fmla="*/ 6 w 3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0">
                  <a:moveTo>
                    <a:pt x="6" y="0"/>
                  </a:moveTo>
                  <a:lnTo>
                    <a:pt x="6" y="0"/>
                  </a:lnTo>
                  <a:lnTo>
                    <a:pt x="0" y="34"/>
                  </a:lnTo>
                  <a:lnTo>
                    <a:pt x="0" y="34"/>
                  </a:lnTo>
                  <a:lnTo>
                    <a:pt x="30" y="40"/>
                  </a:lnTo>
                  <a:lnTo>
                    <a:pt x="30" y="40"/>
                  </a:lnTo>
                  <a:lnTo>
                    <a:pt x="38" y="6"/>
                  </a:lnTo>
                  <a:lnTo>
                    <a:pt x="38" y="6"/>
                  </a:lnTo>
                  <a:lnTo>
                    <a:pt x="6" y="0"/>
                  </a:lnTo>
                </a:path>
              </a:pathLst>
            </a:cu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 name="Freeform 25"/>
            <p:cNvSpPr>
              <a:spLocks noEditPoints="1"/>
            </p:cNvSpPr>
            <p:nvPr/>
          </p:nvSpPr>
          <p:spPr bwMode="auto">
            <a:xfrm>
              <a:off x="2289174" y="4537075"/>
              <a:ext cx="3568699" cy="3616327"/>
            </a:xfrm>
            <a:custGeom>
              <a:avLst/>
              <a:gdLst>
                <a:gd name="T0" fmla="*/ 1268 w 2248"/>
                <a:gd name="T1" fmla="*/ 2254 h 2278"/>
                <a:gd name="T2" fmla="*/ 1022 w 2248"/>
                <a:gd name="T3" fmla="*/ 1882 h 2278"/>
                <a:gd name="T4" fmla="*/ 1202 w 2248"/>
                <a:gd name="T5" fmla="*/ 2084 h 2278"/>
                <a:gd name="T6" fmla="*/ 1058 w 2248"/>
                <a:gd name="T7" fmla="*/ 1904 h 2278"/>
                <a:gd name="T8" fmla="*/ 1010 w 2248"/>
                <a:gd name="T9" fmla="*/ 1694 h 2278"/>
                <a:gd name="T10" fmla="*/ 1328 w 2248"/>
                <a:gd name="T11" fmla="*/ 1858 h 2278"/>
                <a:gd name="T12" fmla="*/ 1164 w 2248"/>
                <a:gd name="T13" fmla="*/ 1778 h 2278"/>
                <a:gd name="T14" fmla="*/ 956 w 2248"/>
                <a:gd name="T15" fmla="*/ 1646 h 2278"/>
                <a:gd name="T16" fmla="*/ 956 w 2248"/>
                <a:gd name="T17" fmla="*/ 1646 h 2278"/>
                <a:gd name="T18" fmla="*/ 694 w 2248"/>
                <a:gd name="T19" fmla="*/ 1372 h 2278"/>
                <a:gd name="T20" fmla="*/ 1104 w 2248"/>
                <a:gd name="T21" fmla="*/ 1496 h 2278"/>
                <a:gd name="T22" fmla="*/ 1618 w 2248"/>
                <a:gd name="T23" fmla="*/ 1518 h 2278"/>
                <a:gd name="T24" fmla="*/ 1898 w 2248"/>
                <a:gd name="T25" fmla="*/ 1480 h 2278"/>
                <a:gd name="T26" fmla="*/ 1560 w 2248"/>
                <a:gd name="T27" fmla="*/ 1498 h 2278"/>
                <a:gd name="T28" fmla="*/ 1084 w 2248"/>
                <a:gd name="T29" fmla="*/ 1454 h 2278"/>
                <a:gd name="T30" fmla="*/ 576 w 2248"/>
                <a:gd name="T31" fmla="*/ 1258 h 2278"/>
                <a:gd name="T32" fmla="*/ 402 w 2248"/>
                <a:gd name="T33" fmla="*/ 1040 h 2278"/>
                <a:gd name="T34" fmla="*/ 2016 w 2248"/>
                <a:gd name="T35" fmla="*/ 982 h 2278"/>
                <a:gd name="T36" fmla="*/ 1286 w 2248"/>
                <a:gd name="T37" fmla="*/ 1082 h 2278"/>
                <a:gd name="T38" fmla="*/ 774 w 2248"/>
                <a:gd name="T39" fmla="*/ 1062 h 2278"/>
                <a:gd name="T40" fmla="*/ 382 w 2248"/>
                <a:gd name="T41" fmla="*/ 994 h 2278"/>
                <a:gd name="T42" fmla="*/ 688 w 2248"/>
                <a:gd name="T43" fmla="*/ 1124 h 2278"/>
                <a:gd name="T44" fmla="*/ 1172 w 2248"/>
                <a:gd name="T45" fmla="*/ 1156 h 2278"/>
                <a:gd name="T46" fmla="*/ 1850 w 2248"/>
                <a:gd name="T47" fmla="*/ 1068 h 2278"/>
                <a:gd name="T48" fmla="*/ 2076 w 2248"/>
                <a:gd name="T49" fmla="*/ 1012 h 2278"/>
                <a:gd name="T50" fmla="*/ 1114 w 2248"/>
                <a:gd name="T51" fmla="*/ 328 h 2278"/>
                <a:gd name="T52" fmla="*/ 834 w 2248"/>
                <a:gd name="T53" fmla="*/ 398 h 2278"/>
                <a:gd name="T54" fmla="*/ 1302 w 2248"/>
                <a:gd name="T55" fmla="*/ 372 h 2278"/>
                <a:gd name="T56" fmla="*/ 1256 w 2248"/>
                <a:gd name="T57" fmla="*/ 312 h 2278"/>
                <a:gd name="T58" fmla="*/ 2130 w 2248"/>
                <a:gd name="T59" fmla="*/ 282 h 2278"/>
                <a:gd name="T60" fmla="*/ 1688 w 2248"/>
                <a:gd name="T61" fmla="*/ 444 h 2278"/>
                <a:gd name="T62" fmla="*/ 1154 w 2248"/>
                <a:gd name="T63" fmla="*/ 540 h 2278"/>
                <a:gd name="T64" fmla="*/ 756 w 2248"/>
                <a:gd name="T65" fmla="*/ 542 h 2278"/>
                <a:gd name="T66" fmla="*/ 414 w 2248"/>
                <a:gd name="T67" fmla="*/ 474 h 2278"/>
                <a:gd name="T68" fmla="*/ 340 w 2248"/>
                <a:gd name="T69" fmla="*/ 476 h 2278"/>
                <a:gd name="T70" fmla="*/ 386 w 2248"/>
                <a:gd name="T71" fmla="*/ 572 h 2278"/>
                <a:gd name="T72" fmla="*/ 652 w 2248"/>
                <a:gd name="T73" fmla="*/ 652 h 2278"/>
                <a:gd name="T74" fmla="*/ 1140 w 2248"/>
                <a:gd name="T75" fmla="*/ 656 h 2278"/>
                <a:gd name="T76" fmla="*/ 1762 w 2248"/>
                <a:gd name="T77" fmla="*/ 536 h 2278"/>
                <a:gd name="T78" fmla="*/ 2030 w 2248"/>
                <a:gd name="T79" fmla="*/ 396 h 2278"/>
                <a:gd name="T80" fmla="*/ 2176 w 2248"/>
                <a:gd name="T81" fmla="*/ 318 h 2278"/>
                <a:gd name="T82" fmla="*/ 2242 w 2248"/>
                <a:gd name="T83" fmla="*/ 364 h 2278"/>
                <a:gd name="T84" fmla="*/ 2234 w 2248"/>
                <a:gd name="T85" fmla="*/ 246 h 2278"/>
                <a:gd name="T86" fmla="*/ 810 w 2248"/>
                <a:gd name="T87" fmla="*/ 24 h 2278"/>
                <a:gd name="T88" fmla="*/ 268 w 2248"/>
                <a:gd name="T89" fmla="*/ 154 h 2278"/>
                <a:gd name="T90" fmla="*/ 46 w 2248"/>
                <a:gd name="T91" fmla="*/ 318 h 2278"/>
                <a:gd name="T92" fmla="*/ 4 w 2248"/>
                <a:gd name="T93" fmla="*/ 502 h 2278"/>
                <a:gd name="T94" fmla="*/ 76 w 2248"/>
                <a:gd name="T95" fmla="*/ 408 h 2278"/>
                <a:gd name="T96" fmla="*/ 264 w 2248"/>
                <a:gd name="T97" fmla="*/ 278 h 2278"/>
                <a:gd name="T98" fmla="*/ 496 w 2248"/>
                <a:gd name="T99" fmla="*/ 138 h 2278"/>
                <a:gd name="T100" fmla="*/ 866 w 2248"/>
                <a:gd name="T101" fmla="*/ 60 h 2278"/>
                <a:gd name="T102" fmla="*/ 1204 w 2248"/>
                <a:gd name="T103" fmla="*/ 82 h 2278"/>
                <a:gd name="T104" fmla="*/ 1582 w 2248"/>
                <a:gd name="T105" fmla="*/ 144 h 2278"/>
                <a:gd name="T106" fmla="*/ 1784 w 2248"/>
                <a:gd name="T107" fmla="*/ 138 h 2278"/>
                <a:gd name="T108" fmla="*/ 1754 w 2248"/>
                <a:gd name="T109" fmla="*/ 74 h 2278"/>
                <a:gd name="T110" fmla="*/ 1426 w 2248"/>
                <a:gd name="T111" fmla="*/ 8 h 2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48" h="2278">
                  <a:moveTo>
                    <a:pt x="1196" y="2204"/>
                  </a:moveTo>
                  <a:lnTo>
                    <a:pt x="1196" y="2204"/>
                  </a:lnTo>
                  <a:lnTo>
                    <a:pt x="1236" y="2242"/>
                  </a:lnTo>
                  <a:lnTo>
                    <a:pt x="1280" y="2278"/>
                  </a:lnTo>
                  <a:lnTo>
                    <a:pt x="1280" y="2278"/>
                  </a:lnTo>
                  <a:lnTo>
                    <a:pt x="1296" y="2268"/>
                  </a:lnTo>
                  <a:lnTo>
                    <a:pt x="1296" y="2268"/>
                  </a:lnTo>
                  <a:lnTo>
                    <a:pt x="1268" y="2254"/>
                  </a:lnTo>
                  <a:lnTo>
                    <a:pt x="1244" y="2238"/>
                  </a:lnTo>
                  <a:lnTo>
                    <a:pt x="1220" y="2220"/>
                  </a:lnTo>
                  <a:lnTo>
                    <a:pt x="1196" y="2204"/>
                  </a:lnTo>
                  <a:close/>
                  <a:moveTo>
                    <a:pt x="1008" y="1798"/>
                  </a:moveTo>
                  <a:lnTo>
                    <a:pt x="1008" y="1798"/>
                  </a:lnTo>
                  <a:lnTo>
                    <a:pt x="1012" y="1836"/>
                  </a:lnTo>
                  <a:lnTo>
                    <a:pt x="1022" y="1882"/>
                  </a:lnTo>
                  <a:lnTo>
                    <a:pt x="1022" y="1882"/>
                  </a:lnTo>
                  <a:lnTo>
                    <a:pt x="1038" y="1912"/>
                  </a:lnTo>
                  <a:lnTo>
                    <a:pt x="1056" y="1942"/>
                  </a:lnTo>
                  <a:lnTo>
                    <a:pt x="1076" y="1970"/>
                  </a:lnTo>
                  <a:lnTo>
                    <a:pt x="1100" y="2000"/>
                  </a:lnTo>
                  <a:lnTo>
                    <a:pt x="1100" y="2000"/>
                  </a:lnTo>
                  <a:lnTo>
                    <a:pt x="1134" y="2030"/>
                  </a:lnTo>
                  <a:lnTo>
                    <a:pt x="1168" y="2058"/>
                  </a:lnTo>
                  <a:lnTo>
                    <a:pt x="1202" y="2084"/>
                  </a:lnTo>
                  <a:lnTo>
                    <a:pt x="1238" y="2106"/>
                  </a:lnTo>
                  <a:lnTo>
                    <a:pt x="1238" y="2106"/>
                  </a:lnTo>
                  <a:lnTo>
                    <a:pt x="1204" y="2080"/>
                  </a:lnTo>
                  <a:lnTo>
                    <a:pt x="1170" y="2050"/>
                  </a:lnTo>
                  <a:lnTo>
                    <a:pt x="1140" y="2016"/>
                  </a:lnTo>
                  <a:lnTo>
                    <a:pt x="1110" y="1982"/>
                  </a:lnTo>
                  <a:lnTo>
                    <a:pt x="1082" y="1944"/>
                  </a:lnTo>
                  <a:lnTo>
                    <a:pt x="1058" y="1904"/>
                  </a:lnTo>
                  <a:lnTo>
                    <a:pt x="1038" y="1860"/>
                  </a:lnTo>
                  <a:lnTo>
                    <a:pt x="1028" y="1838"/>
                  </a:lnTo>
                  <a:lnTo>
                    <a:pt x="1020" y="1814"/>
                  </a:lnTo>
                  <a:lnTo>
                    <a:pt x="1020" y="1814"/>
                  </a:lnTo>
                  <a:lnTo>
                    <a:pt x="1008" y="1798"/>
                  </a:lnTo>
                  <a:close/>
                  <a:moveTo>
                    <a:pt x="978" y="1654"/>
                  </a:moveTo>
                  <a:lnTo>
                    <a:pt x="978" y="1654"/>
                  </a:lnTo>
                  <a:lnTo>
                    <a:pt x="1010" y="1694"/>
                  </a:lnTo>
                  <a:lnTo>
                    <a:pt x="1046" y="1732"/>
                  </a:lnTo>
                  <a:lnTo>
                    <a:pt x="1046" y="1732"/>
                  </a:lnTo>
                  <a:lnTo>
                    <a:pt x="1092" y="1762"/>
                  </a:lnTo>
                  <a:lnTo>
                    <a:pt x="1138" y="1788"/>
                  </a:lnTo>
                  <a:lnTo>
                    <a:pt x="1186" y="1810"/>
                  </a:lnTo>
                  <a:lnTo>
                    <a:pt x="1234" y="1830"/>
                  </a:lnTo>
                  <a:lnTo>
                    <a:pt x="1282" y="1846"/>
                  </a:lnTo>
                  <a:lnTo>
                    <a:pt x="1328" y="1858"/>
                  </a:lnTo>
                  <a:lnTo>
                    <a:pt x="1374" y="1870"/>
                  </a:lnTo>
                  <a:lnTo>
                    <a:pt x="1416" y="1878"/>
                  </a:lnTo>
                  <a:lnTo>
                    <a:pt x="1416" y="1878"/>
                  </a:lnTo>
                  <a:lnTo>
                    <a:pt x="1366" y="1864"/>
                  </a:lnTo>
                  <a:lnTo>
                    <a:pt x="1316" y="1848"/>
                  </a:lnTo>
                  <a:lnTo>
                    <a:pt x="1266" y="1828"/>
                  </a:lnTo>
                  <a:lnTo>
                    <a:pt x="1214" y="1804"/>
                  </a:lnTo>
                  <a:lnTo>
                    <a:pt x="1164" y="1778"/>
                  </a:lnTo>
                  <a:lnTo>
                    <a:pt x="1116" y="1746"/>
                  </a:lnTo>
                  <a:lnTo>
                    <a:pt x="1094" y="1730"/>
                  </a:lnTo>
                  <a:lnTo>
                    <a:pt x="1070" y="1712"/>
                  </a:lnTo>
                  <a:lnTo>
                    <a:pt x="1048" y="1692"/>
                  </a:lnTo>
                  <a:lnTo>
                    <a:pt x="1026" y="1672"/>
                  </a:lnTo>
                  <a:lnTo>
                    <a:pt x="1026" y="1672"/>
                  </a:lnTo>
                  <a:lnTo>
                    <a:pt x="978" y="1654"/>
                  </a:lnTo>
                  <a:close/>
                  <a:moveTo>
                    <a:pt x="956" y="1646"/>
                  </a:moveTo>
                  <a:lnTo>
                    <a:pt x="956" y="1646"/>
                  </a:lnTo>
                  <a:lnTo>
                    <a:pt x="956" y="1648"/>
                  </a:lnTo>
                  <a:lnTo>
                    <a:pt x="956" y="1648"/>
                  </a:lnTo>
                  <a:lnTo>
                    <a:pt x="962" y="1654"/>
                  </a:lnTo>
                  <a:lnTo>
                    <a:pt x="962" y="1654"/>
                  </a:lnTo>
                  <a:lnTo>
                    <a:pt x="960" y="1646"/>
                  </a:lnTo>
                  <a:lnTo>
                    <a:pt x="960" y="1646"/>
                  </a:lnTo>
                  <a:lnTo>
                    <a:pt x="956" y="1646"/>
                  </a:lnTo>
                  <a:close/>
                  <a:moveTo>
                    <a:pt x="486" y="1192"/>
                  </a:moveTo>
                  <a:lnTo>
                    <a:pt x="486" y="1192"/>
                  </a:lnTo>
                  <a:lnTo>
                    <a:pt x="520" y="1230"/>
                  </a:lnTo>
                  <a:lnTo>
                    <a:pt x="558" y="1270"/>
                  </a:lnTo>
                  <a:lnTo>
                    <a:pt x="600" y="1308"/>
                  </a:lnTo>
                  <a:lnTo>
                    <a:pt x="646" y="1348"/>
                  </a:lnTo>
                  <a:lnTo>
                    <a:pt x="646" y="1348"/>
                  </a:lnTo>
                  <a:lnTo>
                    <a:pt x="694" y="1372"/>
                  </a:lnTo>
                  <a:lnTo>
                    <a:pt x="742" y="1396"/>
                  </a:lnTo>
                  <a:lnTo>
                    <a:pt x="792" y="1416"/>
                  </a:lnTo>
                  <a:lnTo>
                    <a:pt x="844" y="1434"/>
                  </a:lnTo>
                  <a:lnTo>
                    <a:pt x="896" y="1450"/>
                  </a:lnTo>
                  <a:lnTo>
                    <a:pt x="948" y="1464"/>
                  </a:lnTo>
                  <a:lnTo>
                    <a:pt x="1000" y="1476"/>
                  </a:lnTo>
                  <a:lnTo>
                    <a:pt x="1052" y="1488"/>
                  </a:lnTo>
                  <a:lnTo>
                    <a:pt x="1104" y="1496"/>
                  </a:lnTo>
                  <a:lnTo>
                    <a:pt x="1158" y="1504"/>
                  </a:lnTo>
                  <a:lnTo>
                    <a:pt x="1208" y="1510"/>
                  </a:lnTo>
                  <a:lnTo>
                    <a:pt x="1260" y="1514"/>
                  </a:lnTo>
                  <a:lnTo>
                    <a:pt x="1360" y="1520"/>
                  </a:lnTo>
                  <a:lnTo>
                    <a:pt x="1454" y="1522"/>
                  </a:lnTo>
                  <a:lnTo>
                    <a:pt x="1454" y="1522"/>
                  </a:lnTo>
                  <a:lnTo>
                    <a:pt x="1540" y="1520"/>
                  </a:lnTo>
                  <a:lnTo>
                    <a:pt x="1618" y="1518"/>
                  </a:lnTo>
                  <a:lnTo>
                    <a:pt x="1688" y="1512"/>
                  </a:lnTo>
                  <a:lnTo>
                    <a:pt x="1748" y="1506"/>
                  </a:lnTo>
                  <a:lnTo>
                    <a:pt x="1834" y="1496"/>
                  </a:lnTo>
                  <a:lnTo>
                    <a:pt x="1864" y="1490"/>
                  </a:lnTo>
                  <a:lnTo>
                    <a:pt x="1892" y="1480"/>
                  </a:lnTo>
                  <a:lnTo>
                    <a:pt x="1892" y="1480"/>
                  </a:lnTo>
                  <a:lnTo>
                    <a:pt x="1898" y="1480"/>
                  </a:lnTo>
                  <a:lnTo>
                    <a:pt x="1898" y="1480"/>
                  </a:lnTo>
                  <a:lnTo>
                    <a:pt x="1900" y="1480"/>
                  </a:lnTo>
                  <a:lnTo>
                    <a:pt x="1900" y="1480"/>
                  </a:lnTo>
                  <a:lnTo>
                    <a:pt x="1900" y="1478"/>
                  </a:lnTo>
                  <a:lnTo>
                    <a:pt x="1900" y="1478"/>
                  </a:lnTo>
                  <a:lnTo>
                    <a:pt x="1832" y="1486"/>
                  </a:lnTo>
                  <a:lnTo>
                    <a:pt x="1750" y="1492"/>
                  </a:lnTo>
                  <a:lnTo>
                    <a:pt x="1660" y="1496"/>
                  </a:lnTo>
                  <a:lnTo>
                    <a:pt x="1560" y="1498"/>
                  </a:lnTo>
                  <a:lnTo>
                    <a:pt x="1560" y="1498"/>
                  </a:lnTo>
                  <a:lnTo>
                    <a:pt x="1496" y="1496"/>
                  </a:lnTo>
                  <a:lnTo>
                    <a:pt x="1432" y="1494"/>
                  </a:lnTo>
                  <a:lnTo>
                    <a:pt x="1364" y="1490"/>
                  </a:lnTo>
                  <a:lnTo>
                    <a:pt x="1294" y="1484"/>
                  </a:lnTo>
                  <a:lnTo>
                    <a:pt x="1226" y="1476"/>
                  </a:lnTo>
                  <a:lnTo>
                    <a:pt x="1154" y="1466"/>
                  </a:lnTo>
                  <a:lnTo>
                    <a:pt x="1084" y="1454"/>
                  </a:lnTo>
                  <a:lnTo>
                    <a:pt x="1012" y="1438"/>
                  </a:lnTo>
                  <a:lnTo>
                    <a:pt x="942" y="1420"/>
                  </a:lnTo>
                  <a:lnTo>
                    <a:pt x="872" y="1398"/>
                  </a:lnTo>
                  <a:lnTo>
                    <a:pt x="802" y="1374"/>
                  </a:lnTo>
                  <a:lnTo>
                    <a:pt x="736" y="1346"/>
                  </a:lnTo>
                  <a:lnTo>
                    <a:pt x="670" y="1314"/>
                  </a:lnTo>
                  <a:lnTo>
                    <a:pt x="606" y="1278"/>
                  </a:lnTo>
                  <a:lnTo>
                    <a:pt x="576" y="1258"/>
                  </a:lnTo>
                  <a:lnTo>
                    <a:pt x="544" y="1236"/>
                  </a:lnTo>
                  <a:lnTo>
                    <a:pt x="516" y="1216"/>
                  </a:lnTo>
                  <a:lnTo>
                    <a:pt x="486" y="1192"/>
                  </a:lnTo>
                  <a:close/>
                  <a:moveTo>
                    <a:pt x="350" y="982"/>
                  </a:moveTo>
                  <a:lnTo>
                    <a:pt x="350" y="982"/>
                  </a:lnTo>
                  <a:lnTo>
                    <a:pt x="374" y="1028"/>
                  </a:lnTo>
                  <a:lnTo>
                    <a:pt x="374" y="1028"/>
                  </a:lnTo>
                  <a:lnTo>
                    <a:pt x="402" y="1040"/>
                  </a:lnTo>
                  <a:lnTo>
                    <a:pt x="402" y="1040"/>
                  </a:lnTo>
                  <a:lnTo>
                    <a:pt x="380" y="1014"/>
                  </a:lnTo>
                  <a:lnTo>
                    <a:pt x="358" y="986"/>
                  </a:lnTo>
                  <a:lnTo>
                    <a:pt x="358" y="986"/>
                  </a:lnTo>
                  <a:lnTo>
                    <a:pt x="350" y="982"/>
                  </a:lnTo>
                  <a:close/>
                  <a:moveTo>
                    <a:pt x="2092" y="964"/>
                  </a:moveTo>
                  <a:lnTo>
                    <a:pt x="2092" y="964"/>
                  </a:lnTo>
                  <a:lnTo>
                    <a:pt x="2016" y="982"/>
                  </a:lnTo>
                  <a:lnTo>
                    <a:pt x="1924" y="1002"/>
                  </a:lnTo>
                  <a:lnTo>
                    <a:pt x="1816" y="1022"/>
                  </a:lnTo>
                  <a:lnTo>
                    <a:pt x="1698" y="1042"/>
                  </a:lnTo>
                  <a:lnTo>
                    <a:pt x="1568" y="1058"/>
                  </a:lnTo>
                  <a:lnTo>
                    <a:pt x="1500" y="1066"/>
                  </a:lnTo>
                  <a:lnTo>
                    <a:pt x="1430" y="1072"/>
                  </a:lnTo>
                  <a:lnTo>
                    <a:pt x="1358" y="1078"/>
                  </a:lnTo>
                  <a:lnTo>
                    <a:pt x="1286" y="1082"/>
                  </a:lnTo>
                  <a:lnTo>
                    <a:pt x="1212" y="1084"/>
                  </a:lnTo>
                  <a:lnTo>
                    <a:pt x="1136" y="1086"/>
                  </a:lnTo>
                  <a:lnTo>
                    <a:pt x="1136" y="1086"/>
                  </a:lnTo>
                  <a:lnTo>
                    <a:pt x="1046" y="1084"/>
                  </a:lnTo>
                  <a:lnTo>
                    <a:pt x="954" y="1080"/>
                  </a:lnTo>
                  <a:lnTo>
                    <a:pt x="864" y="1072"/>
                  </a:lnTo>
                  <a:lnTo>
                    <a:pt x="774" y="1062"/>
                  </a:lnTo>
                  <a:lnTo>
                    <a:pt x="774" y="1062"/>
                  </a:lnTo>
                  <a:lnTo>
                    <a:pt x="714" y="1058"/>
                  </a:lnTo>
                  <a:lnTo>
                    <a:pt x="658" y="1052"/>
                  </a:lnTo>
                  <a:lnTo>
                    <a:pt x="606" y="1046"/>
                  </a:lnTo>
                  <a:lnTo>
                    <a:pt x="554" y="1038"/>
                  </a:lnTo>
                  <a:lnTo>
                    <a:pt x="508" y="1028"/>
                  </a:lnTo>
                  <a:lnTo>
                    <a:pt x="462" y="1018"/>
                  </a:lnTo>
                  <a:lnTo>
                    <a:pt x="420" y="1006"/>
                  </a:lnTo>
                  <a:lnTo>
                    <a:pt x="382" y="994"/>
                  </a:lnTo>
                  <a:lnTo>
                    <a:pt x="382" y="994"/>
                  </a:lnTo>
                  <a:lnTo>
                    <a:pt x="422" y="1020"/>
                  </a:lnTo>
                  <a:lnTo>
                    <a:pt x="466" y="1046"/>
                  </a:lnTo>
                  <a:lnTo>
                    <a:pt x="512" y="1072"/>
                  </a:lnTo>
                  <a:lnTo>
                    <a:pt x="562" y="1096"/>
                  </a:lnTo>
                  <a:lnTo>
                    <a:pt x="562" y="1096"/>
                  </a:lnTo>
                  <a:lnTo>
                    <a:pt x="626" y="1112"/>
                  </a:lnTo>
                  <a:lnTo>
                    <a:pt x="688" y="1124"/>
                  </a:lnTo>
                  <a:lnTo>
                    <a:pt x="754" y="1136"/>
                  </a:lnTo>
                  <a:lnTo>
                    <a:pt x="818" y="1144"/>
                  </a:lnTo>
                  <a:lnTo>
                    <a:pt x="884" y="1150"/>
                  </a:lnTo>
                  <a:lnTo>
                    <a:pt x="950" y="1154"/>
                  </a:lnTo>
                  <a:lnTo>
                    <a:pt x="1014" y="1158"/>
                  </a:lnTo>
                  <a:lnTo>
                    <a:pt x="1080" y="1158"/>
                  </a:lnTo>
                  <a:lnTo>
                    <a:pt x="1080" y="1158"/>
                  </a:lnTo>
                  <a:lnTo>
                    <a:pt x="1172" y="1156"/>
                  </a:lnTo>
                  <a:lnTo>
                    <a:pt x="1260" y="1152"/>
                  </a:lnTo>
                  <a:lnTo>
                    <a:pt x="1348" y="1146"/>
                  </a:lnTo>
                  <a:lnTo>
                    <a:pt x="1434" y="1138"/>
                  </a:lnTo>
                  <a:lnTo>
                    <a:pt x="1514" y="1128"/>
                  </a:lnTo>
                  <a:lnTo>
                    <a:pt x="1592" y="1116"/>
                  </a:lnTo>
                  <a:lnTo>
                    <a:pt x="1666" y="1104"/>
                  </a:lnTo>
                  <a:lnTo>
                    <a:pt x="1732" y="1092"/>
                  </a:lnTo>
                  <a:lnTo>
                    <a:pt x="1850" y="1068"/>
                  </a:lnTo>
                  <a:lnTo>
                    <a:pt x="1940" y="1046"/>
                  </a:lnTo>
                  <a:lnTo>
                    <a:pt x="2018" y="1026"/>
                  </a:lnTo>
                  <a:lnTo>
                    <a:pt x="2052" y="1012"/>
                  </a:lnTo>
                  <a:lnTo>
                    <a:pt x="2052" y="1012"/>
                  </a:lnTo>
                  <a:lnTo>
                    <a:pt x="2056" y="1010"/>
                  </a:lnTo>
                  <a:lnTo>
                    <a:pt x="2066" y="1010"/>
                  </a:lnTo>
                  <a:lnTo>
                    <a:pt x="2066" y="1010"/>
                  </a:lnTo>
                  <a:lnTo>
                    <a:pt x="2076" y="1012"/>
                  </a:lnTo>
                  <a:lnTo>
                    <a:pt x="2076" y="1012"/>
                  </a:lnTo>
                  <a:lnTo>
                    <a:pt x="2086" y="986"/>
                  </a:lnTo>
                  <a:lnTo>
                    <a:pt x="2092" y="964"/>
                  </a:lnTo>
                  <a:close/>
                  <a:moveTo>
                    <a:pt x="1228" y="298"/>
                  </a:moveTo>
                  <a:lnTo>
                    <a:pt x="1228" y="298"/>
                  </a:lnTo>
                  <a:lnTo>
                    <a:pt x="1204" y="306"/>
                  </a:lnTo>
                  <a:lnTo>
                    <a:pt x="1176" y="314"/>
                  </a:lnTo>
                  <a:lnTo>
                    <a:pt x="1114" y="328"/>
                  </a:lnTo>
                  <a:lnTo>
                    <a:pt x="1046" y="340"/>
                  </a:lnTo>
                  <a:lnTo>
                    <a:pt x="974" y="350"/>
                  </a:lnTo>
                  <a:lnTo>
                    <a:pt x="902" y="358"/>
                  </a:lnTo>
                  <a:lnTo>
                    <a:pt x="830" y="366"/>
                  </a:lnTo>
                  <a:lnTo>
                    <a:pt x="704" y="376"/>
                  </a:lnTo>
                  <a:lnTo>
                    <a:pt x="704" y="376"/>
                  </a:lnTo>
                  <a:lnTo>
                    <a:pt x="768" y="390"/>
                  </a:lnTo>
                  <a:lnTo>
                    <a:pt x="834" y="398"/>
                  </a:lnTo>
                  <a:lnTo>
                    <a:pt x="902" y="402"/>
                  </a:lnTo>
                  <a:lnTo>
                    <a:pt x="972" y="404"/>
                  </a:lnTo>
                  <a:lnTo>
                    <a:pt x="972" y="404"/>
                  </a:lnTo>
                  <a:lnTo>
                    <a:pt x="1054" y="402"/>
                  </a:lnTo>
                  <a:lnTo>
                    <a:pt x="1138" y="396"/>
                  </a:lnTo>
                  <a:lnTo>
                    <a:pt x="1220" y="386"/>
                  </a:lnTo>
                  <a:lnTo>
                    <a:pt x="1302" y="372"/>
                  </a:lnTo>
                  <a:lnTo>
                    <a:pt x="1302" y="372"/>
                  </a:lnTo>
                  <a:lnTo>
                    <a:pt x="1304" y="366"/>
                  </a:lnTo>
                  <a:lnTo>
                    <a:pt x="1304" y="358"/>
                  </a:lnTo>
                  <a:lnTo>
                    <a:pt x="1302" y="352"/>
                  </a:lnTo>
                  <a:lnTo>
                    <a:pt x="1296" y="344"/>
                  </a:lnTo>
                  <a:lnTo>
                    <a:pt x="1290" y="336"/>
                  </a:lnTo>
                  <a:lnTo>
                    <a:pt x="1280" y="328"/>
                  </a:lnTo>
                  <a:lnTo>
                    <a:pt x="1256" y="312"/>
                  </a:lnTo>
                  <a:lnTo>
                    <a:pt x="1256" y="312"/>
                  </a:lnTo>
                  <a:lnTo>
                    <a:pt x="1228" y="298"/>
                  </a:lnTo>
                  <a:close/>
                  <a:moveTo>
                    <a:pt x="2216" y="218"/>
                  </a:moveTo>
                  <a:lnTo>
                    <a:pt x="2216" y="218"/>
                  </a:lnTo>
                  <a:lnTo>
                    <a:pt x="2210" y="224"/>
                  </a:lnTo>
                  <a:lnTo>
                    <a:pt x="2210" y="224"/>
                  </a:lnTo>
                  <a:lnTo>
                    <a:pt x="2186" y="244"/>
                  </a:lnTo>
                  <a:lnTo>
                    <a:pt x="2158" y="264"/>
                  </a:lnTo>
                  <a:lnTo>
                    <a:pt x="2130" y="282"/>
                  </a:lnTo>
                  <a:lnTo>
                    <a:pt x="2098" y="300"/>
                  </a:lnTo>
                  <a:lnTo>
                    <a:pt x="2064" y="318"/>
                  </a:lnTo>
                  <a:lnTo>
                    <a:pt x="2030" y="334"/>
                  </a:lnTo>
                  <a:lnTo>
                    <a:pt x="1992" y="352"/>
                  </a:lnTo>
                  <a:lnTo>
                    <a:pt x="1952" y="366"/>
                  </a:lnTo>
                  <a:lnTo>
                    <a:pt x="1870" y="396"/>
                  </a:lnTo>
                  <a:lnTo>
                    <a:pt x="1780" y="422"/>
                  </a:lnTo>
                  <a:lnTo>
                    <a:pt x="1688" y="444"/>
                  </a:lnTo>
                  <a:lnTo>
                    <a:pt x="1590" y="464"/>
                  </a:lnTo>
                  <a:lnTo>
                    <a:pt x="1590" y="464"/>
                  </a:lnTo>
                  <a:lnTo>
                    <a:pt x="1502" y="484"/>
                  </a:lnTo>
                  <a:lnTo>
                    <a:pt x="1412" y="502"/>
                  </a:lnTo>
                  <a:lnTo>
                    <a:pt x="1318" y="516"/>
                  </a:lnTo>
                  <a:lnTo>
                    <a:pt x="1224" y="528"/>
                  </a:lnTo>
                  <a:lnTo>
                    <a:pt x="1224" y="528"/>
                  </a:lnTo>
                  <a:lnTo>
                    <a:pt x="1154" y="540"/>
                  </a:lnTo>
                  <a:lnTo>
                    <a:pt x="1080" y="548"/>
                  </a:lnTo>
                  <a:lnTo>
                    <a:pt x="1008" y="554"/>
                  </a:lnTo>
                  <a:lnTo>
                    <a:pt x="936" y="556"/>
                  </a:lnTo>
                  <a:lnTo>
                    <a:pt x="936" y="556"/>
                  </a:lnTo>
                  <a:lnTo>
                    <a:pt x="890" y="554"/>
                  </a:lnTo>
                  <a:lnTo>
                    <a:pt x="844" y="552"/>
                  </a:lnTo>
                  <a:lnTo>
                    <a:pt x="800" y="548"/>
                  </a:lnTo>
                  <a:lnTo>
                    <a:pt x="756" y="542"/>
                  </a:lnTo>
                  <a:lnTo>
                    <a:pt x="756" y="542"/>
                  </a:lnTo>
                  <a:lnTo>
                    <a:pt x="686" y="536"/>
                  </a:lnTo>
                  <a:lnTo>
                    <a:pt x="620" y="530"/>
                  </a:lnTo>
                  <a:lnTo>
                    <a:pt x="558" y="520"/>
                  </a:lnTo>
                  <a:lnTo>
                    <a:pt x="504" y="506"/>
                  </a:lnTo>
                  <a:lnTo>
                    <a:pt x="456" y="492"/>
                  </a:lnTo>
                  <a:lnTo>
                    <a:pt x="434" y="484"/>
                  </a:lnTo>
                  <a:lnTo>
                    <a:pt x="414" y="474"/>
                  </a:lnTo>
                  <a:lnTo>
                    <a:pt x="396" y="466"/>
                  </a:lnTo>
                  <a:lnTo>
                    <a:pt x="380" y="454"/>
                  </a:lnTo>
                  <a:lnTo>
                    <a:pt x="368" y="444"/>
                  </a:lnTo>
                  <a:lnTo>
                    <a:pt x="356" y="432"/>
                  </a:lnTo>
                  <a:lnTo>
                    <a:pt x="356" y="432"/>
                  </a:lnTo>
                  <a:lnTo>
                    <a:pt x="346" y="454"/>
                  </a:lnTo>
                  <a:lnTo>
                    <a:pt x="342" y="466"/>
                  </a:lnTo>
                  <a:lnTo>
                    <a:pt x="340" y="476"/>
                  </a:lnTo>
                  <a:lnTo>
                    <a:pt x="340" y="488"/>
                  </a:lnTo>
                  <a:lnTo>
                    <a:pt x="340" y="500"/>
                  </a:lnTo>
                  <a:lnTo>
                    <a:pt x="342" y="512"/>
                  </a:lnTo>
                  <a:lnTo>
                    <a:pt x="346" y="524"/>
                  </a:lnTo>
                  <a:lnTo>
                    <a:pt x="346" y="524"/>
                  </a:lnTo>
                  <a:lnTo>
                    <a:pt x="356" y="542"/>
                  </a:lnTo>
                  <a:lnTo>
                    <a:pt x="368" y="558"/>
                  </a:lnTo>
                  <a:lnTo>
                    <a:pt x="386" y="572"/>
                  </a:lnTo>
                  <a:lnTo>
                    <a:pt x="408" y="586"/>
                  </a:lnTo>
                  <a:lnTo>
                    <a:pt x="432" y="598"/>
                  </a:lnTo>
                  <a:lnTo>
                    <a:pt x="462" y="610"/>
                  </a:lnTo>
                  <a:lnTo>
                    <a:pt x="494" y="620"/>
                  </a:lnTo>
                  <a:lnTo>
                    <a:pt x="530" y="630"/>
                  </a:lnTo>
                  <a:lnTo>
                    <a:pt x="568" y="638"/>
                  </a:lnTo>
                  <a:lnTo>
                    <a:pt x="608" y="646"/>
                  </a:lnTo>
                  <a:lnTo>
                    <a:pt x="652" y="652"/>
                  </a:lnTo>
                  <a:lnTo>
                    <a:pt x="698" y="656"/>
                  </a:lnTo>
                  <a:lnTo>
                    <a:pt x="746" y="660"/>
                  </a:lnTo>
                  <a:lnTo>
                    <a:pt x="796" y="662"/>
                  </a:lnTo>
                  <a:lnTo>
                    <a:pt x="902" y="664"/>
                  </a:lnTo>
                  <a:lnTo>
                    <a:pt x="902" y="664"/>
                  </a:lnTo>
                  <a:lnTo>
                    <a:pt x="980" y="664"/>
                  </a:lnTo>
                  <a:lnTo>
                    <a:pt x="1060" y="660"/>
                  </a:lnTo>
                  <a:lnTo>
                    <a:pt x="1140" y="656"/>
                  </a:lnTo>
                  <a:lnTo>
                    <a:pt x="1222" y="648"/>
                  </a:lnTo>
                  <a:lnTo>
                    <a:pt x="1304" y="638"/>
                  </a:lnTo>
                  <a:lnTo>
                    <a:pt x="1386" y="626"/>
                  </a:lnTo>
                  <a:lnTo>
                    <a:pt x="1466" y="612"/>
                  </a:lnTo>
                  <a:lnTo>
                    <a:pt x="1544" y="596"/>
                  </a:lnTo>
                  <a:lnTo>
                    <a:pt x="1620" y="578"/>
                  </a:lnTo>
                  <a:lnTo>
                    <a:pt x="1694" y="558"/>
                  </a:lnTo>
                  <a:lnTo>
                    <a:pt x="1762" y="536"/>
                  </a:lnTo>
                  <a:lnTo>
                    <a:pt x="1828" y="512"/>
                  </a:lnTo>
                  <a:lnTo>
                    <a:pt x="1886" y="486"/>
                  </a:lnTo>
                  <a:lnTo>
                    <a:pt x="1940" y="458"/>
                  </a:lnTo>
                  <a:lnTo>
                    <a:pt x="1966" y="444"/>
                  </a:lnTo>
                  <a:lnTo>
                    <a:pt x="1988" y="428"/>
                  </a:lnTo>
                  <a:lnTo>
                    <a:pt x="2010" y="412"/>
                  </a:lnTo>
                  <a:lnTo>
                    <a:pt x="2030" y="396"/>
                  </a:lnTo>
                  <a:lnTo>
                    <a:pt x="2030" y="396"/>
                  </a:lnTo>
                  <a:lnTo>
                    <a:pt x="2052" y="378"/>
                  </a:lnTo>
                  <a:lnTo>
                    <a:pt x="2074" y="360"/>
                  </a:lnTo>
                  <a:lnTo>
                    <a:pt x="2094" y="348"/>
                  </a:lnTo>
                  <a:lnTo>
                    <a:pt x="2114" y="336"/>
                  </a:lnTo>
                  <a:lnTo>
                    <a:pt x="2132" y="328"/>
                  </a:lnTo>
                  <a:lnTo>
                    <a:pt x="2148" y="322"/>
                  </a:lnTo>
                  <a:lnTo>
                    <a:pt x="2162" y="318"/>
                  </a:lnTo>
                  <a:lnTo>
                    <a:pt x="2176" y="318"/>
                  </a:lnTo>
                  <a:lnTo>
                    <a:pt x="2176" y="318"/>
                  </a:lnTo>
                  <a:lnTo>
                    <a:pt x="2190" y="318"/>
                  </a:lnTo>
                  <a:lnTo>
                    <a:pt x="2202" y="322"/>
                  </a:lnTo>
                  <a:lnTo>
                    <a:pt x="2212" y="326"/>
                  </a:lnTo>
                  <a:lnTo>
                    <a:pt x="2220" y="334"/>
                  </a:lnTo>
                  <a:lnTo>
                    <a:pt x="2228" y="342"/>
                  </a:lnTo>
                  <a:lnTo>
                    <a:pt x="2236" y="352"/>
                  </a:lnTo>
                  <a:lnTo>
                    <a:pt x="2242" y="364"/>
                  </a:lnTo>
                  <a:lnTo>
                    <a:pt x="2246" y="378"/>
                  </a:lnTo>
                  <a:lnTo>
                    <a:pt x="2246" y="378"/>
                  </a:lnTo>
                  <a:lnTo>
                    <a:pt x="2248" y="352"/>
                  </a:lnTo>
                  <a:lnTo>
                    <a:pt x="2248" y="328"/>
                  </a:lnTo>
                  <a:lnTo>
                    <a:pt x="2248" y="304"/>
                  </a:lnTo>
                  <a:lnTo>
                    <a:pt x="2244" y="284"/>
                  </a:lnTo>
                  <a:lnTo>
                    <a:pt x="2240" y="264"/>
                  </a:lnTo>
                  <a:lnTo>
                    <a:pt x="2234" y="246"/>
                  </a:lnTo>
                  <a:lnTo>
                    <a:pt x="2226" y="232"/>
                  </a:lnTo>
                  <a:lnTo>
                    <a:pt x="2216" y="218"/>
                  </a:lnTo>
                  <a:close/>
                  <a:moveTo>
                    <a:pt x="1206" y="0"/>
                  </a:moveTo>
                  <a:lnTo>
                    <a:pt x="1206" y="0"/>
                  </a:lnTo>
                  <a:lnTo>
                    <a:pt x="1108" y="2"/>
                  </a:lnTo>
                  <a:lnTo>
                    <a:pt x="1010" y="6"/>
                  </a:lnTo>
                  <a:lnTo>
                    <a:pt x="910" y="14"/>
                  </a:lnTo>
                  <a:lnTo>
                    <a:pt x="810" y="24"/>
                  </a:lnTo>
                  <a:lnTo>
                    <a:pt x="710" y="36"/>
                  </a:lnTo>
                  <a:lnTo>
                    <a:pt x="614" y="52"/>
                  </a:lnTo>
                  <a:lnTo>
                    <a:pt x="520" y="72"/>
                  </a:lnTo>
                  <a:lnTo>
                    <a:pt x="430" y="96"/>
                  </a:lnTo>
                  <a:lnTo>
                    <a:pt x="388" y="108"/>
                  </a:lnTo>
                  <a:lnTo>
                    <a:pt x="346" y="122"/>
                  </a:lnTo>
                  <a:lnTo>
                    <a:pt x="306" y="138"/>
                  </a:lnTo>
                  <a:lnTo>
                    <a:pt x="268" y="154"/>
                  </a:lnTo>
                  <a:lnTo>
                    <a:pt x="232" y="170"/>
                  </a:lnTo>
                  <a:lnTo>
                    <a:pt x="198" y="188"/>
                  </a:lnTo>
                  <a:lnTo>
                    <a:pt x="166" y="208"/>
                  </a:lnTo>
                  <a:lnTo>
                    <a:pt x="136" y="228"/>
                  </a:lnTo>
                  <a:lnTo>
                    <a:pt x="110" y="248"/>
                  </a:lnTo>
                  <a:lnTo>
                    <a:pt x="86" y="270"/>
                  </a:lnTo>
                  <a:lnTo>
                    <a:pt x="64" y="294"/>
                  </a:lnTo>
                  <a:lnTo>
                    <a:pt x="46" y="318"/>
                  </a:lnTo>
                  <a:lnTo>
                    <a:pt x="30" y="344"/>
                  </a:lnTo>
                  <a:lnTo>
                    <a:pt x="16" y="370"/>
                  </a:lnTo>
                  <a:lnTo>
                    <a:pt x="8" y="398"/>
                  </a:lnTo>
                  <a:lnTo>
                    <a:pt x="2" y="426"/>
                  </a:lnTo>
                  <a:lnTo>
                    <a:pt x="2" y="426"/>
                  </a:lnTo>
                  <a:lnTo>
                    <a:pt x="0" y="446"/>
                  </a:lnTo>
                  <a:lnTo>
                    <a:pt x="2" y="472"/>
                  </a:lnTo>
                  <a:lnTo>
                    <a:pt x="4" y="502"/>
                  </a:lnTo>
                  <a:lnTo>
                    <a:pt x="12" y="536"/>
                  </a:lnTo>
                  <a:lnTo>
                    <a:pt x="12" y="536"/>
                  </a:lnTo>
                  <a:lnTo>
                    <a:pt x="16" y="512"/>
                  </a:lnTo>
                  <a:lnTo>
                    <a:pt x="24" y="490"/>
                  </a:lnTo>
                  <a:lnTo>
                    <a:pt x="34" y="468"/>
                  </a:lnTo>
                  <a:lnTo>
                    <a:pt x="46" y="448"/>
                  </a:lnTo>
                  <a:lnTo>
                    <a:pt x="60" y="428"/>
                  </a:lnTo>
                  <a:lnTo>
                    <a:pt x="76" y="408"/>
                  </a:lnTo>
                  <a:lnTo>
                    <a:pt x="94" y="390"/>
                  </a:lnTo>
                  <a:lnTo>
                    <a:pt x="112" y="372"/>
                  </a:lnTo>
                  <a:lnTo>
                    <a:pt x="134" y="354"/>
                  </a:lnTo>
                  <a:lnTo>
                    <a:pt x="156" y="338"/>
                  </a:lnTo>
                  <a:lnTo>
                    <a:pt x="182" y="322"/>
                  </a:lnTo>
                  <a:lnTo>
                    <a:pt x="208" y="306"/>
                  </a:lnTo>
                  <a:lnTo>
                    <a:pt x="234" y="292"/>
                  </a:lnTo>
                  <a:lnTo>
                    <a:pt x="264" y="278"/>
                  </a:lnTo>
                  <a:lnTo>
                    <a:pt x="326" y="252"/>
                  </a:lnTo>
                  <a:lnTo>
                    <a:pt x="326" y="252"/>
                  </a:lnTo>
                  <a:lnTo>
                    <a:pt x="344" y="230"/>
                  </a:lnTo>
                  <a:lnTo>
                    <a:pt x="366" y="210"/>
                  </a:lnTo>
                  <a:lnTo>
                    <a:pt x="394" y="190"/>
                  </a:lnTo>
                  <a:lnTo>
                    <a:pt x="424" y="172"/>
                  </a:lnTo>
                  <a:lnTo>
                    <a:pt x="460" y="154"/>
                  </a:lnTo>
                  <a:lnTo>
                    <a:pt x="496" y="138"/>
                  </a:lnTo>
                  <a:lnTo>
                    <a:pt x="536" y="124"/>
                  </a:lnTo>
                  <a:lnTo>
                    <a:pt x="580" y="110"/>
                  </a:lnTo>
                  <a:lnTo>
                    <a:pt x="624" y="98"/>
                  </a:lnTo>
                  <a:lnTo>
                    <a:pt x="670" y="88"/>
                  </a:lnTo>
                  <a:lnTo>
                    <a:pt x="718" y="78"/>
                  </a:lnTo>
                  <a:lnTo>
                    <a:pt x="766" y="70"/>
                  </a:lnTo>
                  <a:lnTo>
                    <a:pt x="816" y="64"/>
                  </a:lnTo>
                  <a:lnTo>
                    <a:pt x="866" y="60"/>
                  </a:lnTo>
                  <a:lnTo>
                    <a:pt x="916" y="58"/>
                  </a:lnTo>
                  <a:lnTo>
                    <a:pt x="966" y="56"/>
                  </a:lnTo>
                  <a:lnTo>
                    <a:pt x="966" y="56"/>
                  </a:lnTo>
                  <a:lnTo>
                    <a:pt x="1016" y="58"/>
                  </a:lnTo>
                  <a:lnTo>
                    <a:pt x="1066" y="60"/>
                  </a:lnTo>
                  <a:lnTo>
                    <a:pt x="1114" y="66"/>
                  </a:lnTo>
                  <a:lnTo>
                    <a:pt x="1160" y="72"/>
                  </a:lnTo>
                  <a:lnTo>
                    <a:pt x="1204" y="82"/>
                  </a:lnTo>
                  <a:lnTo>
                    <a:pt x="1246" y="92"/>
                  </a:lnTo>
                  <a:lnTo>
                    <a:pt x="1286" y="106"/>
                  </a:lnTo>
                  <a:lnTo>
                    <a:pt x="1320" y="122"/>
                  </a:lnTo>
                  <a:lnTo>
                    <a:pt x="1320" y="122"/>
                  </a:lnTo>
                  <a:lnTo>
                    <a:pt x="1392" y="124"/>
                  </a:lnTo>
                  <a:lnTo>
                    <a:pt x="1460" y="130"/>
                  </a:lnTo>
                  <a:lnTo>
                    <a:pt x="1524" y="136"/>
                  </a:lnTo>
                  <a:lnTo>
                    <a:pt x="1582" y="144"/>
                  </a:lnTo>
                  <a:lnTo>
                    <a:pt x="1634" y="152"/>
                  </a:lnTo>
                  <a:lnTo>
                    <a:pt x="1682" y="164"/>
                  </a:lnTo>
                  <a:lnTo>
                    <a:pt x="1720" y="176"/>
                  </a:lnTo>
                  <a:lnTo>
                    <a:pt x="1752" y="188"/>
                  </a:lnTo>
                  <a:lnTo>
                    <a:pt x="1752" y="188"/>
                  </a:lnTo>
                  <a:lnTo>
                    <a:pt x="1768" y="168"/>
                  </a:lnTo>
                  <a:lnTo>
                    <a:pt x="1780" y="148"/>
                  </a:lnTo>
                  <a:lnTo>
                    <a:pt x="1784" y="138"/>
                  </a:lnTo>
                  <a:lnTo>
                    <a:pt x="1786" y="128"/>
                  </a:lnTo>
                  <a:lnTo>
                    <a:pt x="1786" y="118"/>
                  </a:lnTo>
                  <a:lnTo>
                    <a:pt x="1786" y="108"/>
                  </a:lnTo>
                  <a:lnTo>
                    <a:pt x="1786" y="108"/>
                  </a:lnTo>
                  <a:lnTo>
                    <a:pt x="1784" y="102"/>
                  </a:lnTo>
                  <a:lnTo>
                    <a:pt x="1780" y="96"/>
                  </a:lnTo>
                  <a:lnTo>
                    <a:pt x="1770" y="86"/>
                  </a:lnTo>
                  <a:lnTo>
                    <a:pt x="1754" y="74"/>
                  </a:lnTo>
                  <a:lnTo>
                    <a:pt x="1734" y="64"/>
                  </a:lnTo>
                  <a:lnTo>
                    <a:pt x="1708" y="54"/>
                  </a:lnTo>
                  <a:lnTo>
                    <a:pt x="1678" y="46"/>
                  </a:lnTo>
                  <a:lnTo>
                    <a:pt x="1646" y="38"/>
                  </a:lnTo>
                  <a:lnTo>
                    <a:pt x="1608" y="30"/>
                  </a:lnTo>
                  <a:lnTo>
                    <a:pt x="1568" y="24"/>
                  </a:lnTo>
                  <a:lnTo>
                    <a:pt x="1524" y="18"/>
                  </a:lnTo>
                  <a:lnTo>
                    <a:pt x="1426" y="8"/>
                  </a:lnTo>
                  <a:lnTo>
                    <a:pt x="1320" y="2"/>
                  </a:lnTo>
                  <a:lnTo>
                    <a:pt x="120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Freeform 26"/>
            <p:cNvSpPr/>
            <p:nvPr/>
          </p:nvSpPr>
          <p:spPr bwMode="auto">
            <a:xfrm>
              <a:off x="4187824" y="8035926"/>
              <a:ext cx="158750" cy="117476"/>
            </a:xfrm>
            <a:custGeom>
              <a:avLst/>
              <a:gdLst>
                <a:gd name="T0" fmla="*/ 0 w 100"/>
                <a:gd name="T1" fmla="*/ 0 h 74"/>
                <a:gd name="T2" fmla="*/ 0 w 100"/>
                <a:gd name="T3" fmla="*/ 0 h 74"/>
                <a:gd name="T4" fmla="*/ 40 w 100"/>
                <a:gd name="T5" fmla="*/ 38 h 74"/>
                <a:gd name="T6" fmla="*/ 84 w 100"/>
                <a:gd name="T7" fmla="*/ 74 h 74"/>
                <a:gd name="T8" fmla="*/ 84 w 100"/>
                <a:gd name="T9" fmla="*/ 74 h 74"/>
                <a:gd name="T10" fmla="*/ 100 w 100"/>
                <a:gd name="T11" fmla="*/ 64 h 74"/>
                <a:gd name="T12" fmla="*/ 100 w 100"/>
                <a:gd name="T13" fmla="*/ 64 h 74"/>
                <a:gd name="T14" fmla="*/ 72 w 100"/>
                <a:gd name="T15" fmla="*/ 50 h 74"/>
                <a:gd name="T16" fmla="*/ 48 w 100"/>
                <a:gd name="T17" fmla="*/ 34 h 74"/>
                <a:gd name="T18" fmla="*/ 24 w 100"/>
                <a:gd name="T19" fmla="*/ 16 h 74"/>
                <a:gd name="T20" fmla="*/ 0 w 100"/>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74">
                  <a:moveTo>
                    <a:pt x="0" y="0"/>
                  </a:moveTo>
                  <a:lnTo>
                    <a:pt x="0" y="0"/>
                  </a:lnTo>
                  <a:lnTo>
                    <a:pt x="40" y="38"/>
                  </a:lnTo>
                  <a:lnTo>
                    <a:pt x="84" y="74"/>
                  </a:lnTo>
                  <a:lnTo>
                    <a:pt x="84" y="74"/>
                  </a:lnTo>
                  <a:lnTo>
                    <a:pt x="100" y="64"/>
                  </a:lnTo>
                  <a:lnTo>
                    <a:pt x="100" y="64"/>
                  </a:lnTo>
                  <a:lnTo>
                    <a:pt x="72" y="50"/>
                  </a:lnTo>
                  <a:lnTo>
                    <a:pt x="48" y="34"/>
                  </a:lnTo>
                  <a:lnTo>
                    <a:pt x="24" y="16"/>
                  </a:lnTo>
                  <a:lnTo>
                    <a:pt x="0" y="0"/>
                  </a:lnTo>
                </a:path>
              </a:pathLst>
            </a:cu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27"/>
            <p:cNvSpPr/>
            <p:nvPr/>
          </p:nvSpPr>
          <p:spPr bwMode="auto">
            <a:xfrm>
              <a:off x="3889373" y="7391401"/>
              <a:ext cx="365125" cy="488950"/>
            </a:xfrm>
            <a:custGeom>
              <a:avLst/>
              <a:gdLst>
                <a:gd name="T0" fmla="*/ 0 w 230"/>
                <a:gd name="T1" fmla="*/ 0 h 308"/>
                <a:gd name="T2" fmla="*/ 0 w 230"/>
                <a:gd name="T3" fmla="*/ 0 h 308"/>
                <a:gd name="T4" fmla="*/ 4 w 230"/>
                <a:gd name="T5" fmla="*/ 38 h 308"/>
                <a:gd name="T6" fmla="*/ 14 w 230"/>
                <a:gd name="T7" fmla="*/ 84 h 308"/>
                <a:gd name="T8" fmla="*/ 14 w 230"/>
                <a:gd name="T9" fmla="*/ 84 h 308"/>
                <a:gd name="T10" fmla="*/ 30 w 230"/>
                <a:gd name="T11" fmla="*/ 114 h 308"/>
                <a:gd name="T12" fmla="*/ 48 w 230"/>
                <a:gd name="T13" fmla="*/ 144 h 308"/>
                <a:gd name="T14" fmla="*/ 68 w 230"/>
                <a:gd name="T15" fmla="*/ 172 h 308"/>
                <a:gd name="T16" fmla="*/ 92 w 230"/>
                <a:gd name="T17" fmla="*/ 202 h 308"/>
                <a:gd name="T18" fmla="*/ 92 w 230"/>
                <a:gd name="T19" fmla="*/ 202 h 308"/>
                <a:gd name="T20" fmla="*/ 126 w 230"/>
                <a:gd name="T21" fmla="*/ 232 h 308"/>
                <a:gd name="T22" fmla="*/ 160 w 230"/>
                <a:gd name="T23" fmla="*/ 260 h 308"/>
                <a:gd name="T24" fmla="*/ 194 w 230"/>
                <a:gd name="T25" fmla="*/ 286 h 308"/>
                <a:gd name="T26" fmla="*/ 230 w 230"/>
                <a:gd name="T27" fmla="*/ 308 h 308"/>
                <a:gd name="T28" fmla="*/ 230 w 230"/>
                <a:gd name="T29" fmla="*/ 308 h 308"/>
                <a:gd name="T30" fmla="*/ 196 w 230"/>
                <a:gd name="T31" fmla="*/ 282 h 308"/>
                <a:gd name="T32" fmla="*/ 162 w 230"/>
                <a:gd name="T33" fmla="*/ 252 h 308"/>
                <a:gd name="T34" fmla="*/ 132 w 230"/>
                <a:gd name="T35" fmla="*/ 218 h 308"/>
                <a:gd name="T36" fmla="*/ 102 w 230"/>
                <a:gd name="T37" fmla="*/ 184 h 308"/>
                <a:gd name="T38" fmla="*/ 74 w 230"/>
                <a:gd name="T39" fmla="*/ 146 h 308"/>
                <a:gd name="T40" fmla="*/ 50 w 230"/>
                <a:gd name="T41" fmla="*/ 106 h 308"/>
                <a:gd name="T42" fmla="*/ 30 w 230"/>
                <a:gd name="T43" fmla="*/ 62 h 308"/>
                <a:gd name="T44" fmla="*/ 20 w 230"/>
                <a:gd name="T45" fmla="*/ 40 h 308"/>
                <a:gd name="T46" fmla="*/ 12 w 230"/>
                <a:gd name="T47" fmla="*/ 16 h 308"/>
                <a:gd name="T48" fmla="*/ 12 w 230"/>
                <a:gd name="T49" fmla="*/ 16 h 308"/>
                <a:gd name="T50" fmla="*/ 0 w 230"/>
                <a:gd name="T5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0" h="308">
                  <a:moveTo>
                    <a:pt x="0" y="0"/>
                  </a:moveTo>
                  <a:lnTo>
                    <a:pt x="0" y="0"/>
                  </a:lnTo>
                  <a:lnTo>
                    <a:pt x="4" y="38"/>
                  </a:lnTo>
                  <a:lnTo>
                    <a:pt x="14" y="84"/>
                  </a:lnTo>
                  <a:lnTo>
                    <a:pt x="14" y="84"/>
                  </a:lnTo>
                  <a:lnTo>
                    <a:pt x="30" y="114"/>
                  </a:lnTo>
                  <a:lnTo>
                    <a:pt x="48" y="144"/>
                  </a:lnTo>
                  <a:lnTo>
                    <a:pt x="68" y="172"/>
                  </a:lnTo>
                  <a:lnTo>
                    <a:pt x="92" y="202"/>
                  </a:lnTo>
                  <a:lnTo>
                    <a:pt x="92" y="202"/>
                  </a:lnTo>
                  <a:lnTo>
                    <a:pt x="126" y="232"/>
                  </a:lnTo>
                  <a:lnTo>
                    <a:pt x="160" y="260"/>
                  </a:lnTo>
                  <a:lnTo>
                    <a:pt x="194" y="286"/>
                  </a:lnTo>
                  <a:lnTo>
                    <a:pt x="230" y="308"/>
                  </a:lnTo>
                  <a:lnTo>
                    <a:pt x="230" y="308"/>
                  </a:lnTo>
                  <a:lnTo>
                    <a:pt x="196" y="282"/>
                  </a:lnTo>
                  <a:lnTo>
                    <a:pt x="162" y="252"/>
                  </a:lnTo>
                  <a:lnTo>
                    <a:pt x="132" y="218"/>
                  </a:lnTo>
                  <a:lnTo>
                    <a:pt x="102" y="184"/>
                  </a:lnTo>
                  <a:lnTo>
                    <a:pt x="74" y="146"/>
                  </a:lnTo>
                  <a:lnTo>
                    <a:pt x="50" y="106"/>
                  </a:lnTo>
                  <a:lnTo>
                    <a:pt x="30" y="62"/>
                  </a:lnTo>
                  <a:lnTo>
                    <a:pt x="20" y="40"/>
                  </a:lnTo>
                  <a:lnTo>
                    <a:pt x="12" y="16"/>
                  </a:lnTo>
                  <a:lnTo>
                    <a:pt x="12" y="16"/>
                  </a:lnTo>
                  <a:lnTo>
                    <a:pt x="0" y="0"/>
                  </a:lnTo>
                </a:path>
              </a:pathLst>
            </a:cu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 name="Freeform 28"/>
            <p:cNvSpPr/>
            <p:nvPr/>
          </p:nvSpPr>
          <p:spPr bwMode="auto">
            <a:xfrm>
              <a:off x="3841749" y="7162802"/>
              <a:ext cx="695325" cy="355600"/>
            </a:xfrm>
            <a:custGeom>
              <a:avLst/>
              <a:gdLst>
                <a:gd name="T0" fmla="*/ 0 w 438"/>
                <a:gd name="T1" fmla="*/ 0 h 224"/>
                <a:gd name="T2" fmla="*/ 0 w 438"/>
                <a:gd name="T3" fmla="*/ 0 h 224"/>
                <a:gd name="T4" fmla="*/ 32 w 438"/>
                <a:gd name="T5" fmla="*/ 40 h 224"/>
                <a:gd name="T6" fmla="*/ 68 w 438"/>
                <a:gd name="T7" fmla="*/ 78 h 224"/>
                <a:gd name="T8" fmla="*/ 68 w 438"/>
                <a:gd name="T9" fmla="*/ 78 h 224"/>
                <a:gd name="T10" fmla="*/ 114 w 438"/>
                <a:gd name="T11" fmla="*/ 108 h 224"/>
                <a:gd name="T12" fmla="*/ 160 w 438"/>
                <a:gd name="T13" fmla="*/ 134 h 224"/>
                <a:gd name="T14" fmla="*/ 208 w 438"/>
                <a:gd name="T15" fmla="*/ 156 h 224"/>
                <a:gd name="T16" fmla="*/ 256 w 438"/>
                <a:gd name="T17" fmla="*/ 176 h 224"/>
                <a:gd name="T18" fmla="*/ 304 w 438"/>
                <a:gd name="T19" fmla="*/ 192 h 224"/>
                <a:gd name="T20" fmla="*/ 350 w 438"/>
                <a:gd name="T21" fmla="*/ 204 h 224"/>
                <a:gd name="T22" fmla="*/ 396 w 438"/>
                <a:gd name="T23" fmla="*/ 216 h 224"/>
                <a:gd name="T24" fmla="*/ 438 w 438"/>
                <a:gd name="T25" fmla="*/ 224 h 224"/>
                <a:gd name="T26" fmla="*/ 438 w 438"/>
                <a:gd name="T27" fmla="*/ 224 h 224"/>
                <a:gd name="T28" fmla="*/ 388 w 438"/>
                <a:gd name="T29" fmla="*/ 210 h 224"/>
                <a:gd name="T30" fmla="*/ 338 w 438"/>
                <a:gd name="T31" fmla="*/ 194 h 224"/>
                <a:gd name="T32" fmla="*/ 288 w 438"/>
                <a:gd name="T33" fmla="*/ 174 h 224"/>
                <a:gd name="T34" fmla="*/ 236 w 438"/>
                <a:gd name="T35" fmla="*/ 150 h 224"/>
                <a:gd name="T36" fmla="*/ 186 w 438"/>
                <a:gd name="T37" fmla="*/ 124 h 224"/>
                <a:gd name="T38" fmla="*/ 138 w 438"/>
                <a:gd name="T39" fmla="*/ 92 h 224"/>
                <a:gd name="T40" fmla="*/ 116 w 438"/>
                <a:gd name="T41" fmla="*/ 76 h 224"/>
                <a:gd name="T42" fmla="*/ 92 w 438"/>
                <a:gd name="T43" fmla="*/ 58 h 224"/>
                <a:gd name="T44" fmla="*/ 70 w 438"/>
                <a:gd name="T45" fmla="*/ 38 h 224"/>
                <a:gd name="T46" fmla="*/ 48 w 438"/>
                <a:gd name="T47" fmla="*/ 18 h 224"/>
                <a:gd name="T48" fmla="*/ 48 w 438"/>
                <a:gd name="T49" fmla="*/ 18 h 224"/>
                <a:gd name="T50" fmla="*/ 0 w 438"/>
                <a:gd name="T51"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8" h="224">
                  <a:moveTo>
                    <a:pt x="0" y="0"/>
                  </a:moveTo>
                  <a:lnTo>
                    <a:pt x="0" y="0"/>
                  </a:lnTo>
                  <a:lnTo>
                    <a:pt x="32" y="40"/>
                  </a:lnTo>
                  <a:lnTo>
                    <a:pt x="68" y="78"/>
                  </a:lnTo>
                  <a:lnTo>
                    <a:pt x="68" y="78"/>
                  </a:lnTo>
                  <a:lnTo>
                    <a:pt x="114" y="108"/>
                  </a:lnTo>
                  <a:lnTo>
                    <a:pt x="160" y="134"/>
                  </a:lnTo>
                  <a:lnTo>
                    <a:pt x="208" y="156"/>
                  </a:lnTo>
                  <a:lnTo>
                    <a:pt x="256" y="176"/>
                  </a:lnTo>
                  <a:lnTo>
                    <a:pt x="304" y="192"/>
                  </a:lnTo>
                  <a:lnTo>
                    <a:pt x="350" y="204"/>
                  </a:lnTo>
                  <a:lnTo>
                    <a:pt x="396" y="216"/>
                  </a:lnTo>
                  <a:lnTo>
                    <a:pt x="438" y="224"/>
                  </a:lnTo>
                  <a:lnTo>
                    <a:pt x="438" y="224"/>
                  </a:lnTo>
                  <a:lnTo>
                    <a:pt x="388" y="210"/>
                  </a:lnTo>
                  <a:lnTo>
                    <a:pt x="338" y="194"/>
                  </a:lnTo>
                  <a:lnTo>
                    <a:pt x="288" y="174"/>
                  </a:lnTo>
                  <a:lnTo>
                    <a:pt x="236" y="150"/>
                  </a:lnTo>
                  <a:lnTo>
                    <a:pt x="186" y="124"/>
                  </a:lnTo>
                  <a:lnTo>
                    <a:pt x="138" y="92"/>
                  </a:lnTo>
                  <a:lnTo>
                    <a:pt x="116" y="76"/>
                  </a:lnTo>
                  <a:lnTo>
                    <a:pt x="92" y="58"/>
                  </a:lnTo>
                  <a:lnTo>
                    <a:pt x="70" y="38"/>
                  </a:lnTo>
                  <a:lnTo>
                    <a:pt x="48" y="18"/>
                  </a:lnTo>
                  <a:lnTo>
                    <a:pt x="48" y="18"/>
                  </a:lnTo>
                  <a:lnTo>
                    <a:pt x="0" y="0"/>
                  </a:lnTo>
                </a:path>
              </a:pathLst>
            </a:cu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 name="Freeform 29"/>
            <p:cNvSpPr/>
            <p:nvPr/>
          </p:nvSpPr>
          <p:spPr bwMode="auto">
            <a:xfrm>
              <a:off x="3806824" y="7150102"/>
              <a:ext cx="9525" cy="12700"/>
            </a:xfrm>
            <a:custGeom>
              <a:avLst/>
              <a:gdLst>
                <a:gd name="T0" fmla="*/ 0 w 6"/>
                <a:gd name="T1" fmla="*/ 0 h 8"/>
                <a:gd name="T2" fmla="*/ 0 w 6"/>
                <a:gd name="T3" fmla="*/ 0 h 8"/>
                <a:gd name="T4" fmla="*/ 0 w 6"/>
                <a:gd name="T5" fmla="*/ 2 h 8"/>
                <a:gd name="T6" fmla="*/ 0 w 6"/>
                <a:gd name="T7" fmla="*/ 2 h 8"/>
                <a:gd name="T8" fmla="*/ 6 w 6"/>
                <a:gd name="T9" fmla="*/ 8 h 8"/>
                <a:gd name="T10" fmla="*/ 6 w 6"/>
                <a:gd name="T11" fmla="*/ 8 h 8"/>
                <a:gd name="T12" fmla="*/ 4 w 6"/>
                <a:gd name="T13" fmla="*/ 0 h 8"/>
                <a:gd name="T14" fmla="*/ 4 w 6"/>
                <a:gd name="T15" fmla="*/ 0 h 8"/>
                <a:gd name="T16" fmla="*/ 0 w 6"/>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0" y="0"/>
                  </a:moveTo>
                  <a:lnTo>
                    <a:pt x="0" y="0"/>
                  </a:lnTo>
                  <a:lnTo>
                    <a:pt x="0" y="2"/>
                  </a:lnTo>
                  <a:lnTo>
                    <a:pt x="0" y="2"/>
                  </a:lnTo>
                  <a:lnTo>
                    <a:pt x="6" y="8"/>
                  </a:lnTo>
                  <a:lnTo>
                    <a:pt x="6" y="8"/>
                  </a:lnTo>
                  <a:lnTo>
                    <a:pt x="4" y="0"/>
                  </a:lnTo>
                  <a:lnTo>
                    <a:pt x="4" y="0"/>
                  </a:lnTo>
                  <a:lnTo>
                    <a:pt x="0" y="0"/>
                  </a:lnTo>
                </a:path>
              </a:pathLst>
            </a:cu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 name="Freeform 30"/>
            <p:cNvSpPr/>
            <p:nvPr/>
          </p:nvSpPr>
          <p:spPr bwMode="auto">
            <a:xfrm>
              <a:off x="3060698" y="6429376"/>
              <a:ext cx="2244725" cy="523875"/>
            </a:xfrm>
            <a:custGeom>
              <a:avLst/>
              <a:gdLst>
                <a:gd name="T0" fmla="*/ 0 w 1414"/>
                <a:gd name="T1" fmla="*/ 0 h 330"/>
                <a:gd name="T2" fmla="*/ 0 w 1414"/>
                <a:gd name="T3" fmla="*/ 0 h 330"/>
                <a:gd name="T4" fmla="*/ 34 w 1414"/>
                <a:gd name="T5" fmla="*/ 38 h 330"/>
                <a:gd name="T6" fmla="*/ 72 w 1414"/>
                <a:gd name="T7" fmla="*/ 78 h 330"/>
                <a:gd name="T8" fmla="*/ 114 w 1414"/>
                <a:gd name="T9" fmla="*/ 116 h 330"/>
                <a:gd name="T10" fmla="*/ 160 w 1414"/>
                <a:gd name="T11" fmla="*/ 156 h 330"/>
                <a:gd name="T12" fmla="*/ 160 w 1414"/>
                <a:gd name="T13" fmla="*/ 156 h 330"/>
                <a:gd name="T14" fmla="*/ 208 w 1414"/>
                <a:gd name="T15" fmla="*/ 180 h 330"/>
                <a:gd name="T16" fmla="*/ 256 w 1414"/>
                <a:gd name="T17" fmla="*/ 204 h 330"/>
                <a:gd name="T18" fmla="*/ 306 w 1414"/>
                <a:gd name="T19" fmla="*/ 224 h 330"/>
                <a:gd name="T20" fmla="*/ 358 w 1414"/>
                <a:gd name="T21" fmla="*/ 242 h 330"/>
                <a:gd name="T22" fmla="*/ 410 w 1414"/>
                <a:gd name="T23" fmla="*/ 258 h 330"/>
                <a:gd name="T24" fmla="*/ 462 w 1414"/>
                <a:gd name="T25" fmla="*/ 272 h 330"/>
                <a:gd name="T26" fmla="*/ 514 w 1414"/>
                <a:gd name="T27" fmla="*/ 284 h 330"/>
                <a:gd name="T28" fmla="*/ 566 w 1414"/>
                <a:gd name="T29" fmla="*/ 296 h 330"/>
                <a:gd name="T30" fmla="*/ 618 w 1414"/>
                <a:gd name="T31" fmla="*/ 304 h 330"/>
                <a:gd name="T32" fmla="*/ 672 w 1414"/>
                <a:gd name="T33" fmla="*/ 312 h 330"/>
                <a:gd name="T34" fmla="*/ 722 w 1414"/>
                <a:gd name="T35" fmla="*/ 318 h 330"/>
                <a:gd name="T36" fmla="*/ 774 w 1414"/>
                <a:gd name="T37" fmla="*/ 322 h 330"/>
                <a:gd name="T38" fmla="*/ 874 w 1414"/>
                <a:gd name="T39" fmla="*/ 328 h 330"/>
                <a:gd name="T40" fmla="*/ 968 w 1414"/>
                <a:gd name="T41" fmla="*/ 330 h 330"/>
                <a:gd name="T42" fmla="*/ 968 w 1414"/>
                <a:gd name="T43" fmla="*/ 330 h 330"/>
                <a:gd name="T44" fmla="*/ 1054 w 1414"/>
                <a:gd name="T45" fmla="*/ 328 h 330"/>
                <a:gd name="T46" fmla="*/ 1132 w 1414"/>
                <a:gd name="T47" fmla="*/ 326 h 330"/>
                <a:gd name="T48" fmla="*/ 1202 w 1414"/>
                <a:gd name="T49" fmla="*/ 320 h 330"/>
                <a:gd name="T50" fmla="*/ 1262 w 1414"/>
                <a:gd name="T51" fmla="*/ 314 h 330"/>
                <a:gd name="T52" fmla="*/ 1348 w 1414"/>
                <a:gd name="T53" fmla="*/ 304 h 330"/>
                <a:gd name="T54" fmla="*/ 1378 w 1414"/>
                <a:gd name="T55" fmla="*/ 298 h 330"/>
                <a:gd name="T56" fmla="*/ 1406 w 1414"/>
                <a:gd name="T57" fmla="*/ 288 h 330"/>
                <a:gd name="T58" fmla="*/ 1406 w 1414"/>
                <a:gd name="T59" fmla="*/ 288 h 330"/>
                <a:gd name="T60" fmla="*/ 1412 w 1414"/>
                <a:gd name="T61" fmla="*/ 288 h 330"/>
                <a:gd name="T62" fmla="*/ 1412 w 1414"/>
                <a:gd name="T63" fmla="*/ 288 h 330"/>
                <a:gd name="T64" fmla="*/ 1414 w 1414"/>
                <a:gd name="T65" fmla="*/ 288 h 330"/>
                <a:gd name="T66" fmla="*/ 1414 w 1414"/>
                <a:gd name="T67" fmla="*/ 288 h 330"/>
                <a:gd name="T68" fmla="*/ 1414 w 1414"/>
                <a:gd name="T69" fmla="*/ 286 h 330"/>
                <a:gd name="T70" fmla="*/ 1414 w 1414"/>
                <a:gd name="T71" fmla="*/ 286 h 330"/>
                <a:gd name="T72" fmla="*/ 1346 w 1414"/>
                <a:gd name="T73" fmla="*/ 294 h 330"/>
                <a:gd name="T74" fmla="*/ 1264 w 1414"/>
                <a:gd name="T75" fmla="*/ 300 h 330"/>
                <a:gd name="T76" fmla="*/ 1174 w 1414"/>
                <a:gd name="T77" fmla="*/ 304 h 330"/>
                <a:gd name="T78" fmla="*/ 1074 w 1414"/>
                <a:gd name="T79" fmla="*/ 306 h 330"/>
                <a:gd name="T80" fmla="*/ 1074 w 1414"/>
                <a:gd name="T81" fmla="*/ 306 h 330"/>
                <a:gd name="T82" fmla="*/ 1010 w 1414"/>
                <a:gd name="T83" fmla="*/ 304 h 330"/>
                <a:gd name="T84" fmla="*/ 946 w 1414"/>
                <a:gd name="T85" fmla="*/ 302 h 330"/>
                <a:gd name="T86" fmla="*/ 878 w 1414"/>
                <a:gd name="T87" fmla="*/ 298 h 330"/>
                <a:gd name="T88" fmla="*/ 808 w 1414"/>
                <a:gd name="T89" fmla="*/ 292 h 330"/>
                <a:gd name="T90" fmla="*/ 740 w 1414"/>
                <a:gd name="T91" fmla="*/ 284 h 330"/>
                <a:gd name="T92" fmla="*/ 668 w 1414"/>
                <a:gd name="T93" fmla="*/ 274 h 330"/>
                <a:gd name="T94" fmla="*/ 598 w 1414"/>
                <a:gd name="T95" fmla="*/ 262 h 330"/>
                <a:gd name="T96" fmla="*/ 526 w 1414"/>
                <a:gd name="T97" fmla="*/ 246 h 330"/>
                <a:gd name="T98" fmla="*/ 456 w 1414"/>
                <a:gd name="T99" fmla="*/ 228 h 330"/>
                <a:gd name="T100" fmla="*/ 386 w 1414"/>
                <a:gd name="T101" fmla="*/ 206 h 330"/>
                <a:gd name="T102" fmla="*/ 316 w 1414"/>
                <a:gd name="T103" fmla="*/ 182 h 330"/>
                <a:gd name="T104" fmla="*/ 250 w 1414"/>
                <a:gd name="T105" fmla="*/ 154 h 330"/>
                <a:gd name="T106" fmla="*/ 184 w 1414"/>
                <a:gd name="T107" fmla="*/ 122 h 330"/>
                <a:gd name="T108" fmla="*/ 120 w 1414"/>
                <a:gd name="T109" fmla="*/ 86 h 330"/>
                <a:gd name="T110" fmla="*/ 90 w 1414"/>
                <a:gd name="T111" fmla="*/ 66 h 330"/>
                <a:gd name="T112" fmla="*/ 58 w 1414"/>
                <a:gd name="T113" fmla="*/ 44 h 330"/>
                <a:gd name="T114" fmla="*/ 30 w 1414"/>
                <a:gd name="T115" fmla="*/ 24 h 330"/>
                <a:gd name="T116" fmla="*/ 0 w 1414"/>
                <a:gd name="T1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14" h="330">
                  <a:moveTo>
                    <a:pt x="0" y="0"/>
                  </a:moveTo>
                  <a:lnTo>
                    <a:pt x="0" y="0"/>
                  </a:lnTo>
                  <a:lnTo>
                    <a:pt x="34" y="38"/>
                  </a:lnTo>
                  <a:lnTo>
                    <a:pt x="72" y="78"/>
                  </a:lnTo>
                  <a:lnTo>
                    <a:pt x="114" y="116"/>
                  </a:lnTo>
                  <a:lnTo>
                    <a:pt x="160" y="156"/>
                  </a:lnTo>
                  <a:lnTo>
                    <a:pt x="160" y="156"/>
                  </a:lnTo>
                  <a:lnTo>
                    <a:pt x="208" y="180"/>
                  </a:lnTo>
                  <a:lnTo>
                    <a:pt x="256" y="204"/>
                  </a:lnTo>
                  <a:lnTo>
                    <a:pt x="306" y="224"/>
                  </a:lnTo>
                  <a:lnTo>
                    <a:pt x="358" y="242"/>
                  </a:lnTo>
                  <a:lnTo>
                    <a:pt x="410" y="258"/>
                  </a:lnTo>
                  <a:lnTo>
                    <a:pt x="462" y="272"/>
                  </a:lnTo>
                  <a:lnTo>
                    <a:pt x="514" y="284"/>
                  </a:lnTo>
                  <a:lnTo>
                    <a:pt x="566" y="296"/>
                  </a:lnTo>
                  <a:lnTo>
                    <a:pt x="618" y="304"/>
                  </a:lnTo>
                  <a:lnTo>
                    <a:pt x="672" y="312"/>
                  </a:lnTo>
                  <a:lnTo>
                    <a:pt x="722" y="318"/>
                  </a:lnTo>
                  <a:lnTo>
                    <a:pt x="774" y="322"/>
                  </a:lnTo>
                  <a:lnTo>
                    <a:pt x="874" y="328"/>
                  </a:lnTo>
                  <a:lnTo>
                    <a:pt x="968" y="330"/>
                  </a:lnTo>
                  <a:lnTo>
                    <a:pt x="968" y="330"/>
                  </a:lnTo>
                  <a:lnTo>
                    <a:pt x="1054" y="328"/>
                  </a:lnTo>
                  <a:lnTo>
                    <a:pt x="1132" y="326"/>
                  </a:lnTo>
                  <a:lnTo>
                    <a:pt x="1202" y="320"/>
                  </a:lnTo>
                  <a:lnTo>
                    <a:pt x="1262" y="314"/>
                  </a:lnTo>
                  <a:lnTo>
                    <a:pt x="1348" y="304"/>
                  </a:lnTo>
                  <a:lnTo>
                    <a:pt x="1378" y="298"/>
                  </a:lnTo>
                  <a:lnTo>
                    <a:pt x="1406" y="288"/>
                  </a:lnTo>
                  <a:lnTo>
                    <a:pt x="1406" y="288"/>
                  </a:lnTo>
                  <a:lnTo>
                    <a:pt x="1412" y="288"/>
                  </a:lnTo>
                  <a:lnTo>
                    <a:pt x="1412" y="288"/>
                  </a:lnTo>
                  <a:lnTo>
                    <a:pt x="1414" y="288"/>
                  </a:lnTo>
                  <a:lnTo>
                    <a:pt x="1414" y="288"/>
                  </a:lnTo>
                  <a:lnTo>
                    <a:pt x="1414" y="286"/>
                  </a:lnTo>
                  <a:lnTo>
                    <a:pt x="1414" y="286"/>
                  </a:lnTo>
                  <a:lnTo>
                    <a:pt x="1346" y="294"/>
                  </a:lnTo>
                  <a:lnTo>
                    <a:pt x="1264" y="300"/>
                  </a:lnTo>
                  <a:lnTo>
                    <a:pt x="1174" y="304"/>
                  </a:lnTo>
                  <a:lnTo>
                    <a:pt x="1074" y="306"/>
                  </a:lnTo>
                  <a:lnTo>
                    <a:pt x="1074" y="306"/>
                  </a:lnTo>
                  <a:lnTo>
                    <a:pt x="1010" y="304"/>
                  </a:lnTo>
                  <a:lnTo>
                    <a:pt x="946" y="302"/>
                  </a:lnTo>
                  <a:lnTo>
                    <a:pt x="878" y="298"/>
                  </a:lnTo>
                  <a:lnTo>
                    <a:pt x="808" y="292"/>
                  </a:lnTo>
                  <a:lnTo>
                    <a:pt x="740" y="284"/>
                  </a:lnTo>
                  <a:lnTo>
                    <a:pt x="668" y="274"/>
                  </a:lnTo>
                  <a:lnTo>
                    <a:pt x="598" y="262"/>
                  </a:lnTo>
                  <a:lnTo>
                    <a:pt x="526" y="246"/>
                  </a:lnTo>
                  <a:lnTo>
                    <a:pt x="456" y="228"/>
                  </a:lnTo>
                  <a:lnTo>
                    <a:pt x="386" y="206"/>
                  </a:lnTo>
                  <a:lnTo>
                    <a:pt x="316" y="182"/>
                  </a:lnTo>
                  <a:lnTo>
                    <a:pt x="250" y="154"/>
                  </a:lnTo>
                  <a:lnTo>
                    <a:pt x="184" y="122"/>
                  </a:lnTo>
                  <a:lnTo>
                    <a:pt x="120" y="86"/>
                  </a:lnTo>
                  <a:lnTo>
                    <a:pt x="90" y="66"/>
                  </a:lnTo>
                  <a:lnTo>
                    <a:pt x="58" y="44"/>
                  </a:lnTo>
                  <a:lnTo>
                    <a:pt x="30" y="24"/>
                  </a:lnTo>
                  <a:lnTo>
                    <a:pt x="0" y="0"/>
                  </a:lnTo>
                </a:path>
              </a:pathLst>
            </a:cu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 name="Freeform 31"/>
            <p:cNvSpPr/>
            <p:nvPr/>
          </p:nvSpPr>
          <p:spPr bwMode="auto">
            <a:xfrm>
              <a:off x="2844799" y="6096002"/>
              <a:ext cx="82550" cy="92076"/>
            </a:xfrm>
            <a:custGeom>
              <a:avLst/>
              <a:gdLst>
                <a:gd name="T0" fmla="*/ 0 w 52"/>
                <a:gd name="T1" fmla="*/ 0 h 58"/>
                <a:gd name="T2" fmla="*/ 0 w 52"/>
                <a:gd name="T3" fmla="*/ 0 h 58"/>
                <a:gd name="T4" fmla="*/ 24 w 52"/>
                <a:gd name="T5" fmla="*/ 46 h 58"/>
                <a:gd name="T6" fmla="*/ 24 w 52"/>
                <a:gd name="T7" fmla="*/ 46 h 58"/>
                <a:gd name="T8" fmla="*/ 52 w 52"/>
                <a:gd name="T9" fmla="*/ 58 h 58"/>
                <a:gd name="T10" fmla="*/ 52 w 52"/>
                <a:gd name="T11" fmla="*/ 58 h 58"/>
                <a:gd name="T12" fmla="*/ 30 w 52"/>
                <a:gd name="T13" fmla="*/ 32 h 58"/>
                <a:gd name="T14" fmla="*/ 8 w 52"/>
                <a:gd name="T15" fmla="*/ 4 h 58"/>
                <a:gd name="T16" fmla="*/ 8 w 52"/>
                <a:gd name="T17" fmla="*/ 4 h 58"/>
                <a:gd name="T18" fmla="*/ 0 w 52"/>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8">
                  <a:moveTo>
                    <a:pt x="0" y="0"/>
                  </a:moveTo>
                  <a:lnTo>
                    <a:pt x="0" y="0"/>
                  </a:lnTo>
                  <a:lnTo>
                    <a:pt x="24" y="46"/>
                  </a:lnTo>
                  <a:lnTo>
                    <a:pt x="24" y="46"/>
                  </a:lnTo>
                  <a:lnTo>
                    <a:pt x="52" y="58"/>
                  </a:lnTo>
                  <a:lnTo>
                    <a:pt x="52" y="58"/>
                  </a:lnTo>
                  <a:lnTo>
                    <a:pt x="30" y="32"/>
                  </a:lnTo>
                  <a:lnTo>
                    <a:pt x="8" y="4"/>
                  </a:lnTo>
                  <a:lnTo>
                    <a:pt x="8" y="4"/>
                  </a:lnTo>
                  <a:lnTo>
                    <a:pt x="0" y="0"/>
                  </a:lnTo>
                </a:path>
              </a:pathLst>
            </a:cu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 name="Freeform 32"/>
            <p:cNvSpPr/>
            <p:nvPr/>
          </p:nvSpPr>
          <p:spPr bwMode="auto">
            <a:xfrm>
              <a:off x="2895599" y="6067426"/>
              <a:ext cx="2714624" cy="307975"/>
            </a:xfrm>
            <a:custGeom>
              <a:avLst/>
              <a:gdLst>
                <a:gd name="T0" fmla="*/ 1710 w 1710"/>
                <a:gd name="T1" fmla="*/ 0 h 194"/>
                <a:gd name="T2" fmla="*/ 1710 w 1710"/>
                <a:gd name="T3" fmla="*/ 0 h 194"/>
                <a:gd name="T4" fmla="*/ 1634 w 1710"/>
                <a:gd name="T5" fmla="*/ 18 h 194"/>
                <a:gd name="T6" fmla="*/ 1542 w 1710"/>
                <a:gd name="T7" fmla="*/ 38 h 194"/>
                <a:gd name="T8" fmla="*/ 1434 w 1710"/>
                <a:gd name="T9" fmla="*/ 58 h 194"/>
                <a:gd name="T10" fmla="*/ 1316 w 1710"/>
                <a:gd name="T11" fmla="*/ 78 h 194"/>
                <a:gd name="T12" fmla="*/ 1186 w 1710"/>
                <a:gd name="T13" fmla="*/ 94 h 194"/>
                <a:gd name="T14" fmla="*/ 1118 w 1710"/>
                <a:gd name="T15" fmla="*/ 102 h 194"/>
                <a:gd name="T16" fmla="*/ 1048 w 1710"/>
                <a:gd name="T17" fmla="*/ 108 h 194"/>
                <a:gd name="T18" fmla="*/ 976 w 1710"/>
                <a:gd name="T19" fmla="*/ 114 h 194"/>
                <a:gd name="T20" fmla="*/ 904 w 1710"/>
                <a:gd name="T21" fmla="*/ 118 h 194"/>
                <a:gd name="T22" fmla="*/ 830 w 1710"/>
                <a:gd name="T23" fmla="*/ 120 h 194"/>
                <a:gd name="T24" fmla="*/ 754 w 1710"/>
                <a:gd name="T25" fmla="*/ 122 h 194"/>
                <a:gd name="T26" fmla="*/ 754 w 1710"/>
                <a:gd name="T27" fmla="*/ 122 h 194"/>
                <a:gd name="T28" fmla="*/ 664 w 1710"/>
                <a:gd name="T29" fmla="*/ 120 h 194"/>
                <a:gd name="T30" fmla="*/ 572 w 1710"/>
                <a:gd name="T31" fmla="*/ 116 h 194"/>
                <a:gd name="T32" fmla="*/ 482 w 1710"/>
                <a:gd name="T33" fmla="*/ 108 h 194"/>
                <a:gd name="T34" fmla="*/ 392 w 1710"/>
                <a:gd name="T35" fmla="*/ 98 h 194"/>
                <a:gd name="T36" fmla="*/ 392 w 1710"/>
                <a:gd name="T37" fmla="*/ 98 h 194"/>
                <a:gd name="T38" fmla="*/ 332 w 1710"/>
                <a:gd name="T39" fmla="*/ 94 h 194"/>
                <a:gd name="T40" fmla="*/ 276 w 1710"/>
                <a:gd name="T41" fmla="*/ 88 h 194"/>
                <a:gd name="T42" fmla="*/ 224 w 1710"/>
                <a:gd name="T43" fmla="*/ 82 h 194"/>
                <a:gd name="T44" fmla="*/ 172 w 1710"/>
                <a:gd name="T45" fmla="*/ 74 h 194"/>
                <a:gd name="T46" fmla="*/ 126 w 1710"/>
                <a:gd name="T47" fmla="*/ 64 h 194"/>
                <a:gd name="T48" fmla="*/ 80 w 1710"/>
                <a:gd name="T49" fmla="*/ 54 h 194"/>
                <a:gd name="T50" fmla="*/ 38 w 1710"/>
                <a:gd name="T51" fmla="*/ 42 h 194"/>
                <a:gd name="T52" fmla="*/ 0 w 1710"/>
                <a:gd name="T53" fmla="*/ 30 h 194"/>
                <a:gd name="T54" fmla="*/ 0 w 1710"/>
                <a:gd name="T55" fmla="*/ 30 h 194"/>
                <a:gd name="T56" fmla="*/ 40 w 1710"/>
                <a:gd name="T57" fmla="*/ 56 h 194"/>
                <a:gd name="T58" fmla="*/ 84 w 1710"/>
                <a:gd name="T59" fmla="*/ 82 h 194"/>
                <a:gd name="T60" fmla="*/ 130 w 1710"/>
                <a:gd name="T61" fmla="*/ 108 h 194"/>
                <a:gd name="T62" fmla="*/ 180 w 1710"/>
                <a:gd name="T63" fmla="*/ 132 h 194"/>
                <a:gd name="T64" fmla="*/ 180 w 1710"/>
                <a:gd name="T65" fmla="*/ 132 h 194"/>
                <a:gd name="T66" fmla="*/ 244 w 1710"/>
                <a:gd name="T67" fmla="*/ 148 h 194"/>
                <a:gd name="T68" fmla="*/ 306 w 1710"/>
                <a:gd name="T69" fmla="*/ 160 h 194"/>
                <a:gd name="T70" fmla="*/ 372 w 1710"/>
                <a:gd name="T71" fmla="*/ 172 h 194"/>
                <a:gd name="T72" fmla="*/ 436 w 1710"/>
                <a:gd name="T73" fmla="*/ 180 h 194"/>
                <a:gd name="T74" fmla="*/ 502 w 1710"/>
                <a:gd name="T75" fmla="*/ 186 h 194"/>
                <a:gd name="T76" fmla="*/ 568 w 1710"/>
                <a:gd name="T77" fmla="*/ 190 h 194"/>
                <a:gd name="T78" fmla="*/ 632 w 1710"/>
                <a:gd name="T79" fmla="*/ 194 h 194"/>
                <a:gd name="T80" fmla="*/ 698 w 1710"/>
                <a:gd name="T81" fmla="*/ 194 h 194"/>
                <a:gd name="T82" fmla="*/ 698 w 1710"/>
                <a:gd name="T83" fmla="*/ 194 h 194"/>
                <a:gd name="T84" fmla="*/ 790 w 1710"/>
                <a:gd name="T85" fmla="*/ 192 h 194"/>
                <a:gd name="T86" fmla="*/ 878 w 1710"/>
                <a:gd name="T87" fmla="*/ 188 h 194"/>
                <a:gd name="T88" fmla="*/ 966 w 1710"/>
                <a:gd name="T89" fmla="*/ 182 h 194"/>
                <a:gd name="T90" fmla="*/ 1052 w 1710"/>
                <a:gd name="T91" fmla="*/ 174 h 194"/>
                <a:gd name="T92" fmla="*/ 1132 w 1710"/>
                <a:gd name="T93" fmla="*/ 164 h 194"/>
                <a:gd name="T94" fmla="*/ 1210 w 1710"/>
                <a:gd name="T95" fmla="*/ 152 h 194"/>
                <a:gd name="T96" fmla="*/ 1284 w 1710"/>
                <a:gd name="T97" fmla="*/ 140 h 194"/>
                <a:gd name="T98" fmla="*/ 1350 w 1710"/>
                <a:gd name="T99" fmla="*/ 128 h 194"/>
                <a:gd name="T100" fmla="*/ 1468 w 1710"/>
                <a:gd name="T101" fmla="*/ 104 h 194"/>
                <a:gd name="T102" fmla="*/ 1558 w 1710"/>
                <a:gd name="T103" fmla="*/ 82 h 194"/>
                <a:gd name="T104" fmla="*/ 1636 w 1710"/>
                <a:gd name="T105" fmla="*/ 62 h 194"/>
                <a:gd name="T106" fmla="*/ 1670 w 1710"/>
                <a:gd name="T107" fmla="*/ 48 h 194"/>
                <a:gd name="T108" fmla="*/ 1670 w 1710"/>
                <a:gd name="T109" fmla="*/ 48 h 194"/>
                <a:gd name="T110" fmla="*/ 1674 w 1710"/>
                <a:gd name="T111" fmla="*/ 46 h 194"/>
                <a:gd name="T112" fmla="*/ 1684 w 1710"/>
                <a:gd name="T113" fmla="*/ 46 h 194"/>
                <a:gd name="T114" fmla="*/ 1684 w 1710"/>
                <a:gd name="T115" fmla="*/ 46 h 194"/>
                <a:gd name="T116" fmla="*/ 1694 w 1710"/>
                <a:gd name="T117" fmla="*/ 48 h 194"/>
                <a:gd name="T118" fmla="*/ 1694 w 1710"/>
                <a:gd name="T119" fmla="*/ 48 h 194"/>
                <a:gd name="T120" fmla="*/ 1704 w 1710"/>
                <a:gd name="T121" fmla="*/ 22 h 194"/>
                <a:gd name="T122" fmla="*/ 1710 w 1710"/>
                <a:gd name="T12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10" h="194">
                  <a:moveTo>
                    <a:pt x="1710" y="0"/>
                  </a:moveTo>
                  <a:lnTo>
                    <a:pt x="1710" y="0"/>
                  </a:lnTo>
                  <a:lnTo>
                    <a:pt x="1634" y="18"/>
                  </a:lnTo>
                  <a:lnTo>
                    <a:pt x="1542" y="38"/>
                  </a:lnTo>
                  <a:lnTo>
                    <a:pt x="1434" y="58"/>
                  </a:lnTo>
                  <a:lnTo>
                    <a:pt x="1316" y="78"/>
                  </a:lnTo>
                  <a:lnTo>
                    <a:pt x="1186" y="94"/>
                  </a:lnTo>
                  <a:lnTo>
                    <a:pt x="1118" y="102"/>
                  </a:lnTo>
                  <a:lnTo>
                    <a:pt x="1048" y="108"/>
                  </a:lnTo>
                  <a:lnTo>
                    <a:pt x="976" y="114"/>
                  </a:lnTo>
                  <a:lnTo>
                    <a:pt x="904" y="118"/>
                  </a:lnTo>
                  <a:lnTo>
                    <a:pt x="830" y="120"/>
                  </a:lnTo>
                  <a:lnTo>
                    <a:pt x="754" y="122"/>
                  </a:lnTo>
                  <a:lnTo>
                    <a:pt x="754" y="122"/>
                  </a:lnTo>
                  <a:lnTo>
                    <a:pt x="664" y="120"/>
                  </a:lnTo>
                  <a:lnTo>
                    <a:pt x="572" y="116"/>
                  </a:lnTo>
                  <a:lnTo>
                    <a:pt x="482" y="108"/>
                  </a:lnTo>
                  <a:lnTo>
                    <a:pt x="392" y="98"/>
                  </a:lnTo>
                  <a:lnTo>
                    <a:pt x="392" y="98"/>
                  </a:lnTo>
                  <a:lnTo>
                    <a:pt x="332" y="94"/>
                  </a:lnTo>
                  <a:lnTo>
                    <a:pt x="276" y="88"/>
                  </a:lnTo>
                  <a:lnTo>
                    <a:pt x="224" y="82"/>
                  </a:lnTo>
                  <a:lnTo>
                    <a:pt x="172" y="74"/>
                  </a:lnTo>
                  <a:lnTo>
                    <a:pt x="126" y="64"/>
                  </a:lnTo>
                  <a:lnTo>
                    <a:pt x="80" y="54"/>
                  </a:lnTo>
                  <a:lnTo>
                    <a:pt x="38" y="42"/>
                  </a:lnTo>
                  <a:lnTo>
                    <a:pt x="0" y="30"/>
                  </a:lnTo>
                  <a:lnTo>
                    <a:pt x="0" y="30"/>
                  </a:lnTo>
                  <a:lnTo>
                    <a:pt x="40" y="56"/>
                  </a:lnTo>
                  <a:lnTo>
                    <a:pt x="84" y="82"/>
                  </a:lnTo>
                  <a:lnTo>
                    <a:pt x="130" y="108"/>
                  </a:lnTo>
                  <a:lnTo>
                    <a:pt x="180" y="132"/>
                  </a:lnTo>
                  <a:lnTo>
                    <a:pt x="180" y="132"/>
                  </a:lnTo>
                  <a:lnTo>
                    <a:pt x="244" y="148"/>
                  </a:lnTo>
                  <a:lnTo>
                    <a:pt x="306" y="160"/>
                  </a:lnTo>
                  <a:lnTo>
                    <a:pt x="372" y="172"/>
                  </a:lnTo>
                  <a:lnTo>
                    <a:pt x="436" y="180"/>
                  </a:lnTo>
                  <a:lnTo>
                    <a:pt x="502" y="186"/>
                  </a:lnTo>
                  <a:lnTo>
                    <a:pt x="568" y="190"/>
                  </a:lnTo>
                  <a:lnTo>
                    <a:pt x="632" y="194"/>
                  </a:lnTo>
                  <a:lnTo>
                    <a:pt x="698" y="194"/>
                  </a:lnTo>
                  <a:lnTo>
                    <a:pt x="698" y="194"/>
                  </a:lnTo>
                  <a:lnTo>
                    <a:pt x="790" y="192"/>
                  </a:lnTo>
                  <a:lnTo>
                    <a:pt x="878" y="188"/>
                  </a:lnTo>
                  <a:lnTo>
                    <a:pt x="966" y="182"/>
                  </a:lnTo>
                  <a:lnTo>
                    <a:pt x="1052" y="174"/>
                  </a:lnTo>
                  <a:lnTo>
                    <a:pt x="1132" y="164"/>
                  </a:lnTo>
                  <a:lnTo>
                    <a:pt x="1210" y="152"/>
                  </a:lnTo>
                  <a:lnTo>
                    <a:pt x="1284" y="140"/>
                  </a:lnTo>
                  <a:lnTo>
                    <a:pt x="1350" y="128"/>
                  </a:lnTo>
                  <a:lnTo>
                    <a:pt x="1468" y="104"/>
                  </a:lnTo>
                  <a:lnTo>
                    <a:pt x="1558" y="82"/>
                  </a:lnTo>
                  <a:lnTo>
                    <a:pt x="1636" y="62"/>
                  </a:lnTo>
                  <a:lnTo>
                    <a:pt x="1670" y="48"/>
                  </a:lnTo>
                  <a:lnTo>
                    <a:pt x="1670" y="48"/>
                  </a:lnTo>
                  <a:lnTo>
                    <a:pt x="1674" y="46"/>
                  </a:lnTo>
                  <a:lnTo>
                    <a:pt x="1684" y="46"/>
                  </a:lnTo>
                  <a:lnTo>
                    <a:pt x="1684" y="46"/>
                  </a:lnTo>
                  <a:lnTo>
                    <a:pt x="1694" y="48"/>
                  </a:lnTo>
                  <a:lnTo>
                    <a:pt x="1694" y="48"/>
                  </a:lnTo>
                  <a:lnTo>
                    <a:pt x="1704" y="22"/>
                  </a:lnTo>
                  <a:lnTo>
                    <a:pt x="1710" y="0"/>
                  </a:lnTo>
                </a:path>
              </a:pathLst>
            </a:cu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 name="Freeform 33"/>
            <p:cNvSpPr/>
            <p:nvPr/>
          </p:nvSpPr>
          <p:spPr bwMode="auto">
            <a:xfrm>
              <a:off x="3406774" y="5010150"/>
              <a:ext cx="952499" cy="168275"/>
            </a:xfrm>
            <a:custGeom>
              <a:avLst/>
              <a:gdLst>
                <a:gd name="T0" fmla="*/ 524 w 600"/>
                <a:gd name="T1" fmla="*/ 0 h 106"/>
                <a:gd name="T2" fmla="*/ 524 w 600"/>
                <a:gd name="T3" fmla="*/ 0 h 106"/>
                <a:gd name="T4" fmla="*/ 500 w 600"/>
                <a:gd name="T5" fmla="*/ 8 h 106"/>
                <a:gd name="T6" fmla="*/ 472 w 600"/>
                <a:gd name="T7" fmla="*/ 16 h 106"/>
                <a:gd name="T8" fmla="*/ 410 w 600"/>
                <a:gd name="T9" fmla="*/ 30 h 106"/>
                <a:gd name="T10" fmla="*/ 342 w 600"/>
                <a:gd name="T11" fmla="*/ 42 h 106"/>
                <a:gd name="T12" fmla="*/ 270 w 600"/>
                <a:gd name="T13" fmla="*/ 52 h 106"/>
                <a:gd name="T14" fmla="*/ 198 w 600"/>
                <a:gd name="T15" fmla="*/ 60 h 106"/>
                <a:gd name="T16" fmla="*/ 126 w 600"/>
                <a:gd name="T17" fmla="*/ 68 h 106"/>
                <a:gd name="T18" fmla="*/ 0 w 600"/>
                <a:gd name="T19" fmla="*/ 78 h 106"/>
                <a:gd name="T20" fmla="*/ 0 w 600"/>
                <a:gd name="T21" fmla="*/ 78 h 106"/>
                <a:gd name="T22" fmla="*/ 64 w 600"/>
                <a:gd name="T23" fmla="*/ 92 h 106"/>
                <a:gd name="T24" fmla="*/ 130 w 600"/>
                <a:gd name="T25" fmla="*/ 100 h 106"/>
                <a:gd name="T26" fmla="*/ 198 w 600"/>
                <a:gd name="T27" fmla="*/ 104 h 106"/>
                <a:gd name="T28" fmla="*/ 268 w 600"/>
                <a:gd name="T29" fmla="*/ 106 h 106"/>
                <a:gd name="T30" fmla="*/ 268 w 600"/>
                <a:gd name="T31" fmla="*/ 106 h 106"/>
                <a:gd name="T32" fmla="*/ 350 w 600"/>
                <a:gd name="T33" fmla="*/ 104 h 106"/>
                <a:gd name="T34" fmla="*/ 434 w 600"/>
                <a:gd name="T35" fmla="*/ 98 h 106"/>
                <a:gd name="T36" fmla="*/ 516 w 600"/>
                <a:gd name="T37" fmla="*/ 88 h 106"/>
                <a:gd name="T38" fmla="*/ 598 w 600"/>
                <a:gd name="T39" fmla="*/ 74 h 106"/>
                <a:gd name="T40" fmla="*/ 598 w 600"/>
                <a:gd name="T41" fmla="*/ 74 h 106"/>
                <a:gd name="T42" fmla="*/ 600 w 600"/>
                <a:gd name="T43" fmla="*/ 68 h 106"/>
                <a:gd name="T44" fmla="*/ 600 w 600"/>
                <a:gd name="T45" fmla="*/ 60 h 106"/>
                <a:gd name="T46" fmla="*/ 598 w 600"/>
                <a:gd name="T47" fmla="*/ 54 h 106"/>
                <a:gd name="T48" fmla="*/ 592 w 600"/>
                <a:gd name="T49" fmla="*/ 46 h 106"/>
                <a:gd name="T50" fmla="*/ 586 w 600"/>
                <a:gd name="T51" fmla="*/ 38 h 106"/>
                <a:gd name="T52" fmla="*/ 576 w 600"/>
                <a:gd name="T53" fmla="*/ 30 h 106"/>
                <a:gd name="T54" fmla="*/ 552 w 600"/>
                <a:gd name="T55" fmla="*/ 14 h 106"/>
                <a:gd name="T56" fmla="*/ 552 w 600"/>
                <a:gd name="T57" fmla="*/ 14 h 106"/>
                <a:gd name="T58" fmla="*/ 524 w 600"/>
                <a:gd name="T5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0" h="106">
                  <a:moveTo>
                    <a:pt x="524" y="0"/>
                  </a:moveTo>
                  <a:lnTo>
                    <a:pt x="524" y="0"/>
                  </a:lnTo>
                  <a:lnTo>
                    <a:pt x="500" y="8"/>
                  </a:lnTo>
                  <a:lnTo>
                    <a:pt x="472" y="16"/>
                  </a:lnTo>
                  <a:lnTo>
                    <a:pt x="410" y="30"/>
                  </a:lnTo>
                  <a:lnTo>
                    <a:pt x="342" y="42"/>
                  </a:lnTo>
                  <a:lnTo>
                    <a:pt x="270" y="52"/>
                  </a:lnTo>
                  <a:lnTo>
                    <a:pt x="198" y="60"/>
                  </a:lnTo>
                  <a:lnTo>
                    <a:pt x="126" y="68"/>
                  </a:lnTo>
                  <a:lnTo>
                    <a:pt x="0" y="78"/>
                  </a:lnTo>
                  <a:lnTo>
                    <a:pt x="0" y="78"/>
                  </a:lnTo>
                  <a:lnTo>
                    <a:pt x="64" y="92"/>
                  </a:lnTo>
                  <a:lnTo>
                    <a:pt x="130" y="100"/>
                  </a:lnTo>
                  <a:lnTo>
                    <a:pt x="198" y="104"/>
                  </a:lnTo>
                  <a:lnTo>
                    <a:pt x="268" y="106"/>
                  </a:lnTo>
                  <a:lnTo>
                    <a:pt x="268" y="106"/>
                  </a:lnTo>
                  <a:lnTo>
                    <a:pt x="350" y="104"/>
                  </a:lnTo>
                  <a:lnTo>
                    <a:pt x="434" y="98"/>
                  </a:lnTo>
                  <a:lnTo>
                    <a:pt x="516" y="88"/>
                  </a:lnTo>
                  <a:lnTo>
                    <a:pt x="598" y="74"/>
                  </a:lnTo>
                  <a:lnTo>
                    <a:pt x="598" y="74"/>
                  </a:lnTo>
                  <a:lnTo>
                    <a:pt x="600" y="68"/>
                  </a:lnTo>
                  <a:lnTo>
                    <a:pt x="600" y="60"/>
                  </a:lnTo>
                  <a:lnTo>
                    <a:pt x="598" y="54"/>
                  </a:lnTo>
                  <a:lnTo>
                    <a:pt x="592" y="46"/>
                  </a:lnTo>
                  <a:lnTo>
                    <a:pt x="586" y="38"/>
                  </a:lnTo>
                  <a:lnTo>
                    <a:pt x="576" y="30"/>
                  </a:lnTo>
                  <a:lnTo>
                    <a:pt x="552" y="14"/>
                  </a:lnTo>
                  <a:lnTo>
                    <a:pt x="552" y="14"/>
                  </a:lnTo>
                  <a:lnTo>
                    <a:pt x="524" y="0"/>
                  </a:lnTo>
                </a:path>
              </a:pathLst>
            </a:cu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 name="Freeform 34"/>
            <p:cNvSpPr/>
            <p:nvPr/>
          </p:nvSpPr>
          <p:spPr bwMode="auto">
            <a:xfrm>
              <a:off x="2828923" y="4883151"/>
              <a:ext cx="3028950" cy="708025"/>
            </a:xfrm>
            <a:custGeom>
              <a:avLst/>
              <a:gdLst>
                <a:gd name="T0" fmla="*/ 1876 w 1908"/>
                <a:gd name="T1" fmla="*/ 0 h 446"/>
                <a:gd name="T2" fmla="*/ 1870 w 1908"/>
                <a:gd name="T3" fmla="*/ 6 h 446"/>
                <a:gd name="T4" fmla="*/ 1818 w 1908"/>
                <a:gd name="T5" fmla="*/ 46 h 446"/>
                <a:gd name="T6" fmla="*/ 1758 w 1908"/>
                <a:gd name="T7" fmla="*/ 82 h 446"/>
                <a:gd name="T8" fmla="*/ 1690 w 1908"/>
                <a:gd name="T9" fmla="*/ 116 h 446"/>
                <a:gd name="T10" fmla="*/ 1612 w 1908"/>
                <a:gd name="T11" fmla="*/ 148 h 446"/>
                <a:gd name="T12" fmla="*/ 1440 w 1908"/>
                <a:gd name="T13" fmla="*/ 204 h 446"/>
                <a:gd name="T14" fmla="*/ 1250 w 1908"/>
                <a:gd name="T15" fmla="*/ 246 h 446"/>
                <a:gd name="T16" fmla="*/ 1162 w 1908"/>
                <a:gd name="T17" fmla="*/ 266 h 446"/>
                <a:gd name="T18" fmla="*/ 978 w 1908"/>
                <a:gd name="T19" fmla="*/ 298 h 446"/>
                <a:gd name="T20" fmla="*/ 884 w 1908"/>
                <a:gd name="T21" fmla="*/ 310 h 446"/>
                <a:gd name="T22" fmla="*/ 740 w 1908"/>
                <a:gd name="T23" fmla="*/ 330 h 446"/>
                <a:gd name="T24" fmla="*/ 596 w 1908"/>
                <a:gd name="T25" fmla="*/ 338 h 446"/>
                <a:gd name="T26" fmla="*/ 550 w 1908"/>
                <a:gd name="T27" fmla="*/ 336 h 446"/>
                <a:gd name="T28" fmla="*/ 460 w 1908"/>
                <a:gd name="T29" fmla="*/ 330 h 446"/>
                <a:gd name="T30" fmla="*/ 416 w 1908"/>
                <a:gd name="T31" fmla="*/ 324 h 446"/>
                <a:gd name="T32" fmla="*/ 280 w 1908"/>
                <a:gd name="T33" fmla="*/ 312 h 446"/>
                <a:gd name="T34" fmla="*/ 164 w 1908"/>
                <a:gd name="T35" fmla="*/ 288 h 446"/>
                <a:gd name="T36" fmla="*/ 94 w 1908"/>
                <a:gd name="T37" fmla="*/ 266 h 446"/>
                <a:gd name="T38" fmla="*/ 56 w 1908"/>
                <a:gd name="T39" fmla="*/ 248 h 446"/>
                <a:gd name="T40" fmla="*/ 28 w 1908"/>
                <a:gd name="T41" fmla="*/ 226 h 446"/>
                <a:gd name="T42" fmla="*/ 16 w 1908"/>
                <a:gd name="T43" fmla="*/ 214 h 446"/>
                <a:gd name="T44" fmla="*/ 2 w 1908"/>
                <a:gd name="T45" fmla="*/ 248 h 446"/>
                <a:gd name="T46" fmla="*/ 0 w 1908"/>
                <a:gd name="T47" fmla="*/ 270 h 446"/>
                <a:gd name="T48" fmla="*/ 2 w 1908"/>
                <a:gd name="T49" fmla="*/ 294 h 446"/>
                <a:gd name="T50" fmla="*/ 6 w 1908"/>
                <a:gd name="T51" fmla="*/ 306 h 446"/>
                <a:gd name="T52" fmla="*/ 28 w 1908"/>
                <a:gd name="T53" fmla="*/ 340 h 446"/>
                <a:gd name="T54" fmla="*/ 68 w 1908"/>
                <a:gd name="T55" fmla="*/ 368 h 446"/>
                <a:gd name="T56" fmla="*/ 122 w 1908"/>
                <a:gd name="T57" fmla="*/ 392 h 446"/>
                <a:gd name="T58" fmla="*/ 190 w 1908"/>
                <a:gd name="T59" fmla="*/ 412 h 446"/>
                <a:gd name="T60" fmla="*/ 268 w 1908"/>
                <a:gd name="T61" fmla="*/ 428 h 446"/>
                <a:gd name="T62" fmla="*/ 358 w 1908"/>
                <a:gd name="T63" fmla="*/ 438 h 446"/>
                <a:gd name="T64" fmla="*/ 456 w 1908"/>
                <a:gd name="T65" fmla="*/ 444 h 446"/>
                <a:gd name="T66" fmla="*/ 562 w 1908"/>
                <a:gd name="T67" fmla="*/ 446 h 446"/>
                <a:gd name="T68" fmla="*/ 720 w 1908"/>
                <a:gd name="T69" fmla="*/ 442 h 446"/>
                <a:gd name="T70" fmla="*/ 882 w 1908"/>
                <a:gd name="T71" fmla="*/ 430 h 446"/>
                <a:gd name="T72" fmla="*/ 1046 w 1908"/>
                <a:gd name="T73" fmla="*/ 408 h 446"/>
                <a:gd name="T74" fmla="*/ 1204 w 1908"/>
                <a:gd name="T75" fmla="*/ 378 h 446"/>
                <a:gd name="T76" fmla="*/ 1354 w 1908"/>
                <a:gd name="T77" fmla="*/ 340 h 446"/>
                <a:gd name="T78" fmla="*/ 1488 w 1908"/>
                <a:gd name="T79" fmla="*/ 294 h 446"/>
                <a:gd name="T80" fmla="*/ 1600 w 1908"/>
                <a:gd name="T81" fmla="*/ 240 h 446"/>
                <a:gd name="T82" fmla="*/ 1648 w 1908"/>
                <a:gd name="T83" fmla="*/ 210 h 446"/>
                <a:gd name="T84" fmla="*/ 1690 w 1908"/>
                <a:gd name="T85" fmla="*/ 178 h 446"/>
                <a:gd name="T86" fmla="*/ 1712 w 1908"/>
                <a:gd name="T87" fmla="*/ 160 h 446"/>
                <a:gd name="T88" fmla="*/ 1754 w 1908"/>
                <a:gd name="T89" fmla="*/ 130 h 446"/>
                <a:gd name="T90" fmla="*/ 1792 w 1908"/>
                <a:gd name="T91" fmla="*/ 110 h 446"/>
                <a:gd name="T92" fmla="*/ 1822 w 1908"/>
                <a:gd name="T93" fmla="*/ 100 h 446"/>
                <a:gd name="T94" fmla="*/ 1836 w 1908"/>
                <a:gd name="T95" fmla="*/ 100 h 446"/>
                <a:gd name="T96" fmla="*/ 1862 w 1908"/>
                <a:gd name="T97" fmla="*/ 104 h 446"/>
                <a:gd name="T98" fmla="*/ 1880 w 1908"/>
                <a:gd name="T99" fmla="*/ 116 h 446"/>
                <a:gd name="T100" fmla="*/ 1896 w 1908"/>
                <a:gd name="T101" fmla="*/ 134 h 446"/>
                <a:gd name="T102" fmla="*/ 1906 w 1908"/>
                <a:gd name="T103" fmla="*/ 160 h 446"/>
                <a:gd name="T104" fmla="*/ 1908 w 1908"/>
                <a:gd name="T105" fmla="*/ 134 h 446"/>
                <a:gd name="T106" fmla="*/ 1908 w 1908"/>
                <a:gd name="T107" fmla="*/ 86 h 446"/>
                <a:gd name="T108" fmla="*/ 1900 w 1908"/>
                <a:gd name="T109" fmla="*/ 46 h 446"/>
                <a:gd name="T110" fmla="*/ 1886 w 1908"/>
                <a:gd name="T111" fmla="*/ 14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8" h="446">
                  <a:moveTo>
                    <a:pt x="1876" y="0"/>
                  </a:moveTo>
                  <a:lnTo>
                    <a:pt x="1876" y="0"/>
                  </a:lnTo>
                  <a:lnTo>
                    <a:pt x="1870" y="6"/>
                  </a:lnTo>
                  <a:lnTo>
                    <a:pt x="1870" y="6"/>
                  </a:lnTo>
                  <a:lnTo>
                    <a:pt x="1846" y="26"/>
                  </a:lnTo>
                  <a:lnTo>
                    <a:pt x="1818" y="46"/>
                  </a:lnTo>
                  <a:lnTo>
                    <a:pt x="1790" y="64"/>
                  </a:lnTo>
                  <a:lnTo>
                    <a:pt x="1758" y="82"/>
                  </a:lnTo>
                  <a:lnTo>
                    <a:pt x="1724" y="100"/>
                  </a:lnTo>
                  <a:lnTo>
                    <a:pt x="1690" y="116"/>
                  </a:lnTo>
                  <a:lnTo>
                    <a:pt x="1652" y="134"/>
                  </a:lnTo>
                  <a:lnTo>
                    <a:pt x="1612" y="148"/>
                  </a:lnTo>
                  <a:lnTo>
                    <a:pt x="1530" y="178"/>
                  </a:lnTo>
                  <a:lnTo>
                    <a:pt x="1440" y="204"/>
                  </a:lnTo>
                  <a:lnTo>
                    <a:pt x="1348" y="226"/>
                  </a:lnTo>
                  <a:lnTo>
                    <a:pt x="1250" y="246"/>
                  </a:lnTo>
                  <a:lnTo>
                    <a:pt x="1250" y="246"/>
                  </a:lnTo>
                  <a:lnTo>
                    <a:pt x="1162" y="266"/>
                  </a:lnTo>
                  <a:lnTo>
                    <a:pt x="1072" y="284"/>
                  </a:lnTo>
                  <a:lnTo>
                    <a:pt x="978" y="298"/>
                  </a:lnTo>
                  <a:lnTo>
                    <a:pt x="884" y="310"/>
                  </a:lnTo>
                  <a:lnTo>
                    <a:pt x="884" y="310"/>
                  </a:lnTo>
                  <a:lnTo>
                    <a:pt x="814" y="322"/>
                  </a:lnTo>
                  <a:lnTo>
                    <a:pt x="740" y="330"/>
                  </a:lnTo>
                  <a:lnTo>
                    <a:pt x="668" y="336"/>
                  </a:lnTo>
                  <a:lnTo>
                    <a:pt x="596" y="338"/>
                  </a:lnTo>
                  <a:lnTo>
                    <a:pt x="596" y="338"/>
                  </a:lnTo>
                  <a:lnTo>
                    <a:pt x="550" y="336"/>
                  </a:lnTo>
                  <a:lnTo>
                    <a:pt x="504" y="334"/>
                  </a:lnTo>
                  <a:lnTo>
                    <a:pt x="460" y="330"/>
                  </a:lnTo>
                  <a:lnTo>
                    <a:pt x="416" y="324"/>
                  </a:lnTo>
                  <a:lnTo>
                    <a:pt x="416" y="324"/>
                  </a:lnTo>
                  <a:lnTo>
                    <a:pt x="346" y="318"/>
                  </a:lnTo>
                  <a:lnTo>
                    <a:pt x="280" y="312"/>
                  </a:lnTo>
                  <a:lnTo>
                    <a:pt x="218" y="302"/>
                  </a:lnTo>
                  <a:lnTo>
                    <a:pt x="164" y="288"/>
                  </a:lnTo>
                  <a:lnTo>
                    <a:pt x="116" y="274"/>
                  </a:lnTo>
                  <a:lnTo>
                    <a:pt x="94" y="266"/>
                  </a:lnTo>
                  <a:lnTo>
                    <a:pt x="74" y="256"/>
                  </a:lnTo>
                  <a:lnTo>
                    <a:pt x="56" y="248"/>
                  </a:lnTo>
                  <a:lnTo>
                    <a:pt x="40" y="236"/>
                  </a:lnTo>
                  <a:lnTo>
                    <a:pt x="28" y="226"/>
                  </a:lnTo>
                  <a:lnTo>
                    <a:pt x="16" y="214"/>
                  </a:lnTo>
                  <a:lnTo>
                    <a:pt x="16" y="214"/>
                  </a:lnTo>
                  <a:lnTo>
                    <a:pt x="6" y="236"/>
                  </a:lnTo>
                  <a:lnTo>
                    <a:pt x="2" y="248"/>
                  </a:lnTo>
                  <a:lnTo>
                    <a:pt x="0" y="258"/>
                  </a:lnTo>
                  <a:lnTo>
                    <a:pt x="0" y="270"/>
                  </a:lnTo>
                  <a:lnTo>
                    <a:pt x="0" y="282"/>
                  </a:lnTo>
                  <a:lnTo>
                    <a:pt x="2" y="294"/>
                  </a:lnTo>
                  <a:lnTo>
                    <a:pt x="6" y="306"/>
                  </a:lnTo>
                  <a:lnTo>
                    <a:pt x="6" y="306"/>
                  </a:lnTo>
                  <a:lnTo>
                    <a:pt x="16" y="324"/>
                  </a:lnTo>
                  <a:lnTo>
                    <a:pt x="28" y="340"/>
                  </a:lnTo>
                  <a:lnTo>
                    <a:pt x="46" y="354"/>
                  </a:lnTo>
                  <a:lnTo>
                    <a:pt x="68" y="368"/>
                  </a:lnTo>
                  <a:lnTo>
                    <a:pt x="92" y="380"/>
                  </a:lnTo>
                  <a:lnTo>
                    <a:pt x="122" y="392"/>
                  </a:lnTo>
                  <a:lnTo>
                    <a:pt x="154" y="402"/>
                  </a:lnTo>
                  <a:lnTo>
                    <a:pt x="190" y="412"/>
                  </a:lnTo>
                  <a:lnTo>
                    <a:pt x="228" y="420"/>
                  </a:lnTo>
                  <a:lnTo>
                    <a:pt x="268" y="428"/>
                  </a:lnTo>
                  <a:lnTo>
                    <a:pt x="312" y="434"/>
                  </a:lnTo>
                  <a:lnTo>
                    <a:pt x="358" y="438"/>
                  </a:lnTo>
                  <a:lnTo>
                    <a:pt x="406" y="442"/>
                  </a:lnTo>
                  <a:lnTo>
                    <a:pt x="456" y="444"/>
                  </a:lnTo>
                  <a:lnTo>
                    <a:pt x="562" y="446"/>
                  </a:lnTo>
                  <a:lnTo>
                    <a:pt x="562" y="446"/>
                  </a:lnTo>
                  <a:lnTo>
                    <a:pt x="640" y="446"/>
                  </a:lnTo>
                  <a:lnTo>
                    <a:pt x="720" y="442"/>
                  </a:lnTo>
                  <a:lnTo>
                    <a:pt x="800" y="438"/>
                  </a:lnTo>
                  <a:lnTo>
                    <a:pt x="882" y="430"/>
                  </a:lnTo>
                  <a:lnTo>
                    <a:pt x="964" y="420"/>
                  </a:lnTo>
                  <a:lnTo>
                    <a:pt x="1046" y="408"/>
                  </a:lnTo>
                  <a:lnTo>
                    <a:pt x="1126" y="394"/>
                  </a:lnTo>
                  <a:lnTo>
                    <a:pt x="1204" y="378"/>
                  </a:lnTo>
                  <a:lnTo>
                    <a:pt x="1280" y="360"/>
                  </a:lnTo>
                  <a:lnTo>
                    <a:pt x="1354" y="340"/>
                  </a:lnTo>
                  <a:lnTo>
                    <a:pt x="1422" y="318"/>
                  </a:lnTo>
                  <a:lnTo>
                    <a:pt x="1488" y="294"/>
                  </a:lnTo>
                  <a:lnTo>
                    <a:pt x="1546" y="268"/>
                  </a:lnTo>
                  <a:lnTo>
                    <a:pt x="1600" y="240"/>
                  </a:lnTo>
                  <a:lnTo>
                    <a:pt x="1626" y="226"/>
                  </a:lnTo>
                  <a:lnTo>
                    <a:pt x="1648" y="210"/>
                  </a:lnTo>
                  <a:lnTo>
                    <a:pt x="1670" y="194"/>
                  </a:lnTo>
                  <a:lnTo>
                    <a:pt x="1690" y="178"/>
                  </a:lnTo>
                  <a:lnTo>
                    <a:pt x="1690" y="178"/>
                  </a:lnTo>
                  <a:lnTo>
                    <a:pt x="1712" y="160"/>
                  </a:lnTo>
                  <a:lnTo>
                    <a:pt x="1734" y="142"/>
                  </a:lnTo>
                  <a:lnTo>
                    <a:pt x="1754" y="130"/>
                  </a:lnTo>
                  <a:lnTo>
                    <a:pt x="1774" y="118"/>
                  </a:lnTo>
                  <a:lnTo>
                    <a:pt x="1792" y="110"/>
                  </a:lnTo>
                  <a:lnTo>
                    <a:pt x="1808" y="104"/>
                  </a:lnTo>
                  <a:lnTo>
                    <a:pt x="1822" y="100"/>
                  </a:lnTo>
                  <a:lnTo>
                    <a:pt x="1836" y="100"/>
                  </a:lnTo>
                  <a:lnTo>
                    <a:pt x="1836" y="100"/>
                  </a:lnTo>
                  <a:lnTo>
                    <a:pt x="1850" y="100"/>
                  </a:lnTo>
                  <a:lnTo>
                    <a:pt x="1862" y="104"/>
                  </a:lnTo>
                  <a:lnTo>
                    <a:pt x="1872" y="108"/>
                  </a:lnTo>
                  <a:lnTo>
                    <a:pt x="1880" y="116"/>
                  </a:lnTo>
                  <a:lnTo>
                    <a:pt x="1888" y="124"/>
                  </a:lnTo>
                  <a:lnTo>
                    <a:pt x="1896" y="134"/>
                  </a:lnTo>
                  <a:lnTo>
                    <a:pt x="1902" y="146"/>
                  </a:lnTo>
                  <a:lnTo>
                    <a:pt x="1906" y="160"/>
                  </a:lnTo>
                  <a:lnTo>
                    <a:pt x="1906" y="160"/>
                  </a:lnTo>
                  <a:lnTo>
                    <a:pt x="1908" y="134"/>
                  </a:lnTo>
                  <a:lnTo>
                    <a:pt x="1908" y="110"/>
                  </a:lnTo>
                  <a:lnTo>
                    <a:pt x="1908" y="86"/>
                  </a:lnTo>
                  <a:lnTo>
                    <a:pt x="1904" y="66"/>
                  </a:lnTo>
                  <a:lnTo>
                    <a:pt x="1900" y="46"/>
                  </a:lnTo>
                  <a:lnTo>
                    <a:pt x="1894" y="28"/>
                  </a:lnTo>
                  <a:lnTo>
                    <a:pt x="1886" y="14"/>
                  </a:lnTo>
                  <a:lnTo>
                    <a:pt x="1876" y="0"/>
                  </a:lnTo>
                </a:path>
              </a:pathLst>
            </a:cu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 name="Freeform 35"/>
            <p:cNvSpPr/>
            <p:nvPr/>
          </p:nvSpPr>
          <p:spPr bwMode="auto">
            <a:xfrm>
              <a:off x="2289174" y="4537075"/>
              <a:ext cx="2835275" cy="850900"/>
            </a:xfrm>
            <a:custGeom>
              <a:avLst/>
              <a:gdLst>
                <a:gd name="T0" fmla="*/ 1206 w 1786"/>
                <a:gd name="T1" fmla="*/ 0 h 536"/>
                <a:gd name="T2" fmla="*/ 1010 w 1786"/>
                <a:gd name="T3" fmla="*/ 6 h 536"/>
                <a:gd name="T4" fmla="*/ 810 w 1786"/>
                <a:gd name="T5" fmla="*/ 24 h 536"/>
                <a:gd name="T6" fmla="*/ 614 w 1786"/>
                <a:gd name="T7" fmla="*/ 52 h 536"/>
                <a:gd name="T8" fmla="*/ 430 w 1786"/>
                <a:gd name="T9" fmla="*/ 96 h 536"/>
                <a:gd name="T10" fmla="*/ 346 w 1786"/>
                <a:gd name="T11" fmla="*/ 122 h 536"/>
                <a:gd name="T12" fmla="*/ 268 w 1786"/>
                <a:gd name="T13" fmla="*/ 154 h 536"/>
                <a:gd name="T14" fmla="*/ 198 w 1786"/>
                <a:gd name="T15" fmla="*/ 188 h 536"/>
                <a:gd name="T16" fmla="*/ 136 w 1786"/>
                <a:gd name="T17" fmla="*/ 228 h 536"/>
                <a:gd name="T18" fmla="*/ 86 w 1786"/>
                <a:gd name="T19" fmla="*/ 270 h 536"/>
                <a:gd name="T20" fmla="*/ 46 w 1786"/>
                <a:gd name="T21" fmla="*/ 318 h 536"/>
                <a:gd name="T22" fmla="*/ 16 w 1786"/>
                <a:gd name="T23" fmla="*/ 370 h 536"/>
                <a:gd name="T24" fmla="*/ 2 w 1786"/>
                <a:gd name="T25" fmla="*/ 426 h 536"/>
                <a:gd name="T26" fmla="*/ 0 w 1786"/>
                <a:gd name="T27" fmla="*/ 446 h 536"/>
                <a:gd name="T28" fmla="*/ 4 w 1786"/>
                <a:gd name="T29" fmla="*/ 502 h 536"/>
                <a:gd name="T30" fmla="*/ 12 w 1786"/>
                <a:gd name="T31" fmla="*/ 536 h 536"/>
                <a:gd name="T32" fmla="*/ 24 w 1786"/>
                <a:gd name="T33" fmla="*/ 490 h 536"/>
                <a:gd name="T34" fmla="*/ 46 w 1786"/>
                <a:gd name="T35" fmla="*/ 448 h 536"/>
                <a:gd name="T36" fmla="*/ 76 w 1786"/>
                <a:gd name="T37" fmla="*/ 408 h 536"/>
                <a:gd name="T38" fmla="*/ 112 w 1786"/>
                <a:gd name="T39" fmla="*/ 372 h 536"/>
                <a:gd name="T40" fmla="*/ 156 w 1786"/>
                <a:gd name="T41" fmla="*/ 338 h 536"/>
                <a:gd name="T42" fmla="*/ 208 w 1786"/>
                <a:gd name="T43" fmla="*/ 306 h 536"/>
                <a:gd name="T44" fmla="*/ 264 w 1786"/>
                <a:gd name="T45" fmla="*/ 278 h 536"/>
                <a:gd name="T46" fmla="*/ 326 w 1786"/>
                <a:gd name="T47" fmla="*/ 252 h 536"/>
                <a:gd name="T48" fmla="*/ 366 w 1786"/>
                <a:gd name="T49" fmla="*/ 210 h 536"/>
                <a:gd name="T50" fmla="*/ 424 w 1786"/>
                <a:gd name="T51" fmla="*/ 172 h 536"/>
                <a:gd name="T52" fmla="*/ 496 w 1786"/>
                <a:gd name="T53" fmla="*/ 138 h 536"/>
                <a:gd name="T54" fmla="*/ 580 w 1786"/>
                <a:gd name="T55" fmla="*/ 110 h 536"/>
                <a:gd name="T56" fmla="*/ 670 w 1786"/>
                <a:gd name="T57" fmla="*/ 88 h 536"/>
                <a:gd name="T58" fmla="*/ 766 w 1786"/>
                <a:gd name="T59" fmla="*/ 70 h 536"/>
                <a:gd name="T60" fmla="*/ 866 w 1786"/>
                <a:gd name="T61" fmla="*/ 60 h 536"/>
                <a:gd name="T62" fmla="*/ 966 w 1786"/>
                <a:gd name="T63" fmla="*/ 56 h 536"/>
                <a:gd name="T64" fmla="*/ 1016 w 1786"/>
                <a:gd name="T65" fmla="*/ 58 h 536"/>
                <a:gd name="T66" fmla="*/ 1114 w 1786"/>
                <a:gd name="T67" fmla="*/ 66 h 536"/>
                <a:gd name="T68" fmla="*/ 1204 w 1786"/>
                <a:gd name="T69" fmla="*/ 82 h 536"/>
                <a:gd name="T70" fmla="*/ 1286 w 1786"/>
                <a:gd name="T71" fmla="*/ 106 h 536"/>
                <a:gd name="T72" fmla="*/ 1320 w 1786"/>
                <a:gd name="T73" fmla="*/ 122 h 536"/>
                <a:gd name="T74" fmla="*/ 1460 w 1786"/>
                <a:gd name="T75" fmla="*/ 130 h 536"/>
                <a:gd name="T76" fmla="*/ 1582 w 1786"/>
                <a:gd name="T77" fmla="*/ 144 h 536"/>
                <a:gd name="T78" fmla="*/ 1682 w 1786"/>
                <a:gd name="T79" fmla="*/ 164 h 536"/>
                <a:gd name="T80" fmla="*/ 1752 w 1786"/>
                <a:gd name="T81" fmla="*/ 188 h 536"/>
                <a:gd name="T82" fmla="*/ 1768 w 1786"/>
                <a:gd name="T83" fmla="*/ 168 h 536"/>
                <a:gd name="T84" fmla="*/ 1784 w 1786"/>
                <a:gd name="T85" fmla="*/ 138 h 536"/>
                <a:gd name="T86" fmla="*/ 1786 w 1786"/>
                <a:gd name="T87" fmla="*/ 118 h 536"/>
                <a:gd name="T88" fmla="*/ 1786 w 1786"/>
                <a:gd name="T89" fmla="*/ 108 h 536"/>
                <a:gd name="T90" fmla="*/ 1780 w 1786"/>
                <a:gd name="T91" fmla="*/ 96 h 536"/>
                <a:gd name="T92" fmla="*/ 1754 w 1786"/>
                <a:gd name="T93" fmla="*/ 74 h 536"/>
                <a:gd name="T94" fmla="*/ 1708 w 1786"/>
                <a:gd name="T95" fmla="*/ 54 h 536"/>
                <a:gd name="T96" fmla="*/ 1646 w 1786"/>
                <a:gd name="T97" fmla="*/ 38 h 536"/>
                <a:gd name="T98" fmla="*/ 1568 w 1786"/>
                <a:gd name="T99" fmla="*/ 24 h 536"/>
                <a:gd name="T100" fmla="*/ 1426 w 1786"/>
                <a:gd name="T101" fmla="*/ 8 h 536"/>
                <a:gd name="T102" fmla="*/ 1206 w 1786"/>
                <a:gd name="T103"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86" h="536">
                  <a:moveTo>
                    <a:pt x="1206" y="0"/>
                  </a:moveTo>
                  <a:lnTo>
                    <a:pt x="1206" y="0"/>
                  </a:lnTo>
                  <a:lnTo>
                    <a:pt x="1108" y="2"/>
                  </a:lnTo>
                  <a:lnTo>
                    <a:pt x="1010" y="6"/>
                  </a:lnTo>
                  <a:lnTo>
                    <a:pt x="910" y="14"/>
                  </a:lnTo>
                  <a:lnTo>
                    <a:pt x="810" y="24"/>
                  </a:lnTo>
                  <a:lnTo>
                    <a:pt x="710" y="36"/>
                  </a:lnTo>
                  <a:lnTo>
                    <a:pt x="614" y="52"/>
                  </a:lnTo>
                  <a:lnTo>
                    <a:pt x="520" y="72"/>
                  </a:lnTo>
                  <a:lnTo>
                    <a:pt x="430" y="96"/>
                  </a:lnTo>
                  <a:lnTo>
                    <a:pt x="388" y="108"/>
                  </a:lnTo>
                  <a:lnTo>
                    <a:pt x="346" y="122"/>
                  </a:lnTo>
                  <a:lnTo>
                    <a:pt x="306" y="138"/>
                  </a:lnTo>
                  <a:lnTo>
                    <a:pt x="268" y="154"/>
                  </a:lnTo>
                  <a:lnTo>
                    <a:pt x="232" y="170"/>
                  </a:lnTo>
                  <a:lnTo>
                    <a:pt x="198" y="188"/>
                  </a:lnTo>
                  <a:lnTo>
                    <a:pt x="166" y="208"/>
                  </a:lnTo>
                  <a:lnTo>
                    <a:pt x="136" y="228"/>
                  </a:lnTo>
                  <a:lnTo>
                    <a:pt x="110" y="248"/>
                  </a:lnTo>
                  <a:lnTo>
                    <a:pt x="86" y="270"/>
                  </a:lnTo>
                  <a:lnTo>
                    <a:pt x="64" y="294"/>
                  </a:lnTo>
                  <a:lnTo>
                    <a:pt x="46" y="318"/>
                  </a:lnTo>
                  <a:lnTo>
                    <a:pt x="30" y="344"/>
                  </a:lnTo>
                  <a:lnTo>
                    <a:pt x="16" y="370"/>
                  </a:lnTo>
                  <a:lnTo>
                    <a:pt x="8" y="398"/>
                  </a:lnTo>
                  <a:lnTo>
                    <a:pt x="2" y="426"/>
                  </a:lnTo>
                  <a:lnTo>
                    <a:pt x="2" y="426"/>
                  </a:lnTo>
                  <a:lnTo>
                    <a:pt x="0" y="446"/>
                  </a:lnTo>
                  <a:lnTo>
                    <a:pt x="2" y="472"/>
                  </a:lnTo>
                  <a:lnTo>
                    <a:pt x="4" y="502"/>
                  </a:lnTo>
                  <a:lnTo>
                    <a:pt x="12" y="536"/>
                  </a:lnTo>
                  <a:lnTo>
                    <a:pt x="12" y="536"/>
                  </a:lnTo>
                  <a:lnTo>
                    <a:pt x="16" y="512"/>
                  </a:lnTo>
                  <a:lnTo>
                    <a:pt x="24" y="490"/>
                  </a:lnTo>
                  <a:lnTo>
                    <a:pt x="34" y="468"/>
                  </a:lnTo>
                  <a:lnTo>
                    <a:pt x="46" y="448"/>
                  </a:lnTo>
                  <a:lnTo>
                    <a:pt x="60" y="428"/>
                  </a:lnTo>
                  <a:lnTo>
                    <a:pt x="76" y="408"/>
                  </a:lnTo>
                  <a:lnTo>
                    <a:pt x="94" y="390"/>
                  </a:lnTo>
                  <a:lnTo>
                    <a:pt x="112" y="372"/>
                  </a:lnTo>
                  <a:lnTo>
                    <a:pt x="134" y="354"/>
                  </a:lnTo>
                  <a:lnTo>
                    <a:pt x="156" y="338"/>
                  </a:lnTo>
                  <a:lnTo>
                    <a:pt x="182" y="322"/>
                  </a:lnTo>
                  <a:lnTo>
                    <a:pt x="208" y="306"/>
                  </a:lnTo>
                  <a:lnTo>
                    <a:pt x="234" y="292"/>
                  </a:lnTo>
                  <a:lnTo>
                    <a:pt x="264" y="278"/>
                  </a:lnTo>
                  <a:lnTo>
                    <a:pt x="326" y="252"/>
                  </a:lnTo>
                  <a:lnTo>
                    <a:pt x="326" y="252"/>
                  </a:lnTo>
                  <a:lnTo>
                    <a:pt x="344" y="230"/>
                  </a:lnTo>
                  <a:lnTo>
                    <a:pt x="366" y="210"/>
                  </a:lnTo>
                  <a:lnTo>
                    <a:pt x="394" y="190"/>
                  </a:lnTo>
                  <a:lnTo>
                    <a:pt x="424" y="172"/>
                  </a:lnTo>
                  <a:lnTo>
                    <a:pt x="460" y="154"/>
                  </a:lnTo>
                  <a:lnTo>
                    <a:pt x="496" y="138"/>
                  </a:lnTo>
                  <a:lnTo>
                    <a:pt x="536" y="124"/>
                  </a:lnTo>
                  <a:lnTo>
                    <a:pt x="580" y="110"/>
                  </a:lnTo>
                  <a:lnTo>
                    <a:pt x="624" y="98"/>
                  </a:lnTo>
                  <a:lnTo>
                    <a:pt x="670" y="88"/>
                  </a:lnTo>
                  <a:lnTo>
                    <a:pt x="718" y="78"/>
                  </a:lnTo>
                  <a:lnTo>
                    <a:pt x="766" y="70"/>
                  </a:lnTo>
                  <a:lnTo>
                    <a:pt x="816" y="64"/>
                  </a:lnTo>
                  <a:lnTo>
                    <a:pt x="866" y="60"/>
                  </a:lnTo>
                  <a:lnTo>
                    <a:pt x="916" y="58"/>
                  </a:lnTo>
                  <a:lnTo>
                    <a:pt x="966" y="56"/>
                  </a:lnTo>
                  <a:lnTo>
                    <a:pt x="966" y="56"/>
                  </a:lnTo>
                  <a:lnTo>
                    <a:pt x="1016" y="58"/>
                  </a:lnTo>
                  <a:lnTo>
                    <a:pt x="1066" y="60"/>
                  </a:lnTo>
                  <a:lnTo>
                    <a:pt x="1114" y="66"/>
                  </a:lnTo>
                  <a:lnTo>
                    <a:pt x="1160" y="72"/>
                  </a:lnTo>
                  <a:lnTo>
                    <a:pt x="1204" y="82"/>
                  </a:lnTo>
                  <a:lnTo>
                    <a:pt x="1246" y="92"/>
                  </a:lnTo>
                  <a:lnTo>
                    <a:pt x="1286" y="106"/>
                  </a:lnTo>
                  <a:lnTo>
                    <a:pt x="1320" y="122"/>
                  </a:lnTo>
                  <a:lnTo>
                    <a:pt x="1320" y="122"/>
                  </a:lnTo>
                  <a:lnTo>
                    <a:pt x="1392" y="124"/>
                  </a:lnTo>
                  <a:lnTo>
                    <a:pt x="1460" y="130"/>
                  </a:lnTo>
                  <a:lnTo>
                    <a:pt x="1524" y="136"/>
                  </a:lnTo>
                  <a:lnTo>
                    <a:pt x="1582" y="144"/>
                  </a:lnTo>
                  <a:lnTo>
                    <a:pt x="1634" y="152"/>
                  </a:lnTo>
                  <a:lnTo>
                    <a:pt x="1682" y="164"/>
                  </a:lnTo>
                  <a:lnTo>
                    <a:pt x="1720" y="176"/>
                  </a:lnTo>
                  <a:lnTo>
                    <a:pt x="1752" y="188"/>
                  </a:lnTo>
                  <a:lnTo>
                    <a:pt x="1752" y="188"/>
                  </a:lnTo>
                  <a:lnTo>
                    <a:pt x="1768" y="168"/>
                  </a:lnTo>
                  <a:lnTo>
                    <a:pt x="1780" y="148"/>
                  </a:lnTo>
                  <a:lnTo>
                    <a:pt x="1784" y="138"/>
                  </a:lnTo>
                  <a:lnTo>
                    <a:pt x="1786" y="128"/>
                  </a:lnTo>
                  <a:lnTo>
                    <a:pt x="1786" y="118"/>
                  </a:lnTo>
                  <a:lnTo>
                    <a:pt x="1786" y="108"/>
                  </a:lnTo>
                  <a:lnTo>
                    <a:pt x="1786" y="108"/>
                  </a:lnTo>
                  <a:lnTo>
                    <a:pt x="1784" y="102"/>
                  </a:lnTo>
                  <a:lnTo>
                    <a:pt x="1780" y="96"/>
                  </a:lnTo>
                  <a:lnTo>
                    <a:pt x="1770" y="86"/>
                  </a:lnTo>
                  <a:lnTo>
                    <a:pt x="1754" y="74"/>
                  </a:lnTo>
                  <a:lnTo>
                    <a:pt x="1734" y="64"/>
                  </a:lnTo>
                  <a:lnTo>
                    <a:pt x="1708" y="54"/>
                  </a:lnTo>
                  <a:lnTo>
                    <a:pt x="1678" y="46"/>
                  </a:lnTo>
                  <a:lnTo>
                    <a:pt x="1646" y="38"/>
                  </a:lnTo>
                  <a:lnTo>
                    <a:pt x="1608" y="30"/>
                  </a:lnTo>
                  <a:lnTo>
                    <a:pt x="1568" y="24"/>
                  </a:lnTo>
                  <a:lnTo>
                    <a:pt x="1524" y="18"/>
                  </a:lnTo>
                  <a:lnTo>
                    <a:pt x="1426" y="8"/>
                  </a:lnTo>
                  <a:lnTo>
                    <a:pt x="1320" y="2"/>
                  </a:lnTo>
                  <a:lnTo>
                    <a:pt x="1206" y="0"/>
                  </a:lnTo>
                </a:path>
              </a:pathLst>
            </a:cu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 name="Freeform 36"/>
            <p:cNvSpPr/>
            <p:nvPr/>
          </p:nvSpPr>
          <p:spPr bwMode="auto">
            <a:xfrm>
              <a:off x="2962274" y="8404226"/>
              <a:ext cx="1676400" cy="914400"/>
            </a:xfrm>
            <a:custGeom>
              <a:avLst/>
              <a:gdLst>
                <a:gd name="T0" fmla="*/ 1056 w 1056"/>
                <a:gd name="T1" fmla="*/ 466 h 576"/>
                <a:gd name="T2" fmla="*/ 1044 w 1056"/>
                <a:gd name="T3" fmla="*/ 482 h 576"/>
                <a:gd name="T4" fmla="*/ 1026 w 1056"/>
                <a:gd name="T5" fmla="*/ 496 h 576"/>
                <a:gd name="T6" fmla="*/ 980 w 1056"/>
                <a:gd name="T7" fmla="*/ 514 h 576"/>
                <a:gd name="T8" fmla="*/ 916 w 1056"/>
                <a:gd name="T9" fmla="*/ 524 h 576"/>
                <a:gd name="T10" fmla="*/ 842 w 1056"/>
                <a:gd name="T11" fmla="*/ 522 h 576"/>
                <a:gd name="T12" fmla="*/ 756 w 1056"/>
                <a:gd name="T13" fmla="*/ 508 h 576"/>
                <a:gd name="T14" fmla="*/ 660 w 1056"/>
                <a:gd name="T15" fmla="*/ 486 h 576"/>
                <a:gd name="T16" fmla="*/ 560 w 1056"/>
                <a:gd name="T17" fmla="*/ 454 h 576"/>
                <a:gd name="T18" fmla="*/ 456 w 1056"/>
                <a:gd name="T19" fmla="*/ 412 h 576"/>
                <a:gd name="T20" fmla="*/ 404 w 1056"/>
                <a:gd name="T21" fmla="*/ 388 h 576"/>
                <a:gd name="T22" fmla="*/ 308 w 1056"/>
                <a:gd name="T23" fmla="*/ 336 h 576"/>
                <a:gd name="T24" fmla="*/ 222 w 1056"/>
                <a:gd name="T25" fmla="*/ 282 h 576"/>
                <a:gd name="T26" fmla="*/ 148 w 1056"/>
                <a:gd name="T27" fmla="*/ 226 h 576"/>
                <a:gd name="T28" fmla="*/ 88 w 1056"/>
                <a:gd name="T29" fmla="*/ 170 h 576"/>
                <a:gd name="T30" fmla="*/ 46 w 1056"/>
                <a:gd name="T31" fmla="*/ 116 h 576"/>
                <a:gd name="T32" fmla="*/ 18 w 1056"/>
                <a:gd name="T33" fmla="*/ 66 h 576"/>
                <a:gd name="T34" fmla="*/ 12 w 1056"/>
                <a:gd name="T35" fmla="*/ 32 h 576"/>
                <a:gd name="T36" fmla="*/ 12 w 1056"/>
                <a:gd name="T37" fmla="*/ 10 h 576"/>
                <a:gd name="T38" fmla="*/ 16 w 1056"/>
                <a:gd name="T39" fmla="*/ 0 h 576"/>
                <a:gd name="T40" fmla="*/ 10 w 1056"/>
                <a:gd name="T41" fmla="*/ 8 h 576"/>
                <a:gd name="T42" fmla="*/ 2 w 1056"/>
                <a:gd name="T43" fmla="*/ 34 h 576"/>
                <a:gd name="T44" fmla="*/ 0 w 1056"/>
                <a:gd name="T45" fmla="*/ 62 h 576"/>
                <a:gd name="T46" fmla="*/ 2 w 1056"/>
                <a:gd name="T47" fmla="*/ 90 h 576"/>
                <a:gd name="T48" fmla="*/ 22 w 1056"/>
                <a:gd name="T49" fmla="*/ 150 h 576"/>
                <a:gd name="T50" fmla="*/ 62 w 1056"/>
                <a:gd name="T51" fmla="*/ 214 h 576"/>
                <a:gd name="T52" fmla="*/ 118 w 1056"/>
                <a:gd name="T53" fmla="*/ 278 h 576"/>
                <a:gd name="T54" fmla="*/ 190 w 1056"/>
                <a:gd name="T55" fmla="*/ 342 h 576"/>
                <a:gd name="T56" fmla="*/ 274 w 1056"/>
                <a:gd name="T57" fmla="*/ 400 h 576"/>
                <a:gd name="T58" fmla="*/ 372 w 1056"/>
                <a:gd name="T59" fmla="*/ 456 h 576"/>
                <a:gd name="T60" fmla="*/ 424 w 1056"/>
                <a:gd name="T61" fmla="*/ 480 h 576"/>
                <a:gd name="T62" fmla="*/ 532 w 1056"/>
                <a:gd name="T63" fmla="*/ 522 h 576"/>
                <a:gd name="T64" fmla="*/ 636 w 1056"/>
                <a:gd name="T65" fmla="*/ 552 h 576"/>
                <a:gd name="T66" fmla="*/ 734 w 1056"/>
                <a:gd name="T67" fmla="*/ 570 h 576"/>
                <a:gd name="T68" fmla="*/ 824 w 1056"/>
                <a:gd name="T69" fmla="*/ 576 h 576"/>
                <a:gd name="T70" fmla="*/ 904 w 1056"/>
                <a:gd name="T71" fmla="*/ 568 h 576"/>
                <a:gd name="T72" fmla="*/ 970 w 1056"/>
                <a:gd name="T73" fmla="*/ 548 h 576"/>
                <a:gd name="T74" fmla="*/ 1010 w 1056"/>
                <a:gd name="T75" fmla="*/ 526 h 576"/>
                <a:gd name="T76" fmla="*/ 1030 w 1056"/>
                <a:gd name="T77" fmla="*/ 508 h 576"/>
                <a:gd name="T78" fmla="*/ 1046 w 1056"/>
                <a:gd name="T79" fmla="*/ 486 h 576"/>
                <a:gd name="T80" fmla="*/ 1054 w 1056"/>
                <a:gd name="T81" fmla="*/ 474 h 576"/>
                <a:gd name="T82" fmla="*/ 1056 w 1056"/>
                <a:gd name="T83" fmla="*/ 46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6" h="576">
                  <a:moveTo>
                    <a:pt x="1056" y="466"/>
                  </a:moveTo>
                  <a:lnTo>
                    <a:pt x="1056" y="466"/>
                  </a:lnTo>
                  <a:lnTo>
                    <a:pt x="1050" y="474"/>
                  </a:lnTo>
                  <a:lnTo>
                    <a:pt x="1044" y="482"/>
                  </a:lnTo>
                  <a:lnTo>
                    <a:pt x="1036" y="488"/>
                  </a:lnTo>
                  <a:lnTo>
                    <a:pt x="1026" y="496"/>
                  </a:lnTo>
                  <a:lnTo>
                    <a:pt x="1004" y="506"/>
                  </a:lnTo>
                  <a:lnTo>
                    <a:pt x="980" y="514"/>
                  </a:lnTo>
                  <a:lnTo>
                    <a:pt x="950" y="520"/>
                  </a:lnTo>
                  <a:lnTo>
                    <a:pt x="916" y="524"/>
                  </a:lnTo>
                  <a:lnTo>
                    <a:pt x="880" y="524"/>
                  </a:lnTo>
                  <a:lnTo>
                    <a:pt x="842" y="522"/>
                  </a:lnTo>
                  <a:lnTo>
                    <a:pt x="800" y="516"/>
                  </a:lnTo>
                  <a:lnTo>
                    <a:pt x="756" y="508"/>
                  </a:lnTo>
                  <a:lnTo>
                    <a:pt x="708" y="500"/>
                  </a:lnTo>
                  <a:lnTo>
                    <a:pt x="660" y="486"/>
                  </a:lnTo>
                  <a:lnTo>
                    <a:pt x="612" y="472"/>
                  </a:lnTo>
                  <a:lnTo>
                    <a:pt x="560" y="454"/>
                  </a:lnTo>
                  <a:lnTo>
                    <a:pt x="508" y="434"/>
                  </a:lnTo>
                  <a:lnTo>
                    <a:pt x="456" y="412"/>
                  </a:lnTo>
                  <a:lnTo>
                    <a:pt x="456" y="412"/>
                  </a:lnTo>
                  <a:lnTo>
                    <a:pt x="404" y="388"/>
                  </a:lnTo>
                  <a:lnTo>
                    <a:pt x="354" y="362"/>
                  </a:lnTo>
                  <a:lnTo>
                    <a:pt x="308" y="336"/>
                  </a:lnTo>
                  <a:lnTo>
                    <a:pt x="264" y="308"/>
                  </a:lnTo>
                  <a:lnTo>
                    <a:pt x="222" y="282"/>
                  </a:lnTo>
                  <a:lnTo>
                    <a:pt x="184" y="254"/>
                  </a:lnTo>
                  <a:lnTo>
                    <a:pt x="148" y="226"/>
                  </a:lnTo>
                  <a:lnTo>
                    <a:pt x="116" y="198"/>
                  </a:lnTo>
                  <a:lnTo>
                    <a:pt x="88" y="170"/>
                  </a:lnTo>
                  <a:lnTo>
                    <a:pt x="64" y="142"/>
                  </a:lnTo>
                  <a:lnTo>
                    <a:pt x="46" y="116"/>
                  </a:lnTo>
                  <a:lnTo>
                    <a:pt x="30" y="90"/>
                  </a:lnTo>
                  <a:lnTo>
                    <a:pt x="18" y="66"/>
                  </a:lnTo>
                  <a:lnTo>
                    <a:pt x="12" y="42"/>
                  </a:lnTo>
                  <a:lnTo>
                    <a:pt x="12" y="32"/>
                  </a:lnTo>
                  <a:lnTo>
                    <a:pt x="12" y="20"/>
                  </a:lnTo>
                  <a:lnTo>
                    <a:pt x="12" y="10"/>
                  </a:lnTo>
                  <a:lnTo>
                    <a:pt x="16" y="0"/>
                  </a:lnTo>
                  <a:lnTo>
                    <a:pt x="16" y="0"/>
                  </a:lnTo>
                  <a:lnTo>
                    <a:pt x="10" y="8"/>
                  </a:lnTo>
                  <a:lnTo>
                    <a:pt x="10" y="8"/>
                  </a:lnTo>
                  <a:lnTo>
                    <a:pt x="6" y="20"/>
                  </a:lnTo>
                  <a:lnTo>
                    <a:pt x="2" y="34"/>
                  </a:lnTo>
                  <a:lnTo>
                    <a:pt x="0" y="48"/>
                  </a:lnTo>
                  <a:lnTo>
                    <a:pt x="0" y="62"/>
                  </a:lnTo>
                  <a:lnTo>
                    <a:pt x="0" y="76"/>
                  </a:lnTo>
                  <a:lnTo>
                    <a:pt x="2" y="90"/>
                  </a:lnTo>
                  <a:lnTo>
                    <a:pt x="10" y="120"/>
                  </a:lnTo>
                  <a:lnTo>
                    <a:pt x="22" y="150"/>
                  </a:lnTo>
                  <a:lnTo>
                    <a:pt x="40" y="182"/>
                  </a:lnTo>
                  <a:lnTo>
                    <a:pt x="62" y="214"/>
                  </a:lnTo>
                  <a:lnTo>
                    <a:pt x="88" y="246"/>
                  </a:lnTo>
                  <a:lnTo>
                    <a:pt x="118" y="278"/>
                  </a:lnTo>
                  <a:lnTo>
                    <a:pt x="152" y="310"/>
                  </a:lnTo>
                  <a:lnTo>
                    <a:pt x="190" y="342"/>
                  </a:lnTo>
                  <a:lnTo>
                    <a:pt x="230" y="372"/>
                  </a:lnTo>
                  <a:lnTo>
                    <a:pt x="274" y="400"/>
                  </a:lnTo>
                  <a:lnTo>
                    <a:pt x="322" y="430"/>
                  </a:lnTo>
                  <a:lnTo>
                    <a:pt x="372" y="456"/>
                  </a:lnTo>
                  <a:lnTo>
                    <a:pt x="424" y="480"/>
                  </a:lnTo>
                  <a:lnTo>
                    <a:pt x="424" y="480"/>
                  </a:lnTo>
                  <a:lnTo>
                    <a:pt x="478" y="504"/>
                  </a:lnTo>
                  <a:lnTo>
                    <a:pt x="532" y="522"/>
                  </a:lnTo>
                  <a:lnTo>
                    <a:pt x="584" y="540"/>
                  </a:lnTo>
                  <a:lnTo>
                    <a:pt x="636" y="552"/>
                  </a:lnTo>
                  <a:lnTo>
                    <a:pt x="686" y="562"/>
                  </a:lnTo>
                  <a:lnTo>
                    <a:pt x="734" y="570"/>
                  </a:lnTo>
                  <a:lnTo>
                    <a:pt x="780" y="574"/>
                  </a:lnTo>
                  <a:lnTo>
                    <a:pt x="824" y="576"/>
                  </a:lnTo>
                  <a:lnTo>
                    <a:pt x="866" y="574"/>
                  </a:lnTo>
                  <a:lnTo>
                    <a:pt x="904" y="568"/>
                  </a:lnTo>
                  <a:lnTo>
                    <a:pt x="940" y="560"/>
                  </a:lnTo>
                  <a:lnTo>
                    <a:pt x="970" y="548"/>
                  </a:lnTo>
                  <a:lnTo>
                    <a:pt x="998" y="534"/>
                  </a:lnTo>
                  <a:lnTo>
                    <a:pt x="1010" y="526"/>
                  </a:lnTo>
                  <a:lnTo>
                    <a:pt x="1020" y="518"/>
                  </a:lnTo>
                  <a:lnTo>
                    <a:pt x="1030" y="508"/>
                  </a:lnTo>
                  <a:lnTo>
                    <a:pt x="1040" y="496"/>
                  </a:lnTo>
                  <a:lnTo>
                    <a:pt x="1046" y="486"/>
                  </a:lnTo>
                  <a:lnTo>
                    <a:pt x="1054" y="474"/>
                  </a:lnTo>
                  <a:lnTo>
                    <a:pt x="1054" y="474"/>
                  </a:lnTo>
                  <a:lnTo>
                    <a:pt x="1056" y="466"/>
                  </a:lnTo>
                  <a:lnTo>
                    <a:pt x="1056" y="4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 name="Freeform 37"/>
            <p:cNvSpPr/>
            <p:nvPr/>
          </p:nvSpPr>
          <p:spPr bwMode="auto">
            <a:xfrm>
              <a:off x="2930526" y="7953376"/>
              <a:ext cx="2260600" cy="1228725"/>
            </a:xfrm>
            <a:custGeom>
              <a:avLst/>
              <a:gdLst>
                <a:gd name="T0" fmla="*/ 1424 w 1424"/>
                <a:gd name="T1" fmla="*/ 626 h 774"/>
                <a:gd name="T2" fmla="*/ 1408 w 1424"/>
                <a:gd name="T3" fmla="*/ 648 h 774"/>
                <a:gd name="T4" fmla="*/ 1384 w 1424"/>
                <a:gd name="T5" fmla="*/ 668 h 774"/>
                <a:gd name="T6" fmla="*/ 1354 w 1424"/>
                <a:gd name="T7" fmla="*/ 682 h 774"/>
                <a:gd name="T8" fmla="*/ 1320 w 1424"/>
                <a:gd name="T9" fmla="*/ 694 h 774"/>
                <a:gd name="T10" fmla="*/ 1236 w 1424"/>
                <a:gd name="T11" fmla="*/ 704 h 774"/>
                <a:gd name="T12" fmla="*/ 1134 w 1424"/>
                <a:gd name="T13" fmla="*/ 702 h 774"/>
                <a:gd name="T14" fmla="*/ 1018 w 1424"/>
                <a:gd name="T15" fmla="*/ 686 h 774"/>
                <a:gd name="T16" fmla="*/ 892 w 1424"/>
                <a:gd name="T17" fmla="*/ 656 h 774"/>
                <a:gd name="T18" fmla="*/ 756 w 1424"/>
                <a:gd name="T19" fmla="*/ 612 h 774"/>
                <a:gd name="T20" fmla="*/ 614 w 1424"/>
                <a:gd name="T21" fmla="*/ 554 h 774"/>
                <a:gd name="T22" fmla="*/ 544 w 1424"/>
                <a:gd name="T23" fmla="*/ 522 h 774"/>
                <a:gd name="T24" fmla="*/ 414 w 1424"/>
                <a:gd name="T25" fmla="*/ 452 h 774"/>
                <a:gd name="T26" fmla="*/ 298 w 1424"/>
                <a:gd name="T27" fmla="*/ 378 h 774"/>
                <a:gd name="T28" fmla="*/ 200 w 1424"/>
                <a:gd name="T29" fmla="*/ 304 h 774"/>
                <a:gd name="T30" fmla="*/ 120 w 1424"/>
                <a:gd name="T31" fmla="*/ 228 h 774"/>
                <a:gd name="T32" fmla="*/ 60 w 1424"/>
                <a:gd name="T33" fmla="*/ 156 h 774"/>
                <a:gd name="T34" fmla="*/ 32 w 1424"/>
                <a:gd name="T35" fmla="*/ 104 h 774"/>
                <a:gd name="T36" fmla="*/ 20 w 1424"/>
                <a:gd name="T37" fmla="*/ 72 h 774"/>
                <a:gd name="T38" fmla="*/ 14 w 1424"/>
                <a:gd name="T39" fmla="*/ 42 h 774"/>
                <a:gd name="T40" fmla="*/ 16 w 1424"/>
                <a:gd name="T41" fmla="*/ 12 h 774"/>
                <a:gd name="T42" fmla="*/ 20 w 1424"/>
                <a:gd name="T43" fmla="*/ 0 h 774"/>
                <a:gd name="T44" fmla="*/ 14 w 1424"/>
                <a:gd name="T45" fmla="*/ 10 h 774"/>
                <a:gd name="T46" fmla="*/ 2 w 1424"/>
                <a:gd name="T47" fmla="*/ 44 h 774"/>
                <a:gd name="T48" fmla="*/ 0 w 1424"/>
                <a:gd name="T49" fmla="*/ 82 h 774"/>
                <a:gd name="T50" fmla="*/ 2 w 1424"/>
                <a:gd name="T51" fmla="*/ 120 h 774"/>
                <a:gd name="T52" fmla="*/ 14 w 1424"/>
                <a:gd name="T53" fmla="*/ 160 h 774"/>
                <a:gd name="T54" fmla="*/ 30 w 1424"/>
                <a:gd name="T55" fmla="*/ 202 h 774"/>
                <a:gd name="T56" fmla="*/ 54 w 1424"/>
                <a:gd name="T57" fmla="*/ 244 h 774"/>
                <a:gd name="T58" fmla="*/ 118 w 1424"/>
                <a:gd name="T59" fmla="*/ 330 h 774"/>
                <a:gd name="T60" fmla="*/ 204 w 1424"/>
                <a:gd name="T61" fmla="*/ 418 h 774"/>
                <a:gd name="T62" fmla="*/ 310 w 1424"/>
                <a:gd name="T63" fmla="*/ 500 h 774"/>
                <a:gd name="T64" fmla="*/ 434 w 1424"/>
                <a:gd name="T65" fmla="*/ 578 h 774"/>
                <a:gd name="T66" fmla="*/ 572 w 1424"/>
                <a:gd name="T67" fmla="*/ 648 h 774"/>
                <a:gd name="T68" fmla="*/ 646 w 1424"/>
                <a:gd name="T69" fmla="*/ 678 h 774"/>
                <a:gd name="T70" fmla="*/ 788 w 1424"/>
                <a:gd name="T71" fmla="*/ 726 h 774"/>
                <a:gd name="T72" fmla="*/ 926 w 1424"/>
                <a:gd name="T73" fmla="*/ 758 h 774"/>
                <a:gd name="T74" fmla="*/ 1052 w 1424"/>
                <a:gd name="T75" fmla="*/ 774 h 774"/>
                <a:gd name="T76" fmla="*/ 1168 w 1424"/>
                <a:gd name="T77" fmla="*/ 772 h 774"/>
                <a:gd name="T78" fmla="*/ 1244 w 1424"/>
                <a:gd name="T79" fmla="*/ 760 h 774"/>
                <a:gd name="T80" fmla="*/ 1288 w 1424"/>
                <a:gd name="T81" fmla="*/ 748 h 774"/>
                <a:gd name="T82" fmla="*/ 1328 w 1424"/>
                <a:gd name="T83" fmla="*/ 730 h 774"/>
                <a:gd name="T84" fmla="*/ 1362 w 1424"/>
                <a:gd name="T85" fmla="*/ 708 h 774"/>
                <a:gd name="T86" fmla="*/ 1390 w 1424"/>
                <a:gd name="T87" fmla="*/ 684 h 774"/>
                <a:gd name="T88" fmla="*/ 1412 w 1424"/>
                <a:gd name="T89" fmla="*/ 654 h 774"/>
                <a:gd name="T90" fmla="*/ 1420 w 1424"/>
                <a:gd name="T91" fmla="*/ 638 h 774"/>
                <a:gd name="T92" fmla="*/ 1424 w 1424"/>
                <a:gd name="T93" fmla="*/ 62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24" h="774">
                  <a:moveTo>
                    <a:pt x="1424" y="626"/>
                  </a:moveTo>
                  <a:lnTo>
                    <a:pt x="1424" y="626"/>
                  </a:lnTo>
                  <a:lnTo>
                    <a:pt x="1416" y="638"/>
                  </a:lnTo>
                  <a:lnTo>
                    <a:pt x="1408" y="648"/>
                  </a:lnTo>
                  <a:lnTo>
                    <a:pt x="1396" y="658"/>
                  </a:lnTo>
                  <a:lnTo>
                    <a:pt x="1384" y="668"/>
                  </a:lnTo>
                  <a:lnTo>
                    <a:pt x="1370" y="674"/>
                  </a:lnTo>
                  <a:lnTo>
                    <a:pt x="1354" y="682"/>
                  </a:lnTo>
                  <a:lnTo>
                    <a:pt x="1338" y="688"/>
                  </a:lnTo>
                  <a:lnTo>
                    <a:pt x="1320" y="694"/>
                  </a:lnTo>
                  <a:lnTo>
                    <a:pt x="1280" y="700"/>
                  </a:lnTo>
                  <a:lnTo>
                    <a:pt x="1236" y="704"/>
                  </a:lnTo>
                  <a:lnTo>
                    <a:pt x="1188" y="706"/>
                  </a:lnTo>
                  <a:lnTo>
                    <a:pt x="1134" y="702"/>
                  </a:lnTo>
                  <a:lnTo>
                    <a:pt x="1078" y="696"/>
                  </a:lnTo>
                  <a:lnTo>
                    <a:pt x="1018" y="686"/>
                  </a:lnTo>
                  <a:lnTo>
                    <a:pt x="956" y="672"/>
                  </a:lnTo>
                  <a:lnTo>
                    <a:pt x="892" y="656"/>
                  </a:lnTo>
                  <a:lnTo>
                    <a:pt x="824" y="636"/>
                  </a:lnTo>
                  <a:lnTo>
                    <a:pt x="756" y="612"/>
                  </a:lnTo>
                  <a:lnTo>
                    <a:pt x="686" y="584"/>
                  </a:lnTo>
                  <a:lnTo>
                    <a:pt x="614" y="554"/>
                  </a:lnTo>
                  <a:lnTo>
                    <a:pt x="614" y="554"/>
                  </a:lnTo>
                  <a:lnTo>
                    <a:pt x="544" y="522"/>
                  </a:lnTo>
                  <a:lnTo>
                    <a:pt x="478" y="488"/>
                  </a:lnTo>
                  <a:lnTo>
                    <a:pt x="414" y="452"/>
                  </a:lnTo>
                  <a:lnTo>
                    <a:pt x="354" y="416"/>
                  </a:lnTo>
                  <a:lnTo>
                    <a:pt x="298" y="378"/>
                  </a:lnTo>
                  <a:lnTo>
                    <a:pt x="246" y="342"/>
                  </a:lnTo>
                  <a:lnTo>
                    <a:pt x="200" y="304"/>
                  </a:lnTo>
                  <a:lnTo>
                    <a:pt x="156" y="266"/>
                  </a:lnTo>
                  <a:lnTo>
                    <a:pt x="120" y="228"/>
                  </a:lnTo>
                  <a:lnTo>
                    <a:pt x="88" y="192"/>
                  </a:lnTo>
                  <a:lnTo>
                    <a:pt x="60" y="156"/>
                  </a:lnTo>
                  <a:lnTo>
                    <a:pt x="40" y="122"/>
                  </a:lnTo>
                  <a:lnTo>
                    <a:pt x="32" y="104"/>
                  </a:lnTo>
                  <a:lnTo>
                    <a:pt x="24" y="88"/>
                  </a:lnTo>
                  <a:lnTo>
                    <a:pt x="20" y="72"/>
                  </a:lnTo>
                  <a:lnTo>
                    <a:pt x="16" y="56"/>
                  </a:lnTo>
                  <a:lnTo>
                    <a:pt x="14" y="42"/>
                  </a:lnTo>
                  <a:lnTo>
                    <a:pt x="14" y="26"/>
                  </a:lnTo>
                  <a:lnTo>
                    <a:pt x="16" y="12"/>
                  </a:lnTo>
                  <a:lnTo>
                    <a:pt x="20" y="0"/>
                  </a:lnTo>
                  <a:lnTo>
                    <a:pt x="20" y="0"/>
                  </a:lnTo>
                  <a:lnTo>
                    <a:pt x="14" y="10"/>
                  </a:lnTo>
                  <a:lnTo>
                    <a:pt x="14" y="10"/>
                  </a:lnTo>
                  <a:lnTo>
                    <a:pt x="8" y="26"/>
                  </a:lnTo>
                  <a:lnTo>
                    <a:pt x="2" y="44"/>
                  </a:lnTo>
                  <a:lnTo>
                    <a:pt x="0" y="62"/>
                  </a:lnTo>
                  <a:lnTo>
                    <a:pt x="0" y="82"/>
                  </a:lnTo>
                  <a:lnTo>
                    <a:pt x="0" y="100"/>
                  </a:lnTo>
                  <a:lnTo>
                    <a:pt x="2" y="120"/>
                  </a:lnTo>
                  <a:lnTo>
                    <a:pt x="8" y="140"/>
                  </a:lnTo>
                  <a:lnTo>
                    <a:pt x="14" y="160"/>
                  </a:lnTo>
                  <a:lnTo>
                    <a:pt x="20" y="182"/>
                  </a:lnTo>
                  <a:lnTo>
                    <a:pt x="30" y="202"/>
                  </a:lnTo>
                  <a:lnTo>
                    <a:pt x="40" y="224"/>
                  </a:lnTo>
                  <a:lnTo>
                    <a:pt x="54" y="244"/>
                  </a:lnTo>
                  <a:lnTo>
                    <a:pt x="82" y="288"/>
                  </a:lnTo>
                  <a:lnTo>
                    <a:pt x="118" y="330"/>
                  </a:lnTo>
                  <a:lnTo>
                    <a:pt x="158" y="374"/>
                  </a:lnTo>
                  <a:lnTo>
                    <a:pt x="204" y="418"/>
                  </a:lnTo>
                  <a:lnTo>
                    <a:pt x="254" y="460"/>
                  </a:lnTo>
                  <a:lnTo>
                    <a:pt x="310" y="500"/>
                  </a:lnTo>
                  <a:lnTo>
                    <a:pt x="370" y="540"/>
                  </a:lnTo>
                  <a:lnTo>
                    <a:pt x="434" y="578"/>
                  </a:lnTo>
                  <a:lnTo>
                    <a:pt x="502" y="614"/>
                  </a:lnTo>
                  <a:lnTo>
                    <a:pt x="572" y="648"/>
                  </a:lnTo>
                  <a:lnTo>
                    <a:pt x="572" y="648"/>
                  </a:lnTo>
                  <a:lnTo>
                    <a:pt x="646" y="678"/>
                  </a:lnTo>
                  <a:lnTo>
                    <a:pt x="718" y="704"/>
                  </a:lnTo>
                  <a:lnTo>
                    <a:pt x="788" y="726"/>
                  </a:lnTo>
                  <a:lnTo>
                    <a:pt x="858" y="744"/>
                  </a:lnTo>
                  <a:lnTo>
                    <a:pt x="926" y="758"/>
                  </a:lnTo>
                  <a:lnTo>
                    <a:pt x="990" y="768"/>
                  </a:lnTo>
                  <a:lnTo>
                    <a:pt x="1052" y="774"/>
                  </a:lnTo>
                  <a:lnTo>
                    <a:pt x="1112" y="774"/>
                  </a:lnTo>
                  <a:lnTo>
                    <a:pt x="1168" y="772"/>
                  </a:lnTo>
                  <a:lnTo>
                    <a:pt x="1220" y="766"/>
                  </a:lnTo>
                  <a:lnTo>
                    <a:pt x="1244" y="760"/>
                  </a:lnTo>
                  <a:lnTo>
                    <a:pt x="1266" y="754"/>
                  </a:lnTo>
                  <a:lnTo>
                    <a:pt x="1288" y="748"/>
                  </a:lnTo>
                  <a:lnTo>
                    <a:pt x="1308" y="740"/>
                  </a:lnTo>
                  <a:lnTo>
                    <a:pt x="1328" y="730"/>
                  </a:lnTo>
                  <a:lnTo>
                    <a:pt x="1346" y="720"/>
                  </a:lnTo>
                  <a:lnTo>
                    <a:pt x="1362" y="708"/>
                  </a:lnTo>
                  <a:lnTo>
                    <a:pt x="1376" y="696"/>
                  </a:lnTo>
                  <a:lnTo>
                    <a:pt x="1390" y="684"/>
                  </a:lnTo>
                  <a:lnTo>
                    <a:pt x="1402" y="670"/>
                  </a:lnTo>
                  <a:lnTo>
                    <a:pt x="1412" y="654"/>
                  </a:lnTo>
                  <a:lnTo>
                    <a:pt x="1420" y="638"/>
                  </a:lnTo>
                  <a:lnTo>
                    <a:pt x="1420" y="638"/>
                  </a:lnTo>
                  <a:lnTo>
                    <a:pt x="1424" y="626"/>
                  </a:lnTo>
                  <a:lnTo>
                    <a:pt x="1424" y="6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46" name="Oval 40"/>
          <p:cNvSpPr/>
          <p:nvPr/>
        </p:nvSpPr>
        <p:spPr>
          <a:xfrm>
            <a:off x="8449382" y="3292070"/>
            <a:ext cx="385964" cy="385964"/>
          </a:xfrm>
          <a:prstGeom prst="ellipse">
            <a:avLst/>
          </a:prstGeom>
          <a:solidFill>
            <a:srgbClr val="699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solidFill>
                  <a:schemeClr val="bg1"/>
                </a:solidFill>
              </a:rPr>
              <a:t>3</a:t>
            </a:r>
            <a:endParaRPr lang="en-US" sz="2800" b="1" dirty="0">
              <a:solidFill>
                <a:schemeClr val="bg1"/>
              </a:solidFill>
            </a:endParaRPr>
          </a:p>
        </p:txBody>
      </p:sp>
      <p:sp>
        <p:nvSpPr>
          <p:cNvPr id="47" name="Oval 42"/>
          <p:cNvSpPr/>
          <p:nvPr/>
        </p:nvSpPr>
        <p:spPr>
          <a:xfrm>
            <a:off x="8449382" y="4576980"/>
            <a:ext cx="385964" cy="385964"/>
          </a:xfrm>
          <a:prstGeom prst="ellipse">
            <a:avLst/>
          </a:prstGeom>
          <a:solidFill>
            <a:srgbClr val="699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solidFill>
                  <a:schemeClr val="bg1"/>
                </a:solidFill>
              </a:rPr>
              <a:t>4</a:t>
            </a:r>
            <a:endParaRPr lang="en-US" sz="2800" b="1" dirty="0">
              <a:solidFill>
                <a:schemeClr val="bg1"/>
              </a:solidFill>
            </a:endParaRPr>
          </a:p>
        </p:txBody>
      </p:sp>
      <p:sp>
        <p:nvSpPr>
          <p:cNvPr id="48" name="Oval 46"/>
          <p:cNvSpPr/>
          <p:nvPr/>
        </p:nvSpPr>
        <p:spPr>
          <a:xfrm>
            <a:off x="3356654" y="3186541"/>
            <a:ext cx="385964" cy="385964"/>
          </a:xfrm>
          <a:prstGeom prst="ellipse">
            <a:avLst/>
          </a:prstGeom>
          <a:solidFill>
            <a:srgbClr val="699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solidFill>
                  <a:schemeClr val="bg1"/>
                </a:solidFill>
              </a:rPr>
              <a:t>1</a:t>
            </a:r>
            <a:endParaRPr lang="en-US" sz="2800" b="1" dirty="0">
              <a:solidFill>
                <a:schemeClr val="bg1"/>
              </a:solidFill>
            </a:endParaRPr>
          </a:p>
        </p:txBody>
      </p:sp>
      <p:sp>
        <p:nvSpPr>
          <p:cNvPr id="49" name="Oval 48"/>
          <p:cNvSpPr/>
          <p:nvPr/>
        </p:nvSpPr>
        <p:spPr>
          <a:xfrm>
            <a:off x="3356654" y="4471451"/>
            <a:ext cx="385964" cy="385964"/>
          </a:xfrm>
          <a:prstGeom prst="ellipse">
            <a:avLst/>
          </a:prstGeom>
          <a:solidFill>
            <a:srgbClr val="699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solidFill>
                  <a:schemeClr val="bg1"/>
                </a:solidFill>
              </a:rPr>
              <a:t>2</a:t>
            </a:r>
            <a:endParaRPr lang="en-US" sz="2800" b="1" dirty="0">
              <a:solidFill>
                <a:schemeClr val="bg1"/>
              </a:solidFill>
            </a:endParaRPr>
          </a:p>
        </p:txBody>
      </p:sp>
      <p:sp>
        <p:nvSpPr>
          <p:cNvPr id="50" name="文本框 49"/>
          <p:cNvSpPr txBox="1"/>
          <p:nvPr/>
        </p:nvSpPr>
        <p:spPr>
          <a:xfrm>
            <a:off x="8938607" y="3345196"/>
            <a:ext cx="2101095" cy="784830"/>
          </a:xfrm>
          <a:prstGeom prst="rect">
            <a:avLst/>
          </a:prstGeom>
          <a:noFill/>
        </p:spPr>
        <p:txBody>
          <a:bodyPr wrap="square" rtlCol="0">
            <a:spAutoFit/>
          </a:bodyPr>
          <a:lstStyle/>
          <a:p>
            <a:pPr>
              <a:lnSpc>
                <a:spcPct val="125000"/>
              </a:lnSpc>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8938606" y="3083363"/>
            <a:ext cx="1180935" cy="357355"/>
          </a:xfrm>
          <a:prstGeom prst="rect">
            <a:avLst/>
          </a:prstGeom>
          <a:noFill/>
        </p:spPr>
        <p:txBody>
          <a:bodyPr wrap="square" rtlCol="0">
            <a:spAutoFit/>
          </a:bodyPr>
          <a:lstStyle/>
          <a:p>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8938607" y="4609946"/>
            <a:ext cx="2101095" cy="784830"/>
          </a:xfrm>
          <a:prstGeom prst="rect">
            <a:avLst/>
          </a:prstGeom>
          <a:noFill/>
        </p:spPr>
        <p:txBody>
          <a:bodyPr wrap="square" rtlCol="0">
            <a:spAutoFit/>
          </a:bodyPr>
          <a:lstStyle/>
          <a:p>
            <a:pPr>
              <a:lnSpc>
                <a:spcPct val="125000"/>
              </a:lnSpc>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8938606" y="4348113"/>
            <a:ext cx="1180935" cy="357355"/>
          </a:xfrm>
          <a:prstGeom prst="rect">
            <a:avLst/>
          </a:prstGeom>
          <a:noFill/>
        </p:spPr>
        <p:txBody>
          <a:bodyPr wrap="square" rtlCol="0">
            <a:spAutoFit/>
          </a:bodyPr>
          <a:lstStyle/>
          <a:p>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1071397" y="3345196"/>
            <a:ext cx="2101095" cy="784830"/>
          </a:xfrm>
          <a:prstGeom prst="rect">
            <a:avLst/>
          </a:prstGeom>
          <a:noFill/>
        </p:spPr>
        <p:txBody>
          <a:bodyPr wrap="square" rtlCol="0">
            <a:spAutoFit/>
          </a:bodyPr>
          <a:lstStyle/>
          <a:p>
            <a:pPr algn="r">
              <a:lnSpc>
                <a:spcPct val="125000"/>
              </a:lnSpc>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1991557" y="3083363"/>
            <a:ext cx="1180935" cy="338554"/>
          </a:xfrm>
          <a:prstGeom prst="rect">
            <a:avLst/>
          </a:prstGeom>
          <a:noFill/>
        </p:spPr>
        <p:txBody>
          <a:bodyPr wrap="square" rtlCol="0">
            <a:spAutoFit/>
          </a:bodyPr>
          <a:lstStyle/>
          <a:p>
            <a:pPr algn="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1071397" y="4609946"/>
            <a:ext cx="2101095" cy="784830"/>
          </a:xfrm>
          <a:prstGeom prst="rect">
            <a:avLst/>
          </a:prstGeom>
          <a:noFill/>
        </p:spPr>
        <p:txBody>
          <a:bodyPr wrap="square" rtlCol="0">
            <a:spAutoFit/>
          </a:bodyPr>
          <a:lstStyle/>
          <a:p>
            <a:pPr algn="r">
              <a:lnSpc>
                <a:spcPct val="125000"/>
              </a:lnSpc>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1991557" y="4348113"/>
            <a:ext cx="1180935" cy="338554"/>
          </a:xfrm>
          <a:prstGeom prst="rect">
            <a:avLst/>
          </a:prstGeom>
          <a:noFill/>
        </p:spPr>
        <p:txBody>
          <a:bodyPr wrap="square" rtlCol="0">
            <a:spAutoFit/>
          </a:bodyPr>
          <a:lstStyle/>
          <a:p>
            <a:pPr algn="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BF9"/>
        </a:solidFill>
        <a:effectLst/>
      </p:bgPr>
    </p:bg>
    <p:spTree>
      <p:nvGrpSpPr>
        <p:cNvPr id="1" name=""/>
        <p:cNvGrpSpPr/>
        <p:nvPr/>
      </p:nvGrpSpPr>
      <p:grpSpPr>
        <a:xfrm>
          <a:off x="0" y="0"/>
          <a:ext cx="0" cy="0"/>
          <a:chOff x="0" y="0"/>
          <a:chExt cx="0" cy="0"/>
        </a:xfrm>
      </p:grpSpPr>
      <p:sp>
        <p:nvSpPr>
          <p:cNvPr id="11" name="矩形 10"/>
          <p:cNvSpPr/>
          <p:nvPr/>
        </p:nvSpPr>
        <p:spPr>
          <a:xfrm>
            <a:off x="476250" y="381000"/>
            <a:ext cx="114300" cy="685800"/>
          </a:xfrm>
          <a:prstGeom prst="rect">
            <a:avLst/>
          </a:prstGeom>
          <a:solidFill>
            <a:srgbClr val="699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9155"/>
              </a:solidFill>
            </a:endParaRPr>
          </a:p>
        </p:txBody>
      </p:sp>
      <p:sp>
        <p:nvSpPr>
          <p:cNvPr id="17" name="文本框 16"/>
          <p:cNvSpPr txBox="1"/>
          <p:nvPr/>
        </p:nvSpPr>
        <p:spPr>
          <a:xfrm>
            <a:off x="476250" y="222221"/>
            <a:ext cx="1540348" cy="1015663"/>
          </a:xfrm>
          <a:prstGeom prst="rect">
            <a:avLst/>
          </a:prstGeom>
          <a:noFill/>
        </p:spPr>
        <p:txBody>
          <a:bodyPr wrap="square" rtlCol="0">
            <a:spAutoFit/>
          </a:bodyPr>
          <a:lstStyle/>
          <a:p>
            <a:pPr algn="ctr"/>
            <a:r>
              <a:rPr lang="en-US" altLang="zh-CN" sz="6000" b="1" dirty="0" smtClean="0">
                <a:solidFill>
                  <a:srgbClr val="699155"/>
                </a:solidFill>
                <a:latin typeface="华文仿宋" panose="02010600040101010101" pitchFamily="2" charset="-122"/>
                <a:ea typeface="华文仿宋" panose="02010600040101010101" pitchFamily="2" charset="-122"/>
              </a:rPr>
              <a:t>04</a:t>
            </a:r>
            <a:endParaRPr lang="zh-CN" altLang="en-US" sz="6000" b="1" dirty="0">
              <a:solidFill>
                <a:srgbClr val="699155"/>
              </a:solidFill>
              <a:latin typeface="华文仿宋" panose="02010600040101010101" pitchFamily="2" charset="-122"/>
              <a:ea typeface="华文仿宋" panose="02010600040101010101" pitchFamily="2" charset="-122"/>
            </a:endParaRPr>
          </a:p>
        </p:txBody>
      </p:sp>
      <p:sp>
        <p:nvSpPr>
          <p:cNvPr id="6" name="文本框 5"/>
          <p:cNvSpPr txBox="1"/>
          <p:nvPr/>
        </p:nvSpPr>
        <p:spPr>
          <a:xfrm>
            <a:off x="1793823" y="376279"/>
            <a:ext cx="4959929" cy="369332"/>
          </a:xfrm>
          <a:prstGeom prst="rect">
            <a:avLst/>
          </a:prstGeom>
          <a:noFill/>
        </p:spPr>
        <p:txBody>
          <a:bodyPr wrap="square" rtlCol="0">
            <a:spAutoFit/>
          </a:bodyPr>
          <a:lstStyle/>
          <a:p>
            <a:r>
              <a:rPr lang="zh-CN" altLang="en-US" dirty="0" smtClean="0">
                <a:solidFill>
                  <a:srgbClr val="699155"/>
                </a:solidFill>
                <a:latin typeface="微软雅黑" panose="020B0503020204020204" pitchFamily="34" charset="-122"/>
                <a:ea typeface="微软雅黑" panose="020B0503020204020204" pitchFamily="34" charset="-122"/>
              </a:rPr>
              <a:t>课题实践的可行性</a:t>
            </a:r>
            <a:endParaRPr lang="en-US" altLang="zh-CN" dirty="0" smtClean="0">
              <a:solidFill>
                <a:srgbClr val="699155"/>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793823" y="745611"/>
            <a:ext cx="5022106" cy="369332"/>
          </a:xfrm>
          <a:prstGeom prst="snip1Rect">
            <a:avLst>
              <a:gd name="adj" fmla="val 0"/>
            </a:avLst>
          </a:prstGeom>
          <a:noFill/>
          <a:ln w="28575">
            <a:noFill/>
          </a:ln>
        </p:spPr>
        <p:txBody>
          <a:bodyPr wrap="square" rtlCol="0">
            <a:spAutoFit/>
          </a:bodyPr>
          <a:lstStyle/>
          <a:p>
            <a:r>
              <a:rPr lang="en-US" altLang="zh-CN" dirty="0" smtClean="0">
                <a:solidFill>
                  <a:srgbClr val="699155"/>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rgbClr val="699155"/>
              </a:solidFill>
              <a:latin typeface="Arial" panose="020B0604020202020204" pitchFamily="34" charset="0"/>
              <a:ea typeface="华文仿宋" panose="02010600040101010101" pitchFamily="2" charset="-122"/>
              <a:cs typeface="Arial" panose="020B0604020202020204" pitchFamily="34" charset="0"/>
            </a:endParaRPr>
          </a:p>
        </p:txBody>
      </p:sp>
      <p:graphicFrame>
        <p:nvGraphicFramePr>
          <p:cNvPr id="8" name="Chart 7"/>
          <p:cNvGraphicFramePr/>
          <p:nvPr/>
        </p:nvGraphicFramePr>
        <p:xfrm>
          <a:off x="1454922" y="2346543"/>
          <a:ext cx="6376090" cy="2327079"/>
        </p:xfrm>
        <a:graphic>
          <a:graphicData uri="http://schemas.openxmlformats.org/drawingml/2006/chart">
            <c:chart xmlns:c="http://schemas.openxmlformats.org/drawingml/2006/chart" xmlns:r="http://schemas.openxmlformats.org/officeDocument/2006/relationships" r:id="rId1"/>
          </a:graphicData>
        </a:graphic>
      </p:graphicFrame>
      <p:grpSp>
        <p:nvGrpSpPr>
          <p:cNvPr id="12" name="组合 11"/>
          <p:cNvGrpSpPr/>
          <p:nvPr/>
        </p:nvGrpSpPr>
        <p:grpSpPr>
          <a:xfrm>
            <a:off x="1617555" y="4981076"/>
            <a:ext cx="2693381" cy="784830"/>
            <a:chOff x="1791130" y="4999218"/>
            <a:chExt cx="2693381" cy="784830"/>
          </a:xfrm>
        </p:grpSpPr>
        <p:sp>
          <p:nvSpPr>
            <p:cNvPr id="13" name="Rounded Rectangle 8"/>
            <p:cNvSpPr/>
            <p:nvPr/>
          </p:nvSpPr>
          <p:spPr>
            <a:xfrm>
              <a:off x="1791130" y="5093994"/>
              <a:ext cx="582786" cy="582786"/>
            </a:xfrm>
            <a:prstGeom prst="roundRect">
              <a:avLst>
                <a:gd name="adj" fmla="val 9183"/>
              </a:avLst>
            </a:prstGeom>
            <a:solidFill>
              <a:srgbClr val="699155"/>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14"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3978" y="5181764"/>
              <a:ext cx="437090" cy="437090"/>
            </a:xfrm>
            <a:prstGeom prst="rect">
              <a:avLst/>
            </a:prstGeom>
          </p:spPr>
        </p:pic>
        <p:sp>
          <p:nvSpPr>
            <p:cNvPr id="15" name="文本框 14"/>
            <p:cNvSpPr txBox="1"/>
            <p:nvPr/>
          </p:nvSpPr>
          <p:spPr>
            <a:xfrm>
              <a:off x="2350777" y="4999218"/>
              <a:ext cx="2133734"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4845404" y="4955676"/>
            <a:ext cx="2695526" cy="784830"/>
            <a:chOff x="4069522" y="4973818"/>
            <a:chExt cx="2695526" cy="784830"/>
          </a:xfrm>
        </p:grpSpPr>
        <p:sp>
          <p:nvSpPr>
            <p:cNvPr id="18" name="Rounded Rectangle 9"/>
            <p:cNvSpPr/>
            <p:nvPr/>
          </p:nvSpPr>
          <p:spPr>
            <a:xfrm>
              <a:off x="4069522" y="5093994"/>
              <a:ext cx="582786" cy="582786"/>
            </a:xfrm>
            <a:prstGeom prst="roundRect">
              <a:avLst>
                <a:gd name="adj" fmla="val 6808"/>
              </a:avLst>
            </a:prstGeom>
            <a:solidFill>
              <a:srgbClr val="709B5B"/>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19"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421" y="5181764"/>
              <a:ext cx="437090" cy="437090"/>
            </a:xfrm>
            <a:prstGeom prst="rect">
              <a:avLst/>
            </a:prstGeom>
          </p:spPr>
        </p:pic>
        <p:sp>
          <p:nvSpPr>
            <p:cNvPr id="20" name="文本框 19"/>
            <p:cNvSpPr txBox="1"/>
            <p:nvPr/>
          </p:nvSpPr>
          <p:spPr>
            <a:xfrm>
              <a:off x="4702017" y="4973818"/>
              <a:ext cx="2063031"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8075397" y="4942976"/>
            <a:ext cx="2847770" cy="784830"/>
            <a:chOff x="6347914" y="4961118"/>
            <a:chExt cx="2847770" cy="784830"/>
          </a:xfrm>
        </p:grpSpPr>
        <p:sp>
          <p:nvSpPr>
            <p:cNvPr id="22" name="Rounded Rectangle 10"/>
            <p:cNvSpPr/>
            <p:nvPr/>
          </p:nvSpPr>
          <p:spPr>
            <a:xfrm>
              <a:off x="6347914" y="5093994"/>
              <a:ext cx="582786" cy="582786"/>
            </a:xfrm>
            <a:prstGeom prst="roundRect">
              <a:avLst>
                <a:gd name="adj" fmla="val 6808"/>
              </a:avLst>
            </a:prstGeom>
            <a:solidFill>
              <a:srgbClr val="77A261"/>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23"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6150" y="5181764"/>
              <a:ext cx="437090" cy="437090"/>
            </a:xfrm>
            <a:prstGeom prst="rect">
              <a:avLst/>
            </a:prstGeom>
          </p:spPr>
        </p:pic>
        <p:sp>
          <p:nvSpPr>
            <p:cNvPr id="24" name="文本框 23"/>
            <p:cNvSpPr txBox="1"/>
            <p:nvPr/>
          </p:nvSpPr>
          <p:spPr>
            <a:xfrm>
              <a:off x="7053257" y="4961118"/>
              <a:ext cx="2142427"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5" name="文本框 24"/>
          <p:cNvSpPr txBox="1"/>
          <p:nvPr/>
        </p:nvSpPr>
        <p:spPr>
          <a:xfrm>
            <a:off x="7988607" y="2610595"/>
            <a:ext cx="2740227"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8002054" y="2301897"/>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Box 38"/>
          <p:cNvSpPr txBox="1"/>
          <p:nvPr/>
        </p:nvSpPr>
        <p:spPr>
          <a:xfrm>
            <a:off x="8075397" y="3781752"/>
            <a:ext cx="2630502" cy="738664"/>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BF9"/>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b="19524"/>
          <a:stretch>
            <a:fillRect/>
          </a:stretch>
        </p:blipFill>
        <p:spPr>
          <a:xfrm rot="16200000">
            <a:off x="750753" y="-750752"/>
            <a:ext cx="7250609" cy="8752114"/>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5239" t="5714" r="8097" b="5240"/>
          <a:stretch>
            <a:fillRect/>
          </a:stretch>
        </p:blipFill>
        <p:spPr>
          <a:xfrm rot="16200000" flipH="1">
            <a:off x="3911093" y="-457255"/>
            <a:ext cx="4369812" cy="7772510"/>
          </a:xfrm>
          <a:prstGeom prst="rect">
            <a:avLst/>
          </a:prstGeom>
          <a:effectLst>
            <a:outerShdw blurRad="63500" sx="102000" sy="102000" algn="ctr" rotWithShape="0">
              <a:schemeClr val="tx1">
                <a:lumMod val="50000"/>
                <a:lumOff val="50000"/>
                <a:alpha val="40000"/>
              </a:schemeClr>
            </a:outerShdw>
          </a:effectLst>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24882" t="30786" r="57988" b="57485"/>
          <a:stretch>
            <a:fillRect/>
          </a:stretch>
        </p:blipFill>
        <p:spPr>
          <a:xfrm>
            <a:off x="10651575" y="0"/>
            <a:ext cx="1540423" cy="1582058"/>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t="56084" r="46191"/>
          <a:stretch>
            <a:fillRect/>
          </a:stretch>
        </p:blipFill>
        <p:spPr>
          <a:xfrm flipH="1">
            <a:off x="8946436" y="3701143"/>
            <a:ext cx="2578847" cy="3156857"/>
          </a:xfrm>
          <a:prstGeom prst="rect">
            <a:avLst/>
          </a:prstGeom>
        </p:spPr>
      </p:pic>
      <p:grpSp>
        <p:nvGrpSpPr>
          <p:cNvPr id="14" name="组合 13"/>
          <p:cNvGrpSpPr/>
          <p:nvPr/>
        </p:nvGrpSpPr>
        <p:grpSpPr>
          <a:xfrm>
            <a:off x="5496294" y="2293611"/>
            <a:ext cx="1135388" cy="1135388"/>
            <a:chOff x="7887918" y="2266712"/>
            <a:chExt cx="1162288" cy="1162288"/>
          </a:xfrm>
        </p:grpSpPr>
        <p:sp>
          <p:nvSpPr>
            <p:cNvPr id="15" name="矩形 14"/>
            <p:cNvSpPr/>
            <p:nvPr/>
          </p:nvSpPr>
          <p:spPr>
            <a:xfrm>
              <a:off x="7887918" y="2266712"/>
              <a:ext cx="1162288" cy="1162288"/>
            </a:xfrm>
            <a:prstGeom prst="rect">
              <a:avLst/>
            </a:prstGeom>
            <a:noFill/>
            <a:ln w="38100">
              <a:solidFill>
                <a:srgbClr val="6991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9155"/>
                </a:solidFill>
              </a:endParaRPr>
            </a:p>
          </p:txBody>
        </p:sp>
        <p:sp>
          <p:nvSpPr>
            <p:cNvPr id="16" name="文本框 15"/>
            <p:cNvSpPr txBox="1"/>
            <p:nvPr/>
          </p:nvSpPr>
          <p:spPr>
            <a:xfrm>
              <a:off x="7887918" y="2340024"/>
              <a:ext cx="1153886" cy="1039726"/>
            </a:xfrm>
            <a:prstGeom prst="rect">
              <a:avLst/>
            </a:prstGeom>
            <a:noFill/>
            <a:ln>
              <a:noFill/>
            </a:ln>
          </p:spPr>
          <p:txBody>
            <a:bodyPr wrap="square" rtlCol="0">
              <a:spAutoFit/>
            </a:bodyPr>
            <a:lstStyle/>
            <a:p>
              <a:pPr algn="ctr"/>
              <a:r>
                <a:rPr lang="en-US" altLang="zh-CN" sz="6000" dirty="0" smtClean="0">
                  <a:ln w="28575">
                    <a:noFill/>
                  </a:ln>
                  <a:solidFill>
                    <a:srgbClr val="699155"/>
                  </a:solidFill>
                  <a:latin typeface="微软雅黑" panose="020B0503020204020204" pitchFamily="34" charset="-122"/>
                  <a:ea typeface="微软雅黑" panose="020B0503020204020204" pitchFamily="34" charset="-122"/>
                </a:rPr>
                <a:t>05</a:t>
              </a:r>
              <a:endParaRPr lang="zh-CN" altLang="en-US" sz="6000" dirty="0">
                <a:ln w="28575">
                  <a:noFill/>
                </a:ln>
                <a:solidFill>
                  <a:srgbClr val="699155"/>
                </a:solidFill>
                <a:latin typeface="微软雅黑" panose="020B0503020204020204" pitchFamily="34" charset="-122"/>
                <a:ea typeface="微软雅黑" panose="020B0503020204020204" pitchFamily="34" charset="-122"/>
              </a:endParaRPr>
            </a:p>
          </p:txBody>
        </p:sp>
      </p:grpSp>
      <p:sp>
        <p:nvSpPr>
          <p:cNvPr id="19" name="文本框 18"/>
          <p:cNvSpPr txBox="1"/>
          <p:nvPr/>
        </p:nvSpPr>
        <p:spPr>
          <a:xfrm>
            <a:off x="3616035" y="3586427"/>
            <a:ext cx="4959929" cy="461665"/>
          </a:xfrm>
          <a:prstGeom prst="rect">
            <a:avLst/>
          </a:prstGeom>
          <a:noFill/>
          <a:ln>
            <a:noFill/>
          </a:ln>
        </p:spPr>
        <p:txBody>
          <a:bodyPr wrap="square" rtlCol="0">
            <a:spAutoFit/>
          </a:bodyPr>
          <a:lstStyle/>
          <a:p>
            <a:pPr algn="ctr"/>
            <a:r>
              <a:rPr lang="zh-CN" altLang="en-US" sz="2400" b="1" dirty="0">
                <a:solidFill>
                  <a:srgbClr val="699155"/>
                </a:solidFill>
                <a:latin typeface="微软雅黑" panose="020B0503020204020204" pitchFamily="34" charset="-122"/>
                <a:ea typeface="微软雅黑" panose="020B0503020204020204" pitchFamily="34" charset="-122"/>
              </a:rPr>
              <a:t>课题研究的结论</a:t>
            </a:r>
            <a:endParaRPr lang="en-US" altLang="zh-CN" sz="2400" b="1" dirty="0">
              <a:solidFill>
                <a:srgbClr val="699155"/>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3584946" y="4097538"/>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rgbClr val="699155"/>
                </a:solidFill>
                <a:latin typeface="微软雅黑" panose="020B0503020204020204" pitchFamily="34" charset="-122"/>
                <a:ea typeface="微软雅黑" panose="020B0503020204020204" pitchFamily="34" charset="-122"/>
                <a:cs typeface="Arial" panose="020B0604020202020204" pitchFamily="34" charset="0"/>
              </a:rPr>
              <a:t>THE CONCLUSION OF STUDY</a:t>
            </a:r>
            <a:endParaRPr lang="zh-CN" altLang="en-US" sz="1600" dirty="0">
              <a:solidFill>
                <a:srgbClr val="699155"/>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BF9"/>
        </a:solidFill>
        <a:effectLst/>
      </p:bgPr>
    </p:bg>
    <p:spTree>
      <p:nvGrpSpPr>
        <p:cNvPr id="1" name=""/>
        <p:cNvGrpSpPr/>
        <p:nvPr/>
      </p:nvGrpSpPr>
      <p:grpSpPr>
        <a:xfrm>
          <a:off x="0" y="0"/>
          <a:ext cx="0" cy="0"/>
          <a:chOff x="0" y="0"/>
          <a:chExt cx="0" cy="0"/>
        </a:xfrm>
      </p:grpSpPr>
      <p:sp>
        <p:nvSpPr>
          <p:cNvPr id="11" name="矩形 10"/>
          <p:cNvSpPr/>
          <p:nvPr/>
        </p:nvSpPr>
        <p:spPr>
          <a:xfrm>
            <a:off x="476250" y="381000"/>
            <a:ext cx="114300" cy="685800"/>
          </a:xfrm>
          <a:prstGeom prst="rect">
            <a:avLst/>
          </a:prstGeom>
          <a:solidFill>
            <a:srgbClr val="699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9155"/>
              </a:solidFill>
            </a:endParaRPr>
          </a:p>
        </p:txBody>
      </p:sp>
      <p:sp>
        <p:nvSpPr>
          <p:cNvPr id="17" name="文本框 16"/>
          <p:cNvSpPr txBox="1"/>
          <p:nvPr/>
        </p:nvSpPr>
        <p:spPr>
          <a:xfrm>
            <a:off x="476250" y="222221"/>
            <a:ext cx="1540348" cy="1015663"/>
          </a:xfrm>
          <a:prstGeom prst="rect">
            <a:avLst/>
          </a:prstGeom>
          <a:noFill/>
        </p:spPr>
        <p:txBody>
          <a:bodyPr wrap="square" rtlCol="0">
            <a:spAutoFit/>
          </a:bodyPr>
          <a:lstStyle/>
          <a:p>
            <a:pPr algn="ctr"/>
            <a:r>
              <a:rPr lang="en-US" altLang="zh-CN" sz="6000" b="1" dirty="0" smtClean="0">
                <a:solidFill>
                  <a:srgbClr val="699155"/>
                </a:solidFill>
                <a:latin typeface="华文仿宋" panose="02010600040101010101" pitchFamily="2" charset="-122"/>
                <a:ea typeface="华文仿宋" panose="02010600040101010101" pitchFamily="2" charset="-122"/>
              </a:rPr>
              <a:t>05</a:t>
            </a:r>
            <a:endParaRPr lang="zh-CN" altLang="en-US" sz="6000" b="1" dirty="0">
              <a:solidFill>
                <a:srgbClr val="699155"/>
              </a:solidFill>
              <a:latin typeface="华文仿宋" panose="02010600040101010101" pitchFamily="2" charset="-122"/>
              <a:ea typeface="华文仿宋" panose="02010600040101010101" pitchFamily="2" charset="-122"/>
            </a:endParaRPr>
          </a:p>
        </p:txBody>
      </p:sp>
      <p:sp>
        <p:nvSpPr>
          <p:cNvPr id="8" name="矩形 7"/>
          <p:cNvSpPr/>
          <p:nvPr/>
        </p:nvSpPr>
        <p:spPr>
          <a:xfrm>
            <a:off x="1795344" y="201039"/>
            <a:ext cx="1800493" cy="562783"/>
          </a:xfrm>
          <a:prstGeom prst="rect">
            <a:avLst/>
          </a:prstGeom>
        </p:spPr>
        <p:txBody>
          <a:bodyPr wrap="none">
            <a:spAutoFit/>
          </a:bodyPr>
          <a:lstStyle/>
          <a:p>
            <a:pPr>
              <a:lnSpc>
                <a:spcPct val="200000"/>
              </a:lnSpc>
            </a:pPr>
            <a:r>
              <a:rPr lang="zh-CN" altLang="en-US" dirty="0" smtClean="0">
                <a:solidFill>
                  <a:srgbClr val="699155"/>
                </a:solidFill>
                <a:latin typeface="微软雅黑" panose="020B0503020204020204" pitchFamily="34" charset="-122"/>
                <a:ea typeface="微软雅黑" panose="020B0503020204020204" pitchFamily="34" charset="-122"/>
              </a:rPr>
              <a:t>课题</a:t>
            </a:r>
            <a:r>
              <a:rPr lang="zh-CN" altLang="en-US" dirty="0">
                <a:solidFill>
                  <a:srgbClr val="699155"/>
                </a:solidFill>
                <a:latin typeface="微软雅黑" panose="020B0503020204020204" pitchFamily="34" charset="-122"/>
                <a:ea typeface="微软雅黑" panose="020B0503020204020204" pitchFamily="34" charset="-122"/>
              </a:rPr>
              <a:t>研究的结论</a:t>
            </a:r>
            <a:endParaRPr lang="zh-CN" altLang="en-US" dirty="0">
              <a:solidFill>
                <a:srgbClr val="699155"/>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795344" y="697468"/>
            <a:ext cx="5022106" cy="369332"/>
          </a:xfrm>
          <a:prstGeom prst="snip1Rect">
            <a:avLst>
              <a:gd name="adj" fmla="val 0"/>
            </a:avLst>
          </a:prstGeom>
          <a:noFill/>
          <a:ln w="28575">
            <a:noFill/>
          </a:ln>
        </p:spPr>
        <p:txBody>
          <a:bodyPr wrap="square" rtlCol="0">
            <a:spAutoFit/>
          </a:bodyPr>
          <a:lstStyle/>
          <a:p>
            <a:r>
              <a:rPr lang="en-US" altLang="zh-CN" dirty="0" smtClean="0">
                <a:solidFill>
                  <a:srgbClr val="699155"/>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rgbClr val="699155"/>
              </a:solidFill>
              <a:latin typeface="Arial" panose="020B0604020202020204" pitchFamily="34" charset="0"/>
              <a:ea typeface="华文仿宋" panose="02010600040101010101" pitchFamily="2" charset="-122"/>
              <a:cs typeface="Arial" panose="020B0604020202020204" pitchFamily="34" charset="0"/>
            </a:endParaRPr>
          </a:p>
        </p:txBody>
      </p:sp>
      <p:sp>
        <p:nvSpPr>
          <p:cNvPr id="10" name="Freeform 6"/>
          <p:cNvSpPr/>
          <p:nvPr/>
        </p:nvSpPr>
        <p:spPr bwMode="auto">
          <a:xfrm>
            <a:off x="2043955" y="2303683"/>
            <a:ext cx="1554279" cy="173500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699155"/>
          </a:solidFill>
          <a:ln w="0">
            <a:noFill/>
            <a:prstDash val="solid"/>
            <a:round/>
          </a:ln>
        </p:spPr>
        <p:txBody>
          <a:bodyPr vert="horz" wrap="square" lIns="101600" tIns="50800" rIns="101600" bIns="50800" numCol="1" anchor="t" anchorCtr="0" compatLnSpc="1"/>
          <a:lstStyle/>
          <a:p>
            <a:endParaRPr lang="ru-RU" sz="1560">
              <a:solidFill>
                <a:schemeClr val="tx1">
                  <a:lumMod val="75000"/>
                  <a:lumOff val="25000"/>
                </a:schemeClr>
              </a:solidFill>
            </a:endParaRPr>
          </a:p>
        </p:txBody>
      </p:sp>
      <p:sp>
        <p:nvSpPr>
          <p:cNvPr id="12" name="Freeform 7"/>
          <p:cNvSpPr/>
          <p:nvPr/>
        </p:nvSpPr>
        <p:spPr bwMode="auto">
          <a:xfrm>
            <a:off x="4350813" y="2545583"/>
            <a:ext cx="978723" cy="2153005"/>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699155"/>
          </a:solidFill>
          <a:ln w="0">
            <a:noFill/>
            <a:prstDash val="solid"/>
            <a:round/>
          </a:ln>
        </p:spPr>
        <p:txBody>
          <a:bodyPr vert="horz" wrap="square" lIns="101600" tIns="50800" rIns="101600" bIns="50800" numCol="1" anchor="t" anchorCtr="0" compatLnSpc="1"/>
          <a:lstStyle/>
          <a:p>
            <a:endParaRPr lang="ru-RU" sz="1560">
              <a:solidFill>
                <a:schemeClr val="tx1">
                  <a:lumMod val="75000"/>
                  <a:lumOff val="25000"/>
                </a:schemeClr>
              </a:solidFill>
            </a:endParaRPr>
          </a:p>
        </p:txBody>
      </p:sp>
      <p:sp>
        <p:nvSpPr>
          <p:cNvPr id="13" name="Freeform 8"/>
          <p:cNvSpPr/>
          <p:nvPr/>
        </p:nvSpPr>
        <p:spPr bwMode="auto">
          <a:xfrm>
            <a:off x="2919801" y="2285147"/>
            <a:ext cx="2058470" cy="1256769"/>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699155"/>
          </a:solidFill>
          <a:ln w="0">
            <a:noFill/>
            <a:prstDash val="solid"/>
            <a:round/>
          </a:ln>
        </p:spPr>
        <p:txBody>
          <a:bodyPr vert="horz" wrap="square" lIns="101600" tIns="50800" rIns="101600" bIns="50800" numCol="1" anchor="t" anchorCtr="0" compatLnSpc="1"/>
          <a:lstStyle/>
          <a:p>
            <a:endParaRPr lang="ru-RU" sz="1560">
              <a:solidFill>
                <a:schemeClr val="tx1">
                  <a:lumMod val="75000"/>
                  <a:lumOff val="25000"/>
                </a:schemeClr>
              </a:solidFill>
            </a:endParaRPr>
          </a:p>
        </p:txBody>
      </p:sp>
      <p:sp>
        <p:nvSpPr>
          <p:cNvPr id="14" name="Freeform 9"/>
          <p:cNvSpPr/>
          <p:nvPr/>
        </p:nvSpPr>
        <p:spPr bwMode="auto">
          <a:xfrm>
            <a:off x="2043955" y="3710598"/>
            <a:ext cx="1275306" cy="1860130"/>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699155"/>
          </a:solidFill>
          <a:ln w="0">
            <a:noFill/>
            <a:prstDash val="solid"/>
            <a:round/>
          </a:ln>
        </p:spPr>
        <p:txBody>
          <a:bodyPr vert="horz" wrap="square" lIns="101600" tIns="50800" rIns="101600" bIns="50800" numCol="1" anchor="t" anchorCtr="0" compatLnSpc="1"/>
          <a:lstStyle/>
          <a:p>
            <a:endParaRPr lang="ru-RU" sz="1560">
              <a:solidFill>
                <a:schemeClr val="tx1">
                  <a:lumMod val="75000"/>
                  <a:lumOff val="25000"/>
                </a:schemeClr>
              </a:solidFill>
            </a:endParaRPr>
          </a:p>
        </p:txBody>
      </p:sp>
      <p:sp>
        <p:nvSpPr>
          <p:cNvPr id="15" name="Freeform 10"/>
          <p:cNvSpPr/>
          <p:nvPr/>
        </p:nvSpPr>
        <p:spPr bwMode="auto">
          <a:xfrm>
            <a:off x="3164482" y="4784783"/>
            <a:ext cx="2157639" cy="785945"/>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699155"/>
          </a:solidFill>
          <a:ln w="0">
            <a:noFill/>
            <a:prstDash val="solid"/>
            <a:round/>
          </a:ln>
        </p:spPr>
        <p:txBody>
          <a:bodyPr vert="horz" wrap="square" lIns="101600" tIns="50800" rIns="101600" bIns="50800" numCol="1" anchor="t" anchorCtr="0" compatLnSpc="1"/>
          <a:lstStyle/>
          <a:p>
            <a:endParaRPr lang="ru-RU" sz="1560">
              <a:solidFill>
                <a:schemeClr val="tx1">
                  <a:lumMod val="75000"/>
                  <a:lumOff val="25000"/>
                </a:schemeClr>
              </a:solidFill>
            </a:endParaRPr>
          </a:p>
        </p:txBody>
      </p:sp>
      <p:sp>
        <p:nvSpPr>
          <p:cNvPr id="16" name="Freeform 14"/>
          <p:cNvSpPr>
            <a:spLocks noEditPoints="1"/>
          </p:cNvSpPr>
          <p:nvPr/>
        </p:nvSpPr>
        <p:spPr bwMode="auto">
          <a:xfrm>
            <a:off x="6443735" y="5049213"/>
            <a:ext cx="249740" cy="249740"/>
          </a:xfrm>
          <a:custGeom>
            <a:avLst/>
            <a:gdLst>
              <a:gd name="T0" fmla="*/ 0 w 1232"/>
              <a:gd name="T1" fmla="*/ 616 h 1232"/>
              <a:gd name="T2" fmla="*/ 1232 w 1232"/>
              <a:gd name="T3" fmla="*/ 616 h 1232"/>
              <a:gd name="T4" fmla="*/ 1152 w 1232"/>
              <a:gd name="T5" fmla="*/ 596 h 1232"/>
              <a:gd name="T6" fmla="*/ 868 w 1232"/>
              <a:gd name="T7" fmla="*/ 347 h 1232"/>
              <a:gd name="T8" fmla="*/ 1152 w 1232"/>
              <a:gd name="T9" fmla="*/ 596 h 1232"/>
              <a:gd name="T10" fmla="*/ 432 w 1232"/>
              <a:gd name="T11" fmla="*/ 942 h 1232"/>
              <a:gd name="T12" fmla="*/ 596 w 1232"/>
              <a:gd name="T13" fmla="*/ 1152 h 1232"/>
              <a:gd name="T14" fmla="*/ 638 w 1232"/>
              <a:gd name="T15" fmla="*/ 81 h 1232"/>
              <a:gd name="T16" fmla="*/ 636 w 1232"/>
              <a:gd name="T17" fmla="*/ 357 h 1232"/>
              <a:gd name="T18" fmla="*/ 638 w 1232"/>
              <a:gd name="T19" fmla="*/ 81 h 1232"/>
              <a:gd name="T20" fmla="*/ 989 w 1232"/>
              <a:gd name="T21" fmla="*/ 231 h 1232"/>
              <a:gd name="T22" fmla="*/ 704 w 1232"/>
              <a:gd name="T23" fmla="*/ 87 h 1232"/>
              <a:gd name="T24" fmla="*/ 596 w 1232"/>
              <a:gd name="T25" fmla="*/ 357 h 1232"/>
              <a:gd name="T26" fmla="*/ 594 w 1232"/>
              <a:gd name="T27" fmla="*/ 81 h 1232"/>
              <a:gd name="T28" fmla="*/ 379 w 1232"/>
              <a:gd name="T29" fmla="*/ 310 h 1232"/>
              <a:gd name="T30" fmla="*/ 528 w 1232"/>
              <a:gd name="T31" fmla="*/ 87 h 1232"/>
              <a:gd name="T32" fmla="*/ 402 w 1232"/>
              <a:gd name="T33" fmla="*/ 361 h 1232"/>
              <a:gd name="T34" fmla="*/ 596 w 1232"/>
              <a:gd name="T35" fmla="*/ 596 h 1232"/>
              <a:gd name="T36" fmla="*/ 402 w 1232"/>
              <a:gd name="T37" fmla="*/ 361 h 1232"/>
              <a:gd name="T38" fmla="*/ 596 w 1232"/>
              <a:gd name="T39" fmla="*/ 875 h 1232"/>
              <a:gd name="T40" fmla="*/ 359 w 1232"/>
              <a:gd name="T41" fmla="*/ 636 h 1232"/>
              <a:gd name="T42" fmla="*/ 528 w 1232"/>
              <a:gd name="T43" fmla="*/ 1145 h 1232"/>
              <a:gd name="T44" fmla="*/ 394 w 1232"/>
              <a:gd name="T45" fmla="*/ 956 h 1232"/>
              <a:gd name="T46" fmla="*/ 636 w 1232"/>
              <a:gd name="T47" fmla="*/ 1152 h 1232"/>
              <a:gd name="T48" fmla="*/ 800 w 1232"/>
              <a:gd name="T49" fmla="*/ 942 h 1232"/>
              <a:gd name="T50" fmla="*/ 636 w 1232"/>
              <a:gd name="T51" fmla="*/ 1152 h 1232"/>
              <a:gd name="T52" fmla="*/ 964 w 1232"/>
              <a:gd name="T53" fmla="*/ 1023 h 1232"/>
              <a:gd name="T54" fmla="*/ 838 w 1232"/>
              <a:gd name="T55" fmla="*/ 956 h 1232"/>
              <a:gd name="T56" fmla="*/ 636 w 1232"/>
              <a:gd name="T57" fmla="*/ 875 h 1232"/>
              <a:gd name="T58" fmla="*/ 873 w 1232"/>
              <a:gd name="T59" fmla="*/ 636 h 1232"/>
              <a:gd name="T60" fmla="*/ 636 w 1232"/>
              <a:gd name="T61" fmla="*/ 596 h 1232"/>
              <a:gd name="T62" fmla="*/ 830 w 1232"/>
              <a:gd name="T63" fmla="*/ 361 h 1232"/>
              <a:gd name="T64" fmla="*/ 636 w 1232"/>
              <a:gd name="T65" fmla="*/ 596 h 1232"/>
              <a:gd name="T66" fmla="*/ 364 w 1232"/>
              <a:gd name="T67" fmla="*/ 347 h 1232"/>
              <a:gd name="T68" fmla="*/ 80 w 1232"/>
              <a:gd name="T69" fmla="*/ 596 h 1232"/>
              <a:gd name="T70" fmla="*/ 80 w 1232"/>
              <a:gd name="T71" fmla="*/ 636 h 1232"/>
              <a:gd name="T72" fmla="*/ 379 w 1232"/>
              <a:gd name="T73" fmla="*/ 920 h 1232"/>
              <a:gd name="T74" fmla="*/ 80 w 1232"/>
              <a:gd name="T75" fmla="*/ 636 h 1232"/>
              <a:gd name="T76" fmla="*/ 853 w 1232"/>
              <a:gd name="T77" fmla="*/ 920 h 1232"/>
              <a:gd name="T78" fmla="*/ 1152 w 1232"/>
              <a:gd name="T79" fmla="*/ 636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2" h="1232">
                <a:moveTo>
                  <a:pt x="616" y="0"/>
                </a:moveTo>
                <a:cubicBezTo>
                  <a:pt x="276" y="0"/>
                  <a:pt x="0" y="276"/>
                  <a:pt x="0" y="616"/>
                </a:cubicBezTo>
                <a:cubicBezTo>
                  <a:pt x="0" y="956"/>
                  <a:pt x="276" y="1232"/>
                  <a:pt x="616" y="1232"/>
                </a:cubicBezTo>
                <a:cubicBezTo>
                  <a:pt x="956" y="1232"/>
                  <a:pt x="1232" y="956"/>
                  <a:pt x="1232" y="616"/>
                </a:cubicBezTo>
                <a:cubicBezTo>
                  <a:pt x="1232" y="276"/>
                  <a:pt x="956" y="0"/>
                  <a:pt x="616" y="0"/>
                </a:cubicBezTo>
                <a:close/>
                <a:moveTo>
                  <a:pt x="1152" y="596"/>
                </a:moveTo>
                <a:cubicBezTo>
                  <a:pt x="913" y="596"/>
                  <a:pt x="913" y="596"/>
                  <a:pt x="913" y="596"/>
                </a:cubicBezTo>
                <a:cubicBezTo>
                  <a:pt x="911" y="508"/>
                  <a:pt x="895" y="424"/>
                  <a:pt x="868" y="347"/>
                </a:cubicBezTo>
                <a:cubicBezTo>
                  <a:pt x="921" y="325"/>
                  <a:pt x="971" y="295"/>
                  <a:pt x="1016" y="260"/>
                </a:cubicBezTo>
                <a:cubicBezTo>
                  <a:pt x="1096" y="350"/>
                  <a:pt x="1147" y="467"/>
                  <a:pt x="1152" y="596"/>
                </a:cubicBezTo>
                <a:close/>
                <a:moveTo>
                  <a:pt x="594" y="1151"/>
                </a:moveTo>
                <a:cubicBezTo>
                  <a:pt x="528" y="1096"/>
                  <a:pt x="473" y="1025"/>
                  <a:pt x="432" y="942"/>
                </a:cubicBezTo>
                <a:cubicBezTo>
                  <a:pt x="484" y="926"/>
                  <a:pt x="539" y="917"/>
                  <a:pt x="596" y="915"/>
                </a:cubicBezTo>
                <a:cubicBezTo>
                  <a:pt x="596" y="1152"/>
                  <a:pt x="596" y="1152"/>
                  <a:pt x="596" y="1152"/>
                </a:cubicBezTo>
                <a:cubicBezTo>
                  <a:pt x="595" y="1151"/>
                  <a:pt x="595" y="1151"/>
                  <a:pt x="594" y="1151"/>
                </a:cubicBezTo>
                <a:close/>
                <a:moveTo>
                  <a:pt x="638" y="81"/>
                </a:moveTo>
                <a:cubicBezTo>
                  <a:pt x="713" y="143"/>
                  <a:pt x="774" y="227"/>
                  <a:pt x="815" y="324"/>
                </a:cubicBezTo>
                <a:cubicBezTo>
                  <a:pt x="759" y="343"/>
                  <a:pt x="699" y="355"/>
                  <a:pt x="636" y="357"/>
                </a:cubicBezTo>
                <a:cubicBezTo>
                  <a:pt x="636" y="80"/>
                  <a:pt x="636" y="80"/>
                  <a:pt x="636" y="80"/>
                </a:cubicBezTo>
                <a:cubicBezTo>
                  <a:pt x="637" y="81"/>
                  <a:pt x="637" y="81"/>
                  <a:pt x="638" y="81"/>
                </a:cubicBezTo>
                <a:close/>
                <a:moveTo>
                  <a:pt x="704" y="87"/>
                </a:moveTo>
                <a:cubicBezTo>
                  <a:pt x="814" y="106"/>
                  <a:pt x="912" y="157"/>
                  <a:pt x="989" y="231"/>
                </a:cubicBezTo>
                <a:cubicBezTo>
                  <a:pt x="947" y="263"/>
                  <a:pt x="902" y="290"/>
                  <a:pt x="853" y="310"/>
                </a:cubicBezTo>
                <a:cubicBezTo>
                  <a:pt x="816" y="225"/>
                  <a:pt x="766" y="149"/>
                  <a:pt x="704" y="87"/>
                </a:cubicBezTo>
                <a:close/>
                <a:moveTo>
                  <a:pt x="596" y="80"/>
                </a:moveTo>
                <a:cubicBezTo>
                  <a:pt x="596" y="357"/>
                  <a:pt x="596" y="357"/>
                  <a:pt x="596" y="357"/>
                </a:cubicBezTo>
                <a:cubicBezTo>
                  <a:pt x="533" y="355"/>
                  <a:pt x="473" y="343"/>
                  <a:pt x="417" y="324"/>
                </a:cubicBezTo>
                <a:cubicBezTo>
                  <a:pt x="458" y="227"/>
                  <a:pt x="519" y="143"/>
                  <a:pt x="594" y="81"/>
                </a:cubicBezTo>
                <a:cubicBezTo>
                  <a:pt x="595" y="81"/>
                  <a:pt x="595" y="81"/>
                  <a:pt x="596" y="80"/>
                </a:cubicBezTo>
                <a:close/>
                <a:moveTo>
                  <a:pt x="379" y="310"/>
                </a:moveTo>
                <a:cubicBezTo>
                  <a:pt x="330" y="290"/>
                  <a:pt x="285" y="263"/>
                  <a:pt x="243" y="231"/>
                </a:cubicBezTo>
                <a:cubicBezTo>
                  <a:pt x="320" y="157"/>
                  <a:pt x="418" y="106"/>
                  <a:pt x="528" y="87"/>
                </a:cubicBezTo>
                <a:cubicBezTo>
                  <a:pt x="466" y="149"/>
                  <a:pt x="416" y="225"/>
                  <a:pt x="379" y="310"/>
                </a:cubicBezTo>
                <a:close/>
                <a:moveTo>
                  <a:pt x="402" y="361"/>
                </a:moveTo>
                <a:cubicBezTo>
                  <a:pt x="463" y="382"/>
                  <a:pt x="528" y="394"/>
                  <a:pt x="596" y="396"/>
                </a:cubicBezTo>
                <a:cubicBezTo>
                  <a:pt x="596" y="596"/>
                  <a:pt x="596" y="596"/>
                  <a:pt x="596" y="596"/>
                </a:cubicBezTo>
                <a:cubicBezTo>
                  <a:pt x="359" y="596"/>
                  <a:pt x="359" y="596"/>
                  <a:pt x="359" y="596"/>
                </a:cubicBezTo>
                <a:cubicBezTo>
                  <a:pt x="361" y="513"/>
                  <a:pt x="375" y="433"/>
                  <a:pt x="402" y="361"/>
                </a:cubicBezTo>
                <a:close/>
                <a:moveTo>
                  <a:pt x="596" y="636"/>
                </a:moveTo>
                <a:cubicBezTo>
                  <a:pt x="596" y="875"/>
                  <a:pt x="596" y="875"/>
                  <a:pt x="596" y="875"/>
                </a:cubicBezTo>
                <a:cubicBezTo>
                  <a:pt x="533" y="877"/>
                  <a:pt x="473" y="887"/>
                  <a:pt x="416" y="906"/>
                </a:cubicBezTo>
                <a:cubicBezTo>
                  <a:pt x="381" y="824"/>
                  <a:pt x="361" y="733"/>
                  <a:pt x="359" y="636"/>
                </a:cubicBezTo>
                <a:lnTo>
                  <a:pt x="596" y="636"/>
                </a:lnTo>
                <a:close/>
                <a:moveTo>
                  <a:pt x="528" y="1145"/>
                </a:moveTo>
                <a:cubicBezTo>
                  <a:pt x="430" y="1128"/>
                  <a:pt x="340" y="1085"/>
                  <a:pt x="268" y="1023"/>
                </a:cubicBezTo>
                <a:cubicBezTo>
                  <a:pt x="307" y="996"/>
                  <a:pt x="349" y="973"/>
                  <a:pt x="394" y="956"/>
                </a:cubicBezTo>
                <a:cubicBezTo>
                  <a:pt x="429" y="1028"/>
                  <a:pt x="474" y="1091"/>
                  <a:pt x="528" y="1145"/>
                </a:cubicBezTo>
                <a:close/>
                <a:moveTo>
                  <a:pt x="636" y="1152"/>
                </a:moveTo>
                <a:cubicBezTo>
                  <a:pt x="636" y="915"/>
                  <a:pt x="636" y="915"/>
                  <a:pt x="636" y="915"/>
                </a:cubicBezTo>
                <a:cubicBezTo>
                  <a:pt x="693" y="917"/>
                  <a:pt x="748" y="926"/>
                  <a:pt x="800" y="942"/>
                </a:cubicBezTo>
                <a:cubicBezTo>
                  <a:pt x="759" y="1025"/>
                  <a:pt x="704" y="1096"/>
                  <a:pt x="638" y="1151"/>
                </a:cubicBezTo>
                <a:cubicBezTo>
                  <a:pt x="637" y="1151"/>
                  <a:pt x="637" y="1151"/>
                  <a:pt x="636" y="1152"/>
                </a:cubicBezTo>
                <a:close/>
                <a:moveTo>
                  <a:pt x="838" y="956"/>
                </a:moveTo>
                <a:cubicBezTo>
                  <a:pt x="883" y="973"/>
                  <a:pt x="925" y="996"/>
                  <a:pt x="964" y="1023"/>
                </a:cubicBezTo>
                <a:cubicBezTo>
                  <a:pt x="892" y="1085"/>
                  <a:pt x="802" y="1128"/>
                  <a:pt x="704" y="1145"/>
                </a:cubicBezTo>
                <a:cubicBezTo>
                  <a:pt x="758" y="1091"/>
                  <a:pt x="803" y="1028"/>
                  <a:pt x="838" y="956"/>
                </a:cubicBezTo>
                <a:close/>
                <a:moveTo>
                  <a:pt x="816" y="906"/>
                </a:moveTo>
                <a:cubicBezTo>
                  <a:pt x="759" y="887"/>
                  <a:pt x="699" y="877"/>
                  <a:pt x="636" y="875"/>
                </a:cubicBezTo>
                <a:cubicBezTo>
                  <a:pt x="636" y="636"/>
                  <a:pt x="636" y="636"/>
                  <a:pt x="636" y="636"/>
                </a:cubicBezTo>
                <a:cubicBezTo>
                  <a:pt x="873" y="636"/>
                  <a:pt x="873" y="636"/>
                  <a:pt x="873" y="636"/>
                </a:cubicBezTo>
                <a:cubicBezTo>
                  <a:pt x="871" y="733"/>
                  <a:pt x="851" y="824"/>
                  <a:pt x="816" y="906"/>
                </a:cubicBezTo>
                <a:close/>
                <a:moveTo>
                  <a:pt x="636" y="596"/>
                </a:moveTo>
                <a:cubicBezTo>
                  <a:pt x="636" y="396"/>
                  <a:pt x="636" y="396"/>
                  <a:pt x="636" y="396"/>
                </a:cubicBezTo>
                <a:cubicBezTo>
                  <a:pt x="704" y="394"/>
                  <a:pt x="769" y="382"/>
                  <a:pt x="830" y="361"/>
                </a:cubicBezTo>
                <a:cubicBezTo>
                  <a:pt x="857" y="433"/>
                  <a:pt x="871" y="513"/>
                  <a:pt x="873" y="596"/>
                </a:cubicBezTo>
                <a:lnTo>
                  <a:pt x="636" y="596"/>
                </a:lnTo>
                <a:close/>
                <a:moveTo>
                  <a:pt x="216" y="260"/>
                </a:moveTo>
                <a:cubicBezTo>
                  <a:pt x="261" y="295"/>
                  <a:pt x="311" y="325"/>
                  <a:pt x="364" y="347"/>
                </a:cubicBezTo>
                <a:cubicBezTo>
                  <a:pt x="337" y="424"/>
                  <a:pt x="321" y="508"/>
                  <a:pt x="319" y="596"/>
                </a:cubicBezTo>
                <a:cubicBezTo>
                  <a:pt x="80" y="596"/>
                  <a:pt x="80" y="596"/>
                  <a:pt x="80" y="596"/>
                </a:cubicBezTo>
                <a:cubicBezTo>
                  <a:pt x="85" y="467"/>
                  <a:pt x="136" y="350"/>
                  <a:pt x="216" y="260"/>
                </a:cubicBezTo>
                <a:close/>
                <a:moveTo>
                  <a:pt x="80" y="636"/>
                </a:moveTo>
                <a:cubicBezTo>
                  <a:pt x="319" y="636"/>
                  <a:pt x="319" y="636"/>
                  <a:pt x="319" y="636"/>
                </a:cubicBezTo>
                <a:cubicBezTo>
                  <a:pt x="321" y="737"/>
                  <a:pt x="342" y="833"/>
                  <a:pt x="379" y="920"/>
                </a:cubicBezTo>
                <a:cubicBezTo>
                  <a:pt x="328" y="939"/>
                  <a:pt x="281" y="965"/>
                  <a:pt x="238" y="996"/>
                </a:cubicBezTo>
                <a:cubicBezTo>
                  <a:pt x="145" y="903"/>
                  <a:pt x="86" y="776"/>
                  <a:pt x="80" y="636"/>
                </a:cubicBezTo>
                <a:close/>
                <a:moveTo>
                  <a:pt x="994" y="996"/>
                </a:moveTo>
                <a:cubicBezTo>
                  <a:pt x="951" y="965"/>
                  <a:pt x="904" y="939"/>
                  <a:pt x="853" y="920"/>
                </a:cubicBezTo>
                <a:cubicBezTo>
                  <a:pt x="890" y="833"/>
                  <a:pt x="911" y="737"/>
                  <a:pt x="913" y="636"/>
                </a:cubicBezTo>
                <a:cubicBezTo>
                  <a:pt x="1152" y="636"/>
                  <a:pt x="1152" y="636"/>
                  <a:pt x="1152" y="636"/>
                </a:cubicBezTo>
                <a:cubicBezTo>
                  <a:pt x="1146" y="776"/>
                  <a:pt x="1087" y="903"/>
                  <a:pt x="994" y="996"/>
                </a:cubicBezTo>
                <a:close/>
              </a:path>
            </a:pathLst>
          </a:custGeom>
          <a:solidFill>
            <a:srgbClr val="699155"/>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grpSp>
        <p:nvGrpSpPr>
          <p:cNvPr id="18" name="Group 239"/>
          <p:cNvGrpSpPr/>
          <p:nvPr/>
        </p:nvGrpSpPr>
        <p:grpSpPr>
          <a:xfrm>
            <a:off x="6406577" y="3141844"/>
            <a:ext cx="286075" cy="286018"/>
            <a:chOff x="7938" y="-3175"/>
            <a:chExt cx="8029575" cy="8027988"/>
          </a:xfrm>
          <a:solidFill>
            <a:srgbClr val="699155"/>
          </a:solidFill>
        </p:grpSpPr>
        <p:sp>
          <p:nvSpPr>
            <p:cNvPr id="19" name="Freeform 23"/>
            <p:cNvSpPr>
              <a:spLocks noEditPoints="1"/>
            </p:cNvSpPr>
            <p:nvPr/>
          </p:nvSpPr>
          <p:spPr bwMode="auto">
            <a:xfrm>
              <a:off x="7938" y="-3175"/>
              <a:ext cx="8029575" cy="8027988"/>
            </a:xfrm>
            <a:custGeom>
              <a:avLst/>
              <a:gdLst>
                <a:gd name="T0" fmla="*/ 818 w 2138"/>
                <a:gd name="T1" fmla="*/ 1635 h 2138"/>
                <a:gd name="T2" fmla="*/ 818 w 2138"/>
                <a:gd name="T3" fmla="*/ 1635 h 2138"/>
                <a:gd name="T4" fmla="*/ 1257 w 2138"/>
                <a:gd name="T5" fmla="*/ 1507 h 2138"/>
                <a:gd name="T6" fmla="*/ 1301 w 2138"/>
                <a:gd name="T7" fmla="*/ 1550 h 2138"/>
                <a:gd name="T8" fmla="*/ 1249 w 2138"/>
                <a:gd name="T9" fmla="*/ 1602 h 2138"/>
                <a:gd name="T10" fmla="*/ 1711 w 2138"/>
                <a:gd name="T11" fmla="*/ 2064 h 2138"/>
                <a:gd name="T12" fmla="*/ 1888 w 2138"/>
                <a:gd name="T13" fmla="*/ 2138 h 2138"/>
                <a:gd name="T14" fmla="*/ 2065 w 2138"/>
                <a:gd name="T15" fmla="*/ 2064 h 2138"/>
                <a:gd name="T16" fmla="*/ 2138 w 2138"/>
                <a:gd name="T17" fmla="*/ 1888 h 2138"/>
                <a:gd name="T18" fmla="*/ 2065 w 2138"/>
                <a:gd name="T19" fmla="*/ 1711 h 2138"/>
                <a:gd name="T20" fmla="*/ 1603 w 2138"/>
                <a:gd name="T21" fmla="*/ 1248 h 2138"/>
                <a:gd name="T22" fmla="*/ 1551 w 2138"/>
                <a:gd name="T23" fmla="*/ 1300 h 2138"/>
                <a:gd name="T24" fmla="*/ 1507 w 2138"/>
                <a:gd name="T25" fmla="*/ 1257 h 2138"/>
                <a:gd name="T26" fmla="*/ 1633 w 2138"/>
                <a:gd name="T27" fmla="*/ 760 h 2138"/>
                <a:gd name="T28" fmla="*/ 1396 w 2138"/>
                <a:gd name="T29" fmla="*/ 239 h 2138"/>
                <a:gd name="T30" fmla="*/ 818 w 2138"/>
                <a:gd name="T31" fmla="*/ 0 h 2138"/>
                <a:gd name="T32" fmla="*/ 240 w 2138"/>
                <a:gd name="T33" fmla="*/ 239 h 2138"/>
                <a:gd name="T34" fmla="*/ 0 w 2138"/>
                <a:gd name="T35" fmla="*/ 817 h 2138"/>
                <a:gd name="T36" fmla="*/ 240 w 2138"/>
                <a:gd name="T37" fmla="*/ 1395 h 2138"/>
                <a:gd name="T38" fmla="*/ 818 w 2138"/>
                <a:gd name="T39" fmla="*/ 1635 h 2138"/>
                <a:gd name="T40" fmla="*/ 2009 w 2138"/>
                <a:gd name="T41" fmla="*/ 1888 h 2138"/>
                <a:gd name="T42" fmla="*/ 1973 w 2138"/>
                <a:gd name="T43" fmla="*/ 1973 h 2138"/>
                <a:gd name="T44" fmla="*/ 1888 w 2138"/>
                <a:gd name="T45" fmla="*/ 2008 h 2138"/>
                <a:gd name="T46" fmla="*/ 1803 w 2138"/>
                <a:gd name="T47" fmla="*/ 1973 h 2138"/>
                <a:gd name="T48" fmla="*/ 1444 w 2138"/>
                <a:gd name="T49" fmla="*/ 1614 h 2138"/>
                <a:gd name="T50" fmla="*/ 1614 w 2138"/>
                <a:gd name="T51" fmla="*/ 1444 h 2138"/>
                <a:gd name="T52" fmla="*/ 1973 w 2138"/>
                <a:gd name="T53" fmla="*/ 1802 h 2138"/>
                <a:gd name="T54" fmla="*/ 2009 w 2138"/>
                <a:gd name="T55" fmla="*/ 1888 h 2138"/>
                <a:gd name="T56" fmla="*/ 1392 w 2138"/>
                <a:gd name="T57" fmla="*/ 1459 h 2138"/>
                <a:gd name="T58" fmla="*/ 1361 w 2138"/>
                <a:gd name="T59" fmla="*/ 1427 h 2138"/>
                <a:gd name="T60" fmla="*/ 1362 w 2138"/>
                <a:gd name="T61" fmla="*/ 1427 h 2138"/>
                <a:gd name="T62" fmla="*/ 1377 w 2138"/>
                <a:gd name="T63" fmla="*/ 1413 h 2138"/>
                <a:gd name="T64" fmla="*/ 1380 w 2138"/>
                <a:gd name="T65" fmla="*/ 1410 h 2138"/>
                <a:gd name="T66" fmla="*/ 1396 w 2138"/>
                <a:gd name="T67" fmla="*/ 1395 h 2138"/>
                <a:gd name="T68" fmla="*/ 1411 w 2138"/>
                <a:gd name="T69" fmla="*/ 1380 h 2138"/>
                <a:gd name="T70" fmla="*/ 1413 w 2138"/>
                <a:gd name="T71" fmla="*/ 1377 h 2138"/>
                <a:gd name="T72" fmla="*/ 1428 w 2138"/>
                <a:gd name="T73" fmla="*/ 1361 h 2138"/>
                <a:gd name="T74" fmla="*/ 1428 w 2138"/>
                <a:gd name="T75" fmla="*/ 1361 h 2138"/>
                <a:gd name="T76" fmla="*/ 1459 w 2138"/>
                <a:gd name="T77" fmla="*/ 1392 h 2138"/>
                <a:gd name="T78" fmla="*/ 1392 w 2138"/>
                <a:gd name="T79" fmla="*/ 1459 h 2138"/>
                <a:gd name="T80" fmla="*/ 331 w 2138"/>
                <a:gd name="T81" fmla="*/ 331 h 2138"/>
                <a:gd name="T82" fmla="*/ 818 w 2138"/>
                <a:gd name="T83" fmla="*/ 129 h 2138"/>
                <a:gd name="T84" fmla="*/ 1304 w 2138"/>
                <a:gd name="T85" fmla="*/ 331 h 2138"/>
                <a:gd name="T86" fmla="*/ 1504 w 2138"/>
                <a:gd name="T87" fmla="*/ 769 h 2138"/>
                <a:gd name="T88" fmla="*/ 1371 w 2138"/>
                <a:gd name="T89" fmla="*/ 1226 h 2138"/>
                <a:gd name="T90" fmla="*/ 1371 w 2138"/>
                <a:gd name="T91" fmla="*/ 1226 h 2138"/>
                <a:gd name="T92" fmla="*/ 1304 w 2138"/>
                <a:gd name="T93" fmla="*/ 1303 h 2138"/>
                <a:gd name="T94" fmla="*/ 1280 w 2138"/>
                <a:gd name="T95" fmla="*/ 1326 h 2138"/>
                <a:gd name="T96" fmla="*/ 1226 w 2138"/>
                <a:gd name="T97" fmla="*/ 1370 h 2138"/>
                <a:gd name="T98" fmla="*/ 818 w 2138"/>
                <a:gd name="T99" fmla="*/ 1505 h 2138"/>
                <a:gd name="T100" fmla="*/ 331 w 2138"/>
                <a:gd name="T101" fmla="*/ 1303 h 2138"/>
                <a:gd name="T102" fmla="*/ 331 w 2138"/>
                <a:gd name="T103" fmla="*/ 331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8" h="2138">
                  <a:moveTo>
                    <a:pt x="818" y="1635"/>
                  </a:moveTo>
                  <a:cubicBezTo>
                    <a:pt x="818" y="1635"/>
                    <a:pt x="818" y="1635"/>
                    <a:pt x="818" y="1635"/>
                  </a:cubicBezTo>
                  <a:cubicBezTo>
                    <a:pt x="975" y="1635"/>
                    <a:pt x="1126" y="1590"/>
                    <a:pt x="1257" y="1507"/>
                  </a:cubicBezTo>
                  <a:cubicBezTo>
                    <a:pt x="1301" y="1550"/>
                    <a:pt x="1301" y="1550"/>
                    <a:pt x="1301" y="1550"/>
                  </a:cubicBezTo>
                  <a:cubicBezTo>
                    <a:pt x="1249" y="1602"/>
                    <a:pt x="1249" y="1602"/>
                    <a:pt x="1249" y="1602"/>
                  </a:cubicBezTo>
                  <a:cubicBezTo>
                    <a:pt x="1711" y="2064"/>
                    <a:pt x="1711" y="2064"/>
                    <a:pt x="1711" y="2064"/>
                  </a:cubicBezTo>
                  <a:cubicBezTo>
                    <a:pt x="1758" y="2112"/>
                    <a:pt x="1821" y="2138"/>
                    <a:pt x="1888" y="2138"/>
                  </a:cubicBezTo>
                  <a:cubicBezTo>
                    <a:pt x="1955" y="2138"/>
                    <a:pt x="2018" y="2112"/>
                    <a:pt x="2065" y="2064"/>
                  </a:cubicBezTo>
                  <a:cubicBezTo>
                    <a:pt x="2112" y="2017"/>
                    <a:pt x="2138" y="1954"/>
                    <a:pt x="2138" y="1888"/>
                  </a:cubicBezTo>
                  <a:cubicBezTo>
                    <a:pt x="2138" y="1821"/>
                    <a:pt x="2112" y="1758"/>
                    <a:pt x="2065" y="1711"/>
                  </a:cubicBezTo>
                  <a:cubicBezTo>
                    <a:pt x="1603" y="1248"/>
                    <a:pt x="1603" y="1248"/>
                    <a:pt x="1603" y="1248"/>
                  </a:cubicBezTo>
                  <a:cubicBezTo>
                    <a:pt x="1551" y="1300"/>
                    <a:pt x="1551" y="1300"/>
                    <a:pt x="1551" y="1300"/>
                  </a:cubicBezTo>
                  <a:cubicBezTo>
                    <a:pt x="1507" y="1257"/>
                    <a:pt x="1507" y="1257"/>
                    <a:pt x="1507" y="1257"/>
                  </a:cubicBezTo>
                  <a:cubicBezTo>
                    <a:pt x="1601" y="1110"/>
                    <a:pt x="1645" y="935"/>
                    <a:pt x="1633" y="760"/>
                  </a:cubicBezTo>
                  <a:cubicBezTo>
                    <a:pt x="1619" y="563"/>
                    <a:pt x="1535" y="379"/>
                    <a:pt x="1396" y="239"/>
                  </a:cubicBezTo>
                  <a:cubicBezTo>
                    <a:pt x="1241" y="85"/>
                    <a:pt x="1036" y="0"/>
                    <a:pt x="818" y="0"/>
                  </a:cubicBezTo>
                  <a:cubicBezTo>
                    <a:pt x="599" y="0"/>
                    <a:pt x="394" y="85"/>
                    <a:pt x="240" y="239"/>
                  </a:cubicBezTo>
                  <a:cubicBezTo>
                    <a:pt x="85" y="394"/>
                    <a:pt x="0" y="599"/>
                    <a:pt x="0" y="817"/>
                  </a:cubicBezTo>
                  <a:cubicBezTo>
                    <a:pt x="0" y="1036"/>
                    <a:pt x="85" y="1241"/>
                    <a:pt x="240" y="1395"/>
                  </a:cubicBezTo>
                  <a:cubicBezTo>
                    <a:pt x="394" y="1550"/>
                    <a:pt x="599" y="1635"/>
                    <a:pt x="818" y="1635"/>
                  </a:cubicBezTo>
                  <a:close/>
                  <a:moveTo>
                    <a:pt x="2009" y="1888"/>
                  </a:moveTo>
                  <a:cubicBezTo>
                    <a:pt x="2009" y="1920"/>
                    <a:pt x="1996" y="1950"/>
                    <a:pt x="1973" y="1973"/>
                  </a:cubicBezTo>
                  <a:cubicBezTo>
                    <a:pt x="1950" y="1996"/>
                    <a:pt x="1920" y="2008"/>
                    <a:pt x="1888" y="2008"/>
                  </a:cubicBezTo>
                  <a:cubicBezTo>
                    <a:pt x="1856" y="2008"/>
                    <a:pt x="1826" y="1996"/>
                    <a:pt x="1803" y="1973"/>
                  </a:cubicBezTo>
                  <a:cubicBezTo>
                    <a:pt x="1444" y="1614"/>
                    <a:pt x="1444" y="1614"/>
                    <a:pt x="1444" y="1614"/>
                  </a:cubicBezTo>
                  <a:cubicBezTo>
                    <a:pt x="1614" y="1444"/>
                    <a:pt x="1614" y="1444"/>
                    <a:pt x="1614" y="1444"/>
                  </a:cubicBezTo>
                  <a:cubicBezTo>
                    <a:pt x="1973" y="1802"/>
                    <a:pt x="1973" y="1802"/>
                    <a:pt x="1973" y="1802"/>
                  </a:cubicBezTo>
                  <a:cubicBezTo>
                    <a:pt x="1996" y="1825"/>
                    <a:pt x="2009" y="1855"/>
                    <a:pt x="2009" y="1888"/>
                  </a:cubicBezTo>
                  <a:close/>
                  <a:moveTo>
                    <a:pt x="1392" y="1459"/>
                  </a:moveTo>
                  <a:cubicBezTo>
                    <a:pt x="1361" y="1427"/>
                    <a:pt x="1361" y="1427"/>
                    <a:pt x="1361" y="1427"/>
                  </a:cubicBezTo>
                  <a:cubicBezTo>
                    <a:pt x="1361" y="1427"/>
                    <a:pt x="1362" y="1427"/>
                    <a:pt x="1362" y="1427"/>
                  </a:cubicBezTo>
                  <a:cubicBezTo>
                    <a:pt x="1367" y="1422"/>
                    <a:pt x="1372" y="1418"/>
                    <a:pt x="1377" y="1413"/>
                  </a:cubicBezTo>
                  <a:cubicBezTo>
                    <a:pt x="1378" y="1412"/>
                    <a:pt x="1379" y="1411"/>
                    <a:pt x="1380" y="1410"/>
                  </a:cubicBezTo>
                  <a:cubicBezTo>
                    <a:pt x="1385" y="1405"/>
                    <a:pt x="1391" y="1400"/>
                    <a:pt x="1396" y="1395"/>
                  </a:cubicBezTo>
                  <a:cubicBezTo>
                    <a:pt x="1401" y="1390"/>
                    <a:pt x="1406" y="1385"/>
                    <a:pt x="1411" y="1380"/>
                  </a:cubicBezTo>
                  <a:cubicBezTo>
                    <a:pt x="1411" y="1379"/>
                    <a:pt x="1412" y="1378"/>
                    <a:pt x="1413" y="1377"/>
                  </a:cubicBezTo>
                  <a:cubicBezTo>
                    <a:pt x="1418" y="1372"/>
                    <a:pt x="1423" y="1366"/>
                    <a:pt x="1428" y="1361"/>
                  </a:cubicBezTo>
                  <a:cubicBezTo>
                    <a:pt x="1428" y="1361"/>
                    <a:pt x="1428" y="1361"/>
                    <a:pt x="1428" y="1361"/>
                  </a:cubicBezTo>
                  <a:cubicBezTo>
                    <a:pt x="1459" y="1392"/>
                    <a:pt x="1459" y="1392"/>
                    <a:pt x="1459" y="1392"/>
                  </a:cubicBezTo>
                  <a:lnTo>
                    <a:pt x="1392" y="1459"/>
                  </a:lnTo>
                  <a:close/>
                  <a:moveTo>
                    <a:pt x="331" y="331"/>
                  </a:moveTo>
                  <a:cubicBezTo>
                    <a:pt x="461" y="201"/>
                    <a:pt x="634" y="129"/>
                    <a:pt x="818" y="129"/>
                  </a:cubicBezTo>
                  <a:cubicBezTo>
                    <a:pt x="1001" y="129"/>
                    <a:pt x="1174" y="201"/>
                    <a:pt x="1304" y="331"/>
                  </a:cubicBezTo>
                  <a:cubicBezTo>
                    <a:pt x="1421" y="448"/>
                    <a:pt x="1492" y="604"/>
                    <a:pt x="1504" y="769"/>
                  </a:cubicBezTo>
                  <a:cubicBezTo>
                    <a:pt x="1515" y="932"/>
                    <a:pt x="1468" y="1095"/>
                    <a:pt x="1371" y="1226"/>
                  </a:cubicBezTo>
                  <a:cubicBezTo>
                    <a:pt x="1371" y="1226"/>
                    <a:pt x="1371" y="1226"/>
                    <a:pt x="1371" y="1226"/>
                  </a:cubicBezTo>
                  <a:cubicBezTo>
                    <a:pt x="1351" y="1253"/>
                    <a:pt x="1328" y="1279"/>
                    <a:pt x="1304" y="1303"/>
                  </a:cubicBezTo>
                  <a:cubicBezTo>
                    <a:pt x="1296" y="1311"/>
                    <a:pt x="1288" y="1319"/>
                    <a:pt x="1280" y="1326"/>
                  </a:cubicBezTo>
                  <a:cubicBezTo>
                    <a:pt x="1263" y="1342"/>
                    <a:pt x="1245" y="1357"/>
                    <a:pt x="1226" y="1370"/>
                  </a:cubicBezTo>
                  <a:cubicBezTo>
                    <a:pt x="1107" y="1458"/>
                    <a:pt x="966" y="1505"/>
                    <a:pt x="818" y="1505"/>
                  </a:cubicBezTo>
                  <a:cubicBezTo>
                    <a:pt x="634" y="1505"/>
                    <a:pt x="461" y="1433"/>
                    <a:pt x="331" y="1303"/>
                  </a:cubicBezTo>
                  <a:cubicBezTo>
                    <a:pt x="63" y="1035"/>
                    <a:pt x="63" y="599"/>
                    <a:pt x="331" y="3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0" name="Freeform 24"/>
            <p:cNvSpPr>
              <a:spLocks noEditPoints="1"/>
            </p:cNvSpPr>
            <p:nvPr/>
          </p:nvSpPr>
          <p:spPr bwMode="auto">
            <a:xfrm>
              <a:off x="788988" y="976313"/>
              <a:ext cx="4578350" cy="4176713"/>
            </a:xfrm>
            <a:custGeom>
              <a:avLst/>
              <a:gdLst>
                <a:gd name="T0" fmla="*/ 577 w 1219"/>
                <a:gd name="T1" fmla="*/ 1111 h 1112"/>
                <a:gd name="T2" fmla="*/ 577 w 1219"/>
                <a:gd name="T3" fmla="*/ 1112 h 1112"/>
                <a:gd name="T4" fmla="*/ 610 w 1219"/>
                <a:gd name="T5" fmla="*/ 1112 h 1112"/>
                <a:gd name="T6" fmla="*/ 940 w 1219"/>
                <a:gd name="T7" fmla="*/ 1003 h 1112"/>
                <a:gd name="T8" fmla="*/ 1002 w 1219"/>
                <a:gd name="T9" fmla="*/ 949 h 1112"/>
                <a:gd name="T10" fmla="*/ 1057 w 1219"/>
                <a:gd name="T11" fmla="*/ 886 h 1112"/>
                <a:gd name="T12" fmla="*/ 1003 w 1219"/>
                <a:gd name="T13" fmla="*/ 163 h 1112"/>
                <a:gd name="T14" fmla="*/ 610 w 1219"/>
                <a:gd name="T15" fmla="*/ 0 h 1112"/>
                <a:gd name="T16" fmla="*/ 217 w 1219"/>
                <a:gd name="T17" fmla="*/ 163 h 1112"/>
                <a:gd name="T18" fmla="*/ 217 w 1219"/>
                <a:gd name="T19" fmla="*/ 949 h 1112"/>
                <a:gd name="T20" fmla="*/ 577 w 1219"/>
                <a:gd name="T21" fmla="*/ 1111 h 1112"/>
                <a:gd name="T22" fmla="*/ 262 w 1219"/>
                <a:gd name="T23" fmla="*/ 209 h 1112"/>
                <a:gd name="T24" fmla="*/ 610 w 1219"/>
                <a:gd name="T25" fmla="*/ 65 h 1112"/>
                <a:gd name="T26" fmla="*/ 957 w 1219"/>
                <a:gd name="T27" fmla="*/ 209 h 1112"/>
                <a:gd name="T28" fmla="*/ 1005 w 1219"/>
                <a:gd name="T29" fmla="*/ 848 h 1112"/>
                <a:gd name="T30" fmla="*/ 957 w 1219"/>
                <a:gd name="T31" fmla="*/ 903 h 1112"/>
                <a:gd name="T32" fmla="*/ 901 w 1219"/>
                <a:gd name="T33" fmla="*/ 951 h 1112"/>
                <a:gd name="T34" fmla="*/ 612 w 1219"/>
                <a:gd name="T35" fmla="*/ 1047 h 1112"/>
                <a:gd name="T36" fmla="*/ 610 w 1219"/>
                <a:gd name="T37" fmla="*/ 1047 h 1112"/>
                <a:gd name="T38" fmla="*/ 262 w 1219"/>
                <a:gd name="T39" fmla="*/ 903 h 1112"/>
                <a:gd name="T40" fmla="*/ 262 w 1219"/>
                <a:gd name="T41" fmla="*/ 209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9" h="1112">
                  <a:moveTo>
                    <a:pt x="577" y="1111"/>
                  </a:moveTo>
                  <a:cubicBezTo>
                    <a:pt x="577" y="1112"/>
                    <a:pt x="577" y="1112"/>
                    <a:pt x="577" y="1112"/>
                  </a:cubicBezTo>
                  <a:cubicBezTo>
                    <a:pt x="610" y="1112"/>
                    <a:pt x="610" y="1112"/>
                    <a:pt x="610" y="1112"/>
                  </a:cubicBezTo>
                  <a:cubicBezTo>
                    <a:pt x="730" y="1112"/>
                    <a:pt x="844" y="1074"/>
                    <a:pt x="940" y="1003"/>
                  </a:cubicBezTo>
                  <a:cubicBezTo>
                    <a:pt x="962" y="987"/>
                    <a:pt x="983" y="969"/>
                    <a:pt x="1002" y="949"/>
                  </a:cubicBezTo>
                  <a:cubicBezTo>
                    <a:pt x="1022" y="930"/>
                    <a:pt x="1040" y="908"/>
                    <a:pt x="1057" y="886"/>
                  </a:cubicBezTo>
                  <a:cubicBezTo>
                    <a:pt x="1219" y="667"/>
                    <a:pt x="1196" y="356"/>
                    <a:pt x="1003" y="163"/>
                  </a:cubicBezTo>
                  <a:cubicBezTo>
                    <a:pt x="898" y="58"/>
                    <a:pt x="758" y="0"/>
                    <a:pt x="610" y="0"/>
                  </a:cubicBezTo>
                  <a:cubicBezTo>
                    <a:pt x="461" y="0"/>
                    <a:pt x="322" y="58"/>
                    <a:pt x="217" y="163"/>
                  </a:cubicBezTo>
                  <a:cubicBezTo>
                    <a:pt x="0" y="380"/>
                    <a:pt x="0" y="732"/>
                    <a:pt x="217" y="949"/>
                  </a:cubicBezTo>
                  <a:cubicBezTo>
                    <a:pt x="314" y="1046"/>
                    <a:pt x="441" y="1103"/>
                    <a:pt x="577" y="1111"/>
                  </a:cubicBezTo>
                  <a:close/>
                  <a:moveTo>
                    <a:pt x="262" y="209"/>
                  </a:moveTo>
                  <a:cubicBezTo>
                    <a:pt x="355" y="116"/>
                    <a:pt x="478" y="65"/>
                    <a:pt x="610" y="65"/>
                  </a:cubicBezTo>
                  <a:cubicBezTo>
                    <a:pt x="741" y="65"/>
                    <a:pt x="864" y="116"/>
                    <a:pt x="957" y="209"/>
                  </a:cubicBezTo>
                  <a:cubicBezTo>
                    <a:pt x="1127" y="380"/>
                    <a:pt x="1148" y="654"/>
                    <a:pt x="1005" y="848"/>
                  </a:cubicBezTo>
                  <a:cubicBezTo>
                    <a:pt x="990" y="867"/>
                    <a:pt x="974" y="886"/>
                    <a:pt x="957" y="903"/>
                  </a:cubicBezTo>
                  <a:cubicBezTo>
                    <a:pt x="939" y="921"/>
                    <a:pt x="921" y="937"/>
                    <a:pt x="901" y="951"/>
                  </a:cubicBezTo>
                  <a:cubicBezTo>
                    <a:pt x="817" y="1013"/>
                    <a:pt x="717" y="1046"/>
                    <a:pt x="612" y="1047"/>
                  </a:cubicBezTo>
                  <a:cubicBezTo>
                    <a:pt x="610" y="1047"/>
                    <a:pt x="610" y="1047"/>
                    <a:pt x="610" y="1047"/>
                  </a:cubicBezTo>
                  <a:cubicBezTo>
                    <a:pt x="478" y="1047"/>
                    <a:pt x="355" y="996"/>
                    <a:pt x="262" y="903"/>
                  </a:cubicBezTo>
                  <a:cubicBezTo>
                    <a:pt x="71" y="712"/>
                    <a:pt x="71" y="400"/>
                    <a:pt x="262" y="2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grpSp>
      <p:sp>
        <p:nvSpPr>
          <p:cNvPr id="21" name="Freeform 8"/>
          <p:cNvSpPr>
            <a:spLocks noEditPoints="1"/>
          </p:cNvSpPr>
          <p:nvPr/>
        </p:nvSpPr>
        <p:spPr bwMode="auto">
          <a:xfrm>
            <a:off x="6400379" y="3790549"/>
            <a:ext cx="298469" cy="261769"/>
          </a:xfrm>
          <a:custGeom>
            <a:avLst/>
            <a:gdLst>
              <a:gd name="T0" fmla="*/ 168 w 336"/>
              <a:gd name="T1" fmla="*/ 0 h 294"/>
              <a:gd name="T2" fmla="*/ 0 w 336"/>
              <a:gd name="T3" fmla="*/ 126 h 294"/>
              <a:gd name="T4" fmla="*/ 74 w 336"/>
              <a:gd name="T5" fmla="*/ 230 h 294"/>
              <a:gd name="T6" fmla="*/ 74 w 336"/>
              <a:gd name="T7" fmla="*/ 231 h 294"/>
              <a:gd name="T8" fmla="*/ 53 w 336"/>
              <a:gd name="T9" fmla="*/ 281 h 294"/>
              <a:gd name="T10" fmla="*/ 53 w 336"/>
              <a:gd name="T11" fmla="*/ 281 h 294"/>
              <a:gd name="T12" fmla="*/ 53 w 336"/>
              <a:gd name="T13" fmla="*/ 284 h 294"/>
              <a:gd name="T14" fmla="*/ 62 w 336"/>
              <a:gd name="T15" fmla="*/ 294 h 294"/>
              <a:gd name="T16" fmla="*/ 65 w 336"/>
              <a:gd name="T17" fmla="*/ 294 h 294"/>
              <a:gd name="T18" fmla="*/ 136 w 336"/>
              <a:gd name="T19" fmla="*/ 250 h 294"/>
              <a:gd name="T20" fmla="*/ 168 w 336"/>
              <a:gd name="T21" fmla="*/ 252 h 294"/>
              <a:gd name="T22" fmla="*/ 336 w 336"/>
              <a:gd name="T23" fmla="*/ 126 h 294"/>
              <a:gd name="T24" fmla="*/ 168 w 336"/>
              <a:gd name="T25" fmla="*/ 0 h 294"/>
              <a:gd name="T26" fmla="*/ 168 w 336"/>
              <a:gd name="T27" fmla="*/ 231 h 294"/>
              <a:gd name="T28" fmla="*/ 139 w 336"/>
              <a:gd name="T29" fmla="*/ 229 h 294"/>
              <a:gd name="T30" fmla="*/ 136 w 336"/>
              <a:gd name="T31" fmla="*/ 229 h 294"/>
              <a:gd name="T32" fmla="*/ 119 w 336"/>
              <a:gd name="T33" fmla="*/ 236 h 294"/>
              <a:gd name="T34" fmla="*/ 87 w 336"/>
              <a:gd name="T35" fmla="*/ 263 h 294"/>
              <a:gd name="T36" fmla="*/ 94 w 336"/>
              <a:gd name="T37" fmla="*/ 232 h 294"/>
              <a:gd name="T38" fmla="*/ 95 w 336"/>
              <a:gd name="T39" fmla="*/ 230 h 294"/>
              <a:gd name="T40" fmla="*/ 83 w 336"/>
              <a:gd name="T41" fmla="*/ 212 h 294"/>
              <a:gd name="T42" fmla="*/ 21 w 336"/>
              <a:gd name="T43" fmla="*/ 126 h 294"/>
              <a:gd name="T44" fmla="*/ 168 w 336"/>
              <a:gd name="T45" fmla="*/ 21 h 294"/>
              <a:gd name="T46" fmla="*/ 315 w 336"/>
              <a:gd name="T47" fmla="*/ 126 h 294"/>
              <a:gd name="T48" fmla="*/ 168 w 336"/>
              <a:gd name="T49" fmla="*/ 23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solidFill>
            <a:srgbClr val="699155"/>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grpSp>
        <p:nvGrpSpPr>
          <p:cNvPr id="22" name="Group 83"/>
          <p:cNvGrpSpPr/>
          <p:nvPr/>
        </p:nvGrpSpPr>
        <p:grpSpPr>
          <a:xfrm>
            <a:off x="6434404" y="4415005"/>
            <a:ext cx="271522" cy="271522"/>
            <a:chOff x="-2771775" y="66675"/>
            <a:chExt cx="827087" cy="827088"/>
          </a:xfrm>
          <a:solidFill>
            <a:srgbClr val="699155"/>
          </a:solidFill>
        </p:grpSpPr>
        <p:sp>
          <p:nvSpPr>
            <p:cNvPr id="23"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4"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5"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grpSp>
      <p:grpSp>
        <p:nvGrpSpPr>
          <p:cNvPr id="26" name="Группа 23"/>
          <p:cNvGrpSpPr/>
          <p:nvPr/>
        </p:nvGrpSpPr>
        <p:grpSpPr>
          <a:xfrm>
            <a:off x="6413602" y="2509082"/>
            <a:ext cx="310006" cy="270076"/>
            <a:chOff x="4400550" y="1949450"/>
            <a:chExt cx="3389313" cy="2952750"/>
          </a:xfrm>
          <a:solidFill>
            <a:srgbClr val="699155"/>
          </a:solidFill>
        </p:grpSpPr>
        <p:sp>
          <p:nvSpPr>
            <p:cNvPr id="27" name="Freeform 449"/>
            <p:cNvSpPr/>
            <p:nvPr/>
          </p:nvSpPr>
          <p:spPr bwMode="auto">
            <a:xfrm>
              <a:off x="4400550" y="1949450"/>
              <a:ext cx="2254250" cy="866775"/>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ln>
          </p:spPr>
          <p:txBody>
            <a:bodyPr vert="horz" wrap="square" lIns="101600" tIns="50800" rIns="101600" bIns="50800" numCol="1" anchor="t" anchorCtr="0" compatLnSpc="1"/>
            <a:lstStyle/>
            <a:p>
              <a:endParaRPr lang="ru-RU" sz="1560">
                <a:solidFill>
                  <a:schemeClr val="tx1">
                    <a:lumMod val="75000"/>
                    <a:lumOff val="25000"/>
                  </a:schemeClr>
                </a:solidFill>
              </a:endParaRPr>
            </a:p>
          </p:txBody>
        </p:sp>
        <p:sp>
          <p:nvSpPr>
            <p:cNvPr id="28" name="Freeform 450"/>
            <p:cNvSpPr/>
            <p:nvPr/>
          </p:nvSpPr>
          <p:spPr bwMode="auto">
            <a:xfrm>
              <a:off x="4400550" y="2689225"/>
              <a:ext cx="2254250" cy="554038"/>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ln>
          </p:spPr>
          <p:txBody>
            <a:bodyPr vert="horz" wrap="square" lIns="101600" tIns="50800" rIns="101600" bIns="50800" numCol="1" anchor="t" anchorCtr="0" compatLnSpc="1"/>
            <a:lstStyle/>
            <a:p>
              <a:endParaRPr lang="ru-RU" sz="1560">
                <a:solidFill>
                  <a:schemeClr val="tx1">
                    <a:lumMod val="75000"/>
                    <a:lumOff val="25000"/>
                  </a:schemeClr>
                </a:solidFill>
              </a:endParaRPr>
            </a:p>
          </p:txBody>
        </p:sp>
        <p:sp>
          <p:nvSpPr>
            <p:cNvPr id="29" name="Freeform 451"/>
            <p:cNvSpPr/>
            <p:nvPr/>
          </p:nvSpPr>
          <p:spPr bwMode="auto">
            <a:xfrm>
              <a:off x="4400550" y="3983038"/>
              <a:ext cx="1557338" cy="546100"/>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ln>
          </p:spPr>
          <p:txBody>
            <a:bodyPr vert="horz" wrap="square" lIns="101600" tIns="50800" rIns="101600" bIns="50800" numCol="1" anchor="t" anchorCtr="0" compatLnSpc="1"/>
            <a:lstStyle/>
            <a:p>
              <a:endParaRPr lang="ru-RU" sz="1560">
                <a:solidFill>
                  <a:schemeClr val="tx1">
                    <a:lumMod val="75000"/>
                    <a:lumOff val="25000"/>
                  </a:schemeClr>
                </a:solidFill>
              </a:endParaRPr>
            </a:p>
          </p:txBody>
        </p:sp>
        <p:sp>
          <p:nvSpPr>
            <p:cNvPr id="30" name="Freeform 452"/>
            <p:cNvSpPr/>
            <p:nvPr/>
          </p:nvSpPr>
          <p:spPr bwMode="auto">
            <a:xfrm>
              <a:off x="4400550" y="3551238"/>
              <a:ext cx="1455738" cy="549275"/>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ln>
          </p:spPr>
          <p:txBody>
            <a:bodyPr vert="horz" wrap="square" lIns="101600" tIns="50800" rIns="101600" bIns="50800" numCol="1" anchor="t" anchorCtr="0" compatLnSpc="1"/>
            <a:lstStyle/>
            <a:p>
              <a:endParaRPr lang="ru-RU" sz="1560">
                <a:solidFill>
                  <a:schemeClr val="tx1">
                    <a:lumMod val="75000"/>
                    <a:lumOff val="25000"/>
                  </a:schemeClr>
                </a:solidFill>
              </a:endParaRPr>
            </a:p>
          </p:txBody>
        </p:sp>
        <p:sp>
          <p:nvSpPr>
            <p:cNvPr id="31" name="Freeform 453"/>
            <p:cNvSpPr/>
            <p:nvPr/>
          </p:nvSpPr>
          <p:spPr bwMode="auto">
            <a:xfrm>
              <a:off x="4400550" y="3119438"/>
              <a:ext cx="1754188" cy="552450"/>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ln>
          </p:spPr>
          <p:txBody>
            <a:bodyPr vert="horz" wrap="square" lIns="101600" tIns="50800" rIns="101600" bIns="50800" numCol="1" anchor="t" anchorCtr="0" compatLnSpc="1"/>
            <a:lstStyle/>
            <a:p>
              <a:endParaRPr lang="ru-RU" sz="1560">
                <a:solidFill>
                  <a:schemeClr val="tx1">
                    <a:lumMod val="75000"/>
                    <a:lumOff val="25000"/>
                  </a:schemeClr>
                </a:solidFill>
              </a:endParaRPr>
            </a:p>
          </p:txBody>
        </p:sp>
        <p:sp>
          <p:nvSpPr>
            <p:cNvPr id="32" name="Freeform 454"/>
            <p:cNvSpPr/>
            <p:nvPr/>
          </p:nvSpPr>
          <p:spPr bwMode="auto">
            <a:xfrm>
              <a:off x="6689725" y="3567113"/>
              <a:ext cx="454025" cy="925513"/>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ln>
          </p:spPr>
          <p:txBody>
            <a:bodyPr vert="horz" wrap="square" lIns="101600" tIns="50800" rIns="101600" bIns="50800" numCol="1" anchor="t" anchorCtr="0" compatLnSpc="1"/>
            <a:lstStyle/>
            <a:p>
              <a:endParaRPr lang="ru-RU" sz="1560">
                <a:solidFill>
                  <a:schemeClr val="tx1">
                    <a:lumMod val="75000"/>
                    <a:lumOff val="25000"/>
                  </a:schemeClr>
                </a:solidFill>
              </a:endParaRPr>
            </a:p>
          </p:txBody>
        </p:sp>
        <p:sp>
          <p:nvSpPr>
            <p:cNvPr id="33" name="Freeform 455"/>
            <p:cNvSpPr>
              <a:spLocks noEditPoints="1"/>
            </p:cNvSpPr>
            <p:nvPr/>
          </p:nvSpPr>
          <p:spPr bwMode="auto">
            <a:xfrm>
              <a:off x="6043613" y="3155950"/>
              <a:ext cx="1746250" cy="1746250"/>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ln>
          </p:spPr>
          <p:txBody>
            <a:bodyPr vert="horz" wrap="square" lIns="101600" tIns="50800" rIns="101600" bIns="50800" numCol="1" anchor="t" anchorCtr="0" compatLnSpc="1"/>
            <a:lstStyle/>
            <a:p>
              <a:endParaRPr lang="ru-RU" sz="1560">
                <a:solidFill>
                  <a:schemeClr val="tx1">
                    <a:lumMod val="75000"/>
                    <a:lumOff val="25000"/>
                  </a:schemeClr>
                </a:solidFill>
              </a:endParaRPr>
            </a:p>
          </p:txBody>
        </p:sp>
      </p:grpSp>
      <p:sp>
        <p:nvSpPr>
          <p:cNvPr id="34" name="Freeform 14"/>
          <p:cNvSpPr>
            <a:spLocks noEditPoints="1"/>
          </p:cNvSpPr>
          <p:nvPr/>
        </p:nvSpPr>
        <p:spPr bwMode="auto">
          <a:xfrm>
            <a:off x="2405897" y="2746853"/>
            <a:ext cx="513904" cy="513904"/>
          </a:xfrm>
          <a:custGeom>
            <a:avLst/>
            <a:gdLst>
              <a:gd name="T0" fmla="*/ 0 w 1232"/>
              <a:gd name="T1" fmla="*/ 616 h 1232"/>
              <a:gd name="T2" fmla="*/ 1232 w 1232"/>
              <a:gd name="T3" fmla="*/ 616 h 1232"/>
              <a:gd name="T4" fmla="*/ 1152 w 1232"/>
              <a:gd name="T5" fmla="*/ 596 h 1232"/>
              <a:gd name="T6" fmla="*/ 868 w 1232"/>
              <a:gd name="T7" fmla="*/ 347 h 1232"/>
              <a:gd name="T8" fmla="*/ 1152 w 1232"/>
              <a:gd name="T9" fmla="*/ 596 h 1232"/>
              <a:gd name="T10" fmla="*/ 432 w 1232"/>
              <a:gd name="T11" fmla="*/ 942 h 1232"/>
              <a:gd name="T12" fmla="*/ 596 w 1232"/>
              <a:gd name="T13" fmla="*/ 1152 h 1232"/>
              <a:gd name="T14" fmla="*/ 638 w 1232"/>
              <a:gd name="T15" fmla="*/ 81 h 1232"/>
              <a:gd name="T16" fmla="*/ 636 w 1232"/>
              <a:gd name="T17" fmla="*/ 357 h 1232"/>
              <a:gd name="T18" fmla="*/ 638 w 1232"/>
              <a:gd name="T19" fmla="*/ 81 h 1232"/>
              <a:gd name="T20" fmla="*/ 989 w 1232"/>
              <a:gd name="T21" fmla="*/ 231 h 1232"/>
              <a:gd name="T22" fmla="*/ 704 w 1232"/>
              <a:gd name="T23" fmla="*/ 87 h 1232"/>
              <a:gd name="T24" fmla="*/ 596 w 1232"/>
              <a:gd name="T25" fmla="*/ 357 h 1232"/>
              <a:gd name="T26" fmla="*/ 594 w 1232"/>
              <a:gd name="T27" fmla="*/ 81 h 1232"/>
              <a:gd name="T28" fmla="*/ 379 w 1232"/>
              <a:gd name="T29" fmla="*/ 310 h 1232"/>
              <a:gd name="T30" fmla="*/ 528 w 1232"/>
              <a:gd name="T31" fmla="*/ 87 h 1232"/>
              <a:gd name="T32" fmla="*/ 402 w 1232"/>
              <a:gd name="T33" fmla="*/ 361 h 1232"/>
              <a:gd name="T34" fmla="*/ 596 w 1232"/>
              <a:gd name="T35" fmla="*/ 596 h 1232"/>
              <a:gd name="T36" fmla="*/ 402 w 1232"/>
              <a:gd name="T37" fmla="*/ 361 h 1232"/>
              <a:gd name="T38" fmla="*/ 596 w 1232"/>
              <a:gd name="T39" fmla="*/ 875 h 1232"/>
              <a:gd name="T40" fmla="*/ 359 w 1232"/>
              <a:gd name="T41" fmla="*/ 636 h 1232"/>
              <a:gd name="T42" fmla="*/ 528 w 1232"/>
              <a:gd name="T43" fmla="*/ 1145 h 1232"/>
              <a:gd name="T44" fmla="*/ 394 w 1232"/>
              <a:gd name="T45" fmla="*/ 956 h 1232"/>
              <a:gd name="T46" fmla="*/ 636 w 1232"/>
              <a:gd name="T47" fmla="*/ 1152 h 1232"/>
              <a:gd name="T48" fmla="*/ 800 w 1232"/>
              <a:gd name="T49" fmla="*/ 942 h 1232"/>
              <a:gd name="T50" fmla="*/ 636 w 1232"/>
              <a:gd name="T51" fmla="*/ 1152 h 1232"/>
              <a:gd name="T52" fmla="*/ 964 w 1232"/>
              <a:gd name="T53" fmla="*/ 1023 h 1232"/>
              <a:gd name="T54" fmla="*/ 838 w 1232"/>
              <a:gd name="T55" fmla="*/ 956 h 1232"/>
              <a:gd name="T56" fmla="*/ 636 w 1232"/>
              <a:gd name="T57" fmla="*/ 875 h 1232"/>
              <a:gd name="T58" fmla="*/ 873 w 1232"/>
              <a:gd name="T59" fmla="*/ 636 h 1232"/>
              <a:gd name="T60" fmla="*/ 636 w 1232"/>
              <a:gd name="T61" fmla="*/ 596 h 1232"/>
              <a:gd name="T62" fmla="*/ 830 w 1232"/>
              <a:gd name="T63" fmla="*/ 361 h 1232"/>
              <a:gd name="T64" fmla="*/ 636 w 1232"/>
              <a:gd name="T65" fmla="*/ 596 h 1232"/>
              <a:gd name="T66" fmla="*/ 364 w 1232"/>
              <a:gd name="T67" fmla="*/ 347 h 1232"/>
              <a:gd name="T68" fmla="*/ 80 w 1232"/>
              <a:gd name="T69" fmla="*/ 596 h 1232"/>
              <a:gd name="T70" fmla="*/ 80 w 1232"/>
              <a:gd name="T71" fmla="*/ 636 h 1232"/>
              <a:gd name="T72" fmla="*/ 379 w 1232"/>
              <a:gd name="T73" fmla="*/ 920 h 1232"/>
              <a:gd name="T74" fmla="*/ 80 w 1232"/>
              <a:gd name="T75" fmla="*/ 636 h 1232"/>
              <a:gd name="T76" fmla="*/ 853 w 1232"/>
              <a:gd name="T77" fmla="*/ 920 h 1232"/>
              <a:gd name="T78" fmla="*/ 1152 w 1232"/>
              <a:gd name="T79" fmla="*/ 636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2" h="1232">
                <a:moveTo>
                  <a:pt x="616" y="0"/>
                </a:moveTo>
                <a:cubicBezTo>
                  <a:pt x="276" y="0"/>
                  <a:pt x="0" y="276"/>
                  <a:pt x="0" y="616"/>
                </a:cubicBezTo>
                <a:cubicBezTo>
                  <a:pt x="0" y="956"/>
                  <a:pt x="276" y="1232"/>
                  <a:pt x="616" y="1232"/>
                </a:cubicBezTo>
                <a:cubicBezTo>
                  <a:pt x="956" y="1232"/>
                  <a:pt x="1232" y="956"/>
                  <a:pt x="1232" y="616"/>
                </a:cubicBezTo>
                <a:cubicBezTo>
                  <a:pt x="1232" y="276"/>
                  <a:pt x="956" y="0"/>
                  <a:pt x="616" y="0"/>
                </a:cubicBezTo>
                <a:close/>
                <a:moveTo>
                  <a:pt x="1152" y="596"/>
                </a:moveTo>
                <a:cubicBezTo>
                  <a:pt x="913" y="596"/>
                  <a:pt x="913" y="596"/>
                  <a:pt x="913" y="596"/>
                </a:cubicBezTo>
                <a:cubicBezTo>
                  <a:pt x="911" y="508"/>
                  <a:pt x="895" y="424"/>
                  <a:pt x="868" y="347"/>
                </a:cubicBezTo>
                <a:cubicBezTo>
                  <a:pt x="921" y="325"/>
                  <a:pt x="971" y="295"/>
                  <a:pt x="1016" y="260"/>
                </a:cubicBezTo>
                <a:cubicBezTo>
                  <a:pt x="1096" y="350"/>
                  <a:pt x="1147" y="467"/>
                  <a:pt x="1152" y="596"/>
                </a:cubicBezTo>
                <a:close/>
                <a:moveTo>
                  <a:pt x="594" y="1151"/>
                </a:moveTo>
                <a:cubicBezTo>
                  <a:pt x="528" y="1096"/>
                  <a:pt x="473" y="1025"/>
                  <a:pt x="432" y="942"/>
                </a:cubicBezTo>
                <a:cubicBezTo>
                  <a:pt x="484" y="926"/>
                  <a:pt x="539" y="917"/>
                  <a:pt x="596" y="915"/>
                </a:cubicBezTo>
                <a:cubicBezTo>
                  <a:pt x="596" y="1152"/>
                  <a:pt x="596" y="1152"/>
                  <a:pt x="596" y="1152"/>
                </a:cubicBezTo>
                <a:cubicBezTo>
                  <a:pt x="595" y="1151"/>
                  <a:pt x="595" y="1151"/>
                  <a:pt x="594" y="1151"/>
                </a:cubicBezTo>
                <a:close/>
                <a:moveTo>
                  <a:pt x="638" y="81"/>
                </a:moveTo>
                <a:cubicBezTo>
                  <a:pt x="713" y="143"/>
                  <a:pt x="774" y="227"/>
                  <a:pt x="815" y="324"/>
                </a:cubicBezTo>
                <a:cubicBezTo>
                  <a:pt x="759" y="343"/>
                  <a:pt x="699" y="355"/>
                  <a:pt x="636" y="357"/>
                </a:cubicBezTo>
                <a:cubicBezTo>
                  <a:pt x="636" y="80"/>
                  <a:pt x="636" y="80"/>
                  <a:pt x="636" y="80"/>
                </a:cubicBezTo>
                <a:cubicBezTo>
                  <a:pt x="637" y="81"/>
                  <a:pt x="637" y="81"/>
                  <a:pt x="638" y="81"/>
                </a:cubicBezTo>
                <a:close/>
                <a:moveTo>
                  <a:pt x="704" y="87"/>
                </a:moveTo>
                <a:cubicBezTo>
                  <a:pt x="814" y="106"/>
                  <a:pt x="912" y="157"/>
                  <a:pt x="989" y="231"/>
                </a:cubicBezTo>
                <a:cubicBezTo>
                  <a:pt x="947" y="263"/>
                  <a:pt x="902" y="290"/>
                  <a:pt x="853" y="310"/>
                </a:cubicBezTo>
                <a:cubicBezTo>
                  <a:pt x="816" y="225"/>
                  <a:pt x="766" y="149"/>
                  <a:pt x="704" y="87"/>
                </a:cubicBezTo>
                <a:close/>
                <a:moveTo>
                  <a:pt x="596" y="80"/>
                </a:moveTo>
                <a:cubicBezTo>
                  <a:pt x="596" y="357"/>
                  <a:pt x="596" y="357"/>
                  <a:pt x="596" y="357"/>
                </a:cubicBezTo>
                <a:cubicBezTo>
                  <a:pt x="533" y="355"/>
                  <a:pt x="473" y="343"/>
                  <a:pt x="417" y="324"/>
                </a:cubicBezTo>
                <a:cubicBezTo>
                  <a:pt x="458" y="227"/>
                  <a:pt x="519" y="143"/>
                  <a:pt x="594" y="81"/>
                </a:cubicBezTo>
                <a:cubicBezTo>
                  <a:pt x="595" y="81"/>
                  <a:pt x="595" y="81"/>
                  <a:pt x="596" y="80"/>
                </a:cubicBezTo>
                <a:close/>
                <a:moveTo>
                  <a:pt x="379" y="310"/>
                </a:moveTo>
                <a:cubicBezTo>
                  <a:pt x="330" y="290"/>
                  <a:pt x="285" y="263"/>
                  <a:pt x="243" y="231"/>
                </a:cubicBezTo>
                <a:cubicBezTo>
                  <a:pt x="320" y="157"/>
                  <a:pt x="418" y="106"/>
                  <a:pt x="528" y="87"/>
                </a:cubicBezTo>
                <a:cubicBezTo>
                  <a:pt x="466" y="149"/>
                  <a:pt x="416" y="225"/>
                  <a:pt x="379" y="310"/>
                </a:cubicBezTo>
                <a:close/>
                <a:moveTo>
                  <a:pt x="402" y="361"/>
                </a:moveTo>
                <a:cubicBezTo>
                  <a:pt x="463" y="382"/>
                  <a:pt x="528" y="394"/>
                  <a:pt x="596" y="396"/>
                </a:cubicBezTo>
                <a:cubicBezTo>
                  <a:pt x="596" y="596"/>
                  <a:pt x="596" y="596"/>
                  <a:pt x="596" y="596"/>
                </a:cubicBezTo>
                <a:cubicBezTo>
                  <a:pt x="359" y="596"/>
                  <a:pt x="359" y="596"/>
                  <a:pt x="359" y="596"/>
                </a:cubicBezTo>
                <a:cubicBezTo>
                  <a:pt x="361" y="513"/>
                  <a:pt x="375" y="433"/>
                  <a:pt x="402" y="361"/>
                </a:cubicBezTo>
                <a:close/>
                <a:moveTo>
                  <a:pt x="596" y="636"/>
                </a:moveTo>
                <a:cubicBezTo>
                  <a:pt x="596" y="875"/>
                  <a:pt x="596" y="875"/>
                  <a:pt x="596" y="875"/>
                </a:cubicBezTo>
                <a:cubicBezTo>
                  <a:pt x="533" y="877"/>
                  <a:pt x="473" y="887"/>
                  <a:pt x="416" y="906"/>
                </a:cubicBezTo>
                <a:cubicBezTo>
                  <a:pt x="381" y="824"/>
                  <a:pt x="361" y="733"/>
                  <a:pt x="359" y="636"/>
                </a:cubicBezTo>
                <a:lnTo>
                  <a:pt x="596" y="636"/>
                </a:lnTo>
                <a:close/>
                <a:moveTo>
                  <a:pt x="528" y="1145"/>
                </a:moveTo>
                <a:cubicBezTo>
                  <a:pt x="430" y="1128"/>
                  <a:pt x="340" y="1085"/>
                  <a:pt x="268" y="1023"/>
                </a:cubicBezTo>
                <a:cubicBezTo>
                  <a:pt x="307" y="996"/>
                  <a:pt x="349" y="973"/>
                  <a:pt x="394" y="956"/>
                </a:cubicBezTo>
                <a:cubicBezTo>
                  <a:pt x="429" y="1028"/>
                  <a:pt x="474" y="1091"/>
                  <a:pt x="528" y="1145"/>
                </a:cubicBezTo>
                <a:close/>
                <a:moveTo>
                  <a:pt x="636" y="1152"/>
                </a:moveTo>
                <a:cubicBezTo>
                  <a:pt x="636" y="915"/>
                  <a:pt x="636" y="915"/>
                  <a:pt x="636" y="915"/>
                </a:cubicBezTo>
                <a:cubicBezTo>
                  <a:pt x="693" y="917"/>
                  <a:pt x="748" y="926"/>
                  <a:pt x="800" y="942"/>
                </a:cubicBezTo>
                <a:cubicBezTo>
                  <a:pt x="759" y="1025"/>
                  <a:pt x="704" y="1096"/>
                  <a:pt x="638" y="1151"/>
                </a:cubicBezTo>
                <a:cubicBezTo>
                  <a:pt x="637" y="1151"/>
                  <a:pt x="637" y="1151"/>
                  <a:pt x="636" y="1152"/>
                </a:cubicBezTo>
                <a:close/>
                <a:moveTo>
                  <a:pt x="838" y="956"/>
                </a:moveTo>
                <a:cubicBezTo>
                  <a:pt x="883" y="973"/>
                  <a:pt x="925" y="996"/>
                  <a:pt x="964" y="1023"/>
                </a:cubicBezTo>
                <a:cubicBezTo>
                  <a:pt x="892" y="1085"/>
                  <a:pt x="802" y="1128"/>
                  <a:pt x="704" y="1145"/>
                </a:cubicBezTo>
                <a:cubicBezTo>
                  <a:pt x="758" y="1091"/>
                  <a:pt x="803" y="1028"/>
                  <a:pt x="838" y="956"/>
                </a:cubicBezTo>
                <a:close/>
                <a:moveTo>
                  <a:pt x="816" y="906"/>
                </a:moveTo>
                <a:cubicBezTo>
                  <a:pt x="759" y="887"/>
                  <a:pt x="699" y="877"/>
                  <a:pt x="636" y="875"/>
                </a:cubicBezTo>
                <a:cubicBezTo>
                  <a:pt x="636" y="636"/>
                  <a:pt x="636" y="636"/>
                  <a:pt x="636" y="636"/>
                </a:cubicBezTo>
                <a:cubicBezTo>
                  <a:pt x="873" y="636"/>
                  <a:pt x="873" y="636"/>
                  <a:pt x="873" y="636"/>
                </a:cubicBezTo>
                <a:cubicBezTo>
                  <a:pt x="871" y="733"/>
                  <a:pt x="851" y="824"/>
                  <a:pt x="816" y="906"/>
                </a:cubicBezTo>
                <a:close/>
                <a:moveTo>
                  <a:pt x="636" y="596"/>
                </a:moveTo>
                <a:cubicBezTo>
                  <a:pt x="636" y="396"/>
                  <a:pt x="636" y="396"/>
                  <a:pt x="636" y="396"/>
                </a:cubicBezTo>
                <a:cubicBezTo>
                  <a:pt x="704" y="394"/>
                  <a:pt x="769" y="382"/>
                  <a:pt x="830" y="361"/>
                </a:cubicBezTo>
                <a:cubicBezTo>
                  <a:pt x="857" y="433"/>
                  <a:pt x="871" y="513"/>
                  <a:pt x="873" y="596"/>
                </a:cubicBezTo>
                <a:lnTo>
                  <a:pt x="636" y="596"/>
                </a:lnTo>
                <a:close/>
                <a:moveTo>
                  <a:pt x="216" y="260"/>
                </a:moveTo>
                <a:cubicBezTo>
                  <a:pt x="261" y="295"/>
                  <a:pt x="311" y="325"/>
                  <a:pt x="364" y="347"/>
                </a:cubicBezTo>
                <a:cubicBezTo>
                  <a:pt x="337" y="424"/>
                  <a:pt x="321" y="508"/>
                  <a:pt x="319" y="596"/>
                </a:cubicBezTo>
                <a:cubicBezTo>
                  <a:pt x="80" y="596"/>
                  <a:pt x="80" y="596"/>
                  <a:pt x="80" y="596"/>
                </a:cubicBezTo>
                <a:cubicBezTo>
                  <a:pt x="85" y="467"/>
                  <a:pt x="136" y="350"/>
                  <a:pt x="216" y="260"/>
                </a:cubicBezTo>
                <a:close/>
                <a:moveTo>
                  <a:pt x="80" y="636"/>
                </a:moveTo>
                <a:cubicBezTo>
                  <a:pt x="319" y="636"/>
                  <a:pt x="319" y="636"/>
                  <a:pt x="319" y="636"/>
                </a:cubicBezTo>
                <a:cubicBezTo>
                  <a:pt x="321" y="737"/>
                  <a:pt x="342" y="833"/>
                  <a:pt x="379" y="920"/>
                </a:cubicBezTo>
                <a:cubicBezTo>
                  <a:pt x="328" y="939"/>
                  <a:pt x="281" y="965"/>
                  <a:pt x="238" y="996"/>
                </a:cubicBezTo>
                <a:cubicBezTo>
                  <a:pt x="145" y="903"/>
                  <a:pt x="86" y="776"/>
                  <a:pt x="80" y="636"/>
                </a:cubicBezTo>
                <a:close/>
                <a:moveTo>
                  <a:pt x="994" y="996"/>
                </a:moveTo>
                <a:cubicBezTo>
                  <a:pt x="951" y="965"/>
                  <a:pt x="904" y="939"/>
                  <a:pt x="853" y="920"/>
                </a:cubicBezTo>
                <a:cubicBezTo>
                  <a:pt x="890" y="833"/>
                  <a:pt x="911" y="737"/>
                  <a:pt x="913" y="636"/>
                </a:cubicBezTo>
                <a:cubicBezTo>
                  <a:pt x="1152" y="636"/>
                  <a:pt x="1152" y="636"/>
                  <a:pt x="1152" y="636"/>
                </a:cubicBezTo>
                <a:cubicBezTo>
                  <a:pt x="1146" y="776"/>
                  <a:pt x="1087" y="903"/>
                  <a:pt x="994" y="996"/>
                </a:cubicBezTo>
                <a:close/>
              </a:path>
            </a:pathLst>
          </a:custGeom>
          <a:solidFill>
            <a:schemeClr val="bg1"/>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grpSp>
        <p:nvGrpSpPr>
          <p:cNvPr id="35" name="Group 83"/>
          <p:cNvGrpSpPr/>
          <p:nvPr/>
        </p:nvGrpSpPr>
        <p:grpSpPr>
          <a:xfrm>
            <a:off x="4092897" y="2517253"/>
            <a:ext cx="515833" cy="515833"/>
            <a:chOff x="-2771778" y="66676"/>
            <a:chExt cx="827088" cy="827090"/>
          </a:xfrm>
          <a:solidFill>
            <a:schemeClr val="bg1"/>
          </a:solidFill>
        </p:grpSpPr>
        <p:sp>
          <p:nvSpPr>
            <p:cNvPr id="36" name="Freeform 19"/>
            <p:cNvSpPr>
              <a:spLocks noEditPoints="1"/>
            </p:cNvSpPr>
            <p:nvPr/>
          </p:nvSpPr>
          <p:spPr bwMode="auto">
            <a:xfrm>
              <a:off x="-2771778" y="66676"/>
              <a:ext cx="827088" cy="827090"/>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37" name="Freeform 20"/>
            <p:cNvSpPr>
              <a:spLocks noEditPoints="1"/>
            </p:cNvSpPr>
            <p:nvPr/>
          </p:nvSpPr>
          <p:spPr bwMode="auto">
            <a:xfrm>
              <a:off x="-2538417" y="300039"/>
              <a:ext cx="360363" cy="360364"/>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38" name="Freeform 21"/>
            <p:cNvSpPr>
              <a:spLocks noEditPoints="1"/>
            </p:cNvSpPr>
            <p:nvPr/>
          </p:nvSpPr>
          <p:spPr bwMode="auto">
            <a:xfrm>
              <a:off x="-2460625" y="374650"/>
              <a:ext cx="207963" cy="206376"/>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grpSp>
      <p:sp>
        <p:nvSpPr>
          <p:cNvPr id="39" name="Freeform 8"/>
          <p:cNvSpPr>
            <a:spLocks noEditPoints="1"/>
          </p:cNvSpPr>
          <p:nvPr/>
        </p:nvSpPr>
        <p:spPr bwMode="auto">
          <a:xfrm>
            <a:off x="4638972" y="3970314"/>
            <a:ext cx="504056" cy="442077"/>
          </a:xfrm>
          <a:custGeom>
            <a:avLst/>
            <a:gdLst>
              <a:gd name="T0" fmla="*/ 168 w 336"/>
              <a:gd name="T1" fmla="*/ 0 h 294"/>
              <a:gd name="T2" fmla="*/ 0 w 336"/>
              <a:gd name="T3" fmla="*/ 126 h 294"/>
              <a:gd name="T4" fmla="*/ 74 w 336"/>
              <a:gd name="T5" fmla="*/ 230 h 294"/>
              <a:gd name="T6" fmla="*/ 74 w 336"/>
              <a:gd name="T7" fmla="*/ 231 h 294"/>
              <a:gd name="T8" fmla="*/ 53 w 336"/>
              <a:gd name="T9" fmla="*/ 281 h 294"/>
              <a:gd name="T10" fmla="*/ 53 w 336"/>
              <a:gd name="T11" fmla="*/ 281 h 294"/>
              <a:gd name="T12" fmla="*/ 53 w 336"/>
              <a:gd name="T13" fmla="*/ 284 h 294"/>
              <a:gd name="T14" fmla="*/ 62 w 336"/>
              <a:gd name="T15" fmla="*/ 294 h 294"/>
              <a:gd name="T16" fmla="*/ 65 w 336"/>
              <a:gd name="T17" fmla="*/ 294 h 294"/>
              <a:gd name="T18" fmla="*/ 136 w 336"/>
              <a:gd name="T19" fmla="*/ 250 h 294"/>
              <a:gd name="T20" fmla="*/ 168 w 336"/>
              <a:gd name="T21" fmla="*/ 252 h 294"/>
              <a:gd name="T22" fmla="*/ 336 w 336"/>
              <a:gd name="T23" fmla="*/ 126 h 294"/>
              <a:gd name="T24" fmla="*/ 168 w 336"/>
              <a:gd name="T25" fmla="*/ 0 h 294"/>
              <a:gd name="T26" fmla="*/ 168 w 336"/>
              <a:gd name="T27" fmla="*/ 231 h 294"/>
              <a:gd name="T28" fmla="*/ 139 w 336"/>
              <a:gd name="T29" fmla="*/ 229 h 294"/>
              <a:gd name="T30" fmla="*/ 136 w 336"/>
              <a:gd name="T31" fmla="*/ 229 h 294"/>
              <a:gd name="T32" fmla="*/ 119 w 336"/>
              <a:gd name="T33" fmla="*/ 236 h 294"/>
              <a:gd name="T34" fmla="*/ 87 w 336"/>
              <a:gd name="T35" fmla="*/ 263 h 294"/>
              <a:gd name="T36" fmla="*/ 94 w 336"/>
              <a:gd name="T37" fmla="*/ 232 h 294"/>
              <a:gd name="T38" fmla="*/ 95 w 336"/>
              <a:gd name="T39" fmla="*/ 230 h 294"/>
              <a:gd name="T40" fmla="*/ 83 w 336"/>
              <a:gd name="T41" fmla="*/ 212 h 294"/>
              <a:gd name="T42" fmla="*/ 21 w 336"/>
              <a:gd name="T43" fmla="*/ 126 h 294"/>
              <a:gd name="T44" fmla="*/ 168 w 336"/>
              <a:gd name="T45" fmla="*/ 21 h 294"/>
              <a:gd name="T46" fmla="*/ 315 w 336"/>
              <a:gd name="T47" fmla="*/ 126 h 294"/>
              <a:gd name="T48" fmla="*/ 168 w 336"/>
              <a:gd name="T49" fmla="*/ 23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solidFill>
            <a:schemeClr val="bg1"/>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grpSp>
        <p:nvGrpSpPr>
          <p:cNvPr id="40" name="Group 239"/>
          <p:cNvGrpSpPr/>
          <p:nvPr/>
        </p:nvGrpSpPr>
        <p:grpSpPr>
          <a:xfrm>
            <a:off x="3990411" y="4921244"/>
            <a:ext cx="505779" cy="505678"/>
            <a:chOff x="7938" y="-3175"/>
            <a:chExt cx="8029576" cy="8027988"/>
          </a:xfrm>
          <a:solidFill>
            <a:schemeClr val="bg1"/>
          </a:solidFill>
        </p:grpSpPr>
        <p:sp>
          <p:nvSpPr>
            <p:cNvPr id="41" name="Freeform 23"/>
            <p:cNvSpPr>
              <a:spLocks noEditPoints="1"/>
            </p:cNvSpPr>
            <p:nvPr/>
          </p:nvSpPr>
          <p:spPr bwMode="auto">
            <a:xfrm>
              <a:off x="7938" y="-3175"/>
              <a:ext cx="8029576" cy="8027988"/>
            </a:xfrm>
            <a:custGeom>
              <a:avLst/>
              <a:gdLst>
                <a:gd name="T0" fmla="*/ 818 w 2138"/>
                <a:gd name="T1" fmla="*/ 1635 h 2138"/>
                <a:gd name="T2" fmla="*/ 818 w 2138"/>
                <a:gd name="T3" fmla="*/ 1635 h 2138"/>
                <a:gd name="T4" fmla="*/ 1257 w 2138"/>
                <a:gd name="T5" fmla="*/ 1507 h 2138"/>
                <a:gd name="T6" fmla="*/ 1301 w 2138"/>
                <a:gd name="T7" fmla="*/ 1550 h 2138"/>
                <a:gd name="T8" fmla="*/ 1249 w 2138"/>
                <a:gd name="T9" fmla="*/ 1602 h 2138"/>
                <a:gd name="T10" fmla="*/ 1711 w 2138"/>
                <a:gd name="T11" fmla="*/ 2064 h 2138"/>
                <a:gd name="T12" fmla="*/ 1888 w 2138"/>
                <a:gd name="T13" fmla="*/ 2138 h 2138"/>
                <a:gd name="T14" fmla="*/ 2065 w 2138"/>
                <a:gd name="T15" fmla="*/ 2064 h 2138"/>
                <a:gd name="T16" fmla="*/ 2138 w 2138"/>
                <a:gd name="T17" fmla="*/ 1888 h 2138"/>
                <a:gd name="T18" fmla="*/ 2065 w 2138"/>
                <a:gd name="T19" fmla="*/ 1711 h 2138"/>
                <a:gd name="T20" fmla="*/ 1603 w 2138"/>
                <a:gd name="T21" fmla="*/ 1248 h 2138"/>
                <a:gd name="T22" fmla="*/ 1551 w 2138"/>
                <a:gd name="T23" fmla="*/ 1300 h 2138"/>
                <a:gd name="T24" fmla="*/ 1507 w 2138"/>
                <a:gd name="T25" fmla="*/ 1257 h 2138"/>
                <a:gd name="T26" fmla="*/ 1633 w 2138"/>
                <a:gd name="T27" fmla="*/ 760 h 2138"/>
                <a:gd name="T28" fmla="*/ 1396 w 2138"/>
                <a:gd name="T29" fmla="*/ 239 h 2138"/>
                <a:gd name="T30" fmla="*/ 818 w 2138"/>
                <a:gd name="T31" fmla="*/ 0 h 2138"/>
                <a:gd name="T32" fmla="*/ 240 w 2138"/>
                <a:gd name="T33" fmla="*/ 239 h 2138"/>
                <a:gd name="T34" fmla="*/ 0 w 2138"/>
                <a:gd name="T35" fmla="*/ 817 h 2138"/>
                <a:gd name="T36" fmla="*/ 240 w 2138"/>
                <a:gd name="T37" fmla="*/ 1395 h 2138"/>
                <a:gd name="T38" fmla="*/ 818 w 2138"/>
                <a:gd name="T39" fmla="*/ 1635 h 2138"/>
                <a:gd name="T40" fmla="*/ 2009 w 2138"/>
                <a:gd name="T41" fmla="*/ 1888 h 2138"/>
                <a:gd name="T42" fmla="*/ 1973 w 2138"/>
                <a:gd name="T43" fmla="*/ 1973 h 2138"/>
                <a:gd name="T44" fmla="*/ 1888 w 2138"/>
                <a:gd name="T45" fmla="*/ 2008 h 2138"/>
                <a:gd name="T46" fmla="*/ 1803 w 2138"/>
                <a:gd name="T47" fmla="*/ 1973 h 2138"/>
                <a:gd name="T48" fmla="*/ 1444 w 2138"/>
                <a:gd name="T49" fmla="*/ 1614 h 2138"/>
                <a:gd name="T50" fmla="*/ 1614 w 2138"/>
                <a:gd name="T51" fmla="*/ 1444 h 2138"/>
                <a:gd name="T52" fmla="*/ 1973 w 2138"/>
                <a:gd name="T53" fmla="*/ 1802 h 2138"/>
                <a:gd name="T54" fmla="*/ 2009 w 2138"/>
                <a:gd name="T55" fmla="*/ 1888 h 2138"/>
                <a:gd name="T56" fmla="*/ 1392 w 2138"/>
                <a:gd name="T57" fmla="*/ 1459 h 2138"/>
                <a:gd name="T58" fmla="*/ 1361 w 2138"/>
                <a:gd name="T59" fmla="*/ 1427 h 2138"/>
                <a:gd name="T60" fmla="*/ 1362 w 2138"/>
                <a:gd name="T61" fmla="*/ 1427 h 2138"/>
                <a:gd name="T62" fmla="*/ 1377 w 2138"/>
                <a:gd name="T63" fmla="*/ 1413 h 2138"/>
                <a:gd name="T64" fmla="*/ 1380 w 2138"/>
                <a:gd name="T65" fmla="*/ 1410 h 2138"/>
                <a:gd name="T66" fmla="*/ 1396 w 2138"/>
                <a:gd name="T67" fmla="*/ 1395 h 2138"/>
                <a:gd name="T68" fmla="*/ 1411 w 2138"/>
                <a:gd name="T69" fmla="*/ 1380 h 2138"/>
                <a:gd name="T70" fmla="*/ 1413 w 2138"/>
                <a:gd name="T71" fmla="*/ 1377 h 2138"/>
                <a:gd name="T72" fmla="*/ 1428 w 2138"/>
                <a:gd name="T73" fmla="*/ 1361 h 2138"/>
                <a:gd name="T74" fmla="*/ 1428 w 2138"/>
                <a:gd name="T75" fmla="*/ 1361 h 2138"/>
                <a:gd name="T76" fmla="*/ 1459 w 2138"/>
                <a:gd name="T77" fmla="*/ 1392 h 2138"/>
                <a:gd name="T78" fmla="*/ 1392 w 2138"/>
                <a:gd name="T79" fmla="*/ 1459 h 2138"/>
                <a:gd name="T80" fmla="*/ 331 w 2138"/>
                <a:gd name="T81" fmla="*/ 331 h 2138"/>
                <a:gd name="T82" fmla="*/ 818 w 2138"/>
                <a:gd name="T83" fmla="*/ 129 h 2138"/>
                <a:gd name="T84" fmla="*/ 1304 w 2138"/>
                <a:gd name="T85" fmla="*/ 331 h 2138"/>
                <a:gd name="T86" fmla="*/ 1504 w 2138"/>
                <a:gd name="T87" fmla="*/ 769 h 2138"/>
                <a:gd name="T88" fmla="*/ 1371 w 2138"/>
                <a:gd name="T89" fmla="*/ 1226 h 2138"/>
                <a:gd name="T90" fmla="*/ 1371 w 2138"/>
                <a:gd name="T91" fmla="*/ 1226 h 2138"/>
                <a:gd name="T92" fmla="*/ 1304 w 2138"/>
                <a:gd name="T93" fmla="*/ 1303 h 2138"/>
                <a:gd name="T94" fmla="*/ 1280 w 2138"/>
                <a:gd name="T95" fmla="*/ 1326 h 2138"/>
                <a:gd name="T96" fmla="*/ 1226 w 2138"/>
                <a:gd name="T97" fmla="*/ 1370 h 2138"/>
                <a:gd name="T98" fmla="*/ 818 w 2138"/>
                <a:gd name="T99" fmla="*/ 1505 h 2138"/>
                <a:gd name="T100" fmla="*/ 331 w 2138"/>
                <a:gd name="T101" fmla="*/ 1303 h 2138"/>
                <a:gd name="T102" fmla="*/ 331 w 2138"/>
                <a:gd name="T103" fmla="*/ 331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8" h="2138">
                  <a:moveTo>
                    <a:pt x="818" y="1635"/>
                  </a:moveTo>
                  <a:cubicBezTo>
                    <a:pt x="818" y="1635"/>
                    <a:pt x="818" y="1635"/>
                    <a:pt x="818" y="1635"/>
                  </a:cubicBezTo>
                  <a:cubicBezTo>
                    <a:pt x="975" y="1635"/>
                    <a:pt x="1126" y="1590"/>
                    <a:pt x="1257" y="1507"/>
                  </a:cubicBezTo>
                  <a:cubicBezTo>
                    <a:pt x="1301" y="1550"/>
                    <a:pt x="1301" y="1550"/>
                    <a:pt x="1301" y="1550"/>
                  </a:cubicBezTo>
                  <a:cubicBezTo>
                    <a:pt x="1249" y="1602"/>
                    <a:pt x="1249" y="1602"/>
                    <a:pt x="1249" y="1602"/>
                  </a:cubicBezTo>
                  <a:cubicBezTo>
                    <a:pt x="1711" y="2064"/>
                    <a:pt x="1711" y="2064"/>
                    <a:pt x="1711" y="2064"/>
                  </a:cubicBezTo>
                  <a:cubicBezTo>
                    <a:pt x="1758" y="2112"/>
                    <a:pt x="1821" y="2138"/>
                    <a:pt x="1888" y="2138"/>
                  </a:cubicBezTo>
                  <a:cubicBezTo>
                    <a:pt x="1955" y="2138"/>
                    <a:pt x="2018" y="2112"/>
                    <a:pt x="2065" y="2064"/>
                  </a:cubicBezTo>
                  <a:cubicBezTo>
                    <a:pt x="2112" y="2017"/>
                    <a:pt x="2138" y="1954"/>
                    <a:pt x="2138" y="1888"/>
                  </a:cubicBezTo>
                  <a:cubicBezTo>
                    <a:pt x="2138" y="1821"/>
                    <a:pt x="2112" y="1758"/>
                    <a:pt x="2065" y="1711"/>
                  </a:cubicBezTo>
                  <a:cubicBezTo>
                    <a:pt x="1603" y="1248"/>
                    <a:pt x="1603" y="1248"/>
                    <a:pt x="1603" y="1248"/>
                  </a:cubicBezTo>
                  <a:cubicBezTo>
                    <a:pt x="1551" y="1300"/>
                    <a:pt x="1551" y="1300"/>
                    <a:pt x="1551" y="1300"/>
                  </a:cubicBezTo>
                  <a:cubicBezTo>
                    <a:pt x="1507" y="1257"/>
                    <a:pt x="1507" y="1257"/>
                    <a:pt x="1507" y="1257"/>
                  </a:cubicBezTo>
                  <a:cubicBezTo>
                    <a:pt x="1601" y="1110"/>
                    <a:pt x="1645" y="935"/>
                    <a:pt x="1633" y="760"/>
                  </a:cubicBezTo>
                  <a:cubicBezTo>
                    <a:pt x="1619" y="563"/>
                    <a:pt x="1535" y="379"/>
                    <a:pt x="1396" y="239"/>
                  </a:cubicBezTo>
                  <a:cubicBezTo>
                    <a:pt x="1241" y="85"/>
                    <a:pt x="1036" y="0"/>
                    <a:pt x="818" y="0"/>
                  </a:cubicBezTo>
                  <a:cubicBezTo>
                    <a:pt x="599" y="0"/>
                    <a:pt x="394" y="85"/>
                    <a:pt x="240" y="239"/>
                  </a:cubicBezTo>
                  <a:cubicBezTo>
                    <a:pt x="85" y="394"/>
                    <a:pt x="0" y="599"/>
                    <a:pt x="0" y="817"/>
                  </a:cubicBezTo>
                  <a:cubicBezTo>
                    <a:pt x="0" y="1036"/>
                    <a:pt x="85" y="1241"/>
                    <a:pt x="240" y="1395"/>
                  </a:cubicBezTo>
                  <a:cubicBezTo>
                    <a:pt x="394" y="1550"/>
                    <a:pt x="599" y="1635"/>
                    <a:pt x="818" y="1635"/>
                  </a:cubicBezTo>
                  <a:close/>
                  <a:moveTo>
                    <a:pt x="2009" y="1888"/>
                  </a:moveTo>
                  <a:cubicBezTo>
                    <a:pt x="2009" y="1920"/>
                    <a:pt x="1996" y="1950"/>
                    <a:pt x="1973" y="1973"/>
                  </a:cubicBezTo>
                  <a:cubicBezTo>
                    <a:pt x="1950" y="1996"/>
                    <a:pt x="1920" y="2008"/>
                    <a:pt x="1888" y="2008"/>
                  </a:cubicBezTo>
                  <a:cubicBezTo>
                    <a:pt x="1856" y="2008"/>
                    <a:pt x="1826" y="1996"/>
                    <a:pt x="1803" y="1973"/>
                  </a:cubicBezTo>
                  <a:cubicBezTo>
                    <a:pt x="1444" y="1614"/>
                    <a:pt x="1444" y="1614"/>
                    <a:pt x="1444" y="1614"/>
                  </a:cubicBezTo>
                  <a:cubicBezTo>
                    <a:pt x="1614" y="1444"/>
                    <a:pt x="1614" y="1444"/>
                    <a:pt x="1614" y="1444"/>
                  </a:cubicBezTo>
                  <a:cubicBezTo>
                    <a:pt x="1973" y="1802"/>
                    <a:pt x="1973" y="1802"/>
                    <a:pt x="1973" y="1802"/>
                  </a:cubicBezTo>
                  <a:cubicBezTo>
                    <a:pt x="1996" y="1825"/>
                    <a:pt x="2009" y="1855"/>
                    <a:pt x="2009" y="1888"/>
                  </a:cubicBezTo>
                  <a:close/>
                  <a:moveTo>
                    <a:pt x="1392" y="1459"/>
                  </a:moveTo>
                  <a:cubicBezTo>
                    <a:pt x="1361" y="1427"/>
                    <a:pt x="1361" y="1427"/>
                    <a:pt x="1361" y="1427"/>
                  </a:cubicBezTo>
                  <a:cubicBezTo>
                    <a:pt x="1361" y="1427"/>
                    <a:pt x="1362" y="1427"/>
                    <a:pt x="1362" y="1427"/>
                  </a:cubicBezTo>
                  <a:cubicBezTo>
                    <a:pt x="1367" y="1422"/>
                    <a:pt x="1372" y="1418"/>
                    <a:pt x="1377" y="1413"/>
                  </a:cubicBezTo>
                  <a:cubicBezTo>
                    <a:pt x="1378" y="1412"/>
                    <a:pt x="1379" y="1411"/>
                    <a:pt x="1380" y="1410"/>
                  </a:cubicBezTo>
                  <a:cubicBezTo>
                    <a:pt x="1385" y="1405"/>
                    <a:pt x="1391" y="1400"/>
                    <a:pt x="1396" y="1395"/>
                  </a:cubicBezTo>
                  <a:cubicBezTo>
                    <a:pt x="1401" y="1390"/>
                    <a:pt x="1406" y="1385"/>
                    <a:pt x="1411" y="1380"/>
                  </a:cubicBezTo>
                  <a:cubicBezTo>
                    <a:pt x="1411" y="1379"/>
                    <a:pt x="1412" y="1378"/>
                    <a:pt x="1413" y="1377"/>
                  </a:cubicBezTo>
                  <a:cubicBezTo>
                    <a:pt x="1418" y="1372"/>
                    <a:pt x="1423" y="1366"/>
                    <a:pt x="1428" y="1361"/>
                  </a:cubicBezTo>
                  <a:cubicBezTo>
                    <a:pt x="1428" y="1361"/>
                    <a:pt x="1428" y="1361"/>
                    <a:pt x="1428" y="1361"/>
                  </a:cubicBezTo>
                  <a:cubicBezTo>
                    <a:pt x="1459" y="1392"/>
                    <a:pt x="1459" y="1392"/>
                    <a:pt x="1459" y="1392"/>
                  </a:cubicBezTo>
                  <a:lnTo>
                    <a:pt x="1392" y="1459"/>
                  </a:lnTo>
                  <a:close/>
                  <a:moveTo>
                    <a:pt x="331" y="331"/>
                  </a:moveTo>
                  <a:cubicBezTo>
                    <a:pt x="461" y="201"/>
                    <a:pt x="634" y="129"/>
                    <a:pt x="818" y="129"/>
                  </a:cubicBezTo>
                  <a:cubicBezTo>
                    <a:pt x="1001" y="129"/>
                    <a:pt x="1174" y="201"/>
                    <a:pt x="1304" y="331"/>
                  </a:cubicBezTo>
                  <a:cubicBezTo>
                    <a:pt x="1421" y="448"/>
                    <a:pt x="1492" y="604"/>
                    <a:pt x="1504" y="769"/>
                  </a:cubicBezTo>
                  <a:cubicBezTo>
                    <a:pt x="1515" y="932"/>
                    <a:pt x="1468" y="1095"/>
                    <a:pt x="1371" y="1226"/>
                  </a:cubicBezTo>
                  <a:cubicBezTo>
                    <a:pt x="1371" y="1226"/>
                    <a:pt x="1371" y="1226"/>
                    <a:pt x="1371" y="1226"/>
                  </a:cubicBezTo>
                  <a:cubicBezTo>
                    <a:pt x="1351" y="1253"/>
                    <a:pt x="1328" y="1279"/>
                    <a:pt x="1304" y="1303"/>
                  </a:cubicBezTo>
                  <a:cubicBezTo>
                    <a:pt x="1296" y="1311"/>
                    <a:pt x="1288" y="1319"/>
                    <a:pt x="1280" y="1326"/>
                  </a:cubicBezTo>
                  <a:cubicBezTo>
                    <a:pt x="1263" y="1342"/>
                    <a:pt x="1245" y="1357"/>
                    <a:pt x="1226" y="1370"/>
                  </a:cubicBezTo>
                  <a:cubicBezTo>
                    <a:pt x="1107" y="1458"/>
                    <a:pt x="966" y="1505"/>
                    <a:pt x="818" y="1505"/>
                  </a:cubicBezTo>
                  <a:cubicBezTo>
                    <a:pt x="634" y="1505"/>
                    <a:pt x="461" y="1433"/>
                    <a:pt x="331" y="1303"/>
                  </a:cubicBezTo>
                  <a:cubicBezTo>
                    <a:pt x="63" y="1035"/>
                    <a:pt x="63" y="599"/>
                    <a:pt x="331" y="3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42" name="Freeform 24"/>
            <p:cNvSpPr>
              <a:spLocks noEditPoints="1"/>
            </p:cNvSpPr>
            <p:nvPr/>
          </p:nvSpPr>
          <p:spPr bwMode="auto">
            <a:xfrm>
              <a:off x="788989" y="976308"/>
              <a:ext cx="4578350" cy="4176720"/>
            </a:xfrm>
            <a:custGeom>
              <a:avLst/>
              <a:gdLst>
                <a:gd name="T0" fmla="*/ 577 w 1219"/>
                <a:gd name="T1" fmla="*/ 1111 h 1112"/>
                <a:gd name="T2" fmla="*/ 577 w 1219"/>
                <a:gd name="T3" fmla="*/ 1112 h 1112"/>
                <a:gd name="T4" fmla="*/ 610 w 1219"/>
                <a:gd name="T5" fmla="*/ 1112 h 1112"/>
                <a:gd name="T6" fmla="*/ 940 w 1219"/>
                <a:gd name="T7" fmla="*/ 1003 h 1112"/>
                <a:gd name="T8" fmla="*/ 1002 w 1219"/>
                <a:gd name="T9" fmla="*/ 949 h 1112"/>
                <a:gd name="T10" fmla="*/ 1057 w 1219"/>
                <a:gd name="T11" fmla="*/ 886 h 1112"/>
                <a:gd name="T12" fmla="*/ 1003 w 1219"/>
                <a:gd name="T13" fmla="*/ 163 h 1112"/>
                <a:gd name="T14" fmla="*/ 610 w 1219"/>
                <a:gd name="T15" fmla="*/ 0 h 1112"/>
                <a:gd name="T16" fmla="*/ 217 w 1219"/>
                <a:gd name="T17" fmla="*/ 163 h 1112"/>
                <a:gd name="T18" fmla="*/ 217 w 1219"/>
                <a:gd name="T19" fmla="*/ 949 h 1112"/>
                <a:gd name="T20" fmla="*/ 577 w 1219"/>
                <a:gd name="T21" fmla="*/ 1111 h 1112"/>
                <a:gd name="T22" fmla="*/ 262 w 1219"/>
                <a:gd name="T23" fmla="*/ 209 h 1112"/>
                <a:gd name="T24" fmla="*/ 610 w 1219"/>
                <a:gd name="T25" fmla="*/ 65 h 1112"/>
                <a:gd name="T26" fmla="*/ 957 w 1219"/>
                <a:gd name="T27" fmla="*/ 209 h 1112"/>
                <a:gd name="T28" fmla="*/ 1005 w 1219"/>
                <a:gd name="T29" fmla="*/ 848 h 1112"/>
                <a:gd name="T30" fmla="*/ 957 w 1219"/>
                <a:gd name="T31" fmla="*/ 903 h 1112"/>
                <a:gd name="T32" fmla="*/ 901 w 1219"/>
                <a:gd name="T33" fmla="*/ 951 h 1112"/>
                <a:gd name="T34" fmla="*/ 612 w 1219"/>
                <a:gd name="T35" fmla="*/ 1047 h 1112"/>
                <a:gd name="T36" fmla="*/ 610 w 1219"/>
                <a:gd name="T37" fmla="*/ 1047 h 1112"/>
                <a:gd name="T38" fmla="*/ 262 w 1219"/>
                <a:gd name="T39" fmla="*/ 903 h 1112"/>
                <a:gd name="T40" fmla="*/ 262 w 1219"/>
                <a:gd name="T41" fmla="*/ 209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9" h="1112">
                  <a:moveTo>
                    <a:pt x="577" y="1111"/>
                  </a:moveTo>
                  <a:cubicBezTo>
                    <a:pt x="577" y="1112"/>
                    <a:pt x="577" y="1112"/>
                    <a:pt x="577" y="1112"/>
                  </a:cubicBezTo>
                  <a:cubicBezTo>
                    <a:pt x="610" y="1112"/>
                    <a:pt x="610" y="1112"/>
                    <a:pt x="610" y="1112"/>
                  </a:cubicBezTo>
                  <a:cubicBezTo>
                    <a:pt x="730" y="1112"/>
                    <a:pt x="844" y="1074"/>
                    <a:pt x="940" y="1003"/>
                  </a:cubicBezTo>
                  <a:cubicBezTo>
                    <a:pt x="962" y="987"/>
                    <a:pt x="983" y="969"/>
                    <a:pt x="1002" y="949"/>
                  </a:cubicBezTo>
                  <a:cubicBezTo>
                    <a:pt x="1022" y="930"/>
                    <a:pt x="1040" y="908"/>
                    <a:pt x="1057" y="886"/>
                  </a:cubicBezTo>
                  <a:cubicBezTo>
                    <a:pt x="1219" y="667"/>
                    <a:pt x="1196" y="356"/>
                    <a:pt x="1003" y="163"/>
                  </a:cubicBezTo>
                  <a:cubicBezTo>
                    <a:pt x="898" y="58"/>
                    <a:pt x="758" y="0"/>
                    <a:pt x="610" y="0"/>
                  </a:cubicBezTo>
                  <a:cubicBezTo>
                    <a:pt x="461" y="0"/>
                    <a:pt x="322" y="58"/>
                    <a:pt x="217" y="163"/>
                  </a:cubicBezTo>
                  <a:cubicBezTo>
                    <a:pt x="0" y="380"/>
                    <a:pt x="0" y="732"/>
                    <a:pt x="217" y="949"/>
                  </a:cubicBezTo>
                  <a:cubicBezTo>
                    <a:pt x="314" y="1046"/>
                    <a:pt x="441" y="1103"/>
                    <a:pt x="577" y="1111"/>
                  </a:cubicBezTo>
                  <a:close/>
                  <a:moveTo>
                    <a:pt x="262" y="209"/>
                  </a:moveTo>
                  <a:cubicBezTo>
                    <a:pt x="355" y="116"/>
                    <a:pt x="478" y="65"/>
                    <a:pt x="610" y="65"/>
                  </a:cubicBezTo>
                  <a:cubicBezTo>
                    <a:pt x="741" y="65"/>
                    <a:pt x="864" y="116"/>
                    <a:pt x="957" y="209"/>
                  </a:cubicBezTo>
                  <a:cubicBezTo>
                    <a:pt x="1127" y="380"/>
                    <a:pt x="1148" y="654"/>
                    <a:pt x="1005" y="848"/>
                  </a:cubicBezTo>
                  <a:cubicBezTo>
                    <a:pt x="990" y="867"/>
                    <a:pt x="974" y="886"/>
                    <a:pt x="957" y="903"/>
                  </a:cubicBezTo>
                  <a:cubicBezTo>
                    <a:pt x="939" y="921"/>
                    <a:pt x="921" y="937"/>
                    <a:pt x="901" y="951"/>
                  </a:cubicBezTo>
                  <a:cubicBezTo>
                    <a:pt x="817" y="1013"/>
                    <a:pt x="717" y="1046"/>
                    <a:pt x="612" y="1047"/>
                  </a:cubicBezTo>
                  <a:cubicBezTo>
                    <a:pt x="610" y="1047"/>
                    <a:pt x="610" y="1047"/>
                    <a:pt x="610" y="1047"/>
                  </a:cubicBezTo>
                  <a:cubicBezTo>
                    <a:pt x="478" y="1047"/>
                    <a:pt x="355" y="996"/>
                    <a:pt x="262" y="903"/>
                  </a:cubicBezTo>
                  <a:cubicBezTo>
                    <a:pt x="71" y="712"/>
                    <a:pt x="71" y="400"/>
                    <a:pt x="262" y="2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grpSp>
      <p:grpSp>
        <p:nvGrpSpPr>
          <p:cNvPr id="43" name="Группа 45"/>
          <p:cNvGrpSpPr/>
          <p:nvPr/>
        </p:nvGrpSpPr>
        <p:grpSpPr>
          <a:xfrm>
            <a:off x="2334089" y="4440560"/>
            <a:ext cx="566046" cy="493136"/>
            <a:chOff x="4400549" y="1949450"/>
            <a:chExt cx="3389314" cy="2952750"/>
          </a:xfrm>
          <a:solidFill>
            <a:schemeClr val="bg1"/>
          </a:solidFill>
        </p:grpSpPr>
        <p:sp>
          <p:nvSpPr>
            <p:cNvPr id="44" name="Freeform 449"/>
            <p:cNvSpPr/>
            <p:nvPr/>
          </p:nvSpPr>
          <p:spPr bwMode="auto">
            <a:xfrm>
              <a:off x="4400549" y="1949450"/>
              <a:ext cx="2254250" cy="866773"/>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ln>
          </p:spPr>
          <p:txBody>
            <a:bodyPr vert="horz" wrap="square" lIns="101600" tIns="50800" rIns="101600" bIns="50800" numCol="1" anchor="t" anchorCtr="0" compatLnSpc="1"/>
            <a:lstStyle/>
            <a:p>
              <a:endParaRPr lang="ru-RU" sz="1560">
                <a:solidFill>
                  <a:schemeClr val="tx1">
                    <a:lumMod val="75000"/>
                    <a:lumOff val="25000"/>
                  </a:schemeClr>
                </a:solidFill>
              </a:endParaRPr>
            </a:p>
          </p:txBody>
        </p:sp>
        <p:sp>
          <p:nvSpPr>
            <p:cNvPr id="45" name="Freeform 450"/>
            <p:cNvSpPr/>
            <p:nvPr/>
          </p:nvSpPr>
          <p:spPr bwMode="auto">
            <a:xfrm>
              <a:off x="4400549" y="2689224"/>
              <a:ext cx="2254250" cy="554036"/>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ln>
          </p:spPr>
          <p:txBody>
            <a:bodyPr vert="horz" wrap="square" lIns="101600" tIns="50800" rIns="101600" bIns="50800" numCol="1" anchor="t" anchorCtr="0" compatLnSpc="1"/>
            <a:lstStyle/>
            <a:p>
              <a:endParaRPr lang="ru-RU" sz="1560">
                <a:solidFill>
                  <a:schemeClr val="tx1">
                    <a:lumMod val="75000"/>
                    <a:lumOff val="25000"/>
                  </a:schemeClr>
                </a:solidFill>
              </a:endParaRPr>
            </a:p>
          </p:txBody>
        </p:sp>
        <p:sp>
          <p:nvSpPr>
            <p:cNvPr id="46" name="Freeform 451"/>
            <p:cNvSpPr/>
            <p:nvPr/>
          </p:nvSpPr>
          <p:spPr bwMode="auto">
            <a:xfrm>
              <a:off x="4400549" y="3983040"/>
              <a:ext cx="1557341" cy="546102"/>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ln>
          </p:spPr>
          <p:txBody>
            <a:bodyPr vert="horz" wrap="square" lIns="101600" tIns="50800" rIns="101600" bIns="50800" numCol="1" anchor="t" anchorCtr="0" compatLnSpc="1"/>
            <a:lstStyle/>
            <a:p>
              <a:endParaRPr lang="ru-RU" sz="1560">
                <a:solidFill>
                  <a:schemeClr val="tx1">
                    <a:lumMod val="75000"/>
                    <a:lumOff val="25000"/>
                  </a:schemeClr>
                </a:solidFill>
              </a:endParaRPr>
            </a:p>
          </p:txBody>
        </p:sp>
        <p:sp>
          <p:nvSpPr>
            <p:cNvPr id="47" name="Freeform 452"/>
            <p:cNvSpPr/>
            <p:nvPr/>
          </p:nvSpPr>
          <p:spPr bwMode="auto">
            <a:xfrm>
              <a:off x="4400549" y="3551237"/>
              <a:ext cx="1455736" cy="549276"/>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ln>
          </p:spPr>
          <p:txBody>
            <a:bodyPr vert="horz" wrap="square" lIns="101600" tIns="50800" rIns="101600" bIns="50800" numCol="1" anchor="t" anchorCtr="0" compatLnSpc="1"/>
            <a:lstStyle/>
            <a:p>
              <a:endParaRPr lang="ru-RU" sz="1560">
                <a:solidFill>
                  <a:schemeClr val="tx1">
                    <a:lumMod val="75000"/>
                    <a:lumOff val="25000"/>
                  </a:schemeClr>
                </a:solidFill>
              </a:endParaRPr>
            </a:p>
          </p:txBody>
        </p:sp>
        <p:sp>
          <p:nvSpPr>
            <p:cNvPr id="48" name="Freeform 453"/>
            <p:cNvSpPr/>
            <p:nvPr/>
          </p:nvSpPr>
          <p:spPr bwMode="auto">
            <a:xfrm>
              <a:off x="4400549" y="3119440"/>
              <a:ext cx="1754187" cy="55244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ln>
          </p:spPr>
          <p:txBody>
            <a:bodyPr vert="horz" wrap="square" lIns="101600" tIns="50800" rIns="101600" bIns="50800" numCol="1" anchor="t" anchorCtr="0" compatLnSpc="1"/>
            <a:lstStyle/>
            <a:p>
              <a:endParaRPr lang="ru-RU" sz="1560">
                <a:solidFill>
                  <a:schemeClr val="tx1">
                    <a:lumMod val="75000"/>
                    <a:lumOff val="25000"/>
                  </a:schemeClr>
                </a:solidFill>
              </a:endParaRPr>
            </a:p>
          </p:txBody>
        </p:sp>
        <p:sp>
          <p:nvSpPr>
            <p:cNvPr id="49" name="Freeform 454"/>
            <p:cNvSpPr/>
            <p:nvPr/>
          </p:nvSpPr>
          <p:spPr bwMode="auto">
            <a:xfrm>
              <a:off x="6689725" y="3567110"/>
              <a:ext cx="454023" cy="925513"/>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ln>
          </p:spPr>
          <p:txBody>
            <a:bodyPr vert="horz" wrap="square" lIns="101600" tIns="50800" rIns="101600" bIns="50800" numCol="1" anchor="t" anchorCtr="0" compatLnSpc="1"/>
            <a:lstStyle/>
            <a:p>
              <a:endParaRPr lang="ru-RU" sz="1560">
                <a:solidFill>
                  <a:schemeClr val="tx1">
                    <a:lumMod val="75000"/>
                    <a:lumOff val="25000"/>
                  </a:schemeClr>
                </a:solidFill>
              </a:endParaRPr>
            </a:p>
          </p:txBody>
        </p:sp>
        <p:sp>
          <p:nvSpPr>
            <p:cNvPr id="50" name="Freeform 455"/>
            <p:cNvSpPr>
              <a:spLocks noEditPoints="1"/>
            </p:cNvSpPr>
            <p:nvPr/>
          </p:nvSpPr>
          <p:spPr bwMode="auto">
            <a:xfrm>
              <a:off x="6043610" y="3155947"/>
              <a:ext cx="1746253" cy="1746253"/>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ln>
          </p:spPr>
          <p:txBody>
            <a:bodyPr vert="horz" wrap="square" lIns="101600" tIns="50800" rIns="101600" bIns="50800" numCol="1" anchor="t" anchorCtr="0" compatLnSpc="1"/>
            <a:lstStyle/>
            <a:p>
              <a:endParaRPr lang="ru-RU" sz="1560">
                <a:solidFill>
                  <a:schemeClr val="tx1">
                    <a:lumMod val="75000"/>
                    <a:lumOff val="25000"/>
                  </a:schemeClr>
                </a:solidFill>
              </a:endParaRPr>
            </a:p>
          </p:txBody>
        </p:sp>
      </p:grpSp>
      <p:sp>
        <p:nvSpPr>
          <p:cNvPr id="51" name="文本框 50"/>
          <p:cNvSpPr txBox="1"/>
          <p:nvPr/>
        </p:nvSpPr>
        <p:spPr>
          <a:xfrm>
            <a:off x="6873892" y="2375615"/>
            <a:ext cx="3400408"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6873892" y="3015895"/>
            <a:ext cx="3400408"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6873892" y="3656175"/>
            <a:ext cx="3400408"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6873892" y="4296455"/>
            <a:ext cx="3400408"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6873892" y="4936735"/>
            <a:ext cx="3400408"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BF9"/>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b="19524"/>
          <a:stretch>
            <a:fillRect/>
          </a:stretch>
        </p:blipFill>
        <p:spPr>
          <a:xfrm rot="16200000">
            <a:off x="750753" y="-750752"/>
            <a:ext cx="7250609" cy="8752114"/>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5239" t="5714" r="8097" b="5240"/>
          <a:stretch>
            <a:fillRect/>
          </a:stretch>
        </p:blipFill>
        <p:spPr>
          <a:xfrm rot="16200000" flipH="1">
            <a:off x="3911093" y="-457255"/>
            <a:ext cx="4369812" cy="7772510"/>
          </a:xfrm>
          <a:prstGeom prst="rect">
            <a:avLst/>
          </a:prstGeom>
          <a:effectLst>
            <a:outerShdw blurRad="63500" sx="102000" sy="102000" algn="ctr" rotWithShape="0">
              <a:schemeClr val="tx1">
                <a:lumMod val="50000"/>
                <a:lumOff val="50000"/>
                <a:alpha val="40000"/>
              </a:schemeClr>
            </a:outerShdw>
          </a:effectLst>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24882" t="30786" r="57988" b="57485"/>
          <a:stretch>
            <a:fillRect/>
          </a:stretch>
        </p:blipFill>
        <p:spPr>
          <a:xfrm>
            <a:off x="10651575" y="0"/>
            <a:ext cx="1540423" cy="1582058"/>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t="56084" r="46191"/>
          <a:stretch>
            <a:fillRect/>
          </a:stretch>
        </p:blipFill>
        <p:spPr>
          <a:xfrm flipH="1">
            <a:off x="8946436" y="3701143"/>
            <a:ext cx="2578847" cy="3156857"/>
          </a:xfrm>
          <a:prstGeom prst="rect">
            <a:avLst/>
          </a:prstGeom>
        </p:spPr>
      </p:pic>
      <p:sp>
        <p:nvSpPr>
          <p:cNvPr id="17" name="文本框 16"/>
          <p:cNvSpPr txBox="1"/>
          <p:nvPr/>
        </p:nvSpPr>
        <p:spPr>
          <a:xfrm>
            <a:off x="3543033" y="2563029"/>
            <a:ext cx="1612937" cy="923330"/>
          </a:xfrm>
          <a:prstGeom prst="rect">
            <a:avLst/>
          </a:prstGeom>
          <a:noFill/>
        </p:spPr>
        <p:txBody>
          <a:bodyPr wrap="square" rtlCol="0">
            <a:spAutoFit/>
          </a:bodyPr>
          <a:lstStyle/>
          <a:p>
            <a:pPr algn="ctr"/>
            <a:r>
              <a:rPr lang="zh-CN" altLang="en-US" sz="5400" dirty="0" smtClean="0">
                <a:solidFill>
                  <a:srgbClr val="699155"/>
                </a:solidFill>
                <a:latin typeface="微软雅黑" panose="020B0503020204020204" pitchFamily="34" charset="-122"/>
                <a:ea typeface="微软雅黑" panose="020B0503020204020204" pitchFamily="34" charset="-122"/>
              </a:rPr>
              <a:t>目录</a:t>
            </a:r>
            <a:endParaRPr lang="zh-CN" altLang="en-US" sz="5400" dirty="0">
              <a:solidFill>
                <a:srgbClr val="699155"/>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3543033" y="3457337"/>
            <a:ext cx="1612937" cy="400110"/>
          </a:xfrm>
          <a:prstGeom prst="rect">
            <a:avLst/>
          </a:prstGeom>
          <a:noFill/>
        </p:spPr>
        <p:txBody>
          <a:bodyPr wrap="square" rtlCol="0">
            <a:spAutoFit/>
          </a:bodyPr>
          <a:lstStyle/>
          <a:p>
            <a:pPr algn="ctr"/>
            <a:r>
              <a:rPr lang="en-US" altLang="zh-CN" sz="2000" dirty="0" smtClean="0">
                <a:solidFill>
                  <a:srgbClr val="699155"/>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sz="2000" dirty="0">
              <a:solidFill>
                <a:srgbClr val="699155"/>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9" name="组合 18"/>
          <p:cNvGrpSpPr/>
          <p:nvPr/>
        </p:nvGrpSpPr>
        <p:grpSpPr>
          <a:xfrm>
            <a:off x="5765739" y="1549325"/>
            <a:ext cx="3233697" cy="3624055"/>
            <a:chOff x="4470289" y="1522630"/>
            <a:chExt cx="3233697" cy="3624055"/>
          </a:xfrm>
        </p:grpSpPr>
        <p:sp>
          <p:nvSpPr>
            <p:cNvPr id="20" name="矩形 19"/>
            <p:cNvSpPr/>
            <p:nvPr/>
          </p:nvSpPr>
          <p:spPr>
            <a:xfrm>
              <a:off x="4483113" y="2274884"/>
              <a:ext cx="3113353" cy="615040"/>
            </a:xfrm>
            <a:prstGeom prst="rect">
              <a:avLst/>
            </a:prstGeom>
          </p:spPr>
          <p:txBody>
            <a:bodyPr wrap="none">
              <a:spAutoFit/>
            </a:bodyPr>
            <a:lstStyle/>
            <a:p>
              <a:pPr>
                <a:lnSpc>
                  <a:spcPct val="200000"/>
                </a:lnSpc>
              </a:pPr>
              <a:r>
                <a:rPr lang="en-US" altLang="zh-CN" sz="2000" dirty="0" smtClean="0">
                  <a:solidFill>
                    <a:srgbClr val="699155"/>
                  </a:solidFill>
                  <a:latin typeface="微软雅黑" panose="020B0503020204020204" pitchFamily="34" charset="-122"/>
                  <a:ea typeface="微软雅黑" panose="020B0503020204020204" pitchFamily="34" charset="-122"/>
                </a:rPr>
                <a:t>02.</a:t>
              </a:r>
              <a:r>
                <a:rPr lang="zh-CN" altLang="en-US" sz="2000" dirty="0" smtClean="0">
                  <a:solidFill>
                    <a:srgbClr val="699155"/>
                  </a:solidFill>
                  <a:latin typeface="微软雅黑" panose="020B0503020204020204" pitchFamily="34" charset="-122"/>
                  <a:ea typeface="微软雅黑" panose="020B0503020204020204" pitchFamily="34" charset="-122"/>
                </a:rPr>
                <a:t>课题研究的思路与方法</a:t>
              </a:r>
              <a:endParaRPr lang="zh-CN" altLang="en-US" sz="2000" dirty="0" smtClean="0">
                <a:solidFill>
                  <a:srgbClr val="699155"/>
                </a:solidFill>
                <a:latin typeface="微软雅黑" panose="020B0503020204020204" pitchFamily="34" charset="-122"/>
                <a:ea typeface="微软雅黑" panose="020B0503020204020204" pitchFamily="34" charset="-122"/>
              </a:endParaRPr>
            </a:p>
          </p:txBody>
        </p:sp>
        <p:sp>
          <p:nvSpPr>
            <p:cNvPr id="22" name="矩形 21"/>
            <p:cNvSpPr/>
            <p:nvPr/>
          </p:nvSpPr>
          <p:spPr>
            <a:xfrm>
              <a:off x="4488014" y="3779392"/>
              <a:ext cx="3215972" cy="615040"/>
            </a:xfrm>
            <a:prstGeom prst="rect">
              <a:avLst/>
            </a:prstGeom>
          </p:spPr>
          <p:txBody>
            <a:bodyPr wrap="square">
              <a:spAutoFit/>
            </a:bodyPr>
            <a:lstStyle/>
            <a:p>
              <a:pPr>
                <a:lnSpc>
                  <a:spcPct val="200000"/>
                </a:lnSpc>
              </a:pPr>
              <a:r>
                <a:rPr lang="en-US" altLang="zh-CN" sz="2000" dirty="0" smtClean="0">
                  <a:solidFill>
                    <a:srgbClr val="699155"/>
                  </a:solidFill>
                  <a:latin typeface="微软雅黑" panose="020B0503020204020204" pitchFamily="34" charset="-122"/>
                  <a:ea typeface="微软雅黑" panose="020B0503020204020204" pitchFamily="34" charset="-122"/>
                </a:rPr>
                <a:t>04.</a:t>
              </a:r>
              <a:r>
                <a:rPr lang="zh-CN" altLang="en-US" sz="2000" dirty="0" smtClean="0">
                  <a:solidFill>
                    <a:srgbClr val="699155"/>
                  </a:solidFill>
                  <a:latin typeface="微软雅黑" panose="020B0503020204020204" pitchFamily="34" charset="-122"/>
                  <a:ea typeface="微软雅黑" panose="020B0503020204020204" pitchFamily="34" charset="-122"/>
                </a:rPr>
                <a:t>课题实践的可行性</a:t>
              </a:r>
              <a:endParaRPr lang="en-US" altLang="zh-CN" sz="2000" dirty="0" smtClean="0">
                <a:solidFill>
                  <a:srgbClr val="699155"/>
                </a:solidFill>
                <a:latin typeface="微软雅黑" panose="020B0503020204020204" pitchFamily="34" charset="-122"/>
                <a:ea typeface="微软雅黑" panose="020B0503020204020204" pitchFamily="34" charset="-122"/>
              </a:endParaRPr>
            </a:p>
          </p:txBody>
        </p:sp>
        <p:sp>
          <p:nvSpPr>
            <p:cNvPr id="23" name="矩形 22"/>
            <p:cNvSpPr/>
            <p:nvPr/>
          </p:nvSpPr>
          <p:spPr>
            <a:xfrm>
              <a:off x="4483113" y="4531645"/>
              <a:ext cx="2343911" cy="615040"/>
            </a:xfrm>
            <a:prstGeom prst="rect">
              <a:avLst/>
            </a:prstGeom>
          </p:spPr>
          <p:txBody>
            <a:bodyPr wrap="none">
              <a:spAutoFit/>
            </a:bodyPr>
            <a:lstStyle/>
            <a:p>
              <a:pPr>
                <a:lnSpc>
                  <a:spcPct val="200000"/>
                </a:lnSpc>
              </a:pPr>
              <a:r>
                <a:rPr lang="en-US" altLang="zh-CN" sz="2000" dirty="0" smtClean="0">
                  <a:solidFill>
                    <a:srgbClr val="699155"/>
                  </a:solidFill>
                  <a:latin typeface="微软雅黑" panose="020B0503020204020204" pitchFamily="34" charset="-122"/>
                  <a:ea typeface="微软雅黑" panose="020B0503020204020204" pitchFamily="34" charset="-122"/>
                </a:rPr>
                <a:t>05.</a:t>
              </a:r>
              <a:r>
                <a:rPr lang="zh-CN" altLang="en-US" sz="2000" dirty="0" smtClean="0">
                  <a:solidFill>
                    <a:srgbClr val="699155"/>
                  </a:solidFill>
                  <a:latin typeface="微软雅黑" panose="020B0503020204020204" pitchFamily="34" charset="-122"/>
                  <a:ea typeface="微软雅黑" panose="020B0503020204020204" pitchFamily="34" charset="-122"/>
                </a:rPr>
                <a:t>课题研究的结论</a:t>
              </a:r>
              <a:endParaRPr lang="zh-CN" altLang="en-US" sz="2000" dirty="0" smtClean="0">
                <a:solidFill>
                  <a:srgbClr val="699155"/>
                </a:solidFill>
                <a:latin typeface="微软雅黑" panose="020B0503020204020204" pitchFamily="34" charset="-122"/>
                <a:ea typeface="微软雅黑" panose="020B0503020204020204" pitchFamily="34" charset="-122"/>
              </a:endParaRPr>
            </a:p>
          </p:txBody>
        </p:sp>
        <p:sp>
          <p:nvSpPr>
            <p:cNvPr id="24" name="矩形 23"/>
            <p:cNvSpPr/>
            <p:nvPr/>
          </p:nvSpPr>
          <p:spPr>
            <a:xfrm>
              <a:off x="4470289" y="1522630"/>
              <a:ext cx="2600392" cy="615040"/>
            </a:xfrm>
            <a:prstGeom prst="rect">
              <a:avLst/>
            </a:prstGeom>
          </p:spPr>
          <p:txBody>
            <a:bodyPr wrap="none">
              <a:spAutoFit/>
            </a:bodyPr>
            <a:lstStyle/>
            <a:p>
              <a:pPr>
                <a:lnSpc>
                  <a:spcPct val="200000"/>
                </a:lnSpc>
              </a:pPr>
              <a:r>
                <a:rPr lang="en-US" altLang="zh-CN" sz="2000" dirty="0" smtClean="0">
                  <a:solidFill>
                    <a:srgbClr val="699155"/>
                  </a:solidFill>
                  <a:latin typeface="微软雅黑" panose="020B0503020204020204" pitchFamily="34" charset="-122"/>
                  <a:ea typeface="微软雅黑" panose="020B0503020204020204" pitchFamily="34" charset="-122"/>
                </a:rPr>
                <a:t>01.</a:t>
              </a:r>
              <a:r>
                <a:rPr lang="zh-CN" altLang="en-US" sz="2000" dirty="0" smtClean="0">
                  <a:solidFill>
                    <a:srgbClr val="699155"/>
                  </a:solidFill>
                  <a:latin typeface="微软雅黑" panose="020B0503020204020204" pitchFamily="34" charset="-122"/>
                  <a:ea typeface="微软雅黑" panose="020B0503020204020204" pitchFamily="34" charset="-122"/>
                </a:rPr>
                <a:t>选题的背景与意义</a:t>
              </a:r>
              <a:endParaRPr lang="en-US" altLang="zh-CN" sz="2000" dirty="0" smtClean="0">
                <a:solidFill>
                  <a:srgbClr val="699155"/>
                </a:solidFill>
                <a:latin typeface="微软雅黑" panose="020B0503020204020204" pitchFamily="34" charset="-122"/>
                <a:ea typeface="微软雅黑" panose="020B0503020204020204" pitchFamily="34" charset="-122"/>
              </a:endParaRPr>
            </a:p>
          </p:txBody>
        </p:sp>
        <p:sp>
          <p:nvSpPr>
            <p:cNvPr id="25" name="矩形 24"/>
            <p:cNvSpPr/>
            <p:nvPr/>
          </p:nvSpPr>
          <p:spPr>
            <a:xfrm>
              <a:off x="4483113" y="3027138"/>
              <a:ext cx="2343911" cy="615040"/>
            </a:xfrm>
            <a:prstGeom prst="rect">
              <a:avLst/>
            </a:prstGeom>
          </p:spPr>
          <p:txBody>
            <a:bodyPr wrap="none">
              <a:spAutoFit/>
            </a:bodyPr>
            <a:lstStyle/>
            <a:p>
              <a:pPr>
                <a:lnSpc>
                  <a:spcPct val="200000"/>
                </a:lnSpc>
              </a:pPr>
              <a:r>
                <a:rPr lang="en-US" altLang="zh-CN" sz="2000" dirty="0" smtClean="0">
                  <a:solidFill>
                    <a:srgbClr val="699155"/>
                  </a:solidFill>
                  <a:latin typeface="微软雅黑" panose="020B0503020204020204" pitchFamily="34" charset="-122"/>
                  <a:ea typeface="微软雅黑" panose="020B0503020204020204" pitchFamily="34" charset="-122"/>
                </a:rPr>
                <a:t>03.</a:t>
              </a:r>
              <a:r>
                <a:rPr lang="zh-CN" altLang="en-US" sz="2000" dirty="0" smtClean="0">
                  <a:solidFill>
                    <a:srgbClr val="699155"/>
                  </a:solidFill>
                  <a:latin typeface="微软雅黑" panose="020B0503020204020204" pitchFamily="34" charset="-122"/>
                  <a:ea typeface="微软雅黑" panose="020B0503020204020204" pitchFamily="34" charset="-122"/>
                </a:rPr>
                <a:t>课题研究的进展</a:t>
              </a:r>
              <a:endParaRPr lang="en-US" altLang="zh-CN" sz="2000" dirty="0" smtClean="0">
                <a:solidFill>
                  <a:srgbClr val="699155"/>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BF9"/>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b="19524"/>
          <a:stretch>
            <a:fillRect/>
          </a:stretch>
        </p:blipFill>
        <p:spPr>
          <a:xfrm rot="16200000">
            <a:off x="750753" y="-750752"/>
            <a:ext cx="7250609" cy="8752114"/>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5239" t="5714" r="8097" b="5240"/>
          <a:stretch>
            <a:fillRect/>
          </a:stretch>
        </p:blipFill>
        <p:spPr>
          <a:xfrm rot="16200000" flipH="1">
            <a:off x="3911093" y="-457255"/>
            <a:ext cx="4369812" cy="7772510"/>
          </a:xfrm>
          <a:prstGeom prst="rect">
            <a:avLst/>
          </a:prstGeom>
          <a:effectLst>
            <a:outerShdw blurRad="63500" sx="102000" sy="102000" algn="ctr" rotWithShape="0">
              <a:schemeClr val="tx1">
                <a:lumMod val="50000"/>
                <a:lumOff val="50000"/>
                <a:alpha val="40000"/>
              </a:schemeClr>
            </a:outerShdw>
          </a:effectLst>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24882" t="30786" r="57988" b="57485"/>
          <a:stretch>
            <a:fillRect/>
          </a:stretch>
        </p:blipFill>
        <p:spPr>
          <a:xfrm>
            <a:off x="10651575" y="0"/>
            <a:ext cx="1540423" cy="1582058"/>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t="56084" r="46191"/>
          <a:stretch>
            <a:fillRect/>
          </a:stretch>
        </p:blipFill>
        <p:spPr>
          <a:xfrm flipH="1">
            <a:off x="8946436" y="3701143"/>
            <a:ext cx="2578847" cy="3156857"/>
          </a:xfrm>
          <a:prstGeom prst="rect">
            <a:avLst/>
          </a:prstGeom>
        </p:spPr>
      </p:pic>
      <p:sp>
        <p:nvSpPr>
          <p:cNvPr id="11" name="文本框 10"/>
          <p:cNvSpPr txBox="1"/>
          <p:nvPr/>
        </p:nvSpPr>
        <p:spPr>
          <a:xfrm>
            <a:off x="2383742" y="3758443"/>
            <a:ext cx="7424516" cy="707886"/>
          </a:xfrm>
          <a:prstGeom prst="rect">
            <a:avLst/>
          </a:prstGeom>
          <a:noFill/>
        </p:spPr>
        <p:txBody>
          <a:bodyPr wrap="square" rtlCol="0">
            <a:spAutoFit/>
          </a:bodyPr>
          <a:lstStyle/>
          <a:p>
            <a:pPr algn="ctr"/>
            <a:r>
              <a:rPr lang="zh-CN" altLang="en-US" sz="4000" dirty="0" smtClean="0">
                <a:solidFill>
                  <a:srgbClr val="699155"/>
                </a:solidFill>
                <a:latin typeface="微软雅黑" panose="020B0503020204020204" pitchFamily="34" charset="-122"/>
                <a:ea typeface="微软雅黑" panose="020B0503020204020204" pitchFamily="34" charset="-122"/>
              </a:rPr>
              <a:t>欢迎各位老师指导</a:t>
            </a:r>
            <a:endParaRPr lang="zh-CN" altLang="en-US" sz="4000" dirty="0">
              <a:solidFill>
                <a:srgbClr val="699155"/>
              </a:solidFill>
              <a:latin typeface="微软雅黑" panose="020B0503020204020204" pitchFamily="34" charset="-122"/>
              <a:ea typeface="微软雅黑" panose="020B0503020204020204" pitchFamily="34" charset="-122"/>
            </a:endParaRPr>
          </a:p>
        </p:txBody>
      </p:sp>
      <p:sp>
        <p:nvSpPr>
          <p:cNvPr id="12" name="文本框 19"/>
          <p:cNvSpPr txBox="1"/>
          <p:nvPr/>
        </p:nvSpPr>
        <p:spPr>
          <a:xfrm>
            <a:off x="545823" y="2310957"/>
            <a:ext cx="11100354"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smtClean="0">
                <a:solidFill>
                  <a:srgbClr val="699155"/>
                </a:solidFill>
                <a:latin typeface="Road Rage" pitchFamily="50" charset="0"/>
                <a:ea typeface="微软雅黑" panose="020B0503020204020204" pitchFamily="34" charset="-122"/>
                <a:cs typeface="Arial" panose="020B0604020202020204" pitchFamily="34" charset="0"/>
              </a:rPr>
              <a:t>THANK YOU</a:t>
            </a:r>
            <a:endParaRPr lang="zh-CN" altLang="en-US" sz="9600" dirty="0">
              <a:solidFill>
                <a:srgbClr val="699155"/>
              </a:solidFill>
              <a:latin typeface="Road Rage" pitchFamily="50"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BF9"/>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b="19524"/>
          <a:stretch>
            <a:fillRect/>
          </a:stretch>
        </p:blipFill>
        <p:spPr>
          <a:xfrm rot="16200000">
            <a:off x="750753" y="-750752"/>
            <a:ext cx="7250609" cy="8752114"/>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5239" t="5714" r="8097" b="5240"/>
          <a:stretch>
            <a:fillRect/>
          </a:stretch>
        </p:blipFill>
        <p:spPr>
          <a:xfrm rot="16200000" flipH="1">
            <a:off x="3911093" y="-457255"/>
            <a:ext cx="4369812" cy="7772510"/>
          </a:xfrm>
          <a:prstGeom prst="rect">
            <a:avLst/>
          </a:prstGeom>
          <a:effectLst>
            <a:outerShdw blurRad="63500" sx="102000" sy="102000" algn="ctr" rotWithShape="0">
              <a:schemeClr val="tx1">
                <a:lumMod val="50000"/>
                <a:lumOff val="50000"/>
                <a:alpha val="40000"/>
              </a:schemeClr>
            </a:outerShdw>
          </a:effectLst>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24882" t="30786" r="57988" b="57485"/>
          <a:stretch>
            <a:fillRect/>
          </a:stretch>
        </p:blipFill>
        <p:spPr>
          <a:xfrm>
            <a:off x="10651575" y="0"/>
            <a:ext cx="1540423" cy="1582058"/>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t="56084" r="46191"/>
          <a:stretch>
            <a:fillRect/>
          </a:stretch>
        </p:blipFill>
        <p:spPr>
          <a:xfrm flipH="1">
            <a:off x="8946436" y="3701143"/>
            <a:ext cx="2578847" cy="3156857"/>
          </a:xfrm>
          <a:prstGeom prst="rect">
            <a:avLst/>
          </a:prstGeom>
        </p:spPr>
      </p:pic>
      <p:grpSp>
        <p:nvGrpSpPr>
          <p:cNvPr id="14" name="组合 13"/>
          <p:cNvGrpSpPr/>
          <p:nvPr/>
        </p:nvGrpSpPr>
        <p:grpSpPr>
          <a:xfrm>
            <a:off x="3643060" y="2293611"/>
            <a:ext cx="4905876" cy="2148171"/>
            <a:chOff x="5958009" y="2266712"/>
            <a:chExt cx="5022106" cy="2199066"/>
          </a:xfrm>
        </p:grpSpPr>
        <p:sp>
          <p:nvSpPr>
            <p:cNvPr id="15" name="矩形 14"/>
            <p:cNvSpPr/>
            <p:nvPr/>
          </p:nvSpPr>
          <p:spPr>
            <a:xfrm>
              <a:off x="7887918" y="2266712"/>
              <a:ext cx="1162288" cy="1162288"/>
            </a:xfrm>
            <a:prstGeom prst="rect">
              <a:avLst/>
            </a:prstGeom>
            <a:noFill/>
            <a:ln w="38100">
              <a:solidFill>
                <a:srgbClr val="6991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9155"/>
                </a:solidFill>
              </a:endParaRPr>
            </a:p>
          </p:txBody>
        </p:sp>
        <p:sp>
          <p:nvSpPr>
            <p:cNvPr id="16" name="文本框 15"/>
            <p:cNvSpPr txBox="1"/>
            <p:nvPr/>
          </p:nvSpPr>
          <p:spPr>
            <a:xfrm>
              <a:off x="7887918" y="2340024"/>
              <a:ext cx="1153886" cy="1039726"/>
            </a:xfrm>
            <a:prstGeom prst="rect">
              <a:avLst/>
            </a:prstGeom>
            <a:noFill/>
            <a:ln>
              <a:noFill/>
            </a:ln>
          </p:spPr>
          <p:txBody>
            <a:bodyPr wrap="square" rtlCol="0">
              <a:spAutoFit/>
            </a:bodyPr>
            <a:lstStyle/>
            <a:p>
              <a:pPr algn="ctr"/>
              <a:r>
                <a:rPr lang="en-US" altLang="zh-CN" sz="6000" dirty="0" smtClean="0">
                  <a:ln w="28575">
                    <a:noFill/>
                  </a:ln>
                  <a:solidFill>
                    <a:srgbClr val="699155"/>
                  </a:solidFill>
                  <a:latin typeface="微软雅黑" panose="020B0503020204020204" pitchFamily="34" charset="-122"/>
                  <a:ea typeface="微软雅黑" panose="020B0503020204020204" pitchFamily="34" charset="-122"/>
                </a:rPr>
                <a:t>01</a:t>
              </a:r>
              <a:endParaRPr lang="zh-CN" altLang="en-US" sz="6000" dirty="0">
                <a:ln w="28575">
                  <a:noFill/>
                </a:ln>
                <a:solidFill>
                  <a:srgbClr val="699155"/>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5989098" y="3595983"/>
              <a:ext cx="4959929" cy="472603"/>
            </a:xfrm>
            <a:prstGeom prst="rect">
              <a:avLst/>
            </a:prstGeom>
            <a:noFill/>
          </p:spPr>
          <p:txBody>
            <a:bodyPr wrap="square" rtlCol="0">
              <a:spAutoFit/>
            </a:bodyPr>
            <a:lstStyle/>
            <a:p>
              <a:pPr algn="ctr"/>
              <a:r>
                <a:rPr lang="zh-CN" altLang="en-US" sz="2400" b="1" dirty="0" smtClean="0">
                  <a:solidFill>
                    <a:srgbClr val="699155"/>
                  </a:solidFill>
                  <a:latin typeface="微软雅黑" panose="020B0503020204020204" pitchFamily="34" charset="-122"/>
                  <a:ea typeface="微软雅黑" panose="020B0503020204020204" pitchFamily="34" charset="-122"/>
                </a:rPr>
                <a:t>选题的背景与意义</a:t>
              </a:r>
              <a:endParaRPr lang="en-US" altLang="zh-CN" sz="2400" b="1" dirty="0" smtClean="0">
                <a:solidFill>
                  <a:srgbClr val="699155"/>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5958009" y="4119203"/>
              <a:ext cx="5022106" cy="346575"/>
            </a:xfrm>
            <a:prstGeom prst="snip1Rect">
              <a:avLst>
                <a:gd name="adj" fmla="val 0"/>
              </a:avLst>
            </a:prstGeom>
            <a:noFill/>
            <a:ln w="28575">
              <a:noFill/>
            </a:ln>
          </p:spPr>
          <p:txBody>
            <a:bodyPr wrap="square" rtlCol="0">
              <a:spAutoFit/>
            </a:bodyPr>
            <a:lstStyle/>
            <a:p>
              <a:pPr algn="ctr"/>
              <a:r>
                <a:rPr lang="en-US" altLang="zh-CN" sz="1600" dirty="0" smtClean="0">
                  <a:solidFill>
                    <a:srgbClr val="699155"/>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699155"/>
                </a:solidFill>
                <a:latin typeface="Arial" panose="020B0604020202020204" pitchFamily="34" charset="0"/>
                <a:ea typeface="华文仿宋" panose="02010600040101010101" pitchFamily="2" charset="-122"/>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BF9"/>
        </a:solidFill>
        <a:effectLst/>
      </p:bgPr>
    </p:bg>
    <p:spTree>
      <p:nvGrpSpPr>
        <p:cNvPr id="1" name=""/>
        <p:cNvGrpSpPr/>
        <p:nvPr/>
      </p:nvGrpSpPr>
      <p:grpSpPr>
        <a:xfrm>
          <a:off x="0" y="0"/>
          <a:ext cx="0" cy="0"/>
          <a:chOff x="0" y="0"/>
          <a:chExt cx="0" cy="0"/>
        </a:xfrm>
      </p:grpSpPr>
      <p:sp>
        <p:nvSpPr>
          <p:cNvPr id="11" name="矩形 10"/>
          <p:cNvSpPr/>
          <p:nvPr/>
        </p:nvSpPr>
        <p:spPr>
          <a:xfrm>
            <a:off x="476250" y="381000"/>
            <a:ext cx="114300" cy="685800"/>
          </a:xfrm>
          <a:prstGeom prst="rect">
            <a:avLst/>
          </a:prstGeom>
          <a:solidFill>
            <a:srgbClr val="699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9155"/>
              </a:solidFill>
            </a:endParaRPr>
          </a:p>
        </p:txBody>
      </p:sp>
      <p:sp>
        <p:nvSpPr>
          <p:cNvPr id="12" name="矩形 11"/>
          <p:cNvSpPr/>
          <p:nvPr/>
        </p:nvSpPr>
        <p:spPr>
          <a:xfrm>
            <a:off x="1750505" y="167270"/>
            <a:ext cx="2031325" cy="562783"/>
          </a:xfrm>
          <a:prstGeom prst="rect">
            <a:avLst/>
          </a:prstGeom>
        </p:spPr>
        <p:txBody>
          <a:bodyPr wrap="none">
            <a:spAutoFit/>
          </a:bodyPr>
          <a:lstStyle/>
          <a:p>
            <a:pPr>
              <a:lnSpc>
                <a:spcPct val="200000"/>
              </a:lnSpc>
            </a:pPr>
            <a:r>
              <a:rPr lang="zh-CN" altLang="en-US" dirty="0" smtClean="0">
                <a:solidFill>
                  <a:srgbClr val="699155"/>
                </a:solidFill>
                <a:latin typeface="微软雅黑" panose="020B0503020204020204" pitchFamily="34" charset="-122"/>
                <a:ea typeface="微软雅黑" panose="020B0503020204020204" pitchFamily="34" charset="-122"/>
              </a:rPr>
              <a:t>选题</a:t>
            </a:r>
            <a:r>
              <a:rPr lang="zh-CN" altLang="en-US" dirty="0">
                <a:solidFill>
                  <a:srgbClr val="699155"/>
                </a:solidFill>
                <a:latin typeface="微软雅黑" panose="020B0503020204020204" pitchFamily="34" charset="-122"/>
                <a:ea typeface="微软雅黑" panose="020B0503020204020204" pitchFamily="34" charset="-122"/>
              </a:rPr>
              <a:t>的背景与意义</a:t>
            </a:r>
            <a:endParaRPr lang="en-US" altLang="zh-CN" dirty="0">
              <a:solidFill>
                <a:srgbClr val="699155"/>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687005" y="728246"/>
            <a:ext cx="5022106" cy="338554"/>
          </a:xfrm>
          <a:prstGeom prst="snip1Rect">
            <a:avLst>
              <a:gd name="adj" fmla="val 0"/>
            </a:avLst>
          </a:prstGeom>
          <a:noFill/>
          <a:ln w="28575">
            <a:noFill/>
          </a:ln>
        </p:spPr>
        <p:txBody>
          <a:bodyPr wrap="square" rtlCol="0">
            <a:spAutoFit/>
          </a:bodyPr>
          <a:lstStyle/>
          <a:p>
            <a:r>
              <a:rPr lang="en-US" altLang="zh-CN" sz="1600" dirty="0" smtClean="0">
                <a:solidFill>
                  <a:srgbClr val="699155"/>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699155"/>
              </a:solidFill>
              <a:latin typeface="Arial" panose="020B0604020202020204" pitchFamily="34" charset="0"/>
              <a:ea typeface="华文仿宋" panose="02010600040101010101" pitchFamily="2" charset="-122"/>
              <a:cs typeface="Arial" panose="020B0604020202020204" pitchFamily="34" charset="0"/>
            </a:endParaRPr>
          </a:p>
        </p:txBody>
      </p:sp>
      <p:sp>
        <p:nvSpPr>
          <p:cNvPr id="17" name="文本框 16"/>
          <p:cNvSpPr txBox="1"/>
          <p:nvPr/>
        </p:nvSpPr>
        <p:spPr>
          <a:xfrm>
            <a:off x="476250" y="222221"/>
            <a:ext cx="1540348" cy="1015663"/>
          </a:xfrm>
          <a:prstGeom prst="rect">
            <a:avLst/>
          </a:prstGeom>
          <a:noFill/>
        </p:spPr>
        <p:txBody>
          <a:bodyPr wrap="square" rtlCol="0">
            <a:spAutoFit/>
          </a:bodyPr>
          <a:lstStyle/>
          <a:p>
            <a:pPr algn="ctr"/>
            <a:r>
              <a:rPr lang="en-US" altLang="zh-CN" sz="6000" b="1" dirty="0" smtClean="0">
                <a:solidFill>
                  <a:srgbClr val="699155"/>
                </a:solidFill>
                <a:latin typeface="华文仿宋" panose="02010600040101010101" pitchFamily="2" charset="-122"/>
                <a:ea typeface="华文仿宋" panose="02010600040101010101" pitchFamily="2" charset="-122"/>
              </a:rPr>
              <a:t>01</a:t>
            </a:r>
            <a:endParaRPr lang="zh-CN" altLang="en-US" sz="6000" b="1" dirty="0">
              <a:solidFill>
                <a:srgbClr val="699155"/>
              </a:solidFill>
              <a:latin typeface="华文仿宋" panose="02010600040101010101" pitchFamily="2" charset="-122"/>
              <a:ea typeface="华文仿宋" panose="02010600040101010101" pitchFamily="2" charset="-122"/>
            </a:endParaRPr>
          </a:p>
        </p:txBody>
      </p:sp>
      <p:pic>
        <p:nvPicPr>
          <p:cNvPr id="18" name="图片 17"/>
          <p:cNvPicPr>
            <a:picLocks noChangeAspect="1"/>
          </p:cNvPicPr>
          <p:nvPr/>
        </p:nvPicPr>
        <p:blipFill rotWithShape="1">
          <a:blip r:embed="rId1" cstate="print">
            <a:extLst>
              <a:ext uri="{28A0092B-C50C-407E-A947-70E740481C1C}">
                <a14:useLocalDpi xmlns:a14="http://schemas.microsoft.com/office/drawing/2010/main" val="0"/>
              </a:ext>
            </a:extLst>
          </a:blip>
          <a:srcRect l="2438" r="72339" b="82367"/>
          <a:stretch>
            <a:fillRect/>
          </a:stretch>
        </p:blipFill>
        <p:spPr>
          <a:xfrm rot="16200000">
            <a:off x="1830922" y="2166373"/>
            <a:ext cx="3308560" cy="3469394"/>
          </a:xfrm>
          <a:prstGeom prst="rect">
            <a:avLst/>
          </a:prstGeom>
          <a:ln w="38100">
            <a:solidFill>
              <a:srgbClr val="699155"/>
            </a:solidFill>
          </a:ln>
        </p:spPr>
      </p:pic>
      <p:sp>
        <p:nvSpPr>
          <p:cNvPr id="20" name="文本框 19"/>
          <p:cNvSpPr txBox="1"/>
          <p:nvPr/>
        </p:nvSpPr>
        <p:spPr>
          <a:xfrm>
            <a:off x="6761768" y="2401885"/>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38"/>
          <p:cNvSpPr txBox="1"/>
          <p:nvPr/>
        </p:nvSpPr>
        <p:spPr>
          <a:xfrm>
            <a:off x="6824962" y="3531738"/>
            <a:ext cx="3314944" cy="738664"/>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23" name="文本框 22"/>
          <p:cNvSpPr txBox="1"/>
          <p:nvPr/>
        </p:nvSpPr>
        <p:spPr>
          <a:xfrm>
            <a:off x="6761767" y="4363272"/>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6210499" y="2405465"/>
            <a:ext cx="0" cy="3078694"/>
          </a:xfrm>
          <a:prstGeom prst="line">
            <a:avLst/>
          </a:prstGeom>
          <a:ln w="28575">
            <a:solidFill>
              <a:srgbClr val="69915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BF9"/>
        </a:solidFill>
        <a:effectLst/>
      </p:bgPr>
    </p:bg>
    <p:spTree>
      <p:nvGrpSpPr>
        <p:cNvPr id="1" name=""/>
        <p:cNvGrpSpPr/>
        <p:nvPr/>
      </p:nvGrpSpPr>
      <p:grpSpPr>
        <a:xfrm>
          <a:off x="0" y="0"/>
          <a:ext cx="0" cy="0"/>
          <a:chOff x="0" y="0"/>
          <a:chExt cx="0" cy="0"/>
        </a:xfrm>
      </p:grpSpPr>
      <p:sp>
        <p:nvSpPr>
          <p:cNvPr id="11" name="矩形 10"/>
          <p:cNvSpPr/>
          <p:nvPr/>
        </p:nvSpPr>
        <p:spPr>
          <a:xfrm>
            <a:off x="476250" y="381000"/>
            <a:ext cx="114300" cy="685800"/>
          </a:xfrm>
          <a:prstGeom prst="rect">
            <a:avLst/>
          </a:prstGeom>
          <a:solidFill>
            <a:srgbClr val="699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9155"/>
              </a:solidFill>
            </a:endParaRPr>
          </a:p>
        </p:txBody>
      </p:sp>
      <p:sp>
        <p:nvSpPr>
          <p:cNvPr id="17" name="文本框 16"/>
          <p:cNvSpPr txBox="1"/>
          <p:nvPr/>
        </p:nvSpPr>
        <p:spPr>
          <a:xfrm>
            <a:off x="476250" y="222221"/>
            <a:ext cx="1540348" cy="1015663"/>
          </a:xfrm>
          <a:prstGeom prst="rect">
            <a:avLst/>
          </a:prstGeom>
          <a:noFill/>
        </p:spPr>
        <p:txBody>
          <a:bodyPr wrap="square" rtlCol="0">
            <a:spAutoFit/>
          </a:bodyPr>
          <a:lstStyle/>
          <a:p>
            <a:pPr algn="ctr"/>
            <a:r>
              <a:rPr lang="en-US" altLang="zh-CN" sz="6000" b="1" dirty="0" smtClean="0">
                <a:solidFill>
                  <a:srgbClr val="699155"/>
                </a:solidFill>
                <a:latin typeface="华文仿宋" panose="02010600040101010101" pitchFamily="2" charset="-122"/>
                <a:ea typeface="华文仿宋" panose="02010600040101010101" pitchFamily="2" charset="-122"/>
              </a:rPr>
              <a:t>01</a:t>
            </a:r>
            <a:endParaRPr lang="zh-CN" altLang="en-US" sz="6000" b="1" dirty="0">
              <a:solidFill>
                <a:srgbClr val="699155"/>
              </a:solidFill>
              <a:latin typeface="华文仿宋" panose="02010600040101010101" pitchFamily="2" charset="-122"/>
              <a:ea typeface="华文仿宋" panose="02010600040101010101" pitchFamily="2" charset="-122"/>
            </a:endParaRPr>
          </a:p>
        </p:txBody>
      </p:sp>
      <p:sp>
        <p:nvSpPr>
          <p:cNvPr id="6" name="矩形 5"/>
          <p:cNvSpPr/>
          <p:nvPr/>
        </p:nvSpPr>
        <p:spPr>
          <a:xfrm>
            <a:off x="1750505" y="167270"/>
            <a:ext cx="2031325" cy="562783"/>
          </a:xfrm>
          <a:prstGeom prst="rect">
            <a:avLst/>
          </a:prstGeom>
        </p:spPr>
        <p:txBody>
          <a:bodyPr wrap="none">
            <a:spAutoFit/>
          </a:bodyPr>
          <a:lstStyle/>
          <a:p>
            <a:pPr>
              <a:lnSpc>
                <a:spcPct val="200000"/>
              </a:lnSpc>
            </a:pPr>
            <a:r>
              <a:rPr lang="zh-CN" altLang="en-US" dirty="0" smtClean="0">
                <a:solidFill>
                  <a:srgbClr val="699155"/>
                </a:solidFill>
                <a:latin typeface="微软雅黑" panose="020B0503020204020204" pitchFamily="34" charset="-122"/>
                <a:ea typeface="微软雅黑" panose="020B0503020204020204" pitchFamily="34" charset="-122"/>
              </a:rPr>
              <a:t>选题</a:t>
            </a:r>
            <a:r>
              <a:rPr lang="zh-CN" altLang="en-US" dirty="0">
                <a:solidFill>
                  <a:srgbClr val="699155"/>
                </a:solidFill>
                <a:latin typeface="微软雅黑" panose="020B0503020204020204" pitchFamily="34" charset="-122"/>
                <a:ea typeface="微软雅黑" panose="020B0503020204020204" pitchFamily="34" charset="-122"/>
              </a:rPr>
              <a:t>的背景与意义</a:t>
            </a:r>
            <a:endParaRPr lang="en-US" altLang="zh-CN" dirty="0">
              <a:solidFill>
                <a:srgbClr val="699155"/>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687005" y="728246"/>
            <a:ext cx="5022106" cy="338554"/>
          </a:xfrm>
          <a:prstGeom prst="snip1Rect">
            <a:avLst>
              <a:gd name="adj" fmla="val 0"/>
            </a:avLst>
          </a:prstGeom>
          <a:noFill/>
          <a:ln w="28575">
            <a:noFill/>
          </a:ln>
        </p:spPr>
        <p:txBody>
          <a:bodyPr wrap="square" rtlCol="0">
            <a:spAutoFit/>
          </a:bodyPr>
          <a:lstStyle/>
          <a:p>
            <a:r>
              <a:rPr lang="en-US" altLang="zh-CN" sz="1600" dirty="0" smtClean="0">
                <a:solidFill>
                  <a:srgbClr val="699155"/>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699155"/>
              </a:solidFill>
              <a:latin typeface="Arial" panose="020B0604020202020204" pitchFamily="34" charset="0"/>
              <a:ea typeface="华文仿宋" panose="02010600040101010101" pitchFamily="2" charset="-122"/>
              <a:cs typeface="Arial" panose="020B0604020202020204" pitchFamily="34" charset="0"/>
            </a:endParaRPr>
          </a:p>
        </p:txBody>
      </p:sp>
      <p:sp>
        <p:nvSpPr>
          <p:cNvPr id="8" name="Rectangle 12"/>
          <p:cNvSpPr/>
          <p:nvPr/>
        </p:nvSpPr>
        <p:spPr>
          <a:xfrm>
            <a:off x="4785125" y="5016113"/>
            <a:ext cx="1441160" cy="703073"/>
          </a:xfrm>
          <a:custGeom>
            <a:avLst/>
            <a:gdLst/>
            <a:ahLst/>
            <a:cxnLst/>
            <a:rect l="l" t="t" r="r" b="b"/>
            <a:pathLst>
              <a:path w="1583255" h="1124712">
                <a:moveTo>
                  <a:pt x="0" y="1124712"/>
                </a:moveTo>
                <a:lnTo>
                  <a:pt x="0" y="0"/>
                </a:lnTo>
                <a:lnTo>
                  <a:pt x="1583255" y="0"/>
                </a:lnTo>
                <a:lnTo>
                  <a:pt x="1583255" y="1124712"/>
                </a:lnTo>
                <a:close/>
              </a:path>
            </a:pathLst>
          </a:custGeom>
          <a:solidFill>
            <a:srgbClr val="699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p:cNvSpPr/>
          <p:nvPr/>
        </p:nvSpPr>
        <p:spPr>
          <a:xfrm rot="5400000">
            <a:off x="3739230" y="2998698"/>
            <a:ext cx="1408555" cy="703073"/>
          </a:xfrm>
          <a:custGeom>
            <a:avLst/>
            <a:gdLst/>
            <a:ahLst/>
            <a:cxnLst/>
            <a:rect l="l" t="t" r="r" b="b"/>
            <a:pathLst>
              <a:path w="1583255" h="1124712">
                <a:moveTo>
                  <a:pt x="0" y="1124712"/>
                </a:moveTo>
                <a:lnTo>
                  <a:pt x="0" y="0"/>
                </a:lnTo>
                <a:lnTo>
                  <a:pt x="1583255" y="0"/>
                </a:lnTo>
                <a:lnTo>
                  <a:pt x="1583255" y="1124712"/>
                </a:lnTo>
                <a:close/>
              </a:path>
            </a:pathLst>
          </a:custGeom>
          <a:solidFill>
            <a:srgbClr val="699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2"/>
          <p:cNvSpPr/>
          <p:nvPr/>
        </p:nvSpPr>
        <p:spPr>
          <a:xfrm rot="10800000">
            <a:off x="5743791" y="1944088"/>
            <a:ext cx="1441160" cy="703073"/>
          </a:xfrm>
          <a:custGeom>
            <a:avLst/>
            <a:gdLst/>
            <a:ahLst/>
            <a:cxnLst/>
            <a:rect l="l" t="t" r="r" b="b"/>
            <a:pathLst>
              <a:path w="1583255" h="1124712">
                <a:moveTo>
                  <a:pt x="0" y="1124712"/>
                </a:moveTo>
                <a:lnTo>
                  <a:pt x="0" y="0"/>
                </a:lnTo>
                <a:lnTo>
                  <a:pt x="1583255" y="0"/>
                </a:lnTo>
                <a:lnTo>
                  <a:pt x="1583255" y="1124712"/>
                </a:lnTo>
                <a:close/>
              </a:path>
            </a:pathLst>
          </a:custGeom>
          <a:solidFill>
            <a:srgbClr val="699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2"/>
          <p:cNvSpPr/>
          <p:nvPr/>
        </p:nvSpPr>
        <p:spPr>
          <a:xfrm rot="16200000">
            <a:off x="6835172" y="3974383"/>
            <a:ext cx="1408555" cy="703073"/>
          </a:xfrm>
          <a:custGeom>
            <a:avLst/>
            <a:gdLst/>
            <a:ahLst/>
            <a:cxnLst/>
            <a:rect l="l" t="t" r="r" b="b"/>
            <a:pathLst>
              <a:path w="1583255" h="1124712">
                <a:moveTo>
                  <a:pt x="0" y="1124712"/>
                </a:moveTo>
                <a:lnTo>
                  <a:pt x="0" y="0"/>
                </a:lnTo>
                <a:lnTo>
                  <a:pt x="1583255" y="0"/>
                </a:lnTo>
                <a:lnTo>
                  <a:pt x="1583255" y="1124712"/>
                </a:lnTo>
                <a:close/>
              </a:path>
            </a:pathLst>
          </a:custGeom>
          <a:solidFill>
            <a:srgbClr val="699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7"/>
          <p:cNvSpPr/>
          <p:nvPr/>
        </p:nvSpPr>
        <p:spPr>
          <a:xfrm>
            <a:off x="4091970" y="1755823"/>
            <a:ext cx="2110424"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solidFill>
            <a:srgbClr val="77A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2"/>
          <p:cNvSpPr txBox="1"/>
          <p:nvPr/>
        </p:nvSpPr>
        <p:spPr>
          <a:xfrm>
            <a:off x="4425773" y="2093872"/>
            <a:ext cx="1442818"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itchFamily="34" charset="-128"/>
                <a:cs typeface="Arial" panose="020B0604020202020204" pitchFamily="34" charset="0"/>
              </a:rPr>
              <a:t>text</a:t>
            </a:r>
            <a:endParaRPr lang="en-US" sz="2000" dirty="0">
              <a:solidFill>
                <a:schemeClr val="bg1"/>
              </a:solidFill>
              <a:latin typeface="+mj-lt"/>
              <a:ea typeface="Kozuka Gothic Pro M" pitchFamily="34" charset="-128"/>
              <a:cs typeface="Arial" panose="020B0604020202020204" pitchFamily="34" charset="0"/>
            </a:endParaRPr>
          </a:p>
        </p:txBody>
      </p:sp>
      <p:sp>
        <p:nvSpPr>
          <p:cNvPr id="20" name="Right Arrow 7"/>
          <p:cNvSpPr/>
          <p:nvPr/>
        </p:nvSpPr>
        <p:spPr>
          <a:xfrm rot="5400000">
            <a:off x="6468891" y="2461195"/>
            <a:ext cx="2110423"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solidFill>
            <a:srgbClr val="77A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13"/>
          <p:cNvSpPr txBox="1"/>
          <p:nvPr/>
        </p:nvSpPr>
        <p:spPr>
          <a:xfrm rot="5400000">
            <a:off x="6799833" y="2892069"/>
            <a:ext cx="1441157"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itchFamily="34" charset="-128"/>
                <a:cs typeface="Arial" panose="020B0604020202020204" pitchFamily="34" charset="0"/>
              </a:rPr>
              <a:t>text</a:t>
            </a:r>
            <a:endParaRPr lang="en-US" sz="2000" dirty="0">
              <a:solidFill>
                <a:schemeClr val="bg1"/>
              </a:solidFill>
              <a:latin typeface="+mj-lt"/>
              <a:ea typeface="Kozuka Gothic Pro M" pitchFamily="34" charset="-128"/>
              <a:cs typeface="Arial" panose="020B0604020202020204" pitchFamily="34" charset="0"/>
            </a:endParaRPr>
          </a:p>
        </p:txBody>
      </p:sp>
      <p:sp>
        <p:nvSpPr>
          <p:cNvPr id="23" name="Right Arrow 7"/>
          <p:cNvSpPr/>
          <p:nvPr/>
        </p:nvSpPr>
        <p:spPr>
          <a:xfrm rot="10800000">
            <a:off x="5780563" y="4831242"/>
            <a:ext cx="2110424"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solidFill>
            <a:srgbClr val="77A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14"/>
          <p:cNvSpPr txBox="1"/>
          <p:nvPr/>
        </p:nvSpPr>
        <p:spPr>
          <a:xfrm>
            <a:off x="5966637" y="5175991"/>
            <a:ext cx="1598748"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itchFamily="34" charset="-128"/>
                <a:cs typeface="Arial" panose="020B0604020202020204" pitchFamily="34" charset="0"/>
              </a:rPr>
              <a:t>text</a:t>
            </a:r>
            <a:endParaRPr lang="en-US" sz="2000" dirty="0">
              <a:solidFill>
                <a:schemeClr val="bg1"/>
              </a:solidFill>
              <a:latin typeface="+mj-lt"/>
              <a:ea typeface="Kozuka Gothic Pro M" pitchFamily="34" charset="-128"/>
              <a:cs typeface="Arial" panose="020B0604020202020204" pitchFamily="34" charset="0"/>
            </a:endParaRPr>
          </a:p>
        </p:txBody>
      </p:sp>
      <p:sp>
        <p:nvSpPr>
          <p:cNvPr id="26" name="Right Arrow 7"/>
          <p:cNvSpPr/>
          <p:nvPr/>
        </p:nvSpPr>
        <p:spPr>
          <a:xfrm rot="16200000">
            <a:off x="3390763" y="4125870"/>
            <a:ext cx="2110423"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solidFill>
            <a:srgbClr val="77A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15"/>
          <p:cNvSpPr txBox="1"/>
          <p:nvPr/>
        </p:nvSpPr>
        <p:spPr>
          <a:xfrm rot="16200000">
            <a:off x="3614760" y="4289940"/>
            <a:ext cx="1644900"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itchFamily="34" charset="-128"/>
                <a:cs typeface="Arial" panose="020B0604020202020204" pitchFamily="34" charset="0"/>
              </a:rPr>
              <a:t>text</a:t>
            </a:r>
            <a:endParaRPr lang="en-US" sz="2000" dirty="0">
              <a:solidFill>
                <a:schemeClr val="bg1"/>
              </a:solidFill>
              <a:latin typeface="+mj-lt"/>
              <a:ea typeface="Kozuka Gothic Pro M" pitchFamily="34" charset="-128"/>
              <a:cs typeface="Arial" panose="020B0604020202020204" pitchFamily="34" charset="0"/>
            </a:endParaRPr>
          </a:p>
        </p:txBody>
      </p:sp>
      <p:sp>
        <p:nvSpPr>
          <p:cNvPr id="28" name="文本框 27"/>
          <p:cNvSpPr txBox="1"/>
          <p:nvPr/>
        </p:nvSpPr>
        <p:spPr>
          <a:xfrm>
            <a:off x="8320825" y="2262637"/>
            <a:ext cx="315633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334272" y="1953939"/>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8320825" y="4703523"/>
            <a:ext cx="315633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8334272" y="4394825"/>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642888" y="2262637"/>
            <a:ext cx="3156338"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2439478" y="1953939"/>
            <a:ext cx="1359748"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42888" y="4703523"/>
            <a:ext cx="3156338"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2439478" y="4394825"/>
            <a:ext cx="1359748"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BF9"/>
        </a:solidFill>
        <a:effectLst/>
      </p:bgPr>
    </p:bg>
    <p:spTree>
      <p:nvGrpSpPr>
        <p:cNvPr id="1" name=""/>
        <p:cNvGrpSpPr/>
        <p:nvPr/>
      </p:nvGrpSpPr>
      <p:grpSpPr>
        <a:xfrm>
          <a:off x="0" y="0"/>
          <a:ext cx="0" cy="0"/>
          <a:chOff x="0" y="0"/>
          <a:chExt cx="0" cy="0"/>
        </a:xfrm>
      </p:grpSpPr>
      <p:sp>
        <p:nvSpPr>
          <p:cNvPr id="11" name="矩形 10"/>
          <p:cNvSpPr/>
          <p:nvPr/>
        </p:nvSpPr>
        <p:spPr>
          <a:xfrm>
            <a:off x="476250" y="381000"/>
            <a:ext cx="114300" cy="685800"/>
          </a:xfrm>
          <a:prstGeom prst="rect">
            <a:avLst/>
          </a:prstGeom>
          <a:solidFill>
            <a:srgbClr val="699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9155"/>
              </a:solidFill>
            </a:endParaRPr>
          </a:p>
        </p:txBody>
      </p:sp>
      <p:sp>
        <p:nvSpPr>
          <p:cNvPr id="17" name="文本框 16"/>
          <p:cNvSpPr txBox="1"/>
          <p:nvPr/>
        </p:nvSpPr>
        <p:spPr>
          <a:xfrm>
            <a:off x="476250" y="222221"/>
            <a:ext cx="1540348" cy="1015663"/>
          </a:xfrm>
          <a:prstGeom prst="rect">
            <a:avLst/>
          </a:prstGeom>
          <a:noFill/>
        </p:spPr>
        <p:txBody>
          <a:bodyPr wrap="square" rtlCol="0">
            <a:spAutoFit/>
          </a:bodyPr>
          <a:lstStyle/>
          <a:p>
            <a:pPr algn="ctr"/>
            <a:r>
              <a:rPr lang="en-US" altLang="zh-CN" sz="6000" b="1" dirty="0" smtClean="0">
                <a:solidFill>
                  <a:srgbClr val="699155"/>
                </a:solidFill>
                <a:latin typeface="华文仿宋" panose="02010600040101010101" pitchFamily="2" charset="-122"/>
                <a:ea typeface="华文仿宋" panose="02010600040101010101" pitchFamily="2" charset="-122"/>
              </a:rPr>
              <a:t>01</a:t>
            </a:r>
            <a:endParaRPr lang="zh-CN" altLang="en-US" sz="6000" b="1" dirty="0">
              <a:solidFill>
                <a:srgbClr val="699155"/>
              </a:solidFill>
              <a:latin typeface="华文仿宋" panose="02010600040101010101" pitchFamily="2" charset="-122"/>
              <a:ea typeface="华文仿宋" panose="02010600040101010101" pitchFamily="2" charset="-122"/>
            </a:endParaRPr>
          </a:p>
        </p:txBody>
      </p:sp>
      <p:sp>
        <p:nvSpPr>
          <p:cNvPr id="6" name="矩形 5"/>
          <p:cNvSpPr/>
          <p:nvPr/>
        </p:nvSpPr>
        <p:spPr>
          <a:xfrm>
            <a:off x="1750505" y="167270"/>
            <a:ext cx="2031325" cy="562783"/>
          </a:xfrm>
          <a:prstGeom prst="rect">
            <a:avLst/>
          </a:prstGeom>
        </p:spPr>
        <p:txBody>
          <a:bodyPr wrap="none">
            <a:spAutoFit/>
          </a:bodyPr>
          <a:lstStyle/>
          <a:p>
            <a:pPr>
              <a:lnSpc>
                <a:spcPct val="200000"/>
              </a:lnSpc>
            </a:pPr>
            <a:r>
              <a:rPr lang="zh-CN" altLang="en-US" dirty="0" smtClean="0">
                <a:solidFill>
                  <a:srgbClr val="699155"/>
                </a:solidFill>
                <a:latin typeface="微软雅黑" panose="020B0503020204020204" pitchFamily="34" charset="-122"/>
                <a:ea typeface="微软雅黑" panose="020B0503020204020204" pitchFamily="34" charset="-122"/>
              </a:rPr>
              <a:t>选题</a:t>
            </a:r>
            <a:r>
              <a:rPr lang="zh-CN" altLang="en-US" dirty="0">
                <a:solidFill>
                  <a:srgbClr val="699155"/>
                </a:solidFill>
                <a:latin typeface="微软雅黑" panose="020B0503020204020204" pitchFamily="34" charset="-122"/>
                <a:ea typeface="微软雅黑" panose="020B0503020204020204" pitchFamily="34" charset="-122"/>
              </a:rPr>
              <a:t>的背景与意义</a:t>
            </a:r>
            <a:endParaRPr lang="en-US" altLang="zh-CN" dirty="0">
              <a:solidFill>
                <a:srgbClr val="699155"/>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687005" y="728246"/>
            <a:ext cx="5022106" cy="338554"/>
          </a:xfrm>
          <a:prstGeom prst="snip1Rect">
            <a:avLst>
              <a:gd name="adj" fmla="val 0"/>
            </a:avLst>
          </a:prstGeom>
          <a:noFill/>
          <a:ln w="28575">
            <a:noFill/>
          </a:ln>
        </p:spPr>
        <p:txBody>
          <a:bodyPr wrap="square" rtlCol="0">
            <a:spAutoFit/>
          </a:bodyPr>
          <a:lstStyle/>
          <a:p>
            <a:r>
              <a:rPr lang="en-US" altLang="zh-CN" sz="1600" dirty="0" smtClean="0">
                <a:solidFill>
                  <a:srgbClr val="699155"/>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699155"/>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8" name="组合 7"/>
          <p:cNvGrpSpPr/>
          <p:nvPr/>
        </p:nvGrpSpPr>
        <p:grpSpPr>
          <a:xfrm>
            <a:off x="4900176" y="1374396"/>
            <a:ext cx="6493538" cy="4944962"/>
            <a:chOff x="4435719" y="1092923"/>
            <a:chExt cx="6965948" cy="5304712"/>
          </a:xfrm>
        </p:grpSpPr>
        <p:sp>
          <p:nvSpPr>
            <p:cNvPr id="9" name="椭圆 26"/>
            <p:cNvSpPr/>
            <p:nvPr/>
          </p:nvSpPr>
          <p:spPr>
            <a:xfrm>
              <a:off x="4435719" y="2948789"/>
              <a:ext cx="2195386" cy="2192975"/>
            </a:xfrm>
            <a:prstGeom prst="ellipse">
              <a:avLst/>
            </a:prstGeom>
            <a:solidFill>
              <a:srgbClr val="699155"/>
            </a:solidFill>
            <a:ln w="25400" cap="flat" cmpd="sng" algn="ctr">
              <a:solidFill>
                <a:srgbClr val="699155"/>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10" name="椭圆 27"/>
            <p:cNvSpPr/>
            <p:nvPr/>
          </p:nvSpPr>
          <p:spPr>
            <a:xfrm>
              <a:off x="4526539" y="2937258"/>
              <a:ext cx="2104566" cy="2227567"/>
            </a:xfrm>
            <a:prstGeom prst="ellipse">
              <a:avLst/>
            </a:prstGeom>
            <a:solidFill>
              <a:srgbClr val="699155"/>
            </a:solidFill>
            <a:ln w="25400" cap="flat" cmpd="sng" algn="ctr">
              <a:solidFill>
                <a:srgbClr val="699155"/>
              </a:solid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14" name="椭圆 28"/>
            <p:cNvSpPr/>
            <p:nvPr/>
          </p:nvSpPr>
          <p:spPr>
            <a:xfrm>
              <a:off x="9247488" y="3635656"/>
              <a:ext cx="1754549" cy="1752622"/>
            </a:xfrm>
            <a:prstGeom prst="ellipse">
              <a:avLst/>
            </a:prstGeom>
            <a:solidFill>
              <a:srgbClr val="699155"/>
            </a:solidFill>
            <a:ln w="25400" cap="flat" cmpd="sng" algn="ctr">
              <a:solidFill>
                <a:srgbClr val="699155"/>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15" name="椭圆 29"/>
            <p:cNvSpPr/>
            <p:nvPr/>
          </p:nvSpPr>
          <p:spPr>
            <a:xfrm>
              <a:off x="9257239" y="3658717"/>
              <a:ext cx="1781222" cy="1880991"/>
            </a:xfrm>
            <a:prstGeom prst="ellipse">
              <a:avLst/>
            </a:prstGeom>
            <a:solidFill>
              <a:srgbClr val="699155"/>
            </a:solidFill>
            <a:ln w="25400" cap="flat" cmpd="sng" algn="ctr">
              <a:solidFill>
                <a:srgbClr val="3BB7A8"/>
              </a:solid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16" name="椭圆 30"/>
            <p:cNvSpPr/>
            <p:nvPr/>
          </p:nvSpPr>
          <p:spPr>
            <a:xfrm>
              <a:off x="6812744" y="1092923"/>
              <a:ext cx="2925003" cy="2921790"/>
            </a:xfrm>
            <a:prstGeom prst="ellipse">
              <a:avLst/>
            </a:prstGeom>
            <a:solidFill>
              <a:srgbClr val="699155"/>
            </a:solidFill>
            <a:ln w="25400" cap="flat" cmpd="sng" algn="ctr">
              <a:solidFill>
                <a:srgbClr val="699155"/>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18" name="椭圆 31"/>
            <p:cNvSpPr/>
            <p:nvPr/>
          </p:nvSpPr>
          <p:spPr>
            <a:xfrm>
              <a:off x="7020530" y="4207682"/>
              <a:ext cx="2075433" cy="2073153"/>
            </a:xfrm>
            <a:prstGeom prst="ellipse">
              <a:avLst/>
            </a:prstGeom>
            <a:solidFill>
              <a:srgbClr val="699155"/>
            </a:solidFill>
            <a:ln w="25400" cap="flat" cmpd="sng" algn="ctr">
              <a:solidFill>
                <a:srgbClr val="699155"/>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19" name="椭圆 32"/>
            <p:cNvSpPr/>
            <p:nvPr/>
          </p:nvSpPr>
          <p:spPr>
            <a:xfrm>
              <a:off x="7117714" y="1307660"/>
              <a:ext cx="2671215" cy="2820834"/>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20" name="矩形 4"/>
            <p:cNvSpPr/>
            <p:nvPr/>
          </p:nvSpPr>
          <p:spPr>
            <a:xfrm rot="19694411">
              <a:off x="4463814" y="1980244"/>
              <a:ext cx="5303607" cy="2586733"/>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path path="circle">
                <a:fillToRect r="100000" b="100000"/>
              </a:path>
              <a:tileRect l="-100000" t="-100000"/>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21" name="椭圆 34"/>
            <p:cNvSpPr/>
            <p:nvPr/>
          </p:nvSpPr>
          <p:spPr>
            <a:xfrm>
              <a:off x="6985899" y="1257829"/>
              <a:ext cx="2563672" cy="2590447"/>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22" name="矩形 4"/>
            <p:cNvSpPr/>
            <p:nvPr/>
          </p:nvSpPr>
          <p:spPr>
            <a:xfrm rot="13415964">
              <a:off x="6836436" y="2242433"/>
              <a:ext cx="4565231" cy="2226604"/>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path path="circle">
                <a:fillToRect r="100000" b="100000"/>
              </a:path>
              <a:tileRect l="-100000" t="-100000"/>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23" name="椭圆 36"/>
            <p:cNvSpPr/>
            <p:nvPr/>
          </p:nvSpPr>
          <p:spPr>
            <a:xfrm>
              <a:off x="9293662" y="3724492"/>
              <a:ext cx="1619314" cy="1571413"/>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24" name="椭圆 37"/>
            <p:cNvSpPr/>
            <p:nvPr/>
          </p:nvSpPr>
          <p:spPr>
            <a:xfrm>
              <a:off x="6972825" y="4288399"/>
              <a:ext cx="2146225" cy="2109236"/>
            </a:xfrm>
            <a:prstGeom prst="ellipse">
              <a:avLst/>
            </a:prstGeom>
            <a:solidFill>
              <a:srgbClr val="699155"/>
            </a:solidFill>
            <a:ln w="25400" cap="flat" cmpd="sng" algn="ctr">
              <a:solidFill>
                <a:srgbClr val="3BB7A8"/>
              </a:solid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25" name="矩形 4"/>
            <p:cNvSpPr/>
            <p:nvPr/>
          </p:nvSpPr>
          <p:spPr>
            <a:xfrm rot="9397107">
              <a:off x="7077301" y="3958427"/>
              <a:ext cx="3705024" cy="1807055"/>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lin ang="13500000" scaled="1"/>
              <a:tileRect/>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26" name="文本框 25"/>
            <p:cNvSpPr txBox="1"/>
            <p:nvPr/>
          </p:nvSpPr>
          <p:spPr>
            <a:xfrm>
              <a:off x="7358640" y="2106878"/>
              <a:ext cx="1822876" cy="66455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7672834" y="1873918"/>
              <a:ext cx="1194487" cy="294586"/>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7233762" y="5086768"/>
              <a:ext cx="1675028"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7474032" y="4853808"/>
              <a:ext cx="1194487" cy="294586"/>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4721517" y="3878279"/>
              <a:ext cx="1724850"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4986699" y="3645320"/>
              <a:ext cx="1194487" cy="294586"/>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9518845" y="4289997"/>
              <a:ext cx="1194488" cy="682905"/>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9518846" y="4057037"/>
              <a:ext cx="1194487" cy="294586"/>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4" name="文本框 33"/>
          <p:cNvSpPr txBox="1"/>
          <p:nvPr/>
        </p:nvSpPr>
        <p:spPr>
          <a:xfrm>
            <a:off x="1001536" y="2433289"/>
            <a:ext cx="3366383"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1028725" y="2124591"/>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Box 38"/>
          <p:cNvSpPr txBox="1"/>
          <p:nvPr/>
        </p:nvSpPr>
        <p:spPr>
          <a:xfrm>
            <a:off x="1088326" y="3604446"/>
            <a:ext cx="3231585"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7" name="文本框 36"/>
          <p:cNvSpPr txBox="1"/>
          <p:nvPr/>
        </p:nvSpPr>
        <p:spPr>
          <a:xfrm>
            <a:off x="1001536" y="4558733"/>
            <a:ext cx="3366383"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BF9"/>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b="19524"/>
          <a:stretch>
            <a:fillRect/>
          </a:stretch>
        </p:blipFill>
        <p:spPr>
          <a:xfrm rot="16200000">
            <a:off x="750753" y="-750752"/>
            <a:ext cx="7250609" cy="8752114"/>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5239" t="5714" r="8097" b="5240"/>
          <a:stretch>
            <a:fillRect/>
          </a:stretch>
        </p:blipFill>
        <p:spPr>
          <a:xfrm rot="16200000" flipH="1">
            <a:off x="3911093" y="-457255"/>
            <a:ext cx="4369812" cy="7772510"/>
          </a:xfrm>
          <a:prstGeom prst="rect">
            <a:avLst/>
          </a:prstGeom>
          <a:effectLst>
            <a:outerShdw blurRad="63500" sx="102000" sy="102000" algn="ctr" rotWithShape="0">
              <a:schemeClr val="tx1">
                <a:lumMod val="50000"/>
                <a:lumOff val="50000"/>
                <a:alpha val="40000"/>
              </a:schemeClr>
            </a:outerShdw>
          </a:effectLst>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24882" t="30786" r="57988" b="57485"/>
          <a:stretch>
            <a:fillRect/>
          </a:stretch>
        </p:blipFill>
        <p:spPr>
          <a:xfrm>
            <a:off x="10651575" y="0"/>
            <a:ext cx="1540423" cy="1582058"/>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t="56084" r="46191"/>
          <a:stretch>
            <a:fillRect/>
          </a:stretch>
        </p:blipFill>
        <p:spPr>
          <a:xfrm flipH="1">
            <a:off x="8946436" y="3701143"/>
            <a:ext cx="2578847" cy="3156857"/>
          </a:xfrm>
          <a:prstGeom prst="rect">
            <a:avLst/>
          </a:prstGeom>
        </p:spPr>
      </p:pic>
      <p:grpSp>
        <p:nvGrpSpPr>
          <p:cNvPr id="11" name="组合 10"/>
          <p:cNvGrpSpPr/>
          <p:nvPr/>
        </p:nvGrpSpPr>
        <p:grpSpPr>
          <a:xfrm>
            <a:off x="5525702" y="2293611"/>
            <a:ext cx="1135388" cy="1135388"/>
            <a:chOff x="7887918" y="2266712"/>
            <a:chExt cx="1162288" cy="1162288"/>
          </a:xfrm>
        </p:grpSpPr>
        <p:sp>
          <p:nvSpPr>
            <p:cNvPr id="12" name="矩形 11"/>
            <p:cNvSpPr/>
            <p:nvPr/>
          </p:nvSpPr>
          <p:spPr>
            <a:xfrm>
              <a:off x="7887918" y="2266712"/>
              <a:ext cx="1162288" cy="1162288"/>
            </a:xfrm>
            <a:prstGeom prst="rect">
              <a:avLst/>
            </a:prstGeom>
            <a:noFill/>
            <a:ln w="38100">
              <a:solidFill>
                <a:srgbClr val="6991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9155"/>
                </a:solidFill>
              </a:endParaRPr>
            </a:p>
          </p:txBody>
        </p:sp>
        <p:sp>
          <p:nvSpPr>
            <p:cNvPr id="13" name="文本框 12"/>
            <p:cNvSpPr txBox="1"/>
            <p:nvPr/>
          </p:nvSpPr>
          <p:spPr>
            <a:xfrm>
              <a:off x="7887918" y="2340024"/>
              <a:ext cx="1153886" cy="1039726"/>
            </a:xfrm>
            <a:prstGeom prst="rect">
              <a:avLst/>
            </a:prstGeom>
            <a:noFill/>
            <a:ln>
              <a:noFill/>
            </a:ln>
          </p:spPr>
          <p:txBody>
            <a:bodyPr wrap="square" rtlCol="0">
              <a:spAutoFit/>
            </a:bodyPr>
            <a:lstStyle/>
            <a:p>
              <a:pPr algn="ctr"/>
              <a:r>
                <a:rPr lang="en-US" altLang="zh-CN" sz="6000" dirty="0" smtClean="0">
                  <a:ln w="28575">
                    <a:noFill/>
                  </a:ln>
                  <a:solidFill>
                    <a:srgbClr val="699155"/>
                  </a:solidFill>
                  <a:latin typeface="微软雅黑" panose="020B0503020204020204" pitchFamily="34" charset="-122"/>
                  <a:ea typeface="微软雅黑" panose="020B0503020204020204" pitchFamily="34" charset="-122"/>
                </a:rPr>
                <a:t>02</a:t>
              </a:r>
              <a:endParaRPr lang="zh-CN" altLang="en-US" sz="6000" dirty="0">
                <a:ln w="28575">
                  <a:noFill/>
                </a:ln>
                <a:solidFill>
                  <a:srgbClr val="699155"/>
                </a:solidFill>
                <a:latin typeface="微软雅黑" panose="020B0503020204020204" pitchFamily="34" charset="-122"/>
                <a:ea typeface="微软雅黑" panose="020B0503020204020204" pitchFamily="34" charset="-122"/>
              </a:endParaRPr>
            </a:p>
          </p:txBody>
        </p:sp>
      </p:grpSp>
      <p:sp>
        <p:nvSpPr>
          <p:cNvPr id="17" name="文本框 16"/>
          <p:cNvSpPr txBox="1"/>
          <p:nvPr/>
        </p:nvSpPr>
        <p:spPr>
          <a:xfrm>
            <a:off x="3616035" y="3592118"/>
            <a:ext cx="4959929" cy="461665"/>
          </a:xfrm>
          <a:prstGeom prst="rect">
            <a:avLst/>
          </a:prstGeom>
          <a:noFill/>
        </p:spPr>
        <p:txBody>
          <a:bodyPr wrap="square" rtlCol="0">
            <a:spAutoFit/>
          </a:bodyPr>
          <a:lstStyle>
            <a:defPPr>
              <a:defRPr lang="zh-CN"/>
            </a:defPPr>
            <a:lvl1pPr algn="ctr">
              <a:defRPr sz="3600" b="1">
                <a:solidFill>
                  <a:schemeClr val="tx1">
                    <a:lumMod val="75000"/>
                    <a:lumOff val="25000"/>
                  </a:schemeClr>
                </a:solidFill>
                <a:latin typeface="叶根友刀锋黑草" panose="02010601030101010101" pitchFamily="2" charset="-122"/>
                <a:ea typeface="叶根友刀锋黑草" panose="02010601030101010101" pitchFamily="2" charset="-122"/>
              </a:defRPr>
            </a:lvl1pPr>
          </a:lstStyle>
          <a:p>
            <a:r>
              <a:rPr lang="zh-CN" altLang="en-US" sz="2400" dirty="0">
                <a:solidFill>
                  <a:srgbClr val="699155"/>
                </a:solidFill>
                <a:latin typeface="微软雅黑" panose="020B0503020204020204" pitchFamily="34" charset="-122"/>
                <a:ea typeface="微软雅黑" panose="020B0503020204020204" pitchFamily="34" charset="-122"/>
              </a:rPr>
              <a:t>选题的思路与方法</a:t>
            </a:r>
            <a:endParaRPr lang="en-US" altLang="zh-CN" sz="2400" dirty="0">
              <a:solidFill>
                <a:srgbClr val="699155"/>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3584946" y="4103229"/>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rgbClr val="699155"/>
                </a:solidFill>
                <a:latin typeface="微软雅黑" panose="020B0503020204020204" pitchFamily="34" charset="-122"/>
                <a:ea typeface="微软雅黑" panose="020B0503020204020204" pitchFamily="34" charset="-122"/>
                <a:cs typeface="Arial" panose="020B0604020202020204" pitchFamily="34" charset="0"/>
              </a:rPr>
              <a:t>IDEAS AND METHODS</a:t>
            </a:r>
            <a:endParaRPr lang="zh-CN" altLang="en-US" sz="1600" dirty="0">
              <a:solidFill>
                <a:srgbClr val="699155"/>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BF9"/>
        </a:solidFill>
        <a:effectLst/>
      </p:bgPr>
    </p:bg>
    <p:spTree>
      <p:nvGrpSpPr>
        <p:cNvPr id="1" name=""/>
        <p:cNvGrpSpPr/>
        <p:nvPr/>
      </p:nvGrpSpPr>
      <p:grpSpPr>
        <a:xfrm>
          <a:off x="0" y="0"/>
          <a:ext cx="0" cy="0"/>
          <a:chOff x="0" y="0"/>
          <a:chExt cx="0" cy="0"/>
        </a:xfrm>
      </p:grpSpPr>
      <p:sp>
        <p:nvSpPr>
          <p:cNvPr id="11" name="矩形 10"/>
          <p:cNvSpPr/>
          <p:nvPr/>
        </p:nvSpPr>
        <p:spPr>
          <a:xfrm>
            <a:off x="476250" y="381000"/>
            <a:ext cx="114300" cy="685800"/>
          </a:xfrm>
          <a:prstGeom prst="rect">
            <a:avLst/>
          </a:prstGeom>
          <a:solidFill>
            <a:srgbClr val="699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9155"/>
              </a:solidFill>
            </a:endParaRPr>
          </a:p>
        </p:txBody>
      </p:sp>
      <p:sp>
        <p:nvSpPr>
          <p:cNvPr id="17" name="文本框 16"/>
          <p:cNvSpPr txBox="1"/>
          <p:nvPr/>
        </p:nvSpPr>
        <p:spPr>
          <a:xfrm>
            <a:off x="476250" y="222221"/>
            <a:ext cx="1540348" cy="1015663"/>
          </a:xfrm>
          <a:prstGeom prst="rect">
            <a:avLst/>
          </a:prstGeom>
          <a:noFill/>
        </p:spPr>
        <p:txBody>
          <a:bodyPr wrap="square" rtlCol="0">
            <a:spAutoFit/>
          </a:bodyPr>
          <a:lstStyle/>
          <a:p>
            <a:pPr algn="ctr"/>
            <a:r>
              <a:rPr lang="en-US" altLang="zh-CN" sz="6000" b="1" dirty="0" smtClean="0">
                <a:solidFill>
                  <a:srgbClr val="699155"/>
                </a:solidFill>
                <a:latin typeface="华文仿宋" panose="02010600040101010101" pitchFamily="2" charset="-122"/>
                <a:ea typeface="华文仿宋" panose="02010600040101010101" pitchFamily="2" charset="-122"/>
              </a:rPr>
              <a:t>02</a:t>
            </a:r>
            <a:endParaRPr lang="zh-CN" altLang="en-US" sz="6000" b="1" dirty="0">
              <a:solidFill>
                <a:srgbClr val="699155"/>
              </a:solidFill>
              <a:latin typeface="华文仿宋" panose="02010600040101010101" pitchFamily="2" charset="-122"/>
              <a:ea typeface="华文仿宋" panose="02010600040101010101" pitchFamily="2" charset="-122"/>
            </a:endParaRPr>
          </a:p>
        </p:txBody>
      </p:sp>
      <p:sp>
        <p:nvSpPr>
          <p:cNvPr id="6" name="矩形 5"/>
          <p:cNvSpPr/>
          <p:nvPr/>
        </p:nvSpPr>
        <p:spPr>
          <a:xfrm>
            <a:off x="1787065" y="181159"/>
            <a:ext cx="2492990" cy="562783"/>
          </a:xfrm>
          <a:prstGeom prst="rect">
            <a:avLst/>
          </a:prstGeom>
        </p:spPr>
        <p:txBody>
          <a:bodyPr wrap="none">
            <a:spAutoFit/>
          </a:bodyPr>
          <a:lstStyle/>
          <a:p>
            <a:pPr>
              <a:lnSpc>
                <a:spcPct val="200000"/>
              </a:lnSpc>
            </a:pPr>
            <a:r>
              <a:rPr lang="zh-CN" altLang="en-US" dirty="0" smtClean="0">
                <a:solidFill>
                  <a:srgbClr val="699155"/>
                </a:solidFill>
                <a:latin typeface="微软雅黑" panose="020B0503020204020204" pitchFamily="34" charset="-122"/>
                <a:ea typeface="微软雅黑" panose="020B0503020204020204" pitchFamily="34" charset="-122"/>
              </a:rPr>
              <a:t>课题</a:t>
            </a:r>
            <a:r>
              <a:rPr lang="zh-CN" altLang="en-US" dirty="0">
                <a:solidFill>
                  <a:srgbClr val="699155"/>
                </a:solidFill>
                <a:latin typeface="微软雅黑" panose="020B0503020204020204" pitchFamily="34" charset="-122"/>
                <a:ea typeface="微软雅黑" panose="020B0503020204020204" pitchFamily="34" charset="-122"/>
              </a:rPr>
              <a:t>研究的思路与方法</a:t>
            </a:r>
            <a:endParaRPr lang="zh-CN" altLang="en-US" dirty="0">
              <a:solidFill>
                <a:srgbClr val="699155"/>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787065"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699155"/>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699155"/>
              </a:solidFill>
              <a:latin typeface="Arial" panose="020B0604020202020204" pitchFamily="34" charset="0"/>
              <a:ea typeface="华文仿宋" panose="02010600040101010101" pitchFamily="2" charset="-122"/>
              <a:cs typeface="Arial" panose="020B0604020202020204" pitchFamily="34" charset="0"/>
            </a:endParaRPr>
          </a:p>
        </p:txBody>
      </p:sp>
      <p:sp>
        <p:nvSpPr>
          <p:cNvPr id="8" name="Oval 5"/>
          <p:cNvSpPr/>
          <p:nvPr/>
        </p:nvSpPr>
        <p:spPr bwMode="auto">
          <a:xfrm>
            <a:off x="1026584" y="2126258"/>
            <a:ext cx="776816" cy="776817"/>
          </a:xfrm>
          <a:prstGeom prst="ellipse">
            <a:avLst/>
          </a:prstGeom>
          <a:solidFill>
            <a:srgbClr val="6991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zh-CN" altLang="zh-CN" sz="2400">
              <a:solidFill>
                <a:schemeClr val="tx1">
                  <a:lumMod val="75000"/>
                  <a:lumOff val="25000"/>
                </a:schemeClr>
              </a:solidFill>
            </a:endParaRPr>
          </a:p>
        </p:txBody>
      </p:sp>
      <p:sp>
        <p:nvSpPr>
          <p:cNvPr id="9" name="Freeform 7"/>
          <p:cNvSpPr>
            <a:spLocks noEditPoints="1"/>
          </p:cNvSpPr>
          <p:nvPr/>
        </p:nvSpPr>
        <p:spPr bwMode="auto">
          <a:xfrm>
            <a:off x="1211872" y="2311547"/>
            <a:ext cx="406238" cy="406239"/>
          </a:xfrm>
          <a:custGeom>
            <a:avLst/>
            <a:gdLst>
              <a:gd name="T0" fmla="*/ 398731 w 376"/>
              <a:gd name="T1" fmla="*/ 326339 h 376"/>
              <a:gd name="T2" fmla="*/ 398731 w 376"/>
              <a:gd name="T3" fmla="*/ 273481 h 376"/>
              <a:gd name="T4" fmla="*/ 319444 w 376"/>
              <a:gd name="T5" fmla="*/ 194194 h 376"/>
              <a:gd name="T6" fmla="*/ 273481 w 376"/>
              <a:gd name="T7" fmla="*/ 194194 h 376"/>
              <a:gd name="T8" fmla="*/ 237860 w 376"/>
              <a:gd name="T9" fmla="*/ 170064 h 376"/>
              <a:gd name="T10" fmla="*/ 237860 w 376"/>
              <a:gd name="T11" fmla="*/ 105715 h 376"/>
              <a:gd name="T12" fmla="*/ 271183 w 376"/>
              <a:gd name="T13" fmla="*/ 55156 h 376"/>
              <a:gd name="T14" fmla="*/ 216027 w 376"/>
              <a:gd name="T15" fmla="*/ 0 h 376"/>
              <a:gd name="T16" fmla="*/ 160871 w 376"/>
              <a:gd name="T17" fmla="*/ 55156 h 376"/>
              <a:gd name="T18" fmla="*/ 194194 w 376"/>
              <a:gd name="T19" fmla="*/ 105715 h 376"/>
              <a:gd name="T20" fmla="*/ 194194 w 376"/>
              <a:gd name="T21" fmla="*/ 170064 h 376"/>
              <a:gd name="T22" fmla="*/ 158573 w 376"/>
              <a:gd name="T23" fmla="*/ 194194 h 376"/>
              <a:gd name="T24" fmla="*/ 112610 w 376"/>
              <a:gd name="T25" fmla="*/ 194194 h 376"/>
              <a:gd name="T26" fmla="*/ 33323 w 376"/>
              <a:gd name="T27" fmla="*/ 273481 h 376"/>
              <a:gd name="T28" fmla="*/ 33323 w 376"/>
              <a:gd name="T29" fmla="*/ 326339 h 376"/>
              <a:gd name="T30" fmla="*/ 0 w 376"/>
              <a:gd name="T31" fmla="*/ 376898 h 376"/>
              <a:gd name="T32" fmla="*/ 55156 w 376"/>
              <a:gd name="T33" fmla="*/ 432054 h 376"/>
              <a:gd name="T34" fmla="*/ 110312 w 376"/>
              <a:gd name="T35" fmla="*/ 376898 h 376"/>
              <a:gd name="T36" fmla="*/ 76988 w 376"/>
              <a:gd name="T37" fmla="*/ 326339 h 376"/>
              <a:gd name="T38" fmla="*/ 76988 w 376"/>
              <a:gd name="T39" fmla="*/ 273481 h 376"/>
              <a:gd name="T40" fmla="*/ 112610 w 376"/>
              <a:gd name="T41" fmla="*/ 237860 h 376"/>
              <a:gd name="T42" fmla="*/ 158573 w 376"/>
              <a:gd name="T43" fmla="*/ 237860 h 376"/>
              <a:gd name="T44" fmla="*/ 194194 w 376"/>
              <a:gd name="T45" fmla="*/ 232114 h 376"/>
              <a:gd name="T46" fmla="*/ 194194 w 376"/>
              <a:gd name="T47" fmla="*/ 326339 h 376"/>
              <a:gd name="T48" fmla="*/ 160871 w 376"/>
              <a:gd name="T49" fmla="*/ 376898 h 376"/>
              <a:gd name="T50" fmla="*/ 216027 w 376"/>
              <a:gd name="T51" fmla="*/ 432054 h 376"/>
              <a:gd name="T52" fmla="*/ 271183 w 376"/>
              <a:gd name="T53" fmla="*/ 376898 h 376"/>
              <a:gd name="T54" fmla="*/ 237860 w 376"/>
              <a:gd name="T55" fmla="*/ 326339 h 376"/>
              <a:gd name="T56" fmla="*/ 237860 w 376"/>
              <a:gd name="T57" fmla="*/ 232114 h 376"/>
              <a:gd name="T58" fmla="*/ 273481 w 376"/>
              <a:gd name="T59" fmla="*/ 237860 h 376"/>
              <a:gd name="T60" fmla="*/ 319444 w 376"/>
              <a:gd name="T61" fmla="*/ 237860 h 376"/>
              <a:gd name="T62" fmla="*/ 355066 w 376"/>
              <a:gd name="T63" fmla="*/ 273481 h 376"/>
              <a:gd name="T64" fmla="*/ 355066 w 376"/>
              <a:gd name="T65" fmla="*/ 326339 h 376"/>
              <a:gd name="T66" fmla="*/ 321742 w 376"/>
              <a:gd name="T67" fmla="*/ 376898 h 376"/>
              <a:gd name="T68" fmla="*/ 376898 w 376"/>
              <a:gd name="T69" fmla="*/ 432054 h 376"/>
              <a:gd name="T70" fmla="*/ 432054 w 376"/>
              <a:gd name="T71" fmla="*/ 376898 h 376"/>
              <a:gd name="T72" fmla="*/ 398731 w 376"/>
              <a:gd name="T73" fmla="*/ 326339 h 376"/>
              <a:gd name="T74" fmla="*/ 86181 w 376"/>
              <a:gd name="T75" fmla="*/ 376898 h 376"/>
              <a:gd name="T76" fmla="*/ 55156 w 376"/>
              <a:gd name="T77" fmla="*/ 409072 h 376"/>
              <a:gd name="T78" fmla="*/ 22982 w 376"/>
              <a:gd name="T79" fmla="*/ 376898 h 376"/>
              <a:gd name="T80" fmla="*/ 55156 w 376"/>
              <a:gd name="T81" fmla="*/ 344724 h 376"/>
              <a:gd name="T82" fmla="*/ 86181 w 376"/>
              <a:gd name="T83" fmla="*/ 376898 h 376"/>
              <a:gd name="T84" fmla="*/ 183853 w 376"/>
              <a:gd name="T85" fmla="*/ 55156 h 376"/>
              <a:gd name="T86" fmla="*/ 216027 w 376"/>
              <a:gd name="T87" fmla="*/ 22982 h 376"/>
              <a:gd name="T88" fmla="*/ 247052 w 376"/>
              <a:gd name="T89" fmla="*/ 55156 h 376"/>
              <a:gd name="T90" fmla="*/ 216027 w 376"/>
              <a:gd name="T91" fmla="*/ 87330 h 376"/>
              <a:gd name="T92" fmla="*/ 183853 w 376"/>
              <a:gd name="T93" fmla="*/ 55156 h 376"/>
              <a:gd name="T94" fmla="*/ 247052 w 376"/>
              <a:gd name="T95" fmla="*/ 376898 h 376"/>
              <a:gd name="T96" fmla="*/ 216027 w 376"/>
              <a:gd name="T97" fmla="*/ 409072 h 376"/>
              <a:gd name="T98" fmla="*/ 183853 w 376"/>
              <a:gd name="T99" fmla="*/ 376898 h 376"/>
              <a:gd name="T100" fmla="*/ 216027 w 376"/>
              <a:gd name="T101" fmla="*/ 344724 h 376"/>
              <a:gd name="T102" fmla="*/ 247052 w 376"/>
              <a:gd name="T103" fmla="*/ 376898 h 376"/>
              <a:gd name="T104" fmla="*/ 376898 w 376"/>
              <a:gd name="T105" fmla="*/ 409072 h 376"/>
              <a:gd name="T106" fmla="*/ 344724 w 376"/>
              <a:gd name="T107" fmla="*/ 376898 h 376"/>
              <a:gd name="T108" fmla="*/ 376898 w 376"/>
              <a:gd name="T109" fmla="*/ 344724 h 376"/>
              <a:gd name="T110" fmla="*/ 407923 w 376"/>
              <a:gd name="T111" fmla="*/ 376898 h 376"/>
              <a:gd name="T112" fmla="*/ 376898 w 376"/>
              <a:gd name="T113" fmla="*/ 409072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endParaRPr>
          </a:p>
        </p:txBody>
      </p:sp>
      <p:sp>
        <p:nvSpPr>
          <p:cNvPr id="10" name="Oval 21"/>
          <p:cNvSpPr/>
          <p:nvPr/>
        </p:nvSpPr>
        <p:spPr bwMode="auto">
          <a:xfrm>
            <a:off x="1026584" y="3478807"/>
            <a:ext cx="776816" cy="776816"/>
          </a:xfrm>
          <a:prstGeom prst="ellipse">
            <a:avLst/>
          </a:prstGeom>
          <a:solidFill>
            <a:srgbClr val="6991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zh-CN" altLang="zh-CN" sz="2400">
              <a:solidFill>
                <a:schemeClr val="tx1">
                  <a:lumMod val="75000"/>
                  <a:lumOff val="25000"/>
                </a:schemeClr>
              </a:solidFill>
            </a:endParaRPr>
          </a:p>
        </p:txBody>
      </p:sp>
      <p:sp>
        <p:nvSpPr>
          <p:cNvPr id="14" name="Freeform 12"/>
          <p:cNvSpPr>
            <a:spLocks noEditPoints="1"/>
          </p:cNvSpPr>
          <p:nvPr/>
        </p:nvSpPr>
        <p:spPr bwMode="auto">
          <a:xfrm>
            <a:off x="1152654" y="3711937"/>
            <a:ext cx="529993" cy="323386"/>
          </a:xfrm>
          <a:custGeom>
            <a:avLst/>
            <a:gdLst>
              <a:gd name="T0" fmla="*/ 214196 w 400"/>
              <a:gd name="T1" fmla="*/ 9867 h 244"/>
              <a:gd name="T2" fmla="*/ 178966 w 400"/>
              <a:gd name="T3" fmla="*/ 9867 h 244"/>
              <a:gd name="T4" fmla="*/ 0 w 400"/>
              <a:gd name="T5" fmla="*/ 171968 h 244"/>
              <a:gd name="T6" fmla="*/ 178966 w 400"/>
              <a:gd name="T7" fmla="*/ 334069 h 244"/>
              <a:gd name="T8" fmla="*/ 214196 w 400"/>
              <a:gd name="T9" fmla="*/ 334069 h 244"/>
              <a:gd name="T10" fmla="*/ 214196 w 400"/>
              <a:gd name="T11" fmla="*/ 298830 h 244"/>
              <a:gd name="T12" fmla="*/ 74687 w 400"/>
              <a:gd name="T13" fmla="*/ 171968 h 244"/>
              <a:gd name="T14" fmla="*/ 214196 w 400"/>
              <a:gd name="T15" fmla="*/ 45106 h 244"/>
              <a:gd name="T16" fmla="*/ 214196 w 400"/>
              <a:gd name="T17" fmla="*/ 9867 h 244"/>
              <a:gd name="T18" fmla="*/ 383298 w 400"/>
              <a:gd name="T19" fmla="*/ 9867 h 244"/>
              <a:gd name="T20" fmla="*/ 349477 w 400"/>
              <a:gd name="T21" fmla="*/ 9867 h 244"/>
              <a:gd name="T22" fmla="*/ 349477 w 400"/>
              <a:gd name="T23" fmla="*/ 45106 h 244"/>
              <a:gd name="T24" fmla="*/ 488986 w 400"/>
              <a:gd name="T25" fmla="*/ 171968 h 244"/>
              <a:gd name="T26" fmla="*/ 349477 w 400"/>
              <a:gd name="T27" fmla="*/ 298830 h 244"/>
              <a:gd name="T28" fmla="*/ 349477 w 400"/>
              <a:gd name="T29" fmla="*/ 334069 h 244"/>
              <a:gd name="T30" fmla="*/ 383298 w 400"/>
              <a:gd name="T31" fmla="*/ 334069 h 244"/>
              <a:gd name="T32" fmla="*/ 563673 w 400"/>
              <a:gd name="T33" fmla="*/ 171968 h 244"/>
              <a:gd name="T34" fmla="*/ 383298 w 400"/>
              <a:gd name="T35" fmla="*/ 986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endParaRPr>
          </a:p>
        </p:txBody>
      </p:sp>
      <p:sp>
        <p:nvSpPr>
          <p:cNvPr id="15" name="Oval 22"/>
          <p:cNvSpPr/>
          <p:nvPr/>
        </p:nvSpPr>
        <p:spPr bwMode="auto">
          <a:xfrm>
            <a:off x="1026584" y="4831358"/>
            <a:ext cx="776816" cy="776817"/>
          </a:xfrm>
          <a:prstGeom prst="ellipse">
            <a:avLst/>
          </a:prstGeom>
          <a:solidFill>
            <a:srgbClr val="6991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zh-CN" altLang="zh-CN" sz="2400">
              <a:solidFill>
                <a:schemeClr val="tx1">
                  <a:lumMod val="75000"/>
                  <a:lumOff val="25000"/>
                </a:schemeClr>
              </a:solidFill>
            </a:endParaRPr>
          </a:p>
        </p:txBody>
      </p:sp>
      <p:sp>
        <p:nvSpPr>
          <p:cNvPr id="16" name="Freeform 17"/>
          <p:cNvSpPr>
            <a:spLocks noEditPoints="1"/>
          </p:cNvSpPr>
          <p:nvPr/>
        </p:nvSpPr>
        <p:spPr bwMode="auto">
          <a:xfrm>
            <a:off x="1192354" y="5041844"/>
            <a:ext cx="445275" cy="355843"/>
          </a:xfrm>
          <a:custGeom>
            <a:avLst/>
            <a:gdLst>
              <a:gd name="T0" fmla="*/ 236786 w 400"/>
              <a:gd name="T1" fmla="*/ 141921 h 320"/>
              <a:gd name="T2" fmla="*/ 165750 w 400"/>
              <a:gd name="T3" fmla="*/ 212882 h 320"/>
              <a:gd name="T4" fmla="*/ 236786 w 400"/>
              <a:gd name="T5" fmla="*/ 283842 h 320"/>
              <a:gd name="T6" fmla="*/ 307821 w 400"/>
              <a:gd name="T7" fmla="*/ 212882 h 320"/>
              <a:gd name="T8" fmla="*/ 236786 w 400"/>
              <a:gd name="T9" fmla="*/ 141921 h 320"/>
              <a:gd name="T10" fmla="*/ 426214 w 400"/>
              <a:gd name="T11" fmla="*/ 70961 h 320"/>
              <a:gd name="T12" fmla="*/ 369385 w 400"/>
              <a:gd name="T13" fmla="*/ 70961 h 320"/>
              <a:gd name="T14" fmla="*/ 350443 w 400"/>
              <a:gd name="T15" fmla="*/ 57951 h 320"/>
              <a:gd name="T16" fmla="*/ 336235 w 400"/>
              <a:gd name="T17" fmla="*/ 13009 h 320"/>
              <a:gd name="T18" fmla="*/ 317293 w 400"/>
              <a:gd name="T19" fmla="*/ 0 h 320"/>
              <a:gd name="T20" fmla="*/ 156278 w 400"/>
              <a:gd name="T21" fmla="*/ 0 h 320"/>
              <a:gd name="T22" fmla="*/ 137336 w 400"/>
              <a:gd name="T23" fmla="*/ 13009 h 320"/>
              <a:gd name="T24" fmla="*/ 123128 w 400"/>
              <a:gd name="T25" fmla="*/ 57951 h 320"/>
              <a:gd name="T26" fmla="*/ 104186 w 400"/>
              <a:gd name="T27" fmla="*/ 70961 h 320"/>
              <a:gd name="T28" fmla="*/ 47357 w 400"/>
              <a:gd name="T29" fmla="*/ 70961 h 320"/>
              <a:gd name="T30" fmla="*/ 0 w 400"/>
              <a:gd name="T31" fmla="*/ 118268 h 320"/>
              <a:gd name="T32" fmla="*/ 0 w 400"/>
              <a:gd name="T33" fmla="*/ 331149 h 320"/>
              <a:gd name="T34" fmla="*/ 47357 w 400"/>
              <a:gd name="T35" fmla="*/ 378456 h 320"/>
              <a:gd name="T36" fmla="*/ 426214 w 400"/>
              <a:gd name="T37" fmla="*/ 378456 h 320"/>
              <a:gd name="T38" fmla="*/ 473571 w 400"/>
              <a:gd name="T39" fmla="*/ 331149 h 320"/>
              <a:gd name="T40" fmla="*/ 473571 w 400"/>
              <a:gd name="T41" fmla="*/ 118268 h 320"/>
              <a:gd name="T42" fmla="*/ 426214 w 400"/>
              <a:gd name="T43" fmla="*/ 70961 h 320"/>
              <a:gd name="T44" fmla="*/ 236786 w 400"/>
              <a:gd name="T45" fmla="*/ 331149 h 320"/>
              <a:gd name="T46" fmla="*/ 118393 w 400"/>
              <a:gd name="T47" fmla="*/ 212882 h 320"/>
              <a:gd name="T48" fmla="*/ 236786 w 400"/>
              <a:gd name="T49" fmla="*/ 94614 h 320"/>
              <a:gd name="T50" fmla="*/ 355178 w 400"/>
              <a:gd name="T51" fmla="*/ 212882 h 320"/>
              <a:gd name="T52" fmla="*/ 236786 w 400"/>
              <a:gd name="T53" fmla="*/ 331149 h 320"/>
              <a:gd name="T54" fmla="*/ 409639 w 400"/>
              <a:gd name="T55" fmla="*/ 151382 h 320"/>
              <a:gd name="T56" fmla="*/ 393064 w 400"/>
              <a:gd name="T57" fmla="*/ 134825 h 320"/>
              <a:gd name="T58" fmla="*/ 409639 w 400"/>
              <a:gd name="T59" fmla="*/ 118268 h 320"/>
              <a:gd name="T60" fmla="*/ 426214 w 400"/>
              <a:gd name="T61" fmla="*/ 134825 h 320"/>
              <a:gd name="T62" fmla="*/ 409639 w 400"/>
              <a:gd name="T63" fmla="*/ 151382 h 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endParaRPr>
          </a:p>
        </p:txBody>
      </p:sp>
      <p:sp>
        <p:nvSpPr>
          <p:cNvPr id="18" name="Oval 24"/>
          <p:cNvSpPr/>
          <p:nvPr/>
        </p:nvSpPr>
        <p:spPr bwMode="auto">
          <a:xfrm>
            <a:off x="6269567" y="3478807"/>
            <a:ext cx="778933" cy="776816"/>
          </a:xfrm>
          <a:prstGeom prst="ellipse">
            <a:avLst/>
          </a:prstGeom>
          <a:solidFill>
            <a:srgbClr val="6991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zh-CN" altLang="zh-CN" sz="2400">
              <a:solidFill>
                <a:schemeClr val="tx1">
                  <a:lumMod val="75000"/>
                  <a:lumOff val="25000"/>
                </a:schemeClr>
              </a:solidFill>
            </a:endParaRPr>
          </a:p>
        </p:txBody>
      </p:sp>
      <p:sp>
        <p:nvSpPr>
          <p:cNvPr id="19" name="Freeform 22"/>
          <p:cNvSpPr>
            <a:spLocks noEditPoints="1"/>
          </p:cNvSpPr>
          <p:nvPr/>
        </p:nvSpPr>
        <p:spPr bwMode="auto">
          <a:xfrm>
            <a:off x="6472988" y="3688338"/>
            <a:ext cx="372091" cy="370583"/>
          </a:xfrm>
          <a:custGeom>
            <a:avLst/>
            <a:gdLst>
              <a:gd name="T0" fmla="*/ 358442 w 316"/>
              <a:gd name="T1" fmla="*/ 36170 h 316"/>
              <a:gd name="T2" fmla="*/ 294747 w 316"/>
              <a:gd name="T3" fmla="*/ 4989 h 316"/>
              <a:gd name="T4" fmla="*/ 168605 w 316"/>
              <a:gd name="T5" fmla="*/ 130962 h 316"/>
              <a:gd name="T6" fmla="*/ 24979 w 316"/>
              <a:gd name="T7" fmla="*/ 275644 h 316"/>
              <a:gd name="T8" fmla="*/ 0 w 316"/>
              <a:gd name="T9" fmla="*/ 394133 h 316"/>
              <a:gd name="T10" fmla="*/ 118648 w 316"/>
              <a:gd name="T11" fmla="*/ 369188 h 316"/>
              <a:gd name="T12" fmla="*/ 262275 w 316"/>
              <a:gd name="T13" fmla="*/ 224506 h 316"/>
              <a:gd name="T14" fmla="*/ 389665 w 316"/>
              <a:gd name="T15" fmla="*/ 98533 h 316"/>
              <a:gd name="T16" fmla="*/ 358442 w 316"/>
              <a:gd name="T17" fmla="*/ 36170 h 316"/>
              <a:gd name="T18" fmla="*/ 111155 w 316"/>
              <a:gd name="T19" fmla="*/ 354221 h 316"/>
              <a:gd name="T20" fmla="*/ 71189 w 316"/>
              <a:gd name="T21" fmla="*/ 362952 h 316"/>
              <a:gd name="T22" fmla="*/ 53704 w 316"/>
              <a:gd name="T23" fmla="*/ 340501 h 316"/>
              <a:gd name="T24" fmla="*/ 29974 w 316"/>
              <a:gd name="T25" fmla="*/ 323039 h 316"/>
              <a:gd name="T26" fmla="*/ 38717 w 316"/>
              <a:gd name="T27" fmla="*/ 281880 h 316"/>
              <a:gd name="T28" fmla="*/ 51206 w 316"/>
              <a:gd name="T29" fmla="*/ 270655 h 316"/>
              <a:gd name="T30" fmla="*/ 97416 w 316"/>
              <a:gd name="T31" fmla="*/ 295600 h 316"/>
              <a:gd name="T32" fmla="*/ 123644 w 316"/>
              <a:gd name="T33" fmla="*/ 342995 h 316"/>
              <a:gd name="T34" fmla="*/ 111155 w 316"/>
              <a:gd name="T35" fmla="*/ 354221 h 3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endParaRPr>
          </a:p>
        </p:txBody>
      </p:sp>
      <p:sp>
        <p:nvSpPr>
          <p:cNvPr id="20" name="Oval 25"/>
          <p:cNvSpPr/>
          <p:nvPr/>
        </p:nvSpPr>
        <p:spPr bwMode="auto">
          <a:xfrm>
            <a:off x="6275917" y="4825007"/>
            <a:ext cx="776816" cy="776816"/>
          </a:xfrm>
          <a:prstGeom prst="ellipse">
            <a:avLst/>
          </a:prstGeom>
          <a:solidFill>
            <a:srgbClr val="6991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zh-CN" altLang="zh-CN" sz="2400">
              <a:solidFill>
                <a:schemeClr val="tx1">
                  <a:lumMod val="75000"/>
                  <a:lumOff val="25000"/>
                </a:schemeClr>
              </a:solidFill>
            </a:endParaRPr>
          </a:p>
        </p:txBody>
      </p:sp>
      <p:sp>
        <p:nvSpPr>
          <p:cNvPr id="21" name="Freeform 27"/>
          <p:cNvSpPr>
            <a:spLocks noEditPoints="1"/>
          </p:cNvSpPr>
          <p:nvPr/>
        </p:nvSpPr>
        <p:spPr bwMode="auto">
          <a:xfrm>
            <a:off x="6450092" y="5066740"/>
            <a:ext cx="428465" cy="306178"/>
          </a:xfrm>
          <a:custGeom>
            <a:avLst/>
            <a:gdLst>
              <a:gd name="T0" fmla="*/ 455693 w 392"/>
              <a:gd name="T1" fmla="*/ 46519 h 280"/>
              <a:gd name="T2" fmla="*/ 455693 w 392"/>
              <a:gd name="T3" fmla="*/ 18608 h 280"/>
              <a:gd name="T4" fmla="*/ 437093 w 392"/>
              <a:gd name="T5" fmla="*/ 0 h 280"/>
              <a:gd name="T6" fmla="*/ 18600 w 392"/>
              <a:gd name="T7" fmla="*/ 0 h 280"/>
              <a:gd name="T8" fmla="*/ 0 w 392"/>
              <a:gd name="T9" fmla="*/ 18608 h 280"/>
              <a:gd name="T10" fmla="*/ 0 w 392"/>
              <a:gd name="T11" fmla="*/ 46519 h 280"/>
              <a:gd name="T12" fmla="*/ 46499 w 392"/>
              <a:gd name="T13" fmla="*/ 46519 h 280"/>
              <a:gd name="T14" fmla="*/ 46499 w 392"/>
              <a:gd name="T15" fmla="*/ 93039 h 280"/>
              <a:gd name="T16" fmla="*/ 0 w 392"/>
              <a:gd name="T17" fmla="*/ 93039 h 280"/>
              <a:gd name="T18" fmla="*/ 0 w 392"/>
              <a:gd name="T19" fmla="*/ 139558 h 280"/>
              <a:gd name="T20" fmla="*/ 46499 w 392"/>
              <a:gd name="T21" fmla="*/ 139558 h 280"/>
              <a:gd name="T22" fmla="*/ 46499 w 392"/>
              <a:gd name="T23" fmla="*/ 186077 h 280"/>
              <a:gd name="T24" fmla="*/ 0 w 392"/>
              <a:gd name="T25" fmla="*/ 186077 h 280"/>
              <a:gd name="T26" fmla="*/ 0 w 392"/>
              <a:gd name="T27" fmla="*/ 232596 h 280"/>
              <a:gd name="T28" fmla="*/ 46499 w 392"/>
              <a:gd name="T29" fmla="*/ 232596 h 280"/>
              <a:gd name="T30" fmla="*/ 46499 w 392"/>
              <a:gd name="T31" fmla="*/ 279116 h 280"/>
              <a:gd name="T32" fmla="*/ 0 w 392"/>
              <a:gd name="T33" fmla="*/ 279116 h 280"/>
              <a:gd name="T34" fmla="*/ 0 w 392"/>
              <a:gd name="T35" fmla="*/ 307027 h 280"/>
              <a:gd name="T36" fmla="*/ 18600 w 392"/>
              <a:gd name="T37" fmla="*/ 325635 h 280"/>
              <a:gd name="T38" fmla="*/ 437093 w 392"/>
              <a:gd name="T39" fmla="*/ 325635 h 280"/>
              <a:gd name="T40" fmla="*/ 455693 w 392"/>
              <a:gd name="T41" fmla="*/ 307027 h 280"/>
              <a:gd name="T42" fmla="*/ 455693 w 392"/>
              <a:gd name="T43" fmla="*/ 279116 h 280"/>
              <a:gd name="T44" fmla="*/ 409194 w 392"/>
              <a:gd name="T45" fmla="*/ 279116 h 280"/>
              <a:gd name="T46" fmla="*/ 409194 w 392"/>
              <a:gd name="T47" fmla="*/ 232596 h 280"/>
              <a:gd name="T48" fmla="*/ 455693 w 392"/>
              <a:gd name="T49" fmla="*/ 232596 h 280"/>
              <a:gd name="T50" fmla="*/ 455693 w 392"/>
              <a:gd name="T51" fmla="*/ 186077 h 280"/>
              <a:gd name="T52" fmla="*/ 409194 w 392"/>
              <a:gd name="T53" fmla="*/ 186077 h 280"/>
              <a:gd name="T54" fmla="*/ 409194 w 392"/>
              <a:gd name="T55" fmla="*/ 139558 h 280"/>
              <a:gd name="T56" fmla="*/ 455693 w 392"/>
              <a:gd name="T57" fmla="*/ 139558 h 280"/>
              <a:gd name="T58" fmla="*/ 455693 w 392"/>
              <a:gd name="T59" fmla="*/ 93039 h 280"/>
              <a:gd name="T60" fmla="*/ 409194 w 392"/>
              <a:gd name="T61" fmla="*/ 93039 h 280"/>
              <a:gd name="T62" fmla="*/ 409194 w 392"/>
              <a:gd name="T63" fmla="*/ 46519 h 280"/>
              <a:gd name="T64" fmla="*/ 455693 w 392"/>
              <a:gd name="T65" fmla="*/ 46519 h 280"/>
              <a:gd name="T66" fmla="*/ 176697 w 392"/>
              <a:gd name="T67" fmla="*/ 232596 h 280"/>
              <a:gd name="T68" fmla="*/ 176697 w 392"/>
              <a:gd name="T69" fmla="*/ 93039 h 280"/>
              <a:gd name="T70" fmla="*/ 292946 w 392"/>
              <a:gd name="T71" fmla="*/ 162818 h 280"/>
              <a:gd name="T72" fmla="*/ 176697 w 392"/>
              <a:gd name="T73" fmla="*/ 232596 h 2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endParaRPr>
          </a:p>
        </p:txBody>
      </p:sp>
      <p:sp>
        <p:nvSpPr>
          <p:cNvPr id="22" name="Oval 26"/>
          <p:cNvSpPr/>
          <p:nvPr/>
        </p:nvSpPr>
        <p:spPr bwMode="auto">
          <a:xfrm>
            <a:off x="6269567" y="2126258"/>
            <a:ext cx="778933" cy="776817"/>
          </a:xfrm>
          <a:prstGeom prst="ellipse">
            <a:avLst/>
          </a:prstGeom>
          <a:solidFill>
            <a:srgbClr val="6991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zh-CN" altLang="zh-CN" sz="2400">
              <a:solidFill>
                <a:schemeClr val="tx1">
                  <a:lumMod val="75000"/>
                  <a:lumOff val="25000"/>
                </a:schemeClr>
              </a:solidFill>
            </a:endParaRPr>
          </a:p>
        </p:txBody>
      </p:sp>
      <p:sp>
        <p:nvSpPr>
          <p:cNvPr id="23" name="Freeform 6"/>
          <p:cNvSpPr>
            <a:spLocks noEditPoints="1"/>
          </p:cNvSpPr>
          <p:nvPr/>
        </p:nvSpPr>
        <p:spPr bwMode="auto">
          <a:xfrm>
            <a:off x="6416070" y="2266701"/>
            <a:ext cx="485926" cy="495933"/>
          </a:xfrm>
          <a:custGeom>
            <a:avLst/>
            <a:gdLst>
              <a:gd name="T0" fmla="*/ 149553 w 417"/>
              <a:gd name="T1" fmla="*/ 116385 h 426"/>
              <a:gd name="T2" fmla="*/ 105058 w 417"/>
              <a:gd name="T3" fmla="*/ 422206 h 426"/>
              <a:gd name="T4" fmla="*/ 410343 w 417"/>
              <a:gd name="T5" fmla="*/ 377633 h 426"/>
              <a:gd name="T6" fmla="*/ 330005 w 417"/>
              <a:gd name="T7" fmla="*/ 196864 h 426"/>
              <a:gd name="T8" fmla="*/ 149553 w 417"/>
              <a:gd name="T9" fmla="*/ 116385 h 426"/>
              <a:gd name="T10" fmla="*/ 378208 w 417"/>
              <a:gd name="T11" fmla="*/ 354108 h 426"/>
              <a:gd name="T12" fmla="*/ 245959 w 417"/>
              <a:gd name="T13" fmla="*/ 281058 h 426"/>
              <a:gd name="T14" fmla="*/ 173036 w 417"/>
              <a:gd name="T15" fmla="*/ 148577 h 426"/>
              <a:gd name="T16" fmla="*/ 305285 w 417"/>
              <a:gd name="T17" fmla="*/ 221627 h 426"/>
              <a:gd name="T18" fmla="*/ 378208 w 417"/>
              <a:gd name="T19" fmla="*/ 354108 h 426"/>
              <a:gd name="T20" fmla="*/ 381916 w 417"/>
              <a:gd name="T21" fmla="*/ 158482 h 426"/>
              <a:gd name="T22" fmla="*/ 399219 w 417"/>
              <a:gd name="T23" fmla="*/ 151053 h 426"/>
              <a:gd name="T24" fmla="*/ 446186 w 417"/>
              <a:gd name="T25" fmla="*/ 104004 h 426"/>
              <a:gd name="T26" fmla="*/ 446186 w 417"/>
              <a:gd name="T27" fmla="*/ 69336 h 426"/>
              <a:gd name="T28" fmla="*/ 411579 w 417"/>
              <a:gd name="T29" fmla="*/ 69336 h 426"/>
              <a:gd name="T30" fmla="*/ 364612 w 417"/>
              <a:gd name="T31" fmla="*/ 116385 h 426"/>
              <a:gd name="T32" fmla="*/ 364612 w 417"/>
              <a:gd name="T33" fmla="*/ 151053 h 426"/>
              <a:gd name="T34" fmla="*/ 381916 w 417"/>
              <a:gd name="T35" fmla="*/ 158482 h 426"/>
              <a:gd name="T36" fmla="*/ 292926 w 417"/>
              <a:gd name="T37" fmla="*/ 97813 h 426"/>
              <a:gd name="T38" fmla="*/ 305285 w 417"/>
              <a:gd name="T39" fmla="*/ 100289 h 426"/>
              <a:gd name="T40" fmla="*/ 326297 w 417"/>
              <a:gd name="T41" fmla="*/ 87908 h 426"/>
              <a:gd name="T42" fmla="*/ 353488 w 417"/>
              <a:gd name="T43" fmla="*/ 40859 h 426"/>
              <a:gd name="T44" fmla="*/ 343601 w 417"/>
              <a:gd name="T45" fmla="*/ 6191 h 426"/>
              <a:gd name="T46" fmla="*/ 310229 w 417"/>
              <a:gd name="T47" fmla="*/ 16096 h 426"/>
              <a:gd name="T48" fmla="*/ 283038 w 417"/>
              <a:gd name="T49" fmla="*/ 64383 h 426"/>
              <a:gd name="T50" fmla="*/ 292926 w 417"/>
              <a:gd name="T51" fmla="*/ 97813 h 426"/>
              <a:gd name="T52" fmla="*/ 509221 w 417"/>
              <a:gd name="T53" fmla="*/ 172102 h 426"/>
              <a:gd name="T54" fmla="*/ 475850 w 417"/>
              <a:gd name="T55" fmla="*/ 162196 h 426"/>
              <a:gd name="T56" fmla="*/ 427647 w 417"/>
              <a:gd name="T57" fmla="*/ 189436 h 426"/>
              <a:gd name="T58" fmla="*/ 417759 w 417"/>
              <a:gd name="T59" fmla="*/ 222865 h 426"/>
              <a:gd name="T60" fmla="*/ 440007 w 417"/>
              <a:gd name="T61" fmla="*/ 235247 h 426"/>
              <a:gd name="T62" fmla="*/ 452366 w 417"/>
              <a:gd name="T63" fmla="*/ 232770 h 426"/>
              <a:gd name="T64" fmla="*/ 499333 w 417"/>
              <a:gd name="T65" fmla="*/ 205531 h 426"/>
              <a:gd name="T66" fmla="*/ 509221 w 417"/>
              <a:gd name="T67" fmla="*/ 172102 h 4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endParaRPr>
          </a:p>
        </p:txBody>
      </p:sp>
      <p:sp>
        <p:nvSpPr>
          <p:cNvPr id="24" name="文本框 23"/>
          <p:cNvSpPr txBox="1"/>
          <p:nvPr/>
        </p:nvSpPr>
        <p:spPr>
          <a:xfrm>
            <a:off x="1825299" y="2293370"/>
            <a:ext cx="38012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847198" y="1937385"/>
            <a:ext cx="1128231" cy="406971"/>
          </a:xfrm>
          <a:prstGeom prst="rect">
            <a:avLst/>
          </a:prstGeom>
          <a:noFill/>
        </p:spPr>
        <p:txBody>
          <a:bodyPr wrap="square" rtlCol="0">
            <a:spAutoFit/>
          </a:bodyPr>
          <a:lstStyle/>
          <a:p>
            <a:pPr algn="just">
              <a:lnSpc>
                <a:spcPct val="125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1825299" y="3642908"/>
            <a:ext cx="38012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847198" y="3286923"/>
            <a:ext cx="1128231" cy="406971"/>
          </a:xfrm>
          <a:prstGeom prst="rect">
            <a:avLst/>
          </a:prstGeom>
          <a:noFill/>
        </p:spPr>
        <p:txBody>
          <a:bodyPr wrap="square" rtlCol="0">
            <a:spAutoFit/>
          </a:bodyPr>
          <a:lstStyle/>
          <a:p>
            <a:pPr algn="just">
              <a:lnSpc>
                <a:spcPct val="125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825299" y="4980503"/>
            <a:ext cx="38012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847198" y="4624518"/>
            <a:ext cx="1128231" cy="406971"/>
          </a:xfrm>
          <a:prstGeom prst="rect">
            <a:avLst/>
          </a:prstGeom>
          <a:noFill/>
        </p:spPr>
        <p:txBody>
          <a:bodyPr wrap="square" rtlCol="0">
            <a:spAutoFit/>
          </a:bodyPr>
          <a:lstStyle/>
          <a:p>
            <a:pPr algn="just">
              <a:lnSpc>
                <a:spcPct val="125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7131491" y="2293370"/>
            <a:ext cx="38012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7153390" y="1937385"/>
            <a:ext cx="1128231" cy="406971"/>
          </a:xfrm>
          <a:prstGeom prst="rect">
            <a:avLst/>
          </a:prstGeom>
          <a:noFill/>
        </p:spPr>
        <p:txBody>
          <a:bodyPr wrap="square" rtlCol="0">
            <a:spAutoFit/>
          </a:bodyPr>
          <a:lstStyle/>
          <a:p>
            <a:pPr algn="just">
              <a:lnSpc>
                <a:spcPct val="125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7131491" y="3642908"/>
            <a:ext cx="38012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7153390" y="3286923"/>
            <a:ext cx="1128231" cy="406971"/>
          </a:xfrm>
          <a:prstGeom prst="rect">
            <a:avLst/>
          </a:prstGeom>
          <a:noFill/>
        </p:spPr>
        <p:txBody>
          <a:bodyPr wrap="square" rtlCol="0">
            <a:spAutoFit/>
          </a:bodyPr>
          <a:lstStyle/>
          <a:p>
            <a:pPr algn="just">
              <a:lnSpc>
                <a:spcPct val="125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131491" y="4980503"/>
            <a:ext cx="38012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7153390" y="4624518"/>
            <a:ext cx="1128231" cy="406971"/>
          </a:xfrm>
          <a:prstGeom prst="rect">
            <a:avLst/>
          </a:prstGeom>
          <a:noFill/>
        </p:spPr>
        <p:txBody>
          <a:bodyPr wrap="square" rtlCol="0">
            <a:spAutoFit/>
          </a:bodyPr>
          <a:lstStyle/>
          <a:p>
            <a:pPr algn="just">
              <a:lnSpc>
                <a:spcPct val="125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BF9"/>
        </a:solidFill>
        <a:effectLst/>
      </p:bgPr>
    </p:bg>
    <p:spTree>
      <p:nvGrpSpPr>
        <p:cNvPr id="1" name=""/>
        <p:cNvGrpSpPr/>
        <p:nvPr/>
      </p:nvGrpSpPr>
      <p:grpSpPr>
        <a:xfrm>
          <a:off x="0" y="0"/>
          <a:ext cx="0" cy="0"/>
          <a:chOff x="0" y="0"/>
          <a:chExt cx="0" cy="0"/>
        </a:xfrm>
      </p:grpSpPr>
      <p:sp>
        <p:nvSpPr>
          <p:cNvPr id="11" name="矩形 10"/>
          <p:cNvSpPr/>
          <p:nvPr/>
        </p:nvSpPr>
        <p:spPr>
          <a:xfrm>
            <a:off x="476250" y="381000"/>
            <a:ext cx="114300" cy="685800"/>
          </a:xfrm>
          <a:prstGeom prst="rect">
            <a:avLst/>
          </a:prstGeom>
          <a:solidFill>
            <a:srgbClr val="699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9155"/>
              </a:solidFill>
            </a:endParaRPr>
          </a:p>
        </p:txBody>
      </p:sp>
      <p:sp>
        <p:nvSpPr>
          <p:cNvPr id="17" name="文本框 16"/>
          <p:cNvSpPr txBox="1"/>
          <p:nvPr/>
        </p:nvSpPr>
        <p:spPr>
          <a:xfrm>
            <a:off x="476250" y="222221"/>
            <a:ext cx="1540348" cy="1015663"/>
          </a:xfrm>
          <a:prstGeom prst="rect">
            <a:avLst/>
          </a:prstGeom>
          <a:noFill/>
        </p:spPr>
        <p:txBody>
          <a:bodyPr wrap="square" rtlCol="0">
            <a:spAutoFit/>
          </a:bodyPr>
          <a:lstStyle/>
          <a:p>
            <a:pPr algn="ctr"/>
            <a:r>
              <a:rPr lang="en-US" altLang="zh-CN" sz="6000" b="1" dirty="0" smtClean="0">
                <a:solidFill>
                  <a:srgbClr val="699155"/>
                </a:solidFill>
                <a:latin typeface="华文仿宋" panose="02010600040101010101" pitchFamily="2" charset="-122"/>
                <a:ea typeface="华文仿宋" panose="02010600040101010101" pitchFamily="2" charset="-122"/>
              </a:rPr>
              <a:t>02</a:t>
            </a:r>
            <a:endParaRPr lang="zh-CN" altLang="en-US" sz="6000" b="1" dirty="0">
              <a:solidFill>
                <a:srgbClr val="699155"/>
              </a:solidFill>
              <a:latin typeface="华文仿宋" panose="02010600040101010101" pitchFamily="2" charset="-122"/>
              <a:ea typeface="华文仿宋" panose="02010600040101010101" pitchFamily="2" charset="-122"/>
            </a:endParaRPr>
          </a:p>
        </p:txBody>
      </p:sp>
      <p:sp>
        <p:nvSpPr>
          <p:cNvPr id="6" name="矩形 5"/>
          <p:cNvSpPr/>
          <p:nvPr/>
        </p:nvSpPr>
        <p:spPr>
          <a:xfrm>
            <a:off x="1787065" y="181159"/>
            <a:ext cx="2492990" cy="562783"/>
          </a:xfrm>
          <a:prstGeom prst="rect">
            <a:avLst/>
          </a:prstGeom>
        </p:spPr>
        <p:txBody>
          <a:bodyPr wrap="none">
            <a:spAutoFit/>
          </a:bodyPr>
          <a:lstStyle/>
          <a:p>
            <a:pPr>
              <a:lnSpc>
                <a:spcPct val="200000"/>
              </a:lnSpc>
            </a:pPr>
            <a:r>
              <a:rPr lang="zh-CN" altLang="en-US" dirty="0" smtClean="0">
                <a:solidFill>
                  <a:srgbClr val="699155"/>
                </a:solidFill>
                <a:latin typeface="微软雅黑" panose="020B0503020204020204" pitchFamily="34" charset="-122"/>
                <a:ea typeface="微软雅黑" panose="020B0503020204020204" pitchFamily="34" charset="-122"/>
              </a:rPr>
              <a:t>课题</a:t>
            </a:r>
            <a:r>
              <a:rPr lang="zh-CN" altLang="en-US" dirty="0">
                <a:solidFill>
                  <a:srgbClr val="699155"/>
                </a:solidFill>
                <a:latin typeface="微软雅黑" panose="020B0503020204020204" pitchFamily="34" charset="-122"/>
                <a:ea typeface="微软雅黑" panose="020B0503020204020204" pitchFamily="34" charset="-122"/>
              </a:rPr>
              <a:t>研究的思路与方法</a:t>
            </a:r>
            <a:endParaRPr lang="zh-CN" altLang="en-US" dirty="0">
              <a:solidFill>
                <a:srgbClr val="699155"/>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787065"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699155"/>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699155"/>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8" name="组合 7"/>
          <p:cNvGrpSpPr/>
          <p:nvPr/>
        </p:nvGrpSpPr>
        <p:grpSpPr>
          <a:xfrm>
            <a:off x="1116463" y="3530793"/>
            <a:ext cx="2645536" cy="756832"/>
            <a:chOff x="1116463" y="3530793"/>
            <a:chExt cx="2645536" cy="756832"/>
          </a:xfrm>
          <a:solidFill>
            <a:srgbClr val="699155"/>
          </a:solidFill>
        </p:grpSpPr>
        <p:sp>
          <p:nvSpPr>
            <p:cNvPr id="9" name="Rounded Rectangle 8"/>
            <p:cNvSpPr/>
            <p:nvPr/>
          </p:nvSpPr>
          <p:spPr>
            <a:xfrm>
              <a:off x="1116463" y="3699728"/>
              <a:ext cx="2645536" cy="58789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Isosceles Triangle 10"/>
            <p:cNvSpPr/>
            <p:nvPr/>
          </p:nvSpPr>
          <p:spPr>
            <a:xfrm>
              <a:off x="2199812" y="3530793"/>
              <a:ext cx="195966" cy="16893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组合 11"/>
          <p:cNvGrpSpPr/>
          <p:nvPr/>
        </p:nvGrpSpPr>
        <p:grpSpPr>
          <a:xfrm>
            <a:off x="3500710" y="3699728"/>
            <a:ext cx="2645536" cy="759483"/>
            <a:chOff x="3500710" y="3699728"/>
            <a:chExt cx="2645536" cy="759483"/>
          </a:xfrm>
          <a:solidFill>
            <a:srgbClr val="699155"/>
          </a:solidFill>
        </p:grpSpPr>
        <p:sp>
          <p:nvSpPr>
            <p:cNvPr id="13" name="Rounded Rectangle 12"/>
            <p:cNvSpPr/>
            <p:nvPr/>
          </p:nvSpPr>
          <p:spPr>
            <a:xfrm>
              <a:off x="3500710" y="3699728"/>
              <a:ext cx="2645536" cy="58789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Isosceles Triangle 14"/>
            <p:cNvSpPr/>
            <p:nvPr/>
          </p:nvSpPr>
          <p:spPr>
            <a:xfrm flipV="1">
              <a:off x="4721184" y="4290276"/>
              <a:ext cx="195966" cy="16893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组合 14"/>
          <p:cNvGrpSpPr/>
          <p:nvPr/>
        </p:nvGrpSpPr>
        <p:grpSpPr>
          <a:xfrm>
            <a:off x="5884959" y="3530793"/>
            <a:ext cx="2645536" cy="756832"/>
            <a:chOff x="5884959" y="3530793"/>
            <a:chExt cx="2645536" cy="756832"/>
          </a:xfrm>
          <a:solidFill>
            <a:srgbClr val="699155"/>
          </a:solidFill>
        </p:grpSpPr>
        <p:sp>
          <p:nvSpPr>
            <p:cNvPr id="16" name="Rounded Rectangle 16"/>
            <p:cNvSpPr/>
            <p:nvPr/>
          </p:nvSpPr>
          <p:spPr>
            <a:xfrm>
              <a:off x="5884959" y="3699728"/>
              <a:ext cx="2645536" cy="58789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Isosceles Triangle 18"/>
            <p:cNvSpPr/>
            <p:nvPr/>
          </p:nvSpPr>
          <p:spPr>
            <a:xfrm>
              <a:off x="7028285" y="3530793"/>
              <a:ext cx="195966" cy="16893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9" name="组合 18"/>
          <p:cNvGrpSpPr/>
          <p:nvPr/>
        </p:nvGrpSpPr>
        <p:grpSpPr>
          <a:xfrm>
            <a:off x="8269207" y="3699728"/>
            <a:ext cx="2645536" cy="759483"/>
            <a:chOff x="8269207" y="3699728"/>
            <a:chExt cx="2645536" cy="759483"/>
          </a:xfrm>
          <a:solidFill>
            <a:srgbClr val="699155"/>
          </a:solidFill>
        </p:grpSpPr>
        <p:sp>
          <p:nvSpPr>
            <p:cNvPr id="20" name="Rounded Rectangle 20"/>
            <p:cNvSpPr/>
            <p:nvPr/>
          </p:nvSpPr>
          <p:spPr>
            <a:xfrm>
              <a:off x="8269207" y="3699728"/>
              <a:ext cx="2645536" cy="58789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Isosceles Triangle 22"/>
            <p:cNvSpPr/>
            <p:nvPr/>
          </p:nvSpPr>
          <p:spPr>
            <a:xfrm flipV="1">
              <a:off x="9493992" y="4290276"/>
              <a:ext cx="195966" cy="16893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aphicFrame>
        <p:nvGraphicFramePr>
          <p:cNvPr id="22" name="Chart 41"/>
          <p:cNvGraphicFramePr>
            <a:graphicFrameLocks noChangeAspect="1"/>
          </p:cNvGraphicFramePr>
          <p:nvPr/>
        </p:nvGraphicFramePr>
        <p:xfrm>
          <a:off x="1313169" y="4365154"/>
          <a:ext cx="1810673" cy="1403936"/>
        </p:xfrm>
        <a:graphic>
          <a:graphicData uri="http://schemas.openxmlformats.org/drawingml/2006/chart">
            <c:chart xmlns:c="http://schemas.openxmlformats.org/drawingml/2006/chart" xmlns:r="http://schemas.openxmlformats.org/officeDocument/2006/relationships" r:id="rId1"/>
          </a:graphicData>
        </a:graphic>
      </p:graphicFrame>
      <p:sp>
        <p:nvSpPr>
          <p:cNvPr id="23" name="Title 13"/>
          <p:cNvSpPr txBox="1"/>
          <p:nvPr/>
        </p:nvSpPr>
        <p:spPr>
          <a:xfrm>
            <a:off x="1748648" y="4782972"/>
            <a:ext cx="979828" cy="611886"/>
          </a:xfrm>
          <a:prstGeom prst="rect">
            <a:avLst/>
          </a:prstGeom>
        </p:spPr>
        <p:txBody>
          <a:bodyPr vert="horz" lIns="121920" tIns="60960" rIns="121920" bIns="60960" rtlCol="0" anchor="ctr">
            <a:noAutofit/>
          </a:bodyPr>
          <a:lstStyle/>
          <a:p>
            <a:pPr algn="ctr">
              <a:spcBef>
                <a:spcPct val="0"/>
              </a:spcBef>
              <a:defRPr/>
            </a:pPr>
            <a:r>
              <a:rPr lang="id-ID" sz="2800" dirty="0">
                <a:solidFill>
                  <a:schemeClr val="bg1">
                    <a:lumMod val="50000"/>
                  </a:schemeClr>
                </a:solidFill>
                <a:latin typeface="Bebas Neue" pitchFamily="34" charset="0"/>
                <a:ea typeface="+mj-ea"/>
                <a:cs typeface="+mj-cs"/>
              </a:rPr>
              <a:t>70%</a:t>
            </a:r>
            <a:endParaRPr lang="en-US" sz="2800" dirty="0">
              <a:solidFill>
                <a:schemeClr val="bg1">
                  <a:lumMod val="50000"/>
                </a:schemeClr>
              </a:solidFill>
              <a:latin typeface="Bebas Neue" pitchFamily="34" charset="0"/>
              <a:ea typeface="+mj-ea"/>
              <a:cs typeface="+mj-cs"/>
            </a:endParaRPr>
          </a:p>
        </p:txBody>
      </p:sp>
      <p:graphicFrame>
        <p:nvGraphicFramePr>
          <p:cNvPr id="24" name="Chart 44"/>
          <p:cNvGraphicFramePr>
            <a:graphicFrameLocks noChangeAspect="1"/>
          </p:cNvGraphicFramePr>
          <p:nvPr/>
        </p:nvGraphicFramePr>
        <p:xfrm>
          <a:off x="3859129" y="2259133"/>
          <a:ext cx="1810673" cy="1403936"/>
        </p:xfrm>
        <a:graphic>
          <a:graphicData uri="http://schemas.openxmlformats.org/drawingml/2006/chart">
            <c:chart xmlns:c="http://schemas.openxmlformats.org/drawingml/2006/chart" xmlns:r="http://schemas.openxmlformats.org/officeDocument/2006/relationships" r:id="rId2"/>
          </a:graphicData>
        </a:graphic>
      </p:graphicFrame>
      <p:sp>
        <p:nvSpPr>
          <p:cNvPr id="25" name="Title 13"/>
          <p:cNvSpPr txBox="1"/>
          <p:nvPr/>
        </p:nvSpPr>
        <p:spPr>
          <a:xfrm>
            <a:off x="4283527" y="2680096"/>
            <a:ext cx="979828" cy="611886"/>
          </a:xfrm>
          <a:prstGeom prst="rect">
            <a:avLst/>
          </a:prstGeom>
        </p:spPr>
        <p:txBody>
          <a:bodyPr vert="horz" lIns="121920" tIns="60960" rIns="121920" bIns="60960" rtlCol="0" anchor="ctr">
            <a:noAutofit/>
          </a:bodyPr>
          <a:lstStyle/>
          <a:p>
            <a:pPr algn="ctr">
              <a:spcBef>
                <a:spcPct val="0"/>
              </a:spcBef>
              <a:defRPr/>
            </a:pPr>
            <a:r>
              <a:rPr lang="id-ID" sz="2800" dirty="0">
                <a:solidFill>
                  <a:schemeClr val="bg1">
                    <a:lumMod val="50000"/>
                  </a:schemeClr>
                </a:solidFill>
                <a:latin typeface="Bebas Neue" pitchFamily="34" charset="0"/>
                <a:ea typeface="+mj-ea"/>
                <a:cs typeface="+mj-cs"/>
              </a:rPr>
              <a:t>80%</a:t>
            </a:r>
            <a:endParaRPr lang="en-US" sz="2800" dirty="0">
              <a:solidFill>
                <a:schemeClr val="bg1">
                  <a:lumMod val="50000"/>
                </a:schemeClr>
              </a:solidFill>
              <a:latin typeface="Bebas Neue" pitchFamily="34" charset="0"/>
              <a:ea typeface="+mj-ea"/>
              <a:cs typeface="+mj-cs"/>
            </a:endParaRPr>
          </a:p>
        </p:txBody>
      </p:sp>
      <p:graphicFrame>
        <p:nvGraphicFramePr>
          <p:cNvPr id="26" name="Chart 47"/>
          <p:cNvGraphicFramePr>
            <a:graphicFrameLocks noChangeAspect="1"/>
          </p:cNvGraphicFramePr>
          <p:nvPr/>
        </p:nvGraphicFramePr>
        <p:xfrm>
          <a:off x="6220930" y="4360046"/>
          <a:ext cx="1810673" cy="1403936"/>
        </p:xfrm>
        <a:graphic>
          <a:graphicData uri="http://schemas.openxmlformats.org/drawingml/2006/chart">
            <c:chart xmlns:c="http://schemas.openxmlformats.org/drawingml/2006/chart" xmlns:r="http://schemas.openxmlformats.org/officeDocument/2006/relationships" r:id="rId3"/>
          </a:graphicData>
        </a:graphic>
      </p:graphicFrame>
      <p:sp>
        <p:nvSpPr>
          <p:cNvPr id="27" name="Title 13"/>
          <p:cNvSpPr txBox="1"/>
          <p:nvPr/>
        </p:nvSpPr>
        <p:spPr>
          <a:xfrm>
            <a:off x="6656409" y="4767906"/>
            <a:ext cx="979828" cy="611886"/>
          </a:xfrm>
          <a:prstGeom prst="rect">
            <a:avLst/>
          </a:prstGeom>
        </p:spPr>
        <p:txBody>
          <a:bodyPr vert="horz" lIns="121920" tIns="60960" rIns="121920" bIns="60960" rtlCol="0" anchor="ctr">
            <a:noAutofit/>
          </a:bodyPr>
          <a:lstStyle/>
          <a:p>
            <a:pPr algn="ctr">
              <a:spcBef>
                <a:spcPct val="0"/>
              </a:spcBef>
              <a:defRPr/>
            </a:pPr>
            <a:r>
              <a:rPr lang="id-ID" sz="2800">
                <a:solidFill>
                  <a:schemeClr val="bg1">
                    <a:lumMod val="50000"/>
                  </a:schemeClr>
                </a:solidFill>
                <a:latin typeface="Bebas Neue" pitchFamily="34" charset="0"/>
                <a:ea typeface="+mj-ea"/>
                <a:cs typeface="+mj-cs"/>
              </a:rPr>
              <a:t>50</a:t>
            </a:r>
            <a:r>
              <a:rPr lang="id-ID" sz="2800" dirty="0">
                <a:solidFill>
                  <a:schemeClr val="bg1">
                    <a:lumMod val="50000"/>
                  </a:schemeClr>
                </a:solidFill>
                <a:latin typeface="Bebas Neue" pitchFamily="34" charset="0"/>
                <a:ea typeface="+mj-ea"/>
                <a:cs typeface="+mj-cs"/>
              </a:rPr>
              <a:t>%</a:t>
            </a:r>
            <a:endParaRPr lang="en-US" sz="2800" dirty="0">
              <a:solidFill>
                <a:schemeClr val="bg1">
                  <a:lumMod val="50000"/>
                </a:schemeClr>
              </a:solidFill>
              <a:latin typeface="Bebas Neue" pitchFamily="34" charset="0"/>
              <a:ea typeface="+mj-ea"/>
              <a:cs typeface="+mj-cs"/>
            </a:endParaRPr>
          </a:p>
        </p:txBody>
      </p:sp>
      <p:graphicFrame>
        <p:nvGraphicFramePr>
          <p:cNvPr id="28" name="Chart 50"/>
          <p:cNvGraphicFramePr>
            <a:graphicFrameLocks noChangeAspect="1"/>
          </p:cNvGraphicFramePr>
          <p:nvPr/>
        </p:nvGraphicFramePr>
        <p:xfrm>
          <a:off x="8687530" y="2246430"/>
          <a:ext cx="1810673" cy="1403936"/>
        </p:xfrm>
        <a:graphic>
          <a:graphicData uri="http://schemas.openxmlformats.org/drawingml/2006/chart">
            <c:chart xmlns:c="http://schemas.openxmlformats.org/drawingml/2006/chart" xmlns:r="http://schemas.openxmlformats.org/officeDocument/2006/relationships" r:id="rId4"/>
          </a:graphicData>
        </a:graphic>
      </p:graphicFrame>
      <p:sp>
        <p:nvSpPr>
          <p:cNvPr id="29" name="Title 13"/>
          <p:cNvSpPr txBox="1"/>
          <p:nvPr/>
        </p:nvSpPr>
        <p:spPr>
          <a:xfrm>
            <a:off x="9150483" y="2641506"/>
            <a:ext cx="979828" cy="611886"/>
          </a:xfrm>
          <a:prstGeom prst="rect">
            <a:avLst/>
          </a:prstGeom>
        </p:spPr>
        <p:txBody>
          <a:bodyPr vert="horz" lIns="121920" tIns="60960" rIns="121920" bIns="60960" rtlCol="0" anchor="ctr">
            <a:noAutofit/>
          </a:bodyPr>
          <a:lstStyle/>
          <a:p>
            <a:pPr algn="ctr">
              <a:spcBef>
                <a:spcPct val="0"/>
              </a:spcBef>
              <a:defRPr/>
            </a:pPr>
            <a:r>
              <a:rPr lang="id-ID" sz="2800" dirty="0">
                <a:solidFill>
                  <a:schemeClr val="bg1">
                    <a:lumMod val="50000"/>
                  </a:schemeClr>
                </a:solidFill>
                <a:latin typeface="Bebas Neue" pitchFamily="34" charset="0"/>
                <a:ea typeface="+mj-ea"/>
                <a:cs typeface="+mj-cs"/>
              </a:rPr>
              <a:t>20%</a:t>
            </a:r>
            <a:endParaRPr lang="en-US" sz="2800" dirty="0">
              <a:solidFill>
                <a:schemeClr val="bg1">
                  <a:lumMod val="50000"/>
                </a:schemeClr>
              </a:solidFill>
              <a:latin typeface="Bebas Neue" pitchFamily="34" charset="0"/>
              <a:ea typeface="+mj-ea"/>
              <a:cs typeface="+mj-cs"/>
            </a:endParaRPr>
          </a:p>
        </p:txBody>
      </p:sp>
      <p:sp>
        <p:nvSpPr>
          <p:cNvPr id="30" name="文本框 29"/>
          <p:cNvSpPr txBox="1"/>
          <p:nvPr/>
        </p:nvSpPr>
        <p:spPr>
          <a:xfrm>
            <a:off x="1116463" y="2593624"/>
            <a:ext cx="2407203"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5922666" y="2593624"/>
            <a:ext cx="2407203"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3517582" y="4613424"/>
            <a:ext cx="2407203"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8436795" y="4613424"/>
            <a:ext cx="2407203"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762508" y="3787443"/>
            <a:ext cx="1070574" cy="369332"/>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35" name="文本框 34"/>
          <p:cNvSpPr txBox="1"/>
          <p:nvPr/>
        </p:nvSpPr>
        <p:spPr>
          <a:xfrm>
            <a:off x="4291907" y="3787443"/>
            <a:ext cx="1070574" cy="369332"/>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36" name="文本框 35"/>
          <p:cNvSpPr txBox="1"/>
          <p:nvPr/>
        </p:nvSpPr>
        <p:spPr>
          <a:xfrm>
            <a:off x="6611036" y="3787443"/>
            <a:ext cx="1070574" cy="369332"/>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
        <p:nvSpPr>
          <p:cNvPr id="37" name="文本框 36"/>
          <p:cNvSpPr txBox="1"/>
          <p:nvPr/>
        </p:nvSpPr>
        <p:spPr>
          <a:xfrm>
            <a:off x="9037798" y="3787443"/>
            <a:ext cx="1070574" cy="369332"/>
          </a:xfrm>
          <a:prstGeom prst="rect">
            <a:avLst/>
          </a:prstGeom>
          <a:noFill/>
        </p:spPr>
        <p:txBody>
          <a:bodyPr wrap="square" rtlCol="0">
            <a:spAutoFit/>
          </a:bodyPr>
          <a:lstStyle/>
          <a:p>
            <a:pPr algn="ctr"/>
            <a:r>
              <a:rPr lang="en-US" altLang="zh-CN" dirty="0" smtClean="0">
                <a:solidFill>
                  <a:schemeClr val="bg1"/>
                </a:solidFill>
              </a:rPr>
              <a:t>Add title</a:t>
            </a:r>
            <a:endParaRPr lang="zh-CN" altLang="en-US"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3528</Words>
  <Application>WPS 演示</Application>
  <PresentationFormat>宽屏</PresentationFormat>
  <Paragraphs>361</Paragraphs>
  <Slides>20</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20</vt:i4>
      </vt:variant>
    </vt:vector>
  </HeadingPairs>
  <TitlesOfParts>
    <vt:vector size="37" baseType="lpstr">
      <vt:lpstr>Arial</vt:lpstr>
      <vt:lpstr>宋体</vt:lpstr>
      <vt:lpstr>Wingdings</vt:lpstr>
      <vt:lpstr>微软雅黑</vt:lpstr>
      <vt:lpstr>华文仿宋</vt:lpstr>
      <vt:lpstr>Kozuka Gothic Pro M</vt:lpstr>
      <vt:lpstr>Calibri</vt:lpstr>
      <vt:lpstr>叶根友刀锋黑草</vt:lpstr>
      <vt:lpstr>Calibri</vt:lpstr>
      <vt:lpstr>Bebas Neue</vt:lpstr>
      <vt:lpstr>Arial Unicode MS</vt:lpstr>
      <vt:lpstr>Calibri Light</vt:lpstr>
      <vt:lpstr>Road Rage</vt:lpstr>
      <vt:lpstr>Yu Gothic</vt:lpstr>
      <vt:lpstr>黑体</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dc:creator>
  <cp:lastModifiedBy>Administrator</cp:lastModifiedBy>
  <cp:revision>28</cp:revision>
  <dcterms:created xsi:type="dcterms:W3CDTF">2017-07-02T12:37:00Z</dcterms:created>
  <dcterms:modified xsi:type="dcterms:W3CDTF">2017-09-30T02:58:07Z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