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4" r:id="rId6"/>
    <p:sldId id="265" r:id="rId7"/>
    <p:sldId id="266" r:id="rId8"/>
    <p:sldId id="259" r:id="rId9"/>
    <p:sldId id="267" r:id="rId10"/>
    <p:sldId id="268" r:id="rId11"/>
    <p:sldId id="269" r:id="rId12"/>
    <p:sldId id="260" r:id="rId13"/>
    <p:sldId id="270" r:id="rId14"/>
    <p:sldId id="271" r:id="rId15"/>
    <p:sldId id="272" r:id="rId16"/>
    <p:sldId id="261" r:id="rId17"/>
    <p:sldId id="273" r:id="rId18"/>
    <p:sldId id="274" r:id="rId19"/>
    <p:sldId id="262" r:id="rId20"/>
    <p:sldId id="275" r:id="rId21"/>
    <p:sldId id="26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B9D6"/>
    <a:srgbClr val="BB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2310" y="1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dPt>
            <c:idx val="1"/>
            <c:marker>
              <c:symbol val="none"/>
            </c:marker>
            <c:bubble3D val="0"/>
            <c:spPr>
              <a:ln w="28575" cap="rnd">
                <a:solidFill>
                  <a:schemeClr val="tx1">
                    <a:lumMod val="75000"/>
                    <a:lumOff val="25000"/>
                  </a:schemeClr>
                </a:solidFill>
                <a:round/>
              </a:ln>
              <a:effectLst/>
            </c:spPr>
          </c:dPt>
          <c:dPt>
            <c:idx val="2"/>
            <c:marker>
              <c:symbol val="none"/>
            </c:marker>
            <c:bubble3D val="0"/>
            <c:spPr>
              <a:ln w="28575" cap="rnd">
                <a:solidFill>
                  <a:schemeClr val="tx1">
                    <a:lumMod val="75000"/>
                    <a:lumOff val="25000"/>
                  </a:schemeClr>
                </a:solidFill>
                <a:round/>
              </a:ln>
              <a:effectLst/>
            </c:spPr>
          </c:dPt>
          <c:dPt>
            <c:idx val="3"/>
            <c:marker>
              <c:symbol val="none"/>
            </c:marker>
            <c:bubble3D val="0"/>
            <c:spPr>
              <a:ln w="28575" cap="rnd">
                <a:solidFill>
                  <a:schemeClr val="tx1">
                    <a:lumMod val="75000"/>
                    <a:lumOff val="25000"/>
                  </a:schemeClr>
                </a:solidFill>
                <a:round/>
              </a:ln>
              <a:effectLst/>
            </c:spPr>
          </c:dPt>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bg1">
                  <a:lumMod val="50000"/>
                </a:schemeClr>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none"/>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198170416"/>
        <c:axId val="198198160"/>
      </c:lineChart>
      <c:catAx>
        <c:axId val="1981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98198160"/>
        <c:crosses val="autoZero"/>
        <c:auto val="1"/>
        <c:lblAlgn val="ctr"/>
        <c:lblOffset val="100"/>
        <c:noMultiLvlLbl val="0"/>
      </c:catAx>
      <c:valAx>
        <c:axId val="198198160"/>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98170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D7A6AFB-D0F5-44AF-9853-5E1EE7ADDF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62C2E3-5E1B-43A2-80A7-15B64C64B8A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A6AFB-D0F5-44AF-9853-5E1EE7ADDFD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2C2E3-5E1B-43A2-80A7-15B64C64B8A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a:off x="0" y="8993"/>
            <a:ext cx="2859316" cy="1631122"/>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587085" y="5482771"/>
            <a:ext cx="3207657" cy="1553029"/>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8408" t="41481" r="55715"/>
          <a:stretch>
            <a:fillRect/>
          </a:stretch>
        </p:blipFill>
        <p:spPr>
          <a:xfrm>
            <a:off x="-65842" y="2921000"/>
            <a:ext cx="1640114" cy="4013200"/>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flipH="1">
            <a:off x="9332684" y="8993"/>
            <a:ext cx="2859316" cy="1631122"/>
          </a:xfrm>
          <a:prstGeom prst="rect">
            <a:avLst/>
          </a:prstGeom>
        </p:spPr>
      </p:pic>
      <p:sp>
        <p:nvSpPr>
          <p:cNvPr id="12" name="矩形 11"/>
          <p:cNvSpPr/>
          <p:nvPr/>
        </p:nvSpPr>
        <p:spPr>
          <a:xfrm>
            <a:off x="2466997" y="1475336"/>
            <a:ext cx="7330146" cy="3907328"/>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298700" y="1609851"/>
            <a:ext cx="7594600"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000" dirty="0" smtClean="0">
                <a:solidFill>
                  <a:srgbClr val="86B9D6"/>
                </a:solidFill>
                <a:latin typeface="Impact" panose="020B0806030902050204" pitchFamily="34" charset="0"/>
                <a:ea typeface="微软雅黑" panose="020B0503020204020204" pitchFamily="34" charset="-122"/>
              </a:rPr>
              <a:t>2019</a:t>
            </a:r>
            <a:endParaRPr lang="en-US" altLang="zh-CN" sz="8000" dirty="0" smtClean="0">
              <a:solidFill>
                <a:srgbClr val="86B9D6"/>
              </a:solidFill>
              <a:latin typeface="Impact" panose="020B0806030902050204" pitchFamily="34" charset="0"/>
              <a:ea typeface="微软雅黑" panose="020B0503020204020204" pitchFamily="34" charset="-122"/>
            </a:endParaRPr>
          </a:p>
          <a:p>
            <a:pPr algn="ctr"/>
            <a:r>
              <a:rPr lang="zh-CN" altLang="en-US" sz="6000" dirty="0" smtClean="0">
                <a:solidFill>
                  <a:srgbClr val="86B9D6"/>
                </a:solidFill>
                <a:latin typeface="微软雅黑" panose="020B0503020204020204" pitchFamily="34" charset="-122"/>
                <a:ea typeface="微软雅黑" panose="020B0503020204020204" pitchFamily="34" charset="-122"/>
              </a:rPr>
              <a:t>清新简约毕业答辩</a:t>
            </a:r>
            <a:endParaRPr lang="zh-CN" altLang="en-US" sz="6000" dirty="0">
              <a:solidFill>
                <a:srgbClr val="86B9D6"/>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297492" y="3960515"/>
            <a:ext cx="3576508" cy="337185"/>
          </a:xfrm>
          <a:prstGeom prst="rect">
            <a:avLst/>
          </a:prstGeom>
          <a:solidFill>
            <a:srgbClr val="86B9D6"/>
          </a:solidFill>
        </p:spPr>
        <p:txBody>
          <a:bodyPr wrap="square" rtlCol="0">
            <a:spAutoFit/>
          </a:bodyPr>
          <a:lstStyle/>
          <a:p>
            <a:pPr algn="ctr"/>
            <a:r>
              <a:rPr lang="zh-CN" altLang="en-US" sz="1600" dirty="0">
                <a:solidFill>
                  <a:srgbClr val="F3F2F7"/>
                </a:solidFill>
                <a:latin typeface="微软雅黑" panose="020B0503020204020204" pitchFamily="34" charset="-122"/>
                <a:ea typeface="微软雅黑" panose="020B0503020204020204" pitchFamily="34" charset="-122"/>
              </a:rPr>
              <a:t>答辩</a:t>
            </a:r>
            <a:r>
              <a:rPr lang="zh-CN" altLang="en-US" sz="1600" dirty="0" smtClean="0">
                <a:solidFill>
                  <a:srgbClr val="F3F2F7"/>
                </a:solidFill>
                <a:latin typeface="微软雅黑" panose="020B0503020204020204" pitchFamily="34" charset="-122"/>
                <a:ea typeface="微软雅黑" panose="020B0503020204020204" pitchFamily="34" charset="-122"/>
              </a:rPr>
              <a:t>人：猪七爷     指导老师：猪七爷</a:t>
            </a:r>
            <a:endParaRPr lang="zh-CN" altLang="en-US" sz="1600" dirty="0">
              <a:solidFill>
                <a:srgbClr val="F3F2F7"/>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040574" y="4445802"/>
            <a:ext cx="6103426" cy="430887"/>
            <a:chOff x="3040574" y="4173164"/>
            <a:chExt cx="6103426" cy="430887"/>
          </a:xfrm>
        </p:grpSpPr>
        <p:sp>
          <p:nvSpPr>
            <p:cNvPr id="16" name="文本框 15"/>
            <p:cNvSpPr txBox="1"/>
            <p:nvPr/>
          </p:nvSpPr>
          <p:spPr>
            <a:xfrm>
              <a:off x="3730171" y="4173164"/>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100" b="0" dirty="0" smtClean="0">
                  <a:solidFill>
                    <a:srgbClr val="86B9D6"/>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rgbClr val="86B9D6"/>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988460" y="4483857"/>
              <a:ext cx="2155540" cy="0"/>
            </a:xfrm>
            <a:prstGeom prst="line">
              <a:avLst/>
            </a:prstGeom>
            <a:ln w="1905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040574" y="4483857"/>
              <a:ext cx="2155540" cy="0"/>
            </a:xfrm>
            <a:prstGeom prst="line">
              <a:avLst/>
            </a:prstGeom>
            <a:ln w="19050">
              <a:solidFill>
                <a:srgbClr val="86B9D6"/>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74000" r="4093" b="82857"/>
          <a:stretch>
            <a:fillRect/>
          </a:stretch>
        </p:blipFill>
        <p:spPr>
          <a:xfrm>
            <a:off x="9173028" y="955176"/>
            <a:ext cx="1136120" cy="1333707"/>
          </a:xfrm>
          <a:prstGeom prst="rect">
            <a:avLst/>
          </a:pr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10033376" y="5482771"/>
            <a:ext cx="3207657" cy="15530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11" name="文本框 10"/>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02</a:t>
            </a:r>
            <a:endParaRPr lang="zh-CN" altLang="en-US" sz="3200" dirty="0">
              <a:solidFill>
                <a:schemeClr val="tx1">
                  <a:lumMod val="75000"/>
                  <a:lumOff val="25000"/>
                </a:schemeClr>
              </a:solidFill>
            </a:endParaRPr>
          </a:p>
        </p:txBody>
      </p:sp>
      <p:sp>
        <p:nvSpPr>
          <p:cNvPr id="12" name="矩形 11"/>
          <p:cNvSpPr/>
          <p:nvPr/>
        </p:nvSpPr>
        <p:spPr>
          <a:xfrm>
            <a:off x="1425873" y="162983"/>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425873" y="667472"/>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4" name="Freeform 5"/>
          <p:cNvSpPr/>
          <p:nvPr/>
        </p:nvSpPr>
        <p:spPr bwMode="auto">
          <a:xfrm>
            <a:off x="5213482" y="4318918"/>
            <a:ext cx="1075404" cy="1679162"/>
          </a:xfrm>
          <a:custGeom>
            <a:avLst/>
            <a:gdLst>
              <a:gd name="T0" fmla="*/ 171 w 678"/>
              <a:gd name="T1" fmla="*/ 297 h 1060"/>
              <a:gd name="T2" fmla="*/ 313 w 678"/>
              <a:gd name="T3" fmla="*/ 531 h 1060"/>
              <a:gd name="T4" fmla="*/ 171 w 678"/>
              <a:gd name="T5" fmla="*/ 765 h 1060"/>
              <a:gd name="T6" fmla="*/ 0 w 678"/>
              <a:gd name="T7" fmla="*/ 1060 h 1060"/>
              <a:gd name="T8" fmla="*/ 366 w 678"/>
              <a:gd name="T9" fmla="*/ 1060 h 1060"/>
              <a:gd name="T10" fmla="*/ 536 w 678"/>
              <a:gd name="T11" fmla="*/ 765 h 1060"/>
              <a:gd name="T12" fmla="*/ 678 w 678"/>
              <a:gd name="T13" fmla="*/ 531 h 1060"/>
              <a:gd name="T14" fmla="*/ 536 w 678"/>
              <a:gd name="T15" fmla="*/ 297 h 1060"/>
              <a:gd name="T16" fmla="*/ 366 w 678"/>
              <a:gd name="T17" fmla="*/ 0 h 1060"/>
              <a:gd name="T18" fmla="*/ 0 w 678"/>
              <a:gd name="T19" fmla="*/ 0 h 1060"/>
              <a:gd name="T20" fmla="*/ 171 w 678"/>
              <a:gd name="T21" fmla="*/ 297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1060">
                <a:moveTo>
                  <a:pt x="171" y="297"/>
                </a:moveTo>
                <a:cubicBezTo>
                  <a:pt x="188" y="448"/>
                  <a:pt x="313" y="531"/>
                  <a:pt x="313" y="531"/>
                </a:cubicBezTo>
                <a:cubicBezTo>
                  <a:pt x="313" y="531"/>
                  <a:pt x="188" y="614"/>
                  <a:pt x="171" y="765"/>
                </a:cubicBezTo>
                <a:cubicBezTo>
                  <a:pt x="153" y="916"/>
                  <a:pt x="68" y="1060"/>
                  <a:pt x="0" y="1060"/>
                </a:cubicBezTo>
                <a:cubicBezTo>
                  <a:pt x="366" y="1060"/>
                  <a:pt x="366" y="1060"/>
                  <a:pt x="366" y="1060"/>
                </a:cubicBezTo>
                <a:cubicBezTo>
                  <a:pt x="434" y="1060"/>
                  <a:pt x="519" y="916"/>
                  <a:pt x="536" y="765"/>
                </a:cubicBezTo>
                <a:cubicBezTo>
                  <a:pt x="554" y="614"/>
                  <a:pt x="678" y="531"/>
                  <a:pt x="678" y="531"/>
                </a:cubicBezTo>
                <a:cubicBezTo>
                  <a:pt x="678" y="531"/>
                  <a:pt x="554" y="448"/>
                  <a:pt x="536" y="297"/>
                </a:cubicBezTo>
                <a:cubicBezTo>
                  <a:pt x="519" y="145"/>
                  <a:pt x="434" y="0"/>
                  <a:pt x="366" y="0"/>
                </a:cubicBezTo>
                <a:cubicBezTo>
                  <a:pt x="0" y="0"/>
                  <a:pt x="0" y="0"/>
                  <a:pt x="0" y="0"/>
                </a:cubicBezTo>
                <a:cubicBezTo>
                  <a:pt x="68" y="0"/>
                  <a:pt x="153" y="146"/>
                  <a:pt x="171" y="297"/>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sp>
        <p:nvSpPr>
          <p:cNvPr id="15" name="Freeform 6"/>
          <p:cNvSpPr/>
          <p:nvPr/>
        </p:nvSpPr>
        <p:spPr bwMode="auto">
          <a:xfrm>
            <a:off x="5903114" y="3458859"/>
            <a:ext cx="1075404" cy="1679162"/>
          </a:xfrm>
          <a:custGeom>
            <a:avLst/>
            <a:gdLst>
              <a:gd name="T0" fmla="*/ 507 w 678"/>
              <a:gd name="T1" fmla="*/ 763 h 1060"/>
              <a:gd name="T2" fmla="*/ 365 w 678"/>
              <a:gd name="T3" fmla="*/ 529 h 1060"/>
              <a:gd name="T4" fmla="*/ 507 w 678"/>
              <a:gd name="T5" fmla="*/ 296 h 1060"/>
              <a:gd name="T6" fmla="*/ 678 w 678"/>
              <a:gd name="T7" fmla="*/ 0 h 1060"/>
              <a:gd name="T8" fmla="*/ 312 w 678"/>
              <a:gd name="T9" fmla="*/ 0 h 1060"/>
              <a:gd name="T10" fmla="*/ 142 w 678"/>
              <a:gd name="T11" fmla="*/ 296 h 1060"/>
              <a:gd name="T12" fmla="*/ 0 w 678"/>
              <a:gd name="T13" fmla="*/ 529 h 1060"/>
              <a:gd name="T14" fmla="*/ 142 w 678"/>
              <a:gd name="T15" fmla="*/ 764 h 1060"/>
              <a:gd name="T16" fmla="*/ 312 w 678"/>
              <a:gd name="T17" fmla="*/ 1060 h 1060"/>
              <a:gd name="T18" fmla="*/ 678 w 678"/>
              <a:gd name="T19" fmla="*/ 1060 h 1060"/>
              <a:gd name="T20" fmla="*/ 507 w 678"/>
              <a:gd name="T21" fmla="*/ 76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1060">
                <a:moveTo>
                  <a:pt x="507" y="763"/>
                </a:moveTo>
                <a:cubicBezTo>
                  <a:pt x="490" y="612"/>
                  <a:pt x="365" y="529"/>
                  <a:pt x="365" y="529"/>
                </a:cubicBezTo>
                <a:cubicBezTo>
                  <a:pt x="365" y="529"/>
                  <a:pt x="490" y="447"/>
                  <a:pt x="507" y="296"/>
                </a:cubicBezTo>
                <a:cubicBezTo>
                  <a:pt x="525" y="144"/>
                  <a:pt x="610" y="0"/>
                  <a:pt x="678" y="0"/>
                </a:cubicBezTo>
                <a:cubicBezTo>
                  <a:pt x="312" y="0"/>
                  <a:pt x="312" y="0"/>
                  <a:pt x="312" y="0"/>
                </a:cubicBezTo>
                <a:cubicBezTo>
                  <a:pt x="244" y="0"/>
                  <a:pt x="159" y="144"/>
                  <a:pt x="142" y="296"/>
                </a:cubicBezTo>
                <a:cubicBezTo>
                  <a:pt x="124" y="447"/>
                  <a:pt x="0" y="529"/>
                  <a:pt x="0" y="529"/>
                </a:cubicBezTo>
                <a:cubicBezTo>
                  <a:pt x="0" y="529"/>
                  <a:pt x="124" y="613"/>
                  <a:pt x="142" y="764"/>
                </a:cubicBezTo>
                <a:cubicBezTo>
                  <a:pt x="159" y="915"/>
                  <a:pt x="244" y="1060"/>
                  <a:pt x="312" y="1060"/>
                </a:cubicBezTo>
                <a:cubicBezTo>
                  <a:pt x="678" y="1060"/>
                  <a:pt x="678" y="1060"/>
                  <a:pt x="678" y="1060"/>
                </a:cubicBezTo>
                <a:cubicBezTo>
                  <a:pt x="610" y="1060"/>
                  <a:pt x="525" y="915"/>
                  <a:pt x="507" y="763"/>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sp>
        <p:nvSpPr>
          <p:cNvPr id="16" name="Freeform 7"/>
          <p:cNvSpPr/>
          <p:nvPr/>
        </p:nvSpPr>
        <p:spPr bwMode="auto">
          <a:xfrm>
            <a:off x="5903114" y="1718924"/>
            <a:ext cx="1075404" cy="1679162"/>
          </a:xfrm>
          <a:custGeom>
            <a:avLst/>
            <a:gdLst>
              <a:gd name="T0" fmla="*/ 507 w 678"/>
              <a:gd name="T1" fmla="*/ 763 h 1060"/>
              <a:gd name="T2" fmla="*/ 365 w 678"/>
              <a:gd name="T3" fmla="*/ 529 h 1060"/>
              <a:gd name="T4" fmla="*/ 507 w 678"/>
              <a:gd name="T5" fmla="*/ 296 h 1060"/>
              <a:gd name="T6" fmla="*/ 678 w 678"/>
              <a:gd name="T7" fmla="*/ 0 h 1060"/>
              <a:gd name="T8" fmla="*/ 312 w 678"/>
              <a:gd name="T9" fmla="*/ 0 h 1060"/>
              <a:gd name="T10" fmla="*/ 142 w 678"/>
              <a:gd name="T11" fmla="*/ 296 h 1060"/>
              <a:gd name="T12" fmla="*/ 0 w 678"/>
              <a:gd name="T13" fmla="*/ 529 h 1060"/>
              <a:gd name="T14" fmla="*/ 142 w 678"/>
              <a:gd name="T15" fmla="*/ 764 h 1060"/>
              <a:gd name="T16" fmla="*/ 312 w 678"/>
              <a:gd name="T17" fmla="*/ 1060 h 1060"/>
              <a:gd name="T18" fmla="*/ 678 w 678"/>
              <a:gd name="T19" fmla="*/ 1060 h 1060"/>
              <a:gd name="T20" fmla="*/ 507 w 678"/>
              <a:gd name="T21" fmla="*/ 76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1060">
                <a:moveTo>
                  <a:pt x="507" y="763"/>
                </a:moveTo>
                <a:cubicBezTo>
                  <a:pt x="490" y="612"/>
                  <a:pt x="365" y="529"/>
                  <a:pt x="365" y="529"/>
                </a:cubicBezTo>
                <a:cubicBezTo>
                  <a:pt x="365" y="529"/>
                  <a:pt x="490" y="447"/>
                  <a:pt x="507" y="296"/>
                </a:cubicBezTo>
                <a:cubicBezTo>
                  <a:pt x="525" y="145"/>
                  <a:pt x="610" y="0"/>
                  <a:pt x="678" y="0"/>
                </a:cubicBezTo>
                <a:cubicBezTo>
                  <a:pt x="312" y="0"/>
                  <a:pt x="312" y="0"/>
                  <a:pt x="312" y="0"/>
                </a:cubicBezTo>
                <a:cubicBezTo>
                  <a:pt x="244" y="0"/>
                  <a:pt x="159" y="144"/>
                  <a:pt x="142" y="296"/>
                </a:cubicBezTo>
                <a:cubicBezTo>
                  <a:pt x="124" y="447"/>
                  <a:pt x="0" y="529"/>
                  <a:pt x="0" y="529"/>
                </a:cubicBezTo>
                <a:cubicBezTo>
                  <a:pt x="0" y="529"/>
                  <a:pt x="124" y="613"/>
                  <a:pt x="142" y="764"/>
                </a:cubicBezTo>
                <a:cubicBezTo>
                  <a:pt x="159" y="915"/>
                  <a:pt x="244" y="1060"/>
                  <a:pt x="312" y="1060"/>
                </a:cubicBezTo>
                <a:cubicBezTo>
                  <a:pt x="678" y="1060"/>
                  <a:pt x="678" y="1060"/>
                  <a:pt x="678" y="1060"/>
                </a:cubicBezTo>
                <a:cubicBezTo>
                  <a:pt x="610" y="1060"/>
                  <a:pt x="525" y="915"/>
                  <a:pt x="507" y="763"/>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sp>
        <p:nvSpPr>
          <p:cNvPr id="17" name="Freeform 8"/>
          <p:cNvSpPr/>
          <p:nvPr/>
        </p:nvSpPr>
        <p:spPr bwMode="auto">
          <a:xfrm>
            <a:off x="5213482" y="2589552"/>
            <a:ext cx="1075404" cy="1680484"/>
          </a:xfrm>
          <a:custGeom>
            <a:avLst/>
            <a:gdLst>
              <a:gd name="T0" fmla="*/ 171 w 678"/>
              <a:gd name="T1" fmla="*/ 297 h 1061"/>
              <a:gd name="T2" fmla="*/ 313 w 678"/>
              <a:gd name="T3" fmla="*/ 532 h 1061"/>
              <a:gd name="T4" fmla="*/ 171 w 678"/>
              <a:gd name="T5" fmla="*/ 765 h 1061"/>
              <a:gd name="T6" fmla="*/ 0 w 678"/>
              <a:gd name="T7" fmla="*/ 1061 h 1061"/>
              <a:gd name="T8" fmla="*/ 366 w 678"/>
              <a:gd name="T9" fmla="*/ 1061 h 1061"/>
              <a:gd name="T10" fmla="*/ 536 w 678"/>
              <a:gd name="T11" fmla="*/ 765 h 1061"/>
              <a:gd name="T12" fmla="*/ 678 w 678"/>
              <a:gd name="T13" fmla="*/ 532 h 1061"/>
              <a:gd name="T14" fmla="*/ 536 w 678"/>
              <a:gd name="T15" fmla="*/ 297 h 1061"/>
              <a:gd name="T16" fmla="*/ 366 w 678"/>
              <a:gd name="T17" fmla="*/ 0 h 1061"/>
              <a:gd name="T18" fmla="*/ 0 w 678"/>
              <a:gd name="T19" fmla="*/ 0 h 1061"/>
              <a:gd name="T20" fmla="*/ 171 w 678"/>
              <a:gd name="T21" fmla="*/ 297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1061">
                <a:moveTo>
                  <a:pt x="171" y="297"/>
                </a:moveTo>
                <a:cubicBezTo>
                  <a:pt x="188" y="449"/>
                  <a:pt x="313" y="532"/>
                  <a:pt x="313" y="532"/>
                </a:cubicBezTo>
                <a:cubicBezTo>
                  <a:pt x="313" y="532"/>
                  <a:pt x="188" y="614"/>
                  <a:pt x="171" y="765"/>
                </a:cubicBezTo>
                <a:cubicBezTo>
                  <a:pt x="153" y="916"/>
                  <a:pt x="68" y="1061"/>
                  <a:pt x="0" y="1061"/>
                </a:cubicBezTo>
                <a:cubicBezTo>
                  <a:pt x="366" y="1061"/>
                  <a:pt x="366" y="1061"/>
                  <a:pt x="366" y="1061"/>
                </a:cubicBezTo>
                <a:cubicBezTo>
                  <a:pt x="434" y="1061"/>
                  <a:pt x="519" y="916"/>
                  <a:pt x="536" y="765"/>
                </a:cubicBezTo>
                <a:cubicBezTo>
                  <a:pt x="554" y="614"/>
                  <a:pt x="678" y="532"/>
                  <a:pt x="678" y="532"/>
                </a:cubicBezTo>
                <a:cubicBezTo>
                  <a:pt x="678" y="532"/>
                  <a:pt x="554" y="448"/>
                  <a:pt x="536" y="297"/>
                </a:cubicBezTo>
                <a:cubicBezTo>
                  <a:pt x="519" y="146"/>
                  <a:pt x="434" y="0"/>
                  <a:pt x="366" y="0"/>
                </a:cubicBezTo>
                <a:cubicBezTo>
                  <a:pt x="0" y="0"/>
                  <a:pt x="0" y="0"/>
                  <a:pt x="0" y="0"/>
                </a:cubicBezTo>
                <a:cubicBezTo>
                  <a:pt x="68" y="0"/>
                  <a:pt x="153" y="146"/>
                  <a:pt x="171" y="297"/>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sp>
        <p:nvSpPr>
          <p:cNvPr id="18" name="文本框 17"/>
          <p:cNvSpPr txBox="1"/>
          <p:nvPr/>
        </p:nvSpPr>
        <p:spPr>
          <a:xfrm>
            <a:off x="7153656" y="2356799"/>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153656" y="2049292"/>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7153656" y="4158705"/>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153656" y="385119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631141" y="3279859"/>
            <a:ext cx="2407203"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678596" y="2972352"/>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631141" y="5041424"/>
            <a:ext cx="2407203"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678596" y="4733917"/>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a:off x="0" y="8993"/>
            <a:ext cx="2859316" cy="1631122"/>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587085" y="5482771"/>
            <a:ext cx="3207657" cy="1553029"/>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8408" t="41481" r="55715"/>
          <a:stretch>
            <a:fillRect/>
          </a:stretch>
        </p:blipFill>
        <p:spPr>
          <a:xfrm>
            <a:off x="-65842" y="2921000"/>
            <a:ext cx="1640114" cy="4013200"/>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flipH="1">
            <a:off x="9332684" y="8993"/>
            <a:ext cx="2859316" cy="1631122"/>
          </a:xfrm>
          <a:prstGeom prst="rect">
            <a:avLst/>
          </a:prstGeom>
        </p:spPr>
      </p:pic>
      <p:sp>
        <p:nvSpPr>
          <p:cNvPr id="12" name="矩形 11"/>
          <p:cNvSpPr/>
          <p:nvPr/>
        </p:nvSpPr>
        <p:spPr>
          <a:xfrm>
            <a:off x="2466997" y="1475336"/>
            <a:ext cx="7330146" cy="3907328"/>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4000" r="4093" b="82857"/>
          <a:stretch>
            <a:fillRect/>
          </a:stretch>
        </p:blipFill>
        <p:spPr>
          <a:xfrm>
            <a:off x="9173028" y="955176"/>
            <a:ext cx="1136120" cy="1333707"/>
          </a:xfrm>
          <a:prstGeom prst="rect">
            <a:avLst/>
          </a:pr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10033376" y="5482771"/>
            <a:ext cx="3207657" cy="1553029"/>
          </a:xfrm>
          <a:prstGeom prst="rect">
            <a:avLst/>
          </a:prstGeom>
        </p:spPr>
      </p:pic>
      <p:grpSp>
        <p:nvGrpSpPr>
          <p:cNvPr id="14" name="组合 13"/>
          <p:cNvGrpSpPr/>
          <p:nvPr/>
        </p:nvGrpSpPr>
        <p:grpSpPr>
          <a:xfrm>
            <a:off x="4973982" y="1714712"/>
            <a:ext cx="2232828" cy="2151530"/>
            <a:chOff x="7419483" y="1702608"/>
            <a:chExt cx="2232828" cy="2151530"/>
          </a:xfrm>
        </p:grpSpPr>
        <p:sp>
          <p:nvSpPr>
            <p:cNvPr id="15" name="文本框 14"/>
            <p:cNvSpPr txBox="1"/>
            <p:nvPr/>
          </p:nvSpPr>
          <p:spPr>
            <a:xfrm>
              <a:off x="7419483" y="2327935"/>
              <a:ext cx="1358263" cy="1107996"/>
            </a:xfrm>
            <a:prstGeom prst="rect">
              <a:avLst/>
            </a:prstGeom>
            <a:noFill/>
            <a:ln>
              <a:noFill/>
            </a:ln>
          </p:spPr>
          <p:txBody>
            <a:bodyPr wrap="square" rtlCol="0">
              <a:spAutoFit/>
            </a:bodyPr>
            <a:lstStyle/>
            <a:p>
              <a:pPr algn="ctr"/>
              <a:r>
                <a:rPr lang="en-US" altLang="zh-CN" sz="6600" dirty="0" smtClean="0">
                  <a:solidFill>
                    <a:srgbClr val="86B9D6"/>
                  </a:solidFill>
                  <a:latin typeface="Road Rage" pitchFamily="50" charset="0"/>
                  <a:ea typeface="禹卫书法行书简体" panose="02000603000000000000" pitchFamily="2" charset="-122"/>
                </a:rPr>
                <a:t>o3</a:t>
              </a:r>
              <a:endParaRPr lang="zh-CN" altLang="en-US" sz="6600" dirty="0">
                <a:solidFill>
                  <a:srgbClr val="86B9D6"/>
                </a:solidFill>
                <a:latin typeface="Road Rage" pitchFamily="50" charset="0"/>
                <a:ea typeface="禹卫书法行书简体" panose="02000603000000000000" pitchFamily="2" charset="-122"/>
              </a:endParaRPr>
            </a:p>
          </p:txBody>
        </p:sp>
        <p:sp>
          <p:nvSpPr>
            <p:cNvPr id="16" name="文本框 15"/>
            <p:cNvSpPr txBox="1"/>
            <p:nvPr/>
          </p:nvSpPr>
          <p:spPr>
            <a:xfrm>
              <a:off x="8294048" y="2858076"/>
              <a:ext cx="1358263" cy="369332"/>
            </a:xfrm>
            <a:prstGeom prst="rect">
              <a:avLst/>
            </a:prstGeom>
            <a:noFill/>
            <a:ln>
              <a:noFill/>
            </a:ln>
          </p:spPr>
          <p:txBody>
            <a:bodyPr wrap="square" rtlCol="0">
              <a:spAutoFit/>
            </a:bodyPr>
            <a:lstStyle/>
            <a:p>
              <a:pPr algn="ctr"/>
              <a:r>
                <a:rPr lang="en-US" altLang="zh-CN" dirty="0" smtClean="0">
                  <a:solidFill>
                    <a:srgbClr val="86B9D6"/>
                  </a:solidFill>
                  <a:latin typeface="微软雅黑" panose="020B0503020204020204" pitchFamily="34" charset="-122"/>
                  <a:ea typeface="微软雅黑" panose="020B0503020204020204" pitchFamily="34" charset="-122"/>
                </a:rPr>
                <a:t>reply</a:t>
              </a:r>
              <a:endParaRPr lang="zh-CN" altLang="en-US" dirty="0">
                <a:solidFill>
                  <a:srgbClr val="86B9D6"/>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462576" y="1702608"/>
              <a:ext cx="2151529" cy="2151530"/>
              <a:chOff x="7462576" y="1702608"/>
              <a:chExt cx="2151529" cy="2151530"/>
            </a:xfrm>
          </p:grpSpPr>
          <p:sp>
            <p:nvSpPr>
              <p:cNvPr id="18" name="矩形 17"/>
              <p:cNvSpPr/>
              <p:nvPr/>
            </p:nvSpPr>
            <p:spPr>
              <a:xfrm>
                <a:off x="7462576" y="1702608"/>
                <a:ext cx="2151529" cy="2151530"/>
              </a:xfrm>
              <a:prstGeom prst="rect">
                <a:avLst/>
              </a:prstGeom>
              <a:noFill/>
              <a:ln w="38100">
                <a:solidFill>
                  <a:srgbClr val="86B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6B9D6"/>
                  </a:solidFill>
                </a:endParaRPr>
              </a:p>
            </p:txBody>
          </p:sp>
          <p:cxnSp>
            <p:nvCxnSpPr>
              <p:cNvPr id="23" name="直接连接符 22"/>
              <p:cNvCxnSpPr>
                <a:stCxn id="15" idx="0"/>
              </p:cNvCxnSpPr>
              <p:nvPr/>
            </p:nvCxnSpPr>
            <p:spPr>
              <a:xfrm flipV="1">
                <a:off x="8098615" y="2033811"/>
                <a:ext cx="1" cy="29412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098614" y="2043581"/>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48751" y="2033809"/>
                <a:ext cx="0" cy="921227"/>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948751" y="3224408"/>
                <a:ext cx="0" cy="298529"/>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8098614" y="3513165"/>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5" idx="2"/>
              </p:cNvCxnSpPr>
              <p:nvPr/>
            </p:nvCxnSpPr>
            <p:spPr>
              <a:xfrm flipV="1">
                <a:off x="8098614" y="3319841"/>
                <a:ext cx="1" cy="20310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grpSp>
      </p:grpSp>
      <p:sp>
        <p:nvSpPr>
          <p:cNvPr id="29" name="文本框 28"/>
          <p:cNvSpPr txBox="1"/>
          <p:nvPr/>
        </p:nvSpPr>
        <p:spPr>
          <a:xfrm>
            <a:off x="3622386" y="3996469"/>
            <a:ext cx="4959929" cy="646331"/>
          </a:xfrm>
          <a:prstGeom prst="rect">
            <a:avLst/>
          </a:prstGeom>
          <a:noFill/>
        </p:spPr>
        <p:txBody>
          <a:bodyPr wrap="square" rtlCol="0">
            <a:spAutoFit/>
          </a:bodyPr>
          <a:lstStyle/>
          <a:p>
            <a:pPr algn="ctr"/>
            <a:r>
              <a:rPr lang="zh-CN" altLang="en-US" sz="3600" b="1" dirty="0">
                <a:solidFill>
                  <a:srgbClr val="86B9D6"/>
                </a:solidFill>
                <a:latin typeface="微软雅黑" panose="020B0503020204020204" pitchFamily="34" charset="-122"/>
                <a:ea typeface="微软雅黑" panose="020B0503020204020204" pitchFamily="34" charset="-122"/>
              </a:rPr>
              <a:t>课题研究的进展</a:t>
            </a:r>
            <a:endParaRPr lang="en-US" altLang="zh-CN" sz="3600" b="1" dirty="0">
              <a:solidFill>
                <a:srgbClr val="86B9D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591297" y="4642800"/>
            <a:ext cx="5022106" cy="400110"/>
          </a:xfrm>
          <a:prstGeom prst="snip1Rect">
            <a:avLst>
              <a:gd name="adj" fmla="val 0"/>
            </a:avLst>
          </a:prstGeom>
          <a:noFill/>
          <a:ln w="28575">
            <a:noFill/>
          </a:ln>
        </p:spPr>
        <p:txBody>
          <a:bodyPr wrap="square" rtlCol="0">
            <a:spAutoFit/>
          </a:bodyPr>
          <a:lstStyle/>
          <a:p>
            <a:pPr algn="ctr"/>
            <a:r>
              <a:rPr lang="en-US" altLang="zh-CN" sz="2000" dirty="0" smtClean="0">
                <a:solidFill>
                  <a:srgbClr val="86B9D6"/>
                </a:solidFill>
                <a:latin typeface="微软雅黑" panose="020B0503020204020204" pitchFamily="34" charset="-122"/>
                <a:ea typeface="微软雅黑" panose="020B0503020204020204" pitchFamily="34" charset="-122"/>
                <a:cs typeface="Arial" panose="020B0604020202020204" pitchFamily="34" charset="0"/>
              </a:rPr>
              <a:t>THE RESEARCH PROGRESS</a:t>
            </a:r>
            <a:endParaRPr lang="zh-CN" altLang="en-US" sz="2000" dirty="0">
              <a:solidFill>
                <a:srgbClr val="86B9D6"/>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9" name="文本框 8"/>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03</a:t>
            </a:r>
            <a:endParaRPr lang="zh-CN" altLang="en-US" sz="3200" dirty="0">
              <a:solidFill>
                <a:schemeClr val="tx1">
                  <a:lumMod val="75000"/>
                  <a:lumOff val="25000"/>
                </a:schemeClr>
              </a:solidFill>
            </a:endParaRPr>
          </a:p>
        </p:txBody>
      </p:sp>
      <p:sp>
        <p:nvSpPr>
          <p:cNvPr id="14" name="矩形 13"/>
          <p:cNvSpPr/>
          <p:nvPr/>
        </p:nvSpPr>
        <p:spPr>
          <a:xfrm>
            <a:off x="1425873" y="156393"/>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425873" y="681987"/>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6" name="椭圆 83"/>
          <p:cNvSpPr/>
          <p:nvPr/>
        </p:nvSpPr>
        <p:spPr>
          <a:xfrm rot="16200000">
            <a:off x="4585649" y="4238642"/>
            <a:ext cx="100887" cy="1039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7" name="直接连接符 84"/>
          <p:cNvCxnSpPr>
            <a:stCxn id="16" idx="0"/>
          </p:cNvCxnSpPr>
          <p:nvPr/>
        </p:nvCxnSpPr>
        <p:spPr>
          <a:xfrm rot="16200000" flipV="1">
            <a:off x="3928242" y="3634733"/>
            <a:ext cx="229" cy="1311530"/>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8" name="弧形 85"/>
          <p:cNvSpPr/>
          <p:nvPr/>
        </p:nvSpPr>
        <p:spPr>
          <a:xfrm rot="16200000">
            <a:off x="2639600" y="3975994"/>
            <a:ext cx="610742" cy="629238"/>
          </a:xfrm>
          <a:prstGeom prst="arc">
            <a:avLst>
              <a:gd name="adj1" fmla="val 2657162"/>
              <a:gd name="adj2" fmla="val 817606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9" name="椭圆 86"/>
          <p:cNvSpPr/>
          <p:nvPr/>
        </p:nvSpPr>
        <p:spPr>
          <a:xfrm rot="16200000">
            <a:off x="2677996" y="4015321"/>
            <a:ext cx="534399" cy="5505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0" name="椭圆 83"/>
          <p:cNvSpPr/>
          <p:nvPr/>
        </p:nvSpPr>
        <p:spPr>
          <a:xfrm rot="16200000">
            <a:off x="6704808" y="4238412"/>
            <a:ext cx="100887" cy="1039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1" name="直接连接符 84"/>
          <p:cNvCxnSpPr>
            <a:stCxn id="20" idx="0"/>
          </p:cNvCxnSpPr>
          <p:nvPr/>
        </p:nvCxnSpPr>
        <p:spPr>
          <a:xfrm rot="16200000" flipV="1">
            <a:off x="6047401" y="3634503"/>
            <a:ext cx="229" cy="1311530"/>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弧形 85"/>
          <p:cNvSpPr/>
          <p:nvPr/>
        </p:nvSpPr>
        <p:spPr>
          <a:xfrm rot="16200000">
            <a:off x="4758759" y="3975764"/>
            <a:ext cx="610742" cy="629238"/>
          </a:xfrm>
          <a:prstGeom prst="arc">
            <a:avLst>
              <a:gd name="adj1" fmla="val 2657162"/>
              <a:gd name="adj2" fmla="val 817606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3" name="椭圆 86"/>
          <p:cNvSpPr/>
          <p:nvPr/>
        </p:nvSpPr>
        <p:spPr>
          <a:xfrm rot="16200000">
            <a:off x="4797155" y="4015091"/>
            <a:ext cx="534399" cy="5505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4" name="椭圆 83"/>
          <p:cNvSpPr/>
          <p:nvPr/>
        </p:nvSpPr>
        <p:spPr>
          <a:xfrm rot="16200000">
            <a:off x="8823968" y="4238411"/>
            <a:ext cx="100887" cy="1039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5" name="直接连接符 84"/>
          <p:cNvCxnSpPr>
            <a:stCxn id="24" idx="0"/>
          </p:cNvCxnSpPr>
          <p:nvPr/>
        </p:nvCxnSpPr>
        <p:spPr>
          <a:xfrm rot="16200000" flipV="1">
            <a:off x="8166561" y="3634502"/>
            <a:ext cx="229" cy="1311530"/>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6" name="弧形 85"/>
          <p:cNvSpPr/>
          <p:nvPr/>
        </p:nvSpPr>
        <p:spPr>
          <a:xfrm rot="16200000">
            <a:off x="6877919" y="3975763"/>
            <a:ext cx="610742" cy="629238"/>
          </a:xfrm>
          <a:prstGeom prst="arc">
            <a:avLst>
              <a:gd name="adj1" fmla="val 2657162"/>
              <a:gd name="adj2" fmla="val 817606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7" name="椭圆 86"/>
          <p:cNvSpPr/>
          <p:nvPr/>
        </p:nvSpPr>
        <p:spPr>
          <a:xfrm rot="16200000">
            <a:off x="6916315" y="4015090"/>
            <a:ext cx="534399" cy="5505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8" name="弧形 85"/>
          <p:cNvSpPr/>
          <p:nvPr/>
        </p:nvSpPr>
        <p:spPr>
          <a:xfrm rot="16200000">
            <a:off x="8997079" y="3975762"/>
            <a:ext cx="610742" cy="629238"/>
          </a:xfrm>
          <a:prstGeom prst="arc">
            <a:avLst>
              <a:gd name="adj1" fmla="val 2657162"/>
              <a:gd name="adj2" fmla="val 817606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9" name="椭圆 86"/>
          <p:cNvSpPr/>
          <p:nvPr/>
        </p:nvSpPr>
        <p:spPr>
          <a:xfrm rot="16200000">
            <a:off x="9035475" y="4015089"/>
            <a:ext cx="534399" cy="550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30" name="Group 51"/>
          <p:cNvGrpSpPr/>
          <p:nvPr/>
        </p:nvGrpSpPr>
        <p:grpSpPr>
          <a:xfrm>
            <a:off x="1972939" y="4686903"/>
            <a:ext cx="1944063" cy="885186"/>
            <a:chOff x="5063232" y="3856335"/>
            <a:chExt cx="2159000" cy="1012825"/>
          </a:xfrm>
        </p:grpSpPr>
        <p:sp>
          <p:nvSpPr>
            <p:cNvPr id="31" name="Rectangle 2"/>
            <p:cNvSpPr>
              <a:spLocks noChangeArrowheads="1"/>
            </p:cNvSpPr>
            <p:nvPr/>
          </p:nvSpPr>
          <p:spPr bwMode="auto">
            <a:xfrm>
              <a:off x="5063232" y="4721523"/>
              <a:ext cx="2146300" cy="147637"/>
            </a:xfrm>
            <a:prstGeom prst="rect">
              <a:avLst/>
            </a:prstGeom>
            <a:gradFill rotWithShape="1">
              <a:gsLst>
                <a:gs pos="0">
                  <a:srgbClr val="11111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11111"/>
                </a:solidFill>
                <a:effectLst/>
                <a:uLnTx/>
                <a:uFillTx/>
                <a:latin typeface="微软雅黑" panose="020B0503020204020204" pitchFamily="34" charset="-122"/>
                <a:ea typeface="微软雅黑" panose="020B0503020204020204" pitchFamily="34" charset="-122"/>
              </a:endParaRPr>
            </a:p>
          </p:txBody>
        </p:sp>
        <p:sp>
          <p:nvSpPr>
            <p:cNvPr id="34" name="AutoShape 17"/>
            <p:cNvSpPr>
              <a:spLocks noChangeArrowheads="1"/>
            </p:cNvSpPr>
            <p:nvPr/>
          </p:nvSpPr>
          <p:spPr bwMode="auto">
            <a:xfrm>
              <a:off x="5063232" y="3856335"/>
              <a:ext cx="2159000" cy="936625"/>
            </a:xfrm>
            <a:prstGeom prst="upArrowCallout">
              <a:avLst>
                <a:gd name="adj1" fmla="val 69153"/>
                <a:gd name="adj2" fmla="val 34576"/>
                <a:gd name="adj3" fmla="val 12713"/>
                <a:gd name="adj4" fmla="val 87287"/>
              </a:avLst>
            </a:prstGeom>
            <a:solidFill>
              <a:srgbClr val="FFFFFF"/>
            </a:soli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rgbClr val="777777"/>
                </a:solidFill>
                <a:effectLst/>
                <a:uLnTx/>
                <a:uFillTx/>
                <a:latin typeface="微软雅黑" panose="020B0503020204020204" pitchFamily="34" charset="-122"/>
                <a:ea typeface="微软雅黑" panose="020B0503020204020204" pitchFamily="34" charset="-122"/>
              </a:endParaRPr>
            </a:p>
          </p:txBody>
        </p:sp>
      </p:grpSp>
      <p:grpSp>
        <p:nvGrpSpPr>
          <p:cNvPr id="35" name="Group 56"/>
          <p:cNvGrpSpPr/>
          <p:nvPr/>
        </p:nvGrpSpPr>
        <p:grpSpPr>
          <a:xfrm>
            <a:off x="6204151" y="4686903"/>
            <a:ext cx="1944063" cy="885186"/>
            <a:chOff x="5063232" y="3856335"/>
            <a:chExt cx="2159000" cy="1012825"/>
          </a:xfrm>
        </p:grpSpPr>
        <p:sp>
          <p:nvSpPr>
            <p:cNvPr id="36" name="Rectangle 2"/>
            <p:cNvSpPr>
              <a:spLocks noChangeArrowheads="1"/>
            </p:cNvSpPr>
            <p:nvPr/>
          </p:nvSpPr>
          <p:spPr bwMode="auto">
            <a:xfrm>
              <a:off x="5063232" y="4721523"/>
              <a:ext cx="2146300" cy="147637"/>
            </a:xfrm>
            <a:prstGeom prst="rect">
              <a:avLst/>
            </a:prstGeom>
            <a:gradFill rotWithShape="1">
              <a:gsLst>
                <a:gs pos="0">
                  <a:srgbClr val="11111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11111"/>
                </a:solidFill>
                <a:effectLst/>
                <a:uLnTx/>
                <a:uFillTx/>
                <a:latin typeface="微软雅黑" panose="020B0503020204020204" pitchFamily="34" charset="-122"/>
                <a:ea typeface="微软雅黑" panose="020B0503020204020204" pitchFamily="34" charset="-122"/>
              </a:endParaRPr>
            </a:p>
          </p:txBody>
        </p:sp>
        <p:sp>
          <p:nvSpPr>
            <p:cNvPr id="37" name="AutoShape 17"/>
            <p:cNvSpPr>
              <a:spLocks noChangeArrowheads="1"/>
            </p:cNvSpPr>
            <p:nvPr/>
          </p:nvSpPr>
          <p:spPr bwMode="auto">
            <a:xfrm>
              <a:off x="5063232" y="3856335"/>
              <a:ext cx="2159000" cy="936625"/>
            </a:xfrm>
            <a:prstGeom prst="upArrowCallout">
              <a:avLst>
                <a:gd name="adj1" fmla="val 69153"/>
                <a:gd name="adj2" fmla="val 34576"/>
                <a:gd name="adj3" fmla="val 12713"/>
                <a:gd name="adj4" fmla="val 87287"/>
              </a:avLst>
            </a:prstGeom>
            <a:solidFill>
              <a:srgbClr val="FFFFFF"/>
            </a:soli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rgbClr val="777777"/>
                </a:solidFill>
                <a:effectLst/>
                <a:uLnTx/>
                <a:uFillTx/>
                <a:latin typeface="微软雅黑" panose="020B0503020204020204" pitchFamily="34" charset="-122"/>
                <a:ea typeface="微软雅黑" panose="020B0503020204020204" pitchFamily="34" charset="-122"/>
              </a:endParaRPr>
            </a:p>
          </p:txBody>
        </p:sp>
      </p:grpSp>
      <p:grpSp>
        <p:nvGrpSpPr>
          <p:cNvPr id="38" name="Group 61"/>
          <p:cNvGrpSpPr/>
          <p:nvPr/>
        </p:nvGrpSpPr>
        <p:grpSpPr>
          <a:xfrm>
            <a:off x="4077109" y="4688004"/>
            <a:ext cx="1944063" cy="885186"/>
            <a:chOff x="5063232" y="3856335"/>
            <a:chExt cx="2159000" cy="1012825"/>
          </a:xfrm>
        </p:grpSpPr>
        <p:sp>
          <p:nvSpPr>
            <p:cNvPr id="39" name="Rectangle 2"/>
            <p:cNvSpPr>
              <a:spLocks noChangeArrowheads="1"/>
            </p:cNvSpPr>
            <p:nvPr/>
          </p:nvSpPr>
          <p:spPr bwMode="auto">
            <a:xfrm>
              <a:off x="5063232" y="4721523"/>
              <a:ext cx="2146300" cy="147637"/>
            </a:xfrm>
            <a:prstGeom prst="rect">
              <a:avLst/>
            </a:prstGeom>
            <a:gradFill rotWithShape="1">
              <a:gsLst>
                <a:gs pos="0">
                  <a:srgbClr val="11111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11111"/>
                </a:solidFill>
                <a:effectLst/>
                <a:uLnTx/>
                <a:uFillTx/>
                <a:latin typeface="微软雅黑" panose="020B0503020204020204" pitchFamily="34" charset="-122"/>
                <a:ea typeface="微软雅黑" panose="020B0503020204020204" pitchFamily="34" charset="-122"/>
              </a:endParaRPr>
            </a:p>
          </p:txBody>
        </p:sp>
        <p:sp>
          <p:nvSpPr>
            <p:cNvPr id="40" name="AutoShape 17"/>
            <p:cNvSpPr>
              <a:spLocks noChangeArrowheads="1"/>
            </p:cNvSpPr>
            <p:nvPr/>
          </p:nvSpPr>
          <p:spPr bwMode="auto">
            <a:xfrm>
              <a:off x="5063232" y="3856335"/>
              <a:ext cx="2159000" cy="936625"/>
            </a:xfrm>
            <a:prstGeom prst="upArrowCallout">
              <a:avLst>
                <a:gd name="adj1" fmla="val 69153"/>
                <a:gd name="adj2" fmla="val 34576"/>
                <a:gd name="adj3" fmla="val 12713"/>
                <a:gd name="adj4" fmla="val 87287"/>
              </a:avLst>
            </a:prstGeom>
            <a:solidFill>
              <a:srgbClr val="FFFFFF"/>
            </a:soli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rgbClr val="777777"/>
                </a:solidFill>
                <a:effectLst/>
                <a:uLnTx/>
                <a:uFillTx/>
                <a:latin typeface="微软雅黑" panose="020B0503020204020204" pitchFamily="34" charset="-122"/>
                <a:ea typeface="微软雅黑" panose="020B0503020204020204" pitchFamily="34" charset="-122"/>
              </a:endParaRPr>
            </a:p>
          </p:txBody>
        </p:sp>
      </p:grpSp>
      <p:grpSp>
        <p:nvGrpSpPr>
          <p:cNvPr id="41" name="Group 66"/>
          <p:cNvGrpSpPr/>
          <p:nvPr/>
        </p:nvGrpSpPr>
        <p:grpSpPr>
          <a:xfrm>
            <a:off x="8331193" y="4686903"/>
            <a:ext cx="1944063" cy="885186"/>
            <a:chOff x="5063232" y="3856335"/>
            <a:chExt cx="2159000" cy="1012825"/>
          </a:xfrm>
        </p:grpSpPr>
        <p:sp>
          <p:nvSpPr>
            <p:cNvPr id="42" name="Rectangle 2"/>
            <p:cNvSpPr>
              <a:spLocks noChangeArrowheads="1"/>
            </p:cNvSpPr>
            <p:nvPr/>
          </p:nvSpPr>
          <p:spPr bwMode="auto">
            <a:xfrm>
              <a:off x="5063232" y="4721523"/>
              <a:ext cx="2146300" cy="147637"/>
            </a:xfrm>
            <a:prstGeom prst="rect">
              <a:avLst/>
            </a:prstGeom>
            <a:gradFill rotWithShape="1">
              <a:gsLst>
                <a:gs pos="0">
                  <a:srgbClr val="111111"/>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111111"/>
                </a:solidFill>
                <a:effectLst/>
                <a:uLnTx/>
                <a:uFillTx/>
                <a:latin typeface="微软雅黑" panose="020B0503020204020204" pitchFamily="34" charset="-122"/>
                <a:ea typeface="微软雅黑" panose="020B0503020204020204" pitchFamily="34" charset="-122"/>
              </a:endParaRPr>
            </a:p>
          </p:txBody>
        </p:sp>
        <p:sp>
          <p:nvSpPr>
            <p:cNvPr id="43" name="AutoShape 17"/>
            <p:cNvSpPr>
              <a:spLocks noChangeArrowheads="1"/>
            </p:cNvSpPr>
            <p:nvPr/>
          </p:nvSpPr>
          <p:spPr bwMode="auto">
            <a:xfrm>
              <a:off x="5063232" y="3856335"/>
              <a:ext cx="2159000" cy="936625"/>
            </a:xfrm>
            <a:prstGeom prst="upArrowCallout">
              <a:avLst>
                <a:gd name="adj1" fmla="val 69153"/>
                <a:gd name="adj2" fmla="val 34576"/>
                <a:gd name="adj3" fmla="val 12713"/>
                <a:gd name="adj4" fmla="val 87287"/>
              </a:avLst>
            </a:prstGeom>
            <a:solidFill>
              <a:srgbClr val="FFFFFF"/>
            </a:soli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rgbClr val="777777"/>
                </a:solidFill>
                <a:effectLst/>
                <a:uLnTx/>
                <a:uFillTx/>
                <a:latin typeface="微软雅黑" panose="020B0503020204020204" pitchFamily="34" charset="-122"/>
                <a:ea typeface="微软雅黑" panose="020B0503020204020204" pitchFamily="34" charset="-122"/>
              </a:endParaRPr>
            </a:p>
          </p:txBody>
        </p:sp>
      </p:grpSp>
      <p:sp>
        <p:nvSpPr>
          <p:cNvPr id="45" name="Pentagon 74"/>
          <p:cNvSpPr/>
          <p:nvPr/>
        </p:nvSpPr>
        <p:spPr>
          <a:xfrm rot="5400000">
            <a:off x="2363445" y="2931539"/>
            <a:ext cx="1132150" cy="68614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 Same Side Corner Rectangle 75"/>
          <p:cNvSpPr/>
          <p:nvPr/>
        </p:nvSpPr>
        <p:spPr>
          <a:xfrm>
            <a:off x="2586450" y="2672005"/>
            <a:ext cx="686141" cy="26638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 name="Pentagon 80"/>
          <p:cNvSpPr/>
          <p:nvPr/>
        </p:nvSpPr>
        <p:spPr>
          <a:xfrm rot="5400000">
            <a:off x="6629626" y="2930960"/>
            <a:ext cx="1132150" cy="68614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 Same Side Corner Rectangle 81"/>
          <p:cNvSpPr/>
          <p:nvPr/>
        </p:nvSpPr>
        <p:spPr>
          <a:xfrm>
            <a:off x="6852630" y="2671426"/>
            <a:ext cx="686140" cy="26638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 name="Pentagon 86"/>
          <p:cNvSpPr/>
          <p:nvPr/>
        </p:nvSpPr>
        <p:spPr>
          <a:xfrm rot="5400000">
            <a:off x="8731432" y="2940234"/>
            <a:ext cx="1132150" cy="68614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 Same Side Corner Rectangle 87"/>
          <p:cNvSpPr/>
          <p:nvPr/>
        </p:nvSpPr>
        <p:spPr>
          <a:xfrm>
            <a:off x="8954436" y="2680700"/>
            <a:ext cx="686140" cy="26638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4" name="Pentagon 92"/>
          <p:cNvSpPr/>
          <p:nvPr/>
        </p:nvSpPr>
        <p:spPr>
          <a:xfrm rot="5400000">
            <a:off x="4498055" y="2930960"/>
            <a:ext cx="1132150" cy="68614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 Same Side Corner Rectangle 93"/>
          <p:cNvSpPr/>
          <p:nvPr/>
        </p:nvSpPr>
        <p:spPr>
          <a:xfrm>
            <a:off x="4721060" y="2671426"/>
            <a:ext cx="686140" cy="26638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56" name="直接连接符 84"/>
          <p:cNvCxnSpPr/>
          <p:nvPr/>
        </p:nvCxnSpPr>
        <p:spPr>
          <a:xfrm flipH="1">
            <a:off x="9625978" y="4290151"/>
            <a:ext cx="879252" cy="0"/>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Content Placeholder 2"/>
          <p:cNvSpPr txBox="1"/>
          <p:nvPr/>
        </p:nvSpPr>
        <p:spPr>
          <a:xfrm>
            <a:off x="2109529" y="4090763"/>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8" name="Content Placeholder 2"/>
          <p:cNvSpPr txBox="1"/>
          <p:nvPr/>
        </p:nvSpPr>
        <p:spPr>
          <a:xfrm>
            <a:off x="4207441" y="4090763"/>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9" name="Content Placeholder 2"/>
          <p:cNvSpPr txBox="1"/>
          <p:nvPr/>
        </p:nvSpPr>
        <p:spPr>
          <a:xfrm>
            <a:off x="6358931" y="4090763"/>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60" name="Content Placeholder 2"/>
          <p:cNvSpPr txBox="1"/>
          <p:nvPr/>
        </p:nvSpPr>
        <p:spPr>
          <a:xfrm>
            <a:off x="8460262" y="4090763"/>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61" name="文本框 60"/>
          <p:cNvSpPr txBox="1"/>
          <p:nvPr/>
        </p:nvSpPr>
        <p:spPr>
          <a:xfrm>
            <a:off x="2127188" y="4875090"/>
            <a:ext cx="164905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4218893" y="4875090"/>
            <a:ext cx="164905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6345935" y="4875090"/>
            <a:ext cx="164905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472977" y="4875090"/>
            <a:ext cx="1649058"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Freeform 114"/>
          <p:cNvSpPr>
            <a:spLocks noEditPoints="1"/>
          </p:cNvSpPr>
          <p:nvPr/>
        </p:nvSpPr>
        <p:spPr bwMode="auto">
          <a:xfrm>
            <a:off x="9129928" y="2971907"/>
            <a:ext cx="351220" cy="351220"/>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128 w 256"/>
              <a:gd name="T15" fmla="*/ 232 h 256"/>
              <a:gd name="T16" fmla="*/ 232 w 256"/>
              <a:gd name="T17" fmla="*/ 128 h 256"/>
              <a:gd name="T18" fmla="*/ 128 w 256"/>
              <a:gd name="T19" fmla="*/ 24 h 256"/>
              <a:gd name="T20" fmla="*/ 172 w 256"/>
              <a:gd name="T21" fmla="*/ 184 h 256"/>
              <a:gd name="T22" fmla="*/ 163 w 256"/>
              <a:gd name="T23" fmla="*/ 180 h 256"/>
              <a:gd name="T24" fmla="*/ 128 w 256"/>
              <a:gd name="T25" fmla="*/ 145 h 256"/>
              <a:gd name="T26" fmla="*/ 92 w 256"/>
              <a:gd name="T27" fmla="*/ 180 h 256"/>
              <a:gd name="T28" fmla="*/ 84 w 256"/>
              <a:gd name="T29" fmla="*/ 184 h 256"/>
              <a:gd name="T30" fmla="*/ 72 w 256"/>
              <a:gd name="T31" fmla="*/ 172 h 256"/>
              <a:gd name="T32" fmla="*/ 75 w 256"/>
              <a:gd name="T33" fmla="*/ 163 h 256"/>
              <a:gd name="T34" fmla="*/ 111 w 256"/>
              <a:gd name="T35" fmla="*/ 128 h 256"/>
              <a:gd name="T36" fmla="*/ 75 w 256"/>
              <a:gd name="T37" fmla="*/ 92 h 256"/>
              <a:gd name="T38" fmla="*/ 72 w 256"/>
              <a:gd name="T39" fmla="*/ 84 h 256"/>
              <a:gd name="T40" fmla="*/ 84 w 256"/>
              <a:gd name="T41" fmla="*/ 72 h 256"/>
              <a:gd name="T42" fmla="*/ 92 w 256"/>
              <a:gd name="T43" fmla="*/ 75 h 256"/>
              <a:gd name="T44" fmla="*/ 128 w 256"/>
              <a:gd name="T45" fmla="*/ 111 h 256"/>
              <a:gd name="T46" fmla="*/ 163 w 256"/>
              <a:gd name="T47" fmla="*/ 75 h 256"/>
              <a:gd name="T48" fmla="*/ 172 w 256"/>
              <a:gd name="T49" fmla="*/ 72 h 256"/>
              <a:gd name="T50" fmla="*/ 184 w 256"/>
              <a:gd name="T51" fmla="*/ 84 h 256"/>
              <a:gd name="T52" fmla="*/ 180 w 256"/>
              <a:gd name="T53" fmla="*/ 92 h 256"/>
              <a:gd name="T54" fmla="*/ 145 w 256"/>
              <a:gd name="T55" fmla="*/ 128 h 256"/>
              <a:gd name="T56" fmla="*/ 180 w 256"/>
              <a:gd name="T57" fmla="*/ 163 h 256"/>
              <a:gd name="T58" fmla="*/ 184 w 256"/>
              <a:gd name="T59" fmla="*/ 172 h 256"/>
              <a:gd name="T60" fmla="*/ 172 w 256"/>
              <a:gd name="T61" fmla="*/ 18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0"/>
                  <a:pt x="24" y="128"/>
                </a:cubicBezTo>
                <a:cubicBezTo>
                  <a:pt x="24" y="185"/>
                  <a:pt x="71" y="232"/>
                  <a:pt x="128" y="232"/>
                </a:cubicBezTo>
                <a:cubicBezTo>
                  <a:pt x="185" y="232"/>
                  <a:pt x="232" y="185"/>
                  <a:pt x="232" y="128"/>
                </a:cubicBezTo>
                <a:cubicBezTo>
                  <a:pt x="232" y="70"/>
                  <a:pt x="185" y="24"/>
                  <a:pt x="128" y="24"/>
                </a:cubicBezTo>
                <a:moveTo>
                  <a:pt x="172" y="184"/>
                </a:moveTo>
                <a:cubicBezTo>
                  <a:pt x="169" y="184"/>
                  <a:pt x="166" y="183"/>
                  <a:pt x="163" y="180"/>
                </a:cubicBezTo>
                <a:cubicBezTo>
                  <a:pt x="128" y="145"/>
                  <a:pt x="128" y="145"/>
                  <a:pt x="128" y="145"/>
                </a:cubicBezTo>
                <a:cubicBezTo>
                  <a:pt x="92" y="180"/>
                  <a:pt x="92" y="180"/>
                  <a:pt x="92" y="180"/>
                </a:cubicBezTo>
                <a:cubicBezTo>
                  <a:pt x="90" y="183"/>
                  <a:pt x="87" y="184"/>
                  <a:pt x="84" y="184"/>
                </a:cubicBezTo>
                <a:cubicBezTo>
                  <a:pt x="77" y="184"/>
                  <a:pt x="72" y="179"/>
                  <a:pt x="72" y="172"/>
                </a:cubicBezTo>
                <a:cubicBezTo>
                  <a:pt x="72" y="169"/>
                  <a:pt x="73" y="166"/>
                  <a:pt x="75" y="163"/>
                </a:cubicBezTo>
                <a:cubicBezTo>
                  <a:pt x="111" y="128"/>
                  <a:pt x="111" y="128"/>
                  <a:pt x="111" y="128"/>
                </a:cubicBezTo>
                <a:cubicBezTo>
                  <a:pt x="75" y="92"/>
                  <a:pt x="75" y="92"/>
                  <a:pt x="75" y="92"/>
                </a:cubicBezTo>
                <a:cubicBezTo>
                  <a:pt x="73" y="90"/>
                  <a:pt x="72" y="87"/>
                  <a:pt x="72" y="84"/>
                </a:cubicBezTo>
                <a:cubicBezTo>
                  <a:pt x="72" y="77"/>
                  <a:pt x="77" y="72"/>
                  <a:pt x="84" y="72"/>
                </a:cubicBezTo>
                <a:cubicBezTo>
                  <a:pt x="87" y="72"/>
                  <a:pt x="90" y="73"/>
                  <a:pt x="92" y="75"/>
                </a:cubicBezTo>
                <a:cubicBezTo>
                  <a:pt x="128" y="111"/>
                  <a:pt x="128" y="111"/>
                  <a:pt x="128" y="111"/>
                </a:cubicBezTo>
                <a:cubicBezTo>
                  <a:pt x="163" y="75"/>
                  <a:pt x="163" y="75"/>
                  <a:pt x="163" y="75"/>
                </a:cubicBezTo>
                <a:cubicBezTo>
                  <a:pt x="166" y="73"/>
                  <a:pt x="169" y="72"/>
                  <a:pt x="172" y="72"/>
                </a:cubicBezTo>
                <a:cubicBezTo>
                  <a:pt x="179" y="72"/>
                  <a:pt x="184" y="77"/>
                  <a:pt x="184" y="84"/>
                </a:cubicBezTo>
                <a:cubicBezTo>
                  <a:pt x="184" y="87"/>
                  <a:pt x="183" y="90"/>
                  <a:pt x="180" y="92"/>
                </a:cubicBezTo>
                <a:cubicBezTo>
                  <a:pt x="145" y="128"/>
                  <a:pt x="145" y="128"/>
                  <a:pt x="145" y="128"/>
                </a:cubicBezTo>
                <a:cubicBezTo>
                  <a:pt x="180" y="163"/>
                  <a:pt x="180" y="163"/>
                  <a:pt x="180" y="163"/>
                </a:cubicBezTo>
                <a:cubicBezTo>
                  <a:pt x="183" y="166"/>
                  <a:pt x="184" y="169"/>
                  <a:pt x="184" y="172"/>
                </a:cubicBezTo>
                <a:cubicBezTo>
                  <a:pt x="184" y="179"/>
                  <a:pt x="179" y="184"/>
                  <a:pt x="172" y="184"/>
                </a:cubicBezTo>
              </a:path>
            </a:pathLst>
          </a:custGeom>
          <a:solidFill>
            <a:srgbClr val="86B9D6"/>
          </a:solidFill>
          <a:ln>
            <a:noFill/>
          </a:ln>
        </p:spPr>
        <p:txBody>
          <a:bodyPr vert="horz" wrap="square" lIns="38100" tIns="19050" rIns="38100" bIns="19050" numCol="1" anchor="t" anchorCtr="0" compatLnSpc="1"/>
          <a:lstStyle/>
          <a:p>
            <a:endParaRPr lang="en-US" sz="750"/>
          </a:p>
        </p:txBody>
      </p:sp>
      <p:sp>
        <p:nvSpPr>
          <p:cNvPr id="66" name="Freeform 115"/>
          <p:cNvSpPr>
            <a:spLocks noEditPoints="1"/>
          </p:cNvSpPr>
          <p:nvPr/>
        </p:nvSpPr>
        <p:spPr bwMode="auto">
          <a:xfrm>
            <a:off x="6994854" y="2971907"/>
            <a:ext cx="351220" cy="351220"/>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128 w 256"/>
              <a:gd name="T15" fmla="*/ 232 h 256"/>
              <a:gd name="T16" fmla="*/ 232 w 256"/>
              <a:gd name="T17" fmla="*/ 128 h 256"/>
              <a:gd name="T18" fmla="*/ 128 w 256"/>
              <a:gd name="T19" fmla="*/ 24 h 256"/>
              <a:gd name="T20" fmla="*/ 185 w 256"/>
              <a:gd name="T21" fmla="*/ 104 h 256"/>
              <a:gd name="T22" fmla="*/ 121 w 256"/>
              <a:gd name="T23" fmla="*/ 168 h 256"/>
              <a:gd name="T24" fmla="*/ 112 w 256"/>
              <a:gd name="T25" fmla="*/ 172 h 256"/>
              <a:gd name="T26" fmla="*/ 104 w 256"/>
              <a:gd name="T27" fmla="*/ 168 h 256"/>
              <a:gd name="T28" fmla="*/ 68 w 256"/>
              <a:gd name="T29" fmla="*/ 132 h 256"/>
              <a:gd name="T30" fmla="*/ 64 w 256"/>
              <a:gd name="T31" fmla="*/ 124 h 256"/>
              <a:gd name="T32" fmla="*/ 76 w 256"/>
              <a:gd name="T33" fmla="*/ 112 h 256"/>
              <a:gd name="T34" fmla="*/ 85 w 256"/>
              <a:gd name="T35" fmla="*/ 115 h 256"/>
              <a:gd name="T36" fmla="*/ 112 w 256"/>
              <a:gd name="T37" fmla="*/ 143 h 256"/>
              <a:gd name="T38" fmla="*/ 168 w 256"/>
              <a:gd name="T39" fmla="*/ 87 h 256"/>
              <a:gd name="T40" fmla="*/ 176 w 256"/>
              <a:gd name="T41" fmla="*/ 84 h 256"/>
              <a:gd name="T42" fmla="*/ 188 w 256"/>
              <a:gd name="T43" fmla="*/ 96 h 256"/>
              <a:gd name="T44" fmla="*/ 185 w 256"/>
              <a:gd name="T45" fmla="*/ 104 h 256"/>
              <a:gd name="T46" fmla="*/ 184 w 256"/>
              <a:gd name="T47" fmla="*/ 84 h 256"/>
              <a:gd name="T48" fmla="*/ 184 w 256"/>
              <a:gd name="T49" fmla="*/ 84 h 256"/>
              <a:gd name="T50" fmla="*/ 184 w 256"/>
              <a:gd name="T51" fmla="*/ 84 h 256"/>
              <a:gd name="T52" fmla="*/ 84 w 256"/>
              <a:gd name="T53" fmla="*/ 184 h 256"/>
              <a:gd name="T54" fmla="*/ 84 w 256"/>
              <a:gd name="T55" fmla="*/ 184 h 256"/>
              <a:gd name="T56" fmla="*/ 172 w 256"/>
              <a:gd name="T57" fmla="*/ 184 h 256"/>
              <a:gd name="T58" fmla="*/ 172 w 256"/>
              <a:gd name="T59" fmla="*/ 184 h 256"/>
              <a:gd name="T60" fmla="*/ 172 w 256"/>
              <a:gd name="T61" fmla="*/ 184 h 256"/>
              <a:gd name="T62" fmla="*/ 184 w 256"/>
              <a:gd name="T63" fmla="*/ 172 h 256"/>
              <a:gd name="T64" fmla="*/ 184 w 256"/>
              <a:gd name="T65" fmla="*/ 172 h 256"/>
              <a:gd name="T66" fmla="*/ 184 w 256"/>
              <a:gd name="T67" fmla="*/ 172 h 256"/>
              <a:gd name="T68" fmla="*/ 184 w 256"/>
              <a:gd name="T69" fmla="*/ 1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0"/>
                  <a:pt x="24" y="128"/>
                </a:cubicBezTo>
                <a:cubicBezTo>
                  <a:pt x="24" y="185"/>
                  <a:pt x="71" y="232"/>
                  <a:pt x="128" y="232"/>
                </a:cubicBezTo>
                <a:cubicBezTo>
                  <a:pt x="185" y="232"/>
                  <a:pt x="232" y="185"/>
                  <a:pt x="232" y="128"/>
                </a:cubicBezTo>
                <a:cubicBezTo>
                  <a:pt x="232" y="70"/>
                  <a:pt x="185" y="24"/>
                  <a:pt x="128" y="24"/>
                </a:cubicBezTo>
                <a:moveTo>
                  <a:pt x="185" y="104"/>
                </a:moveTo>
                <a:cubicBezTo>
                  <a:pt x="121" y="168"/>
                  <a:pt x="121" y="168"/>
                  <a:pt x="121" y="168"/>
                </a:cubicBezTo>
                <a:cubicBezTo>
                  <a:pt x="118" y="171"/>
                  <a:pt x="115" y="172"/>
                  <a:pt x="112" y="172"/>
                </a:cubicBezTo>
                <a:cubicBezTo>
                  <a:pt x="109" y="172"/>
                  <a:pt x="106" y="171"/>
                  <a:pt x="104" y="168"/>
                </a:cubicBezTo>
                <a:cubicBezTo>
                  <a:pt x="68" y="132"/>
                  <a:pt x="68" y="132"/>
                  <a:pt x="68" y="132"/>
                </a:cubicBezTo>
                <a:cubicBezTo>
                  <a:pt x="65" y="130"/>
                  <a:pt x="64" y="127"/>
                  <a:pt x="64" y="124"/>
                </a:cubicBezTo>
                <a:cubicBezTo>
                  <a:pt x="64" y="117"/>
                  <a:pt x="69" y="112"/>
                  <a:pt x="76" y="112"/>
                </a:cubicBezTo>
                <a:cubicBezTo>
                  <a:pt x="79" y="112"/>
                  <a:pt x="82" y="113"/>
                  <a:pt x="85" y="115"/>
                </a:cubicBezTo>
                <a:cubicBezTo>
                  <a:pt x="112" y="143"/>
                  <a:pt x="112" y="143"/>
                  <a:pt x="112" y="143"/>
                </a:cubicBezTo>
                <a:cubicBezTo>
                  <a:pt x="168" y="87"/>
                  <a:pt x="168" y="87"/>
                  <a:pt x="168" y="87"/>
                </a:cubicBezTo>
                <a:cubicBezTo>
                  <a:pt x="170" y="85"/>
                  <a:pt x="173" y="84"/>
                  <a:pt x="176" y="84"/>
                </a:cubicBezTo>
                <a:cubicBezTo>
                  <a:pt x="183" y="84"/>
                  <a:pt x="188" y="89"/>
                  <a:pt x="188" y="96"/>
                </a:cubicBezTo>
                <a:cubicBezTo>
                  <a:pt x="188" y="99"/>
                  <a:pt x="187" y="102"/>
                  <a:pt x="185" y="104"/>
                </a:cubicBezTo>
                <a:moveTo>
                  <a:pt x="184" y="84"/>
                </a:moveTo>
                <a:cubicBezTo>
                  <a:pt x="184" y="84"/>
                  <a:pt x="184" y="84"/>
                  <a:pt x="184" y="84"/>
                </a:cubicBezTo>
                <a:cubicBezTo>
                  <a:pt x="184" y="84"/>
                  <a:pt x="184" y="84"/>
                  <a:pt x="184" y="84"/>
                </a:cubicBezTo>
                <a:close/>
                <a:moveTo>
                  <a:pt x="84" y="184"/>
                </a:moveTo>
                <a:cubicBezTo>
                  <a:pt x="84" y="184"/>
                  <a:pt x="84" y="184"/>
                  <a:pt x="84" y="184"/>
                </a:cubicBezTo>
                <a:moveTo>
                  <a:pt x="172" y="184"/>
                </a:moveTo>
                <a:cubicBezTo>
                  <a:pt x="172" y="184"/>
                  <a:pt x="172" y="184"/>
                  <a:pt x="172" y="184"/>
                </a:cubicBezTo>
                <a:cubicBezTo>
                  <a:pt x="172" y="184"/>
                  <a:pt x="172" y="184"/>
                  <a:pt x="172" y="184"/>
                </a:cubicBezTo>
                <a:close/>
                <a:moveTo>
                  <a:pt x="184" y="172"/>
                </a:moveTo>
                <a:cubicBezTo>
                  <a:pt x="184" y="172"/>
                  <a:pt x="184" y="172"/>
                  <a:pt x="184" y="172"/>
                </a:cubicBezTo>
                <a:cubicBezTo>
                  <a:pt x="184" y="172"/>
                  <a:pt x="184" y="172"/>
                  <a:pt x="184" y="172"/>
                </a:cubicBezTo>
                <a:cubicBezTo>
                  <a:pt x="184" y="172"/>
                  <a:pt x="184" y="172"/>
                  <a:pt x="184" y="172"/>
                </a:cubicBezTo>
              </a:path>
            </a:pathLst>
          </a:custGeom>
          <a:solidFill>
            <a:srgbClr val="86B9D6"/>
          </a:solidFill>
          <a:ln>
            <a:noFill/>
          </a:ln>
        </p:spPr>
        <p:txBody>
          <a:bodyPr vert="horz" wrap="square" lIns="38100" tIns="19050" rIns="38100" bIns="19050" numCol="1" anchor="t" anchorCtr="0" compatLnSpc="1"/>
          <a:lstStyle/>
          <a:p>
            <a:endParaRPr lang="en-US" sz="750"/>
          </a:p>
        </p:txBody>
      </p:sp>
      <p:sp>
        <p:nvSpPr>
          <p:cNvPr id="67" name="Freeform 116"/>
          <p:cNvSpPr>
            <a:spLocks noEditPoints="1"/>
          </p:cNvSpPr>
          <p:nvPr/>
        </p:nvSpPr>
        <p:spPr bwMode="auto">
          <a:xfrm>
            <a:off x="4887000" y="2971907"/>
            <a:ext cx="351220" cy="351220"/>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128 w 256"/>
              <a:gd name="T15" fmla="*/ 232 h 256"/>
              <a:gd name="T16" fmla="*/ 232 w 256"/>
              <a:gd name="T17" fmla="*/ 128 h 256"/>
              <a:gd name="T18" fmla="*/ 128 w 256"/>
              <a:gd name="T19" fmla="*/ 24 h 256"/>
              <a:gd name="T20" fmla="*/ 180 w 256"/>
              <a:gd name="T21" fmla="*/ 140 h 256"/>
              <a:gd name="T22" fmla="*/ 156 w 256"/>
              <a:gd name="T23" fmla="*/ 140 h 256"/>
              <a:gd name="T24" fmla="*/ 140 w 256"/>
              <a:gd name="T25" fmla="*/ 140 h 256"/>
              <a:gd name="T26" fmla="*/ 116 w 256"/>
              <a:gd name="T27" fmla="*/ 140 h 256"/>
              <a:gd name="T28" fmla="*/ 100 w 256"/>
              <a:gd name="T29" fmla="*/ 140 h 256"/>
              <a:gd name="T30" fmla="*/ 76 w 256"/>
              <a:gd name="T31" fmla="*/ 140 h 256"/>
              <a:gd name="T32" fmla="*/ 64 w 256"/>
              <a:gd name="T33" fmla="*/ 128 h 256"/>
              <a:gd name="T34" fmla="*/ 76 w 256"/>
              <a:gd name="T35" fmla="*/ 116 h 256"/>
              <a:gd name="T36" fmla="*/ 104 w 256"/>
              <a:gd name="T37" fmla="*/ 116 h 256"/>
              <a:gd name="T38" fmla="*/ 116 w 256"/>
              <a:gd name="T39" fmla="*/ 116 h 256"/>
              <a:gd name="T40" fmla="*/ 140 w 256"/>
              <a:gd name="T41" fmla="*/ 116 h 256"/>
              <a:gd name="T42" fmla="*/ 156 w 256"/>
              <a:gd name="T43" fmla="*/ 116 h 256"/>
              <a:gd name="T44" fmla="*/ 180 w 256"/>
              <a:gd name="T45" fmla="*/ 116 h 256"/>
              <a:gd name="T46" fmla="*/ 192 w 256"/>
              <a:gd name="T47" fmla="*/ 128 h 256"/>
              <a:gd name="T48" fmla="*/ 180 w 256"/>
              <a:gd name="T49" fmla="*/ 1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0" y="24"/>
                  <a:pt x="24" y="70"/>
                  <a:pt x="24" y="128"/>
                </a:cubicBezTo>
                <a:cubicBezTo>
                  <a:pt x="24" y="185"/>
                  <a:pt x="70" y="232"/>
                  <a:pt x="128" y="232"/>
                </a:cubicBezTo>
                <a:cubicBezTo>
                  <a:pt x="185" y="232"/>
                  <a:pt x="232" y="185"/>
                  <a:pt x="232" y="128"/>
                </a:cubicBezTo>
                <a:cubicBezTo>
                  <a:pt x="232" y="70"/>
                  <a:pt x="185" y="24"/>
                  <a:pt x="128" y="24"/>
                </a:cubicBezTo>
                <a:moveTo>
                  <a:pt x="180" y="140"/>
                </a:moveTo>
                <a:cubicBezTo>
                  <a:pt x="156" y="140"/>
                  <a:pt x="156" y="140"/>
                  <a:pt x="156" y="140"/>
                </a:cubicBezTo>
                <a:cubicBezTo>
                  <a:pt x="140" y="140"/>
                  <a:pt x="140" y="140"/>
                  <a:pt x="140" y="140"/>
                </a:cubicBezTo>
                <a:cubicBezTo>
                  <a:pt x="116" y="140"/>
                  <a:pt x="116" y="140"/>
                  <a:pt x="116" y="140"/>
                </a:cubicBezTo>
                <a:cubicBezTo>
                  <a:pt x="100" y="140"/>
                  <a:pt x="100" y="140"/>
                  <a:pt x="100" y="140"/>
                </a:cubicBezTo>
                <a:cubicBezTo>
                  <a:pt x="76" y="140"/>
                  <a:pt x="76" y="140"/>
                  <a:pt x="76" y="140"/>
                </a:cubicBezTo>
                <a:cubicBezTo>
                  <a:pt x="69" y="140"/>
                  <a:pt x="64" y="135"/>
                  <a:pt x="64" y="128"/>
                </a:cubicBezTo>
                <a:cubicBezTo>
                  <a:pt x="64" y="121"/>
                  <a:pt x="69" y="116"/>
                  <a:pt x="76" y="116"/>
                </a:cubicBezTo>
                <a:cubicBezTo>
                  <a:pt x="104" y="116"/>
                  <a:pt x="104" y="116"/>
                  <a:pt x="104" y="116"/>
                </a:cubicBezTo>
                <a:cubicBezTo>
                  <a:pt x="116" y="116"/>
                  <a:pt x="116" y="116"/>
                  <a:pt x="116" y="11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path>
            </a:pathLst>
          </a:custGeom>
          <a:solidFill>
            <a:srgbClr val="86B9D6"/>
          </a:solidFill>
          <a:ln>
            <a:noFill/>
          </a:ln>
        </p:spPr>
        <p:txBody>
          <a:bodyPr vert="horz" wrap="square" lIns="38100" tIns="19050" rIns="38100" bIns="19050" numCol="1" anchor="t" anchorCtr="0" compatLnSpc="1"/>
          <a:lstStyle/>
          <a:p>
            <a:endParaRPr lang="en-US" sz="750"/>
          </a:p>
        </p:txBody>
      </p:sp>
      <p:sp>
        <p:nvSpPr>
          <p:cNvPr id="68" name="Freeform 117"/>
          <p:cNvSpPr>
            <a:spLocks noEditPoints="1"/>
          </p:cNvSpPr>
          <p:nvPr/>
        </p:nvSpPr>
        <p:spPr bwMode="auto">
          <a:xfrm>
            <a:off x="2734910" y="2971907"/>
            <a:ext cx="351220" cy="351220"/>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128 w 256"/>
              <a:gd name="T15" fmla="*/ 232 h 256"/>
              <a:gd name="T16" fmla="*/ 232 w 256"/>
              <a:gd name="T17" fmla="*/ 128 h 256"/>
              <a:gd name="T18" fmla="*/ 128 w 256"/>
              <a:gd name="T19" fmla="*/ 24 h 256"/>
              <a:gd name="T20" fmla="*/ 180 w 256"/>
              <a:gd name="T21" fmla="*/ 140 h 256"/>
              <a:gd name="T22" fmla="*/ 140 w 256"/>
              <a:gd name="T23" fmla="*/ 140 h 256"/>
              <a:gd name="T24" fmla="*/ 140 w 256"/>
              <a:gd name="T25" fmla="*/ 180 h 256"/>
              <a:gd name="T26" fmla="*/ 128 w 256"/>
              <a:gd name="T27" fmla="*/ 192 h 256"/>
              <a:gd name="T28" fmla="*/ 116 w 256"/>
              <a:gd name="T29" fmla="*/ 180 h 256"/>
              <a:gd name="T30" fmla="*/ 116 w 256"/>
              <a:gd name="T31" fmla="*/ 140 h 256"/>
              <a:gd name="T32" fmla="*/ 76 w 256"/>
              <a:gd name="T33" fmla="*/ 140 h 256"/>
              <a:gd name="T34" fmla="*/ 64 w 256"/>
              <a:gd name="T35" fmla="*/ 128 h 256"/>
              <a:gd name="T36" fmla="*/ 76 w 256"/>
              <a:gd name="T37" fmla="*/ 116 h 256"/>
              <a:gd name="T38" fmla="*/ 116 w 256"/>
              <a:gd name="T39" fmla="*/ 116 h 256"/>
              <a:gd name="T40" fmla="*/ 116 w 256"/>
              <a:gd name="T41" fmla="*/ 76 h 256"/>
              <a:gd name="T42" fmla="*/ 128 w 256"/>
              <a:gd name="T43" fmla="*/ 64 h 256"/>
              <a:gd name="T44" fmla="*/ 140 w 256"/>
              <a:gd name="T45" fmla="*/ 76 h 256"/>
              <a:gd name="T46" fmla="*/ 140 w 256"/>
              <a:gd name="T47" fmla="*/ 116 h 256"/>
              <a:gd name="T48" fmla="*/ 180 w 256"/>
              <a:gd name="T49" fmla="*/ 116 h 256"/>
              <a:gd name="T50" fmla="*/ 192 w 256"/>
              <a:gd name="T51" fmla="*/ 128 h 256"/>
              <a:gd name="T52" fmla="*/ 180 w 256"/>
              <a:gd name="T53" fmla="*/ 1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56">
                <a:moveTo>
                  <a:pt x="128" y="256"/>
                </a:moveTo>
                <a:cubicBezTo>
                  <a:pt x="58" y="256"/>
                  <a:pt x="0" y="199"/>
                  <a:pt x="0" y="128"/>
                </a:cubicBezTo>
                <a:cubicBezTo>
                  <a:pt x="0" y="57"/>
                  <a:pt x="58" y="0"/>
                  <a:pt x="128" y="0"/>
                </a:cubicBezTo>
                <a:cubicBezTo>
                  <a:pt x="199" y="0"/>
                  <a:pt x="256" y="57"/>
                  <a:pt x="256" y="128"/>
                </a:cubicBezTo>
                <a:cubicBezTo>
                  <a:pt x="256" y="199"/>
                  <a:pt x="199" y="256"/>
                  <a:pt x="128" y="256"/>
                </a:cubicBezTo>
                <a:moveTo>
                  <a:pt x="128" y="24"/>
                </a:moveTo>
                <a:cubicBezTo>
                  <a:pt x="71" y="24"/>
                  <a:pt x="24" y="70"/>
                  <a:pt x="24" y="128"/>
                </a:cubicBezTo>
                <a:cubicBezTo>
                  <a:pt x="24" y="185"/>
                  <a:pt x="71" y="232"/>
                  <a:pt x="128" y="232"/>
                </a:cubicBezTo>
                <a:cubicBezTo>
                  <a:pt x="186" y="232"/>
                  <a:pt x="232" y="185"/>
                  <a:pt x="232" y="128"/>
                </a:cubicBezTo>
                <a:cubicBezTo>
                  <a:pt x="232" y="70"/>
                  <a:pt x="186" y="24"/>
                  <a:pt x="128" y="24"/>
                </a:cubicBezTo>
                <a:moveTo>
                  <a:pt x="180" y="140"/>
                </a:moveTo>
                <a:cubicBezTo>
                  <a:pt x="140" y="140"/>
                  <a:pt x="140" y="140"/>
                  <a:pt x="140" y="140"/>
                </a:cubicBezTo>
                <a:cubicBezTo>
                  <a:pt x="140" y="180"/>
                  <a:pt x="140" y="180"/>
                  <a:pt x="140" y="180"/>
                </a:cubicBezTo>
                <a:cubicBezTo>
                  <a:pt x="140" y="187"/>
                  <a:pt x="135" y="192"/>
                  <a:pt x="128" y="192"/>
                </a:cubicBezTo>
                <a:cubicBezTo>
                  <a:pt x="122" y="192"/>
                  <a:pt x="116" y="187"/>
                  <a:pt x="116" y="180"/>
                </a:cubicBezTo>
                <a:cubicBezTo>
                  <a:pt x="116" y="140"/>
                  <a:pt x="116" y="140"/>
                  <a:pt x="116" y="140"/>
                </a:cubicBezTo>
                <a:cubicBezTo>
                  <a:pt x="76" y="140"/>
                  <a:pt x="76" y="140"/>
                  <a:pt x="76" y="140"/>
                </a:cubicBezTo>
                <a:cubicBezTo>
                  <a:pt x="70" y="140"/>
                  <a:pt x="64" y="135"/>
                  <a:pt x="64" y="128"/>
                </a:cubicBezTo>
                <a:cubicBezTo>
                  <a:pt x="64" y="121"/>
                  <a:pt x="70" y="116"/>
                  <a:pt x="76" y="116"/>
                </a:cubicBezTo>
                <a:cubicBezTo>
                  <a:pt x="116" y="116"/>
                  <a:pt x="116" y="116"/>
                  <a:pt x="116" y="116"/>
                </a:cubicBezTo>
                <a:cubicBezTo>
                  <a:pt x="116" y="76"/>
                  <a:pt x="116" y="76"/>
                  <a:pt x="116" y="76"/>
                </a:cubicBezTo>
                <a:cubicBezTo>
                  <a:pt x="116" y="69"/>
                  <a:pt x="122" y="64"/>
                  <a:pt x="128" y="64"/>
                </a:cubicBezTo>
                <a:cubicBezTo>
                  <a:pt x="135" y="64"/>
                  <a:pt x="140" y="69"/>
                  <a:pt x="140" y="76"/>
                </a:cubicBezTo>
                <a:cubicBezTo>
                  <a:pt x="140" y="116"/>
                  <a:pt x="140" y="116"/>
                  <a:pt x="140" y="116"/>
                </a:cubicBezTo>
                <a:cubicBezTo>
                  <a:pt x="180" y="116"/>
                  <a:pt x="180" y="116"/>
                  <a:pt x="180" y="116"/>
                </a:cubicBezTo>
                <a:cubicBezTo>
                  <a:pt x="187" y="116"/>
                  <a:pt x="192" y="121"/>
                  <a:pt x="192" y="128"/>
                </a:cubicBezTo>
                <a:cubicBezTo>
                  <a:pt x="192" y="135"/>
                  <a:pt x="187" y="140"/>
                  <a:pt x="180" y="140"/>
                </a:cubicBezTo>
              </a:path>
            </a:pathLst>
          </a:custGeom>
          <a:solidFill>
            <a:srgbClr val="86B9D6"/>
          </a:solidFill>
          <a:ln>
            <a:noFill/>
          </a:ln>
        </p:spPr>
        <p:txBody>
          <a:bodyPr vert="horz" wrap="square" lIns="38100" tIns="19050" rIns="38100" bIns="19050" numCol="1" anchor="t" anchorCtr="0" compatLnSpc="1"/>
          <a:lstStyle/>
          <a:p>
            <a:endParaRPr lang="en-US" sz="75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9" name="文本框 8"/>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03</a:t>
            </a:r>
            <a:endParaRPr lang="zh-CN" altLang="en-US" sz="3200" dirty="0">
              <a:solidFill>
                <a:schemeClr val="tx1">
                  <a:lumMod val="75000"/>
                  <a:lumOff val="25000"/>
                </a:schemeClr>
              </a:solidFill>
            </a:endParaRPr>
          </a:p>
        </p:txBody>
      </p:sp>
      <p:sp>
        <p:nvSpPr>
          <p:cNvPr id="12" name="矩形 11"/>
          <p:cNvSpPr/>
          <p:nvPr/>
        </p:nvSpPr>
        <p:spPr>
          <a:xfrm>
            <a:off x="1425873" y="156393"/>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425873" y="681987"/>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5" name="Oval 90"/>
          <p:cNvSpPr/>
          <p:nvPr/>
        </p:nvSpPr>
        <p:spPr>
          <a:xfrm>
            <a:off x="5153978" y="2336904"/>
            <a:ext cx="625532" cy="6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16" name="Freeform 28"/>
          <p:cNvSpPr>
            <a:spLocks noChangeArrowheads="1"/>
          </p:cNvSpPr>
          <p:nvPr/>
        </p:nvSpPr>
        <p:spPr bwMode="auto">
          <a:xfrm>
            <a:off x="5309910" y="2489210"/>
            <a:ext cx="357433" cy="300496"/>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86B9D6"/>
          </a:solidFill>
          <a:ln>
            <a:noFill/>
          </a:ln>
          <a:effectLst/>
        </p:spPr>
        <p:txBody>
          <a:bodyPr wrap="none" anchor="ctr"/>
          <a:lstStyle/>
          <a:p>
            <a:endParaRPr lang="en-US"/>
          </a:p>
        </p:txBody>
      </p:sp>
      <p:sp>
        <p:nvSpPr>
          <p:cNvPr id="17" name="Oval 93"/>
          <p:cNvSpPr/>
          <p:nvPr/>
        </p:nvSpPr>
        <p:spPr>
          <a:xfrm>
            <a:off x="5169426" y="3728980"/>
            <a:ext cx="625532" cy="6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18" name="Freeform 68"/>
          <p:cNvSpPr>
            <a:spLocks noChangeArrowheads="1"/>
          </p:cNvSpPr>
          <p:nvPr/>
        </p:nvSpPr>
        <p:spPr bwMode="auto">
          <a:xfrm>
            <a:off x="5359515" y="3879508"/>
            <a:ext cx="306822" cy="332130"/>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rgbClr val="86B9D6"/>
          </a:solidFill>
          <a:ln>
            <a:noFill/>
          </a:ln>
          <a:effectLst/>
        </p:spPr>
        <p:txBody>
          <a:bodyPr wrap="none" anchor="ctr"/>
          <a:lstStyle/>
          <a:p>
            <a:endParaRPr lang="en-US"/>
          </a:p>
        </p:txBody>
      </p:sp>
      <p:sp>
        <p:nvSpPr>
          <p:cNvPr id="19" name="Oval 96"/>
          <p:cNvSpPr/>
          <p:nvPr/>
        </p:nvSpPr>
        <p:spPr>
          <a:xfrm>
            <a:off x="5169426" y="5121055"/>
            <a:ext cx="625532" cy="6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20" name="Freeform 101"/>
          <p:cNvSpPr>
            <a:spLocks noChangeArrowheads="1"/>
          </p:cNvSpPr>
          <p:nvPr/>
        </p:nvSpPr>
        <p:spPr bwMode="auto">
          <a:xfrm>
            <a:off x="5318254" y="5278350"/>
            <a:ext cx="357433" cy="275191"/>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86B9D6"/>
          </a:solidFill>
          <a:ln>
            <a:noFill/>
          </a:ln>
          <a:effectLst/>
        </p:spPr>
        <p:txBody>
          <a:bodyPr wrap="none" anchor="ctr"/>
          <a:lstStyle/>
          <a:p>
            <a:endParaRPr lang="en-US"/>
          </a:p>
        </p:txBody>
      </p:sp>
      <p:sp>
        <p:nvSpPr>
          <p:cNvPr id="21" name="Oval 62"/>
          <p:cNvSpPr/>
          <p:nvPr/>
        </p:nvSpPr>
        <p:spPr>
          <a:xfrm>
            <a:off x="6480182" y="2357278"/>
            <a:ext cx="625532" cy="6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22" name="Freeform 6"/>
          <p:cNvSpPr>
            <a:spLocks noChangeArrowheads="1"/>
          </p:cNvSpPr>
          <p:nvPr/>
        </p:nvSpPr>
        <p:spPr bwMode="auto">
          <a:xfrm>
            <a:off x="6634015" y="2515170"/>
            <a:ext cx="319475" cy="313149"/>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86B9D6"/>
          </a:solidFill>
          <a:ln>
            <a:noFill/>
          </a:ln>
          <a:effectLst/>
        </p:spPr>
        <p:txBody>
          <a:bodyPr wrap="none" anchor="ctr"/>
          <a:lstStyle/>
          <a:p>
            <a:endParaRPr lang="en-US"/>
          </a:p>
        </p:txBody>
      </p:sp>
      <p:sp>
        <p:nvSpPr>
          <p:cNvPr id="23" name="Oval 63"/>
          <p:cNvSpPr/>
          <p:nvPr/>
        </p:nvSpPr>
        <p:spPr>
          <a:xfrm>
            <a:off x="6495631" y="3749354"/>
            <a:ext cx="625532" cy="6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24" name="Freeform 52"/>
          <p:cNvSpPr>
            <a:spLocks noChangeArrowheads="1"/>
          </p:cNvSpPr>
          <p:nvPr/>
        </p:nvSpPr>
        <p:spPr bwMode="auto">
          <a:xfrm>
            <a:off x="6667460" y="3890251"/>
            <a:ext cx="313438" cy="324941"/>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86B9D6"/>
          </a:solidFill>
          <a:ln>
            <a:noFill/>
          </a:ln>
          <a:effectLst/>
        </p:spPr>
        <p:txBody>
          <a:bodyPr wrap="none" anchor="ctr"/>
          <a:lstStyle/>
          <a:p>
            <a:endParaRPr lang="en-US"/>
          </a:p>
        </p:txBody>
      </p:sp>
      <p:sp>
        <p:nvSpPr>
          <p:cNvPr id="25" name="Oval 67"/>
          <p:cNvSpPr/>
          <p:nvPr/>
        </p:nvSpPr>
        <p:spPr>
          <a:xfrm>
            <a:off x="6495630" y="5141430"/>
            <a:ext cx="625532" cy="6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latin typeface="Source Sans Pro ExtraLight"/>
              <a:cs typeface="Source Sans Pro ExtraLight"/>
            </a:endParaRPr>
          </a:p>
        </p:txBody>
      </p:sp>
      <p:sp>
        <p:nvSpPr>
          <p:cNvPr id="26" name="Freeform 104"/>
          <p:cNvSpPr>
            <a:spLocks noChangeArrowheads="1"/>
          </p:cNvSpPr>
          <p:nvPr/>
        </p:nvSpPr>
        <p:spPr bwMode="auto">
          <a:xfrm>
            <a:off x="6686178" y="5322748"/>
            <a:ext cx="268546" cy="180615"/>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rgbClr val="86B9D6"/>
          </a:solidFill>
          <a:ln>
            <a:noFill/>
          </a:ln>
          <a:effectLst/>
        </p:spPr>
        <p:txBody>
          <a:bodyPr wrap="none" anchor="ctr"/>
          <a:lstStyle/>
          <a:p>
            <a:endParaRPr lang="en-US"/>
          </a:p>
        </p:txBody>
      </p:sp>
      <p:sp>
        <p:nvSpPr>
          <p:cNvPr id="27" name="文本框 26"/>
          <p:cNvSpPr txBox="1"/>
          <p:nvPr/>
        </p:nvSpPr>
        <p:spPr>
          <a:xfrm>
            <a:off x="7259547" y="2406010"/>
            <a:ext cx="3515216" cy="527985"/>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编辑</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259547" y="3788728"/>
            <a:ext cx="3515216" cy="527985"/>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编辑</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259547" y="5169787"/>
            <a:ext cx="3515216" cy="527985"/>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编辑</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417238" y="2406010"/>
            <a:ext cx="3515216" cy="527985"/>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编辑</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417238" y="3788728"/>
            <a:ext cx="3515216" cy="527985"/>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编辑</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417238" y="5169787"/>
            <a:ext cx="3515216" cy="527985"/>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编辑</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9" name="文本框 8"/>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03</a:t>
            </a:r>
            <a:endParaRPr lang="zh-CN" altLang="en-US" sz="3200" dirty="0">
              <a:solidFill>
                <a:schemeClr val="tx1">
                  <a:lumMod val="75000"/>
                  <a:lumOff val="25000"/>
                </a:schemeClr>
              </a:solidFill>
            </a:endParaRPr>
          </a:p>
        </p:txBody>
      </p:sp>
      <p:sp>
        <p:nvSpPr>
          <p:cNvPr id="12" name="矩形 11"/>
          <p:cNvSpPr/>
          <p:nvPr/>
        </p:nvSpPr>
        <p:spPr>
          <a:xfrm>
            <a:off x="1425873" y="156393"/>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425873" y="681987"/>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9" name="Group 4"/>
          <p:cNvGrpSpPr/>
          <p:nvPr/>
        </p:nvGrpSpPr>
        <p:grpSpPr>
          <a:xfrm>
            <a:off x="5769522" y="2433876"/>
            <a:ext cx="5323734" cy="3310922"/>
            <a:chOff x="1208088" y="3363913"/>
            <a:chExt cx="5354637" cy="3330575"/>
          </a:xfrm>
          <a:solidFill>
            <a:schemeClr val="bg1"/>
          </a:solidFill>
        </p:grpSpPr>
        <p:sp>
          <p:nvSpPr>
            <p:cNvPr id="51" name="Freeform 1"/>
            <p:cNvSpPr>
              <a:spLocks noChangeArrowheads="1"/>
            </p:cNvSpPr>
            <p:nvPr/>
          </p:nvSpPr>
          <p:spPr bwMode="auto">
            <a:xfrm>
              <a:off x="2503488" y="3363913"/>
              <a:ext cx="461962" cy="731837"/>
            </a:xfrm>
            <a:custGeom>
              <a:avLst/>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grpFill/>
            <a:ln>
              <a:noFill/>
            </a:ln>
            <a:effectLst/>
          </p:spPr>
          <p:txBody>
            <a:bodyPr wrap="none" anchor="ctr"/>
            <a:lstStyle/>
            <a:p>
              <a:endParaRPr lang="en-US" dirty="0">
                <a:latin typeface="Open Sans Light"/>
              </a:endParaRPr>
            </a:p>
          </p:txBody>
        </p:sp>
        <p:sp>
          <p:nvSpPr>
            <p:cNvPr id="52" name="Freeform 2"/>
            <p:cNvSpPr>
              <a:spLocks noChangeArrowheads="1"/>
            </p:cNvSpPr>
            <p:nvPr/>
          </p:nvSpPr>
          <p:spPr bwMode="auto">
            <a:xfrm>
              <a:off x="2514600" y="3657600"/>
              <a:ext cx="146050" cy="146050"/>
            </a:xfrm>
            <a:custGeom>
              <a:avLst/>
              <a:gdLst>
                <a:gd name="T0" fmla="*/ 187 w 407"/>
                <a:gd name="T1" fmla="*/ 406 h 407"/>
                <a:gd name="T2" fmla="*/ 187 w 407"/>
                <a:gd name="T3" fmla="*/ 406 h 407"/>
                <a:gd name="T4" fmla="*/ 0 w 407"/>
                <a:gd name="T5" fmla="*/ 187 h 407"/>
                <a:gd name="T6" fmla="*/ 187 w 407"/>
                <a:gd name="T7" fmla="*/ 0 h 407"/>
                <a:gd name="T8" fmla="*/ 406 w 407"/>
                <a:gd name="T9" fmla="*/ 187 h 407"/>
                <a:gd name="T10" fmla="*/ 187 w 407"/>
                <a:gd name="T11" fmla="*/ 406 h 407"/>
              </a:gdLst>
              <a:ahLst/>
              <a:cxnLst>
                <a:cxn ang="0">
                  <a:pos x="T0" y="T1"/>
                </a:cxn>
                <a:cxn ang="0">
                  <a:pos x="T2" y="T3"/>
                </a:cxn>
                <a:cxn ang="0">
                  <a:pos x="T4" y="T5"/>
                </a:cxn>
                <a:cxn ang="0">
                  <a:pos x="T6" y="T7"/>
                </a:cxn>
                <a:cxn ang="0">
                  <a:pos x="T8" y="T9"/>
                </a:cxn>
                <a:cxn ang="0">
                  <a:pos x="T10" y="T11"/>
                </a:cxn>
              </a:cxnLst>
              <a:rect l="0" t="0" r="r" b="b"/>
              <a:pathLst>
                <a:path w="407" h="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grpFill/>
            <a:ln>
              <a:noFill/>
            </a:ln>
            <a:effectLst/>
          </p:spPr>
          <p:txBody>
            <a:bodyPr wrap="none" anchor="ctr"/>
            <a:lstStyle/>
            <a:p>
              <a:endParaRPr lang="en-US" dirty="0">
                <a:latin typeface="Open Sans Light"/>
              </a:endParaRPr>
            </a:p>
          </p:txBody>
        </p:sp>
        <p:sp>
          <p:nvSpPr>
            <p:cNvPr id="53" name="Freeform 3"/>
            <p:cNvSpPr>
              <a:spLocks noChangeArrowheads="1"/>
            </p:cNvSpPr>
            <p:nvPr/>
          </p:nvSpPr>
          <p:spPr bwMode="auto">
            <a:xfrm>
              <a:off x="2514600" y="6254750"/>
              <a:ext cx="146050" cy="147638"/>
            </a:xfrm>
            <a:custGeom>
              <a:avLst/>
              <a:gdLst>
                <a:gd name="T0" fmla="*/ 187 w 407"/>
                <a:gd name="T1" fmla="*/ 407 h 408"/>
                <a:gd name="T2" fmla="*/ 187 w 407"/>
                <a:gd name="T3" fmla="*/ 407 h 408"/>
                <a:gd name="T4" fmla="*/ 0 w 407"/>
                <a:gd name="T5" fmla="*/ 219 h 408"/>
                <a:gd name="T6" fmla="*/ 187 w 407"/>
                <a:gd name="T7" fmla="*/ 0 h 408"/>
                <a:gd name="T8" fmla="*/ 406 w 407"/>
                <a:gd name="T9" fmla="*/ 219 h 408"/>
                <a:gd name="T10" fmla="*/ 187 w 407"/>
                <a:gd name="T11" fmla="*/ 407 h 408"/>
              </a:gdLst>
              <a:ahLst/>
              <a:cxnLst>
                <a:cxn ang="0">
                  <a:pos x="T0" y="T1"/>
                </a:cxn>
                <a:cxn ang="0">
                  <a:pos x="T2" y="T3"/>
                </a:cxn>
                <a:cxn ang="0">
                  <a:pos x="T4" y="T5"/>
                </a:cxn>
                <a:cxn ang="0">
                  <a:pos x="T6" y="T7"/>
                </a:cxn>
                <a:cxn ang="0">
                  <a:pos x="T8" y="T9"/>
                </a:cxn>
                <a:cxn ang="0">
                  <a:pos x="T10" y="T11"/>
                </a:cxn>
              </a:cxnLst>
              <a:rect l="0" t="0" r="r" b="b"/>
              <a:pathLst>
                <a:path w="407" h="408">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grpFill/>
            <a:ln>
              <a:noFill/>
            </a:ln>
            <a:effectLst/>
          </p:spPr>
          <p:txBody>
            <a:bodyPr wrap="none" anchor="ctr"/>
            <a:lstStyle/>
            <a:p>
              <a:endParaRPr lang="en-US" dirty="0">
                <a:latin typeface="Open Sans Light"/>
              </a:endParaRPr>
            </a:p>
          </p:txBody>
        </p:sp>
        <p:sp>
          <p:nvSpPr>
            <p:cNvPr id="54" name="Freeform 4"/>
            <p:cNvSpPr>
              <a:spLocks noChangeArrowheads="1"/>
            </p:cNvSpPr>
            <p:nvPr/>
          </p:nvSpPr>
          <p:spPr bwMode="auto">
            <a:xfrm>
              <a:off x="3808413" y="4962525"/>
              <a:ext cx="146050" cy="134938"/>
            </a:xfrm>
            <a:custGeom>
              <a:avLst/>
              <a:gdLst>
                <a:gd name="T0" fmla="*/ 0 w 406"/>
                <a:gd name="T1" fmla="*/ 187 h 375"/>
                <a:gd name="T2" fmla="*/ 0 w 406"/>
                <a:gd name="T3" fmla="*/ 187 h 375"/>
                <a:gd name="T4" fmla="*/ 218 w 406"/>
                <a:gd name="T5" fmla="*/ 0 h 375"/>
                <a:gd name="T6" fmla="*/ 405 w 406"/>
                <a:gd name="T7" fmla="*/ 187 h 375"/>
                <a:gd name="T8" fmla="*/ 218 w 406"/>
                <a:gd name="T9" fmla="*/ 374 h 375"/>
                <a:gd name="T10" fmla="*/ 0 w 406"/>
                <a:gd name="T11" fmla="*/ 187 h 375"/>
              </a:gdLst>
              <a:ahLst/>
              <a:cxnLst>
                <a:cxn ang="0">
                  <a:pos x="T0" y="T1"/>
                </a:cxn>
                <a:cxn ang="0">
                  <a:pos x="T2" y="T3"/>
                </a:cxn>
                <a:cxn ang="0">
                  <a:pos x="T4" y="T5"/>
                </a:cxn>
                <a:cxn ang="0">
                  <a:pos x="T6" y="T7"/>
                </a:cxn>
                <a:cxn ang="0">
                  <a:pos x="T8" y="T9"/>
                </a:cxn>
                <a:cxn ang="0">
                  <a:pos x="T10" y="T11"/>
                </a:cxn>
              </a:cxnLst>
              <a:rect l="0" t="0" r="r" b="b"/>
              <a:pathLst>
                <a:path w="406" h="375">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grpFill/>
            <a:ln>
              <a:noFill/>
            </a:ln>
            <a:effectLst/>
          </p:spPr>
          <p:txBody>
            <a:bodyPr wrap="none" anchor="ctr"/>
            <a:lstStyle/>
            <a:p>
              <a:endParaRPr lang="en-US" dirty="0">
                <a:latin typeface="Open Sans Light"/>
              </a:endParaRPr>
            </a:p>
          </p:txBody>
        </p:sp>
        <p:sp>
          <p:nvSpPr>
            <p:cNvPr id="55" name="Freeform 5"/>
            <p:cNvSpPr>
              <a:spLocks noChangeArrowheads="1"/>
            </p:cNvSpPr>
            <p:nvPr/>
          </p:nvSpPr>
          <p:spPr bwMode="auto">
            <a:xfrm>
              <a:off x="1208088" y="4962525"/>
              <a:ext cx="146050" cy="134938"/>
            </a:xfrm>
            <a:custGeom>
              <a:avLst/>
              <a:gdLst>
                <a:gd name="T0" fmla="*/ 0 w 407"/>
                <a:gd name="T1" fmla="*/ 187 h 375"/>
                <a:gd name="T2" fmla="*/ 0 w 407"/>
                <a:gd name="T3" fmla="*/ 187 h 375"/>
                <a:gd name="T4" fmla="*/ 219 w 407"/>
                <a:gd name="T5" fmla="*/ 0 h 375"/>
                <a:gd name="T6" fmla="*/ 406 w 407"/>
                <a:gd name="T7" fmla="*/ 187 h 375"/>
                <a:gd name="T8" fmla="*/ 219 w 407"/>
                <a:gd name="T9" fmla="*/ 374 h 375"/>
                <a:gd name="T10" fmla="*/ 0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grpFill/>
            <a:ln>
              <a:noFill/>
            </a:ln>
            <a:effectLst/>
          </p:spPr>
          <p:txBody>
            <a:bodyPr wrap="none" anchor="ctr"/>
            <a:lstStyle/>
            <a:p>
              <a:endParaRPr lang="en-US" dirty="0">
                <a:latin typeface="Open Sans Light"/>
              </a:endParaRPr>
            </a:p>
          </p:txBody>
        </p:sp>
        <p:sp>
          <p:nvSpPr>
            <p:cNvPr id="56" name="Freeform 6"/>
            <p:cNvSpPr>
              <a:spLocks noChangeArrowheads="1"/>
            </p:cNvSpPr>
            <p:nvPr/>
          </p:nvSpPr>
          <p:spPr bwMode="auto">
            <a:xfrm>
              <a:off x="1579563" y="5872163"/>
              <a:ext cx="158750" cy="157162"/>
            </a:xfrm>
            <a:custGeom>
              <a:avLst/>
              <a:gdLst>
                <a:gd name="T0" fmla="*/ 94 w 439"/>
                <a:gd name="T1" fmla="*/ 344 h 438"/>
                <a:gd name="T2" fmla="*/ 94 w 439"/>
                <a:gd name="T3" fmla="*/ 344 h 438"/>
                <a:gd name="T4" fmla="*/ 94 w 439"/>
                <a:gd name="T5" fmla="*/ 62 h 438"/>
                <a:gd name="T6" fmla="*/ 375 w 439"/>
                <a:gd name="T7" fmla="*/ 62 h 438"/>
                <a:gd name="T8" fmla="*/ 375 w 439"/>
                <a:gd name="T9" fmla="*/ 344 h 438"/>
                <a:gd name="T10" fmla="*/ 94 w 439"/>
                <a:gd name="T11" fmla="*/ 344 h 438"/>
              </a:gdLst>
              <a:ahLst/>
              <a:cxnLst>
                <a:cxn ang="0">
                  <a:pos x="T0" y="T1"/>
                </a:cxn>
                <a:cxn ang="0">
                  <a:pos x="T2" y="T3"/>
                </a:cxn>
                <a:cxn ang="0">
                  <a:pos x="T4" y="T5"/>
                </a:cxn>
                <a:cxn ang="0">
                  <a:pos x="T6" y="T7"/>
                </a:cxn>
                <a:cxn ang="0">
                  <a:pos x="T8" y="T9"/>
                </a:cxn>
                <a:cxn ang="0">
                  <a:pos x="T10" y="T11"/>
                </a:cxn>
              </a:cxnLst>
              <a:rect l="0" t="0" r="r" b="b"/>
              <a:pathLst>
                <a:path w="439" h="438">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grpFill/>
            <a:ln>
              <a:noFill/>
            </a:ln>
            <a:effectLst/>
          </p:spPr>
          <p:txBody>
            <a:bodyPr wrap="none" anchor="ctr"/>
            <a:lstStyle/>
            <a:p>
              <a:endParaRPr lang="en-US" dirty="0">
                <a:latin typeface="Open Sans Light"/>
              </a:endParaRPr>
            </a:p>
          </p:txBody>
        </p:sp>
        <p:sp>
          <p:nvSpPr>
            <p:cNvPr id="57" name="Freeform 7"/>
            <p:cNvSpPr>
              <a:spLocks noChangeArrowheads="1"/>
            </p:cNvSpPr>
            <p:nvPr/>
          </p:nvSpPr>
          <p:spPr bwMode="auto">
            <a:xfrm>
              <a:off x="3425825" y="5872163"/>
              <a:ext cx="158750" cy="157162"/>
            </a:xfrm>
            <a:custGeom>
              <a:avLst/>
              <a:gdLst>
                <a:gd name="T0" fmla="*/ 63 w 439"/>
                <a:gd name="T1" fmla="*/ 62 h 438"/>
                <a:gd name="T2" fmla="*/ 63 w 439"/>
                <a:gd name="T3" fmla="*/ 62 h 438"/>
                <a:gd name="T4" fmla="*/ 344 w 439"/>
                <a:gd name="T5" fmla="*/ 62 h 438"/>
                <a:gd name="T6" fmla="*/ 344 w 439"/>
                <a:gd name="T7" fmla="*/ 344 h 438"/>
                <a:gd name="T8" fmla="*/ 63 w 439"/>
                <a:gd name="T9" fmla="*/ 344 h 438"/>
                <a:gd name="T10" fmla="*/ 63 w 439"/>
                <a:gd name="T11" fmla="*/ 62 h 438"/>
              </a:gdLst>
              <a:ahLst/>
              <a:cxnLst>
                <a:cxn ang="0">
                  <a:pos x="T0" y="T1"/>
                </a:cxn>
                <a:cxn ang="0">
                  <a:pos x="T2" y="T3"/>
                </a:cxn>
                <a:cxn ang="0">
                  <a:pos x="T4" y="T5"/>
                </a:cxn>
                <a:cxn ang="0">
                  <a:pos x="T6" y="T7"/>
                </a:cxn>
                <a:cxn ang="0">
                  <a:pos x="T8" y="T9"/>
                </a:cxn>
                <a:cxn ang="0">
                  <a:pos x="T10" y="T11"/>
                </a:cxn>
              </a:cxnLst>
              <a:rect l="0" t="0" r="r" b="b"/>
              <a:pathLst>
                <a:path w="439" h="438">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grpFill/>
            <a:ln>
              <a:noFill/>
            </a:ln>
            <a:effectLst/>
          </p:spPr>
          <p:txBody>
            <a:bodyPr wrap="none" anchor="ctr"/>
            <a:lstStyle/>
            <a:p>
              <a:endParaRPr lang="en-US" dirty="0">
                <a:latin typeface="Open Sans Light"/>
              </a:endParaRPr>
            </a:p>
          </p:txBody>
        </p:sp>
        <p:sp>
          <p:nvSpPr>
            <p:cNvPr id="58" name="Freeform 8"/>
            <p:cNvSpPr>
              <a:spLocks noChangeArrowheads="1"/>
            </p:cNvSpPr>
            <p:nvPr/>
          </p:nvSpPr>
          <p:spPr bwMode="auto">
            <a:xfrm>
              <a:off x="1579563" y="4027488"/>
              <a:ext cx="158750" cy="157162"/>
            </a:xfrm>
            <a:custGeom>
              <a:avLst/>
              <a:gdLst>
                <a:gd name="T0" fmla="*/ 94 w 439"/>
                <a:gd name="T1" fmla="*/ 93 h 438"/>
                <a:gd name="T2" fmla="*/ 94 w 439"/>
                <a:gd name="T3" fmla="*/ 93 h 438"/>
                <a:gd name="T4" fmla="*/ 375 w 439"/>
                <a:gd name="T5" fmla="*/ 93 h 438"/>
                <a:gd name="T6" fmla="*/ 375 w 439"/>
                <a:gd name="T7" fmla="*/ 375 h 438"/>
                <a:gd name="T8" fmla="*/ 94 w 439"/>
                <a:gd name="T9" fmla="*/ 375 h 438"/>
                <a:gd name="T10" fmla="*/ 94 w 439"/>
                <a:gd name="T11" fmla="*/ 93 h 438"/>
              </a:gdLst>
              <a:ahLst/>
              <a:cxnLst>
                <a:cxn ang="0">
                  <a:pos x="T0" y="T1"/>
                </a:cxn>
                <a:cxn ang="0">
                  <a:pos x="T2" y="T3"/>
                </a:cxn>
                <a:cxn ang="0">
                  <a:pos x="T4" y="T5"/>
                </a:cxn>
                <a:cxn ang="0">
                  <a:pos x="T6" y="T7"/>
                </a:cxn>
                <a:cxn ang="0">
                  <a:pos x="T8" y="T9"/>
                </a:cxn>
                <a:cxn ang="0">
                  <a:pos x="T10" y="T11"/>
                </a:cxn>
              </a:cxnLst>
              <a:rect l="0" t="0" r="r" b="b"/>
              <a:pathLst>
                <a:path w="439" h="438">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grpFill/>
            <a:ln>
              <a:noFill/>
            </a:ln>
            <a:effectLst/>
          </p:spPr>
          <p:txBody>
            <a:bodyPr wrap="none" anchor="ctr"/>
            <a:lstStyle/>
            <a:p>
              <a:endParaRPr lang="en-US" dirty="0">
                <a:latin typeface="Open Sans Light"/>
              </a:endParaRPr>
            </a:p>
          </p:txBody>
        </p:sp>
        <p:sp>
          <p:nvSpPr>
            <p:cNvPr id="59" name="Freeform 9"/>
            <p:cNvSpPr>
              <a:spLocks noChangeArrowheads="1"/>
            </p:cNvSpPr>
            <p:nvPr/>
          </p:nvSpPr>
          <p:spPr bwMode="auto">
            <a:xfrm>
              <a:off x="2008188" y="6153150"/>
              <a:ext cx="157162" cy="158750"/>
            </a:xfrm>
            <a:custGeom>
              <a:avLst/>
              <a:gdLst>
                <a:gd name="T0" fmla="*/ 156 w 438"/>
                <a:gd name="T1" fmla="*/ 406 h 439"/>
                <a:gd name="T2" fmla="*/ 156 w 438"/>
                <a:gd name="T3" fmla="*/ 406 h 439"/>
                <a:gd name="T4" fmla="*/ 31 w 438"/>
                <a:gd name="T5" fmla="*/ 125 h 439"/>
                <a:gd name="T6" fmla="*/ 281 w 438"/>
                <a:gd name="T7" fmla="*/ 31 h 439"/>
                <a:gd name="T8" fmla="*/ 406 w 438"/>
                <a:gd name="T9" fmla="*/ 281 h 439"/>
                <a:gd name="T10" fmla="*/ 156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grpFill/>
            <a:ln>
              <a:noFill/>
            </a:ln>
            <a:effectLst/>
          </p:spPr>
          <p:txBody>
            <a:bodyPr wrap="none" anchor="ctr"/>
            <a:lstStyle/>
            <a:p>
              <a:endParaRPr lang="en-US" dirty="0">
                <a:latin typeface="Open Sans Light"/>
              </a:endParaRPr>
            </a:p>
          </p:txBody>
        </p:sp>
        <p:sp>
          <p:nvSpPr>
            <p:cNvPr id="60" name="Freeform 10"/>
            <p:cNvSpPr>
              <a:spLocks noChangeArrowheads="1"/>
            </p:cNvSpPr>
            <p:nvPr/>
          </p:nvSpPr>
          <p:spPr bwMode="auto">
            <a:xfrm>
              <a:off x="3706813" y="5445125"/>
              <a:ext cx="158750" cy="158750"/>
            </a:xfrm>
            <a:custGeom>
              <a:avLst/>
              <a:gdLst>
                <a:gd name="T0" fmla="*/ 32 w 439"/>
                <a:gd name="T1" fmla="*/ 157 h 439"/>
                <a:gd name="T2" fmla="*/ 32 w 439"/>
                <a:gd name="T3" fmla="*/ 157 h 439"/>
                <a:gd name="T4" fmla="*/ 282 w 439"/>
                <a:gd name="T5" fmla="*/ 32 h 439"/>
                <a:gd name="T6" fmla="*/ 407 w 439"/>
                <a:gd name="T7" fmla="*/ 313 h 439"/>
                <a:gd name="T8" fmla="*/ 157 w 439"/>
                <a:gd name="T9" fmla="*/ 407 h 439"/>
                <a:gd name="T10" fmla="*/ 32 w 439"/>
                <a:gd name="T11" fmla="*/ 157 h 439"/>
              </a:gdLst>
              <a:ahLst/>
              <a:cxnLst>
                <a:cxn ang="0">
                  <a:pos x="T0" y="T1"/>
                </a:cxn>
                <a:cxn ang="0">
                  <a:pos x="T2" y="T3"/>
                </a:cxn>
                <a:cxn ang="0">
                  <a:pos x="T4" y="T5"/>
                </a:cxn>
                <a:cxn ang="0">
                  <a:pos x="T6" y="T7"/>
                </a:cxn>
                <a:cxn ang="0">
                  <a:pos x="T8" y="T9"/>
                </a:cxn>
                <a:cxn ang="0">
                  <a:pos x="T10" y="T11"/>
                </a:cxn>
              </a:cxnLst>
              <a:rect l="0" t="0" r="r" b="b"/>
              <a:pathLst>
                <a:path w="439" h="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grpFill/>
            <a:ln>
              <a:noFill/>
            </a:ln>
            <a:effectLst/>
          </p:spPr>
          <p:txBody>
            <a:bodyPr wrap="none" anchor="ctr"/>
            <a:lstStyle/>
            <a:p>
              <a:endParaRPr lang="en-US" dirty="0">
                <a:latin typeface="Open Sans Light"/>
              </a:endParaRPr>
            </a:p>
          </p:txBody>
        </p:sp>
        <p:sp>
          <p:nvSpPr>
            <p:cNvPr id="61" name="Freeform 11"/>
            <p:cNvSpPr>
              <a:spLocks noChangeArrowheads="1"/>
            </p:cNvSpPr>
            <p:nvPr/>
          </p:nvSpPr>
          <p:spPr bwMode="auto">
            <a:xfrm>
              <a:off x="1298575" y="4443413"/>
              <a:ext cx="169863" cy="169862"/>
            </a:xfrm>
            <a:custGeom>
              <a:avLst/>
              <a:gdLst>
                <a:gd name="T0" fmla="*/ 31 w 470"/>
                <a:gd name="T1" fmla="*/ 156 h 470"/>
                <a:gd name="T2" fmla="*/ 31 w 470"/>
                <a:gd name="T3" fmla="*/ 156 h 470"/>
                <a:gd name="T4" fmla="*/ 312 w 470"/>
                <a:gd name="T5" fmla="*/ 63 h 470"/>
                <a:gd name="T6" fmla="*/ 406 w 470"/>
                <a:gd name="T7" fmla="*/ 313 h 470"/>
                <a:gd name="T8" fmla="*/ 156 w 470"/>
                <a:gd name="T9" fmla="*/ 438 h 470"/>
                <a:gd name="T10" fmla="*/ 31 w 470"/>
                <a:gd name="T11" fmla="*/ 156 h 470"/>
              </a:gdLst>
              <a:ahLst/>
              <a:cxnLst>
                <a:cxn ang="0">
                  <a:pos x="T0" y="T1"/>
                </a:cxn>
                <a:cxn ang="0">
                  <a:pos x="T2" y="T3"/>
                </a:cxn>
                <a:cxn ang="0">
                  <a:pos x="T4" y="T5"/>
                </a:cxn>
                <a:cxn ang="0">
                  <a:pos x="T6" y="T7"/>
                </a:cxn>
                <a:cxn ang="0">
                  <a:pos x="T8" y="T9"/>
                </a:cxn>
                <a:cxn ang="0">
                  <a:pos x="T10" y="T11"/>
                </a:cxn>
              </a:cxnLst>
              <a:rect l="0" t="0" r="r" b="b"/>
              <a:pathLst>
                <a:path w="470" h="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grpFill/>
            <a:ln>
              <a:noFill/>
            </a:ln>
            <a:effectLst/>
          </p:spPr>
          <p:txBody>
            <a:bodyPr wrap="none" anchor="ctr"/>
            <a:lstStyle/>
            <a:p>
              <a:endParaRPr lang="en-US" dirty="0">
                <a:latin typeface="Open Sans Light"/>
              </a:endParaRPr>
            </a:p>
          </p:txBody>
        </p:sp>
        <p:sp>
          <p:nvSpPr>
            <p:cNvPr id="62" name="Freeform 12"/>
            <p:cNvSpPr>
              <a:spLocks noChangeArrowheads="1"/>
            </p:cNvSpPr>
            <p:nvPr/>
          </p:nvSpPr>
          <p:spPr bwMode="auto">
            <a:xfrm>
              <a:off x="1298575" y="5445125"/>
              <a:ext cx="169863" cy="158750"/>
            </a:xfrm>
            <a:custGeom>
              <a:avLst/>
              <a:gdLst>
                <a:gd name="T0" fmla="*/ 31 w 470"/>
                <a:gd name="T1" fmla="*/ 313 h 439"/>
                <a:gd name="T2" fmla="*/ 31 w 470"/>
                <a:gd name="T3" fmla="*/ 313 h 439"/>
                <a:gd name="T4" fmla="*/ 156 w 470"/>
                <a:gd name="T5" fmla="*/ 32 h 439"/>
                <a:gd name="T6" fmla="*/ 406 w 470"/>
                <a:gd name="T7" fmla="*/ 157 h 439"/>
                <a:gd name="T8" fmla="*/ 312 w 470"/>
                <a:gd name="T9" fmla="*/ 407 h 439"/>
                <a:gd name="T10" fmla="*/ 31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grpFill/>
            <a:ln>
              <a:noFill/>
            </a:ln>
            <a:effectLst/>
          </p:spPr>
          <p:txBody>
            <a:bodyPr wrap="none" anchor="ctr"/>
            <a:lstStyle/>
            <a:p>
              <a:endParaRPr lang="en-US" dirty="0">
                <a:latin typeface="Open Sans Light"/>
              </a:endParaRPr>
            </a:p>
          </p:txBody>
        </p:sp>
        <p:sp>
          <p:nvSpPr>
            <p:cNvPr id="63" name="Freeform 13"/>
            <p:cNvSpPr>
              <a:spLocks noChangeArrowheads="1"/>
            </p:cNvSpPr>
            <p:nvPr/>
          </p:nvSpPr>
          <p:spPr bwMode="auto">
            <a:xfrm>
              <a:off x="2997200" y="6153150"/>
              <a:ext cx="168275" cy="158750"/>
            </a:xfrm>
            <a:custGeom>
              <a:avLst/>
              <a:gdLst>
                <a:gd name="T0" fmla="*/ 156 w 469"/>
                <a:gd name="T1" fmla="*/ 31 h 439"/>
                <a:gd name="T2" fmla="*/ 156 w 469"/>
                <a:gd name="T3" fmla="*/ 31 h 439"/>
                <a:gd name="T4" fmla="*/ 406 w 469"/>
                <a:gd name="T5" fmla="*/ 125 h 439"/>
                <a:gd name="T6" fmla="*/ 312 w 469"/>
                <a:gd name="T7" fmla="*/ 406 h 439"/>
                <a:gd name="T8" fmla="*/ 62 w 469"/>
                <a:gd name="T9" fmla="*/ 281 h 439"/>
                <a:gd name="T10" fmla="*/ 156 w 469"/>
                <a:gd name="T11" fmla="*/ 31 h 439"/>
              </a:gdLst>
              <a:ahLst/>
              <a:cxnLst>
                <a:cxn ang="0">
                  <a:pos x="T0" y="T1"/>
                </a:cxn>
                <a:cxn ang="0">
                  <a:pos x="T2" y="T3"/>
                </a:cxn>
                <a:cxn ang="0">
                  <a:pos x="T4" y="T5"/>
                </a:cxn>
                <a:cxn ang="0">
                  <a:pos x="T6" y="T7"/>
                </a:cxn>
                <a:cxn ang="0">
                  <a:pos x="T8" y="T9"/>
                </a:cxn>
                <a:cxn ang="0">
                  <a:pos x="T10" y="T11"/>
                </a:cxn>
              </a:cxnLst>
              <a:rect l="0" t="0" r="r" b="b"/>
              <a:pathLst>
                <a:path w="469" h="43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grpFill/>
            <a:ln>
              <a:noFill/>
            </a:ln>
            <a:effectLst/>
          </p:spPr>
          <p:txBody>
            <a:bodyPr wrap="none" anchor="ctr"/>
            <a:lstStyle/>
            <a:p>
              <a:endParaRPr lang="en-US" dirty="0">
                <a:latin typeface="Open Sans Light"/>
              </a:endParaRPr>
            </a:p>
          </p:txBody>
        </p:sp>
        <p:sp>
          <p:nvSpPr>
            <p:cNvPr id="64" name="Freeform 14"/>
            <p:cNvSpPr>
              <a:spLocks noChangeArrowheads="1"/>
            </p:cNvSpPr>
            <p:nvPr/>
          </p:nvSpPr>
          <p:spPr bwMode="auto">
            <a:xfrm>
              <a:off x="2008188" y="3746500"/>
              <a:ext cx="157162" cy="157163"/>
            </a:xfrm>
            <a:custGeom>
              <a:avLst/>
              <a:gdLst>
                <a:gd name="T0" fmla="*/ 156 w 438"/>
                <a:gd name="T1" fmla="*/ 31 h 438"/>
                <a:gd name="T2" fmla="*/ 156 w 438"/>
                <a:gd name="T3" fmla="*/ 31 h 438"/>
                <a:gd name="T4" fmla="*/ 406 w 438"/>
                <a:gd name="T5" fmla="*/ 156 h 438"/>
                <a:gd name="T6" fmla="*/ 281 w 438"/>
                <a:gd name="T7" fmla="*/ 406 h 438"/>
                <a:gd name="T8" fmla="*/ 31 w 438"/>
                <a:gd name="T9" fmla="*/ 312 h 438"/>
                <a:gd name="T10" fmla="*/ 156 w 438"/>
                <a:gd name="T11" fmla="*/ 31 h 438"/>
              </a:gdLst>
              <a:ahLst/>
              <a:cxnLst>
                <a:cxn ang="0">
                  <a:pos x="T0" y="T1"/>
                </a:cxn>
                <a:cxn ang="0">
                  <a:pos x="T2" y="T3"/>
                </a:cxn>
                <a:cxn ang="0">
                  <a:pos x="T4" y="T5"/>
                </a:cxn>
                <a:cxn ang="0">
                  <a:pos x="T6" y="T7"/>
                </a:cxn>
                <a:cxn ang="0">
                  <a:pos x="T8" y="T9"/>
                </a:cxn>
                <a:cxn ang="0">
                  <a:pos x="T10" y="T11"/>
                </a:cxn>
              </a:cxnLst>
              <a:rect l="0" t="0" r="r" b="b"/>
              <a:pathLst>
                <a:path w="438" h="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grpFill/>
            <a:ln>
              <a:noFill/>
            </a:ln>
            <a:effectLst/>
          </p:spPr>
          <p:txBody>
            <a:bodyPr wrap="none" anchor="ctr"/>
            <a:lstStyle/>
            <a:p>
              <a:endParaRPr lang="en-US" dirty="0">
                <a:latin typeface="Open Sans Light"/>
              </a:endParaRPr>
            </a:p>
          </p:txBody>
        </p:sp>
        <p:sp>
          <p:nvSpPr>
            <p:cNvPr id="65" name="Freeform 15"/>
            <p:cNvSpPr>
              <a:spLocks noChangeArrowheads="1"/>
            </p:cNvSpPr>
            <p:nvPr/>
          </p:nvSpPr>
          <p:spPr bwMode="auto">
            <a:xfrm>
              <a:off x="2254250" y="3679825"/>
              <a:ext cx="158750" cy="146050"/>
            </a:xfrm>
            <a:custGeom>
              <a:avLst/>
              <a:gdLst>
                <a:gd name="T0" fmla="*/ 250 w 439"/>
                <a:gd name="T1" fmla="*/ 406 h 407"/>
                <a:gd name="T2" fmla="*/ 250 w 439"/>
                <a:gd name="T3" fmla="*/ 406 h 407"/>
                <a:gd name="T4" fmla="*/ 0 w 439"/>
                <a:gd name="T5" fmla="*/ 250 h 407"/>
                <a:gd name="T6" fmla="*/ 156 w 439"/>
                <a:gd name="T7" fmla="*/ 0 h 407"/>
                <a:gd name="T8" fmla="*/ 406 w 439"/>
                <a:gd name="T9" fmla="*/ 156 h 407"/>
                <a:gd name="T10" fmla="*/ 250 w 439"/>
                <a:gd name="T11" fmla="*/ 406 h 407"/>
              </a:gdLst>
              <a:ahLst/>
              <a:cxnLst>
                <a:cxn ang="0">
                  <a:pos x="T0" y="T1"/>
                </a:cxn>
                <a:cxn ang="0">
                  <a:pos x="T2" y="T3"/>
                </a:cxn>
                <a:cxn ang="0">
                  <a:pos x="T4" y="T5"/>
                </a:cxn>
                <a:cxn ang="0">
                  <a:pos x="T6" y="T7"/>
                </a:cxn>
                <a:cxn ang="0">
                  <a:pos x="T8" y="T9"/>
                </a:cxn>
                <a:cxn ang="0">
                  <a:pos x="T10" y="T11"/>
                </a:cxn>
              </a:cxnLst>
              <a:rect l="0" t="0" r="r" b="b"/>
              <a:pathLst>
                <a:path w="439" h="407">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grpFill/>
            <a:ln>
              <a:noFill/>
            </a:ln>
            <a:effectLst/>
          </p:spPr>
          <p:txBody>
            <a:bodyPr wrap="none" anchor="ctr"/>
            <a:lstStyle/>
            <a:p>
              <a:endParaRPr lang="en-US" dirty="0">
                <a:latin typeface="Open Sans Light"/>
              </a:endParaRPr>
            </a:p>
          </p:txBody>
        </p:sp>
        <p:sp>
          <p:nvSpPr>
            <p:cNvPr id="66" name="Freeform 16"/>
            <p:cNvSpPr>
              <a:spLocks noChangeArrowheads="1"/>
            </p:cNvSpPr>
            <p:nvPr/>
          </p:nvSpPr>
          <p:spPr bwMode="auto">
            <a:xfrm>
              <a:off x="2760663" y="6221413"/>
              <a:ext cx="158750" cy="157162"/>
            </a:xfrm>
            <a:custGeom>
              <a:avLst/>
              <a:gdLst>
                <a:gd name="T0" fmla="*/ 250 w 439"/>
                <a:gd name="T1" fmla="*/ 437 h 438"/>
                <a:gd name="T2" fmla="*/ 250 w 439"/>
                <a:gd name="T3" fmla="*/ 437 h 438"/>
                <a:gd name="T4" fmla="*/ 32 w 439"/>
                <a:gd name="T5" fmla="*/ 281 h 438"/>
                <a:gd name="T6" fmla="*/ 188 w 439"/>
                <a:gd name="T7" fmla="*/ 31 h 438"/>
                <a:gd name="T8" fmla="*/ 407 w 439"/>
                <a:gd name="T9" fmla="*/ 187 h 438"/>
                <a:gd name="T10" fmla="*/ 250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grpFill/>
            <a:ln>
              <a:noFill/>
            </a:ln>
            <a:effectLst/>
          </p:spPr>
          <p:txBody>
            <a:bodyPr wrap="none" anchor="ctr"/>
            <a:lstStyle/>
            <a:p>
              <a:endParaRPr lang="en-US" dirty="0">
                <a:latin typeface="Open Sans Light"/>
              </a:endParaRPr>
            </a:p>
          </p:txBody>
        </p:sp>
        <p:sp>
          <p:nvSpPr>
            <p:cNvPr id="67" name="Freeform 17"/>
            <p:cNvSpPr>
              <a:spLocks noChangeArrowheads="1"/>
            </p:cNvSpPr>
            <p:nvPr/>
          </p:nvSpPr>
          <p:spPr bwMode="auto">
            <a:xfrm>
              <a:off x="1231900" y="5208588"/>
              <a:ext cx="158750" cy="146050"/>
            </a:xfrm>
            <a:custGeom>
              <a:avLst/>
              <a:gdLst>
                <a:gd name="T0" fmla="*/ 32 w 439"/>
                <a:gd name="T1" fmla="*/ 250 h 407"/>
                <a:gd name="T2" fmla="*/ 32 w 439"/>
                <a:gd name="T3" fmla="*/ 250 h 407"/>
                <a:gd name="T4" fmla="*/ 188 w 439"/>
                <a:gd name="T5" fmla="*/ 0 h 407"/>
                <a:gd name="T6" fmla="*/ 407 w 439"/>
                <a:gd name="T7" fmla="*/ 156 h 407"/>
                <a:gd name="T8" fmla="*/ 250 w 439"/>
                <a:gd name="T9" fmla="*/ 406 h 407"/>
                <a:gd name="T10" fmla="*/ 32 w 439"/>
                <a:gd name="T11" fmla="*/ 250 h 407"/>
              </a:gdLst>
              <a:ahLst/>
              <a:cxnLst>
                <a:cxn ang="0">
                  <a:pos x="T0" y="T1"/>
                </a:cxn>
                <a:cxn ang="0">
                  <a:pos x="T2" y="T3"/>
                </a:cxn>
                <a:cxn ang="0">
                  <a:pos x="T4" y="T5"/>
                </a:cxn>
                <a:cxn ang="0">
                  <a:pos x="T6" y="T7"/>
                </a:cxn>
                <a:cxn ang="0">
                  <a:pos x="T8" y="T9"/>
                </a:cxn>
                <a:cxn ang="0">
                  <a:pos x="T10" y="T11"/>
                </a:cxn>
              </a:cxnLst>
              <a:rect l="0" t="0" r="r" b="b"/>
              <a:pathLst>
                <a:path w="439" h="407">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grpFill/>
            <a:ln>
              <a:noFill/>
            </a:ln>
            <a:effectLst/>
          </p:spPr>
          <p:txBody>
            <a:bodyPr wrap="none" anchor="ctr"/>
            <a:lstStyle/>
            <a:p>
              <a:endParaRPr lang="en-US" dirty="0">
                <a:latin typeface="Open Sans Light"/>
              </a:endParaRPr>
            </a:p>
          </p:txBody>
        </p:sp>
        <p:sp>
          <p:nvSpPr>
            <p:cNvPr id="68" name="Freeform 18"/>
            <p:cNvSpPr>
              <a:spLocks noChangeArrowheads="1"/>
            </p:cNvSpPr>
            <p:nvPr/>
          </p:nvSpPr>
          <p:spPr bwMode="auto">
            <a:xfrm>
              <a:off x="1782763" y="6029325"/>
              <a:ext cx="157162" cy="158750"/>
            </a:xfrm>
            <a:custGeom>
              <a:avLst/>
              <a:gdLst>
                <a:gd name="T0" fmla="*/ 93 w 438"/>
                <a:gd name="T1" fmla="*/ 375 h 439"/>
                <a:gd name="T2" fmla="*/ 93 w 438"/>
                <a:gd name="T3" fmla="*/ 375 h 439"/>
                <a:gd name="T4" fmla="*/ 62 w 438"/>
                <a:gd name="T5" fmla="*/ 125 h 439"/>
                <a:gd name="T6" fmla="*/ 312 w 438"/>
                <a:gd name="T7" fmla="*/ 63 h 439"/>
                <a:gd name="T8" fmla="*/ 375 w 438"/>
                <a:gd name="T9" fmla="*/ 344 h 439"/>
                <a:gd name="T10" fmla="*/ 93 w 438"/>
                <a:gd name="T11" fmla="*/ 375 h 439"/>
              </a:gdLst>
              <a:ahLst/>
              <a:cxnLst>
                <a:cxn ang="0">
                  <a:pos x="T0" y="T1"/>
                </a:cxn>
                <a:cxn ang="0">
                  <a:pos x="T2" y="T3"/>
                </a:cxn>
                <a:cxn ang="0">
                  <a:pos x="T4" y="T5"/>
                </a:cxn>
                <a:cxn ang="0">
                  <a:pos x="T6" y="T7"/>
                </a:cxn>
                <a:cxn ang="0">
                  <a:pos x="T8" y="T9"/>
                </a:cxn>
                <a:cxn ang="0">
                  <a:pos x="T10" y="T11"/>
                </a:cxn>
              </a:cxnLst>
              <a:rect l="0" t="0" r="r" b="b"/>
              <a:pathLst>
                <a:path w="438" h="439">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grpFill/>
            <a:ln>
              <a:noFill/>
            </a:ln>
            <a:effectLst/>
          </p:spPr>
          <p:txBody>
            <a:bodyPr wrap="none" anchor="ctr"/>
            <a:lstStyle/>
            <a:p>
              <a:endParaRPr lang="en-US" dirty="0">
                <a:latin typeface="Open Sans Light"/>
              </a:endParaRPr>
            </a:p>
          </p:txBody>
        </p:sp>
        <p:sp>
          <p:nvSpPr>
            <p:cNvPr id="69" name="Freeform 19"/>
            <p:cNvSpPr>
              <a:spLocks noChangeArrowheads="1"/>
            </p:cNvSpPr>
            <p:nvPr/>
          </p:nvSpPr>
          <p:spPr bwMode="auto">
            <a:xfrm>
              <a:off x="3582988" y="5670550"/>
              <a:ext cx="168275" cy="158750"/>
            </a:xfrm>
            <a:custGeom>
              <a:avLst/>
              <a:gdLst>
                <a:gd name="T0" fmla="*/ 62 w 469"/>
                <a:gd name="T1" fmla="*/ 125 h 439"/>
                <a:gd name="T2" fmla="*/ 62 w 469"/>
                <a:gd name="T3" fmla="*/ 125 h 439"/>
                <a:gd name="T4" fmla="*/ 343 w 469"/>
                <a:gd name="T5" fmla="*/ 63 h 439"/>
                <a:gd name="T6" fmla="*/ 406 w 469"/>
                <a:gd name="T7" fmla="*/ 344 h 439"/>
                <a:gd name="T8" fmla="*/ 125 w 469"/>
                <a:gd name="T9" fmla="*/ 407 h 439"/>
                <a:gd name="T10" fmla="*/ 62 w 469"/>
                <a:gd name="T11" fmla="*/ 125 h 439"/>
              </a:gdLst>
              <a:ahLst/>
              <a:cxnLst>
                <a:cxn ang="0">
                  <a:pos x="T0" y="T1"/>
                </a:cxn>
                <a:cxn ang="0">
                  <a:pos x="T2" y="T3"/>
                </a:cxn>
                <a:cxn ang="0">
                  <a:pos x="T4" y="T5"/>
                </a:cxn>
                <a:cxn ang="0">
                  <a:pos x="T6" y="T7"/>
                </a:cxn>
                <a:cxn ang="0">
                  <a:pos x="T8" y="T9"/>
                </a:cxn>
                <a:cxn ang="0">
                  <a:pos x="T10" y="T11"/>
                </a:cxn>
              </a:cxnLst>
              <a:rect l="0" t="0" r="r" b="b"/>
              <a:pathLst>
                <a:path w="469" h="43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grpFill/>
            <a:ln>
              <a:noFill/>
            </a:ln>
            <a:effectLst/>
          </p:spPr>
          <p:txBody>
            <a:bodyPr wrap="none" anchor="ctr"/>
            <a:lstStyle/>
            <a:p>
              <a:endParaRPr lang="en-US" dirty="0">
                <a:latin typeface="Open Sans Light"/>
              </a:endParaRPr>
            </a:p>
          </p:txBody>
        </p:sp>
        <p:sp>
          <p:nvSpPr>
            <p:cNvPr id="70" name="Freeform 20"/>
            <p:cNvSpPr>
              <a:spLocks noChangeArrowheads="1"/>
            </p:cNvSpPr>
            <p:nvPr/>
          </p:nvSpPr>
          <p:spPr bwMode="auto">
            <a:xfrm>
              <a:off x="1422400" y="4219575"/>
              <a:ext cx="157163" cy="169863"/>
            </a:xfrm>
            <a:custGeom>
              <a:avLst/>
              <a:gdLst>
                <a:gd name="T0" fmla="*/ 62 w 438"/>
                <a:gd name="T1" fmla="*/ 125 h 470"/>
                <a:gd name="T2" fmla="*/ 62 w 438"/>
                <a:gd name="T3" fmla="*/ 125 h 470"/>
                <a:gd name="T4" fmla="*/ 343 w 438"/>
                <a:gd name="T5" fmla="*/ 63 h 470"/>
                <a:gd name="T6" fmla="*/ 375 w 438"/>
                <a:gd name="T7" fmla="*/ 344 h 470"/>
                <a:gd name="T8" fmla="*/ 125 w 438"/>
                <a:gd name="T9" fmla="*/ 406 h 470"/>
                <a:gd name="T10" fmla="*/ 62 w 438"/>
                <a:gd name="T11" fmla="*/ 125 h 470"/>
              </a:gdLst>
              <a:ahLst/>
              <a:cxnLst>
                <a:cxn ang="0">
                  <a:pos x="T0" y="T1"/>
                </a:cxn>
                <a:cxn ang="0">
                  <a:pos x="T2" y="T3"/>
                </a:cxn>
                <a:cxn ang="0">
                  <a:pos x="T4" y="T5"/>
                </a:cxn>
                <a:cxn ang="0">
                  <a:pos x="T6" y="T7"/>
                </a:cxn>
                <a:cxn ang="0">
                  <a:pos x="T8" y="T9"/>
                </a:cxn>
                <a:cxn ang="0">
                  <a:pos x="T10" y="T11"/>
                </a:cxn>
              </a:cxnLst>
              <a:rect l="0" t="0" r="r" b="b"/>
              <a:pathLst>
                <a:path w="438" h="470">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grpFill/>
            <a:ln>
              <a:noFill/>
            </a:ln>
            <a:effectLst/>
          </p:spPr>
          <p:txBody>
            <a:bodyPr wrap="none" anchor="ctr"/>
            <a:lstStyle/>
            <a:p>
              <a:endParaRPr lang="en-US" dirty="0">
                <a:latin typeface="Open Sans Light"/>
              </a:endParaRPr>
            </a:p>
          </p:txBody>
        </p:sp>
        <p:sp>
          <p:nvSpPr>
            <p:cNvPr id="71" name="Freeform 21"/>
            <p:cNvSpPr>
              <a:spLocks noChangeArrowheads="1"/>
            </p:cNvSpPr>
            <p:nvPr/>
          </p:nvSpPr>
          <p:spPr bwMode="auto">
            <a:xfrm>
              <a:off x="2254250" y="6221413"/>
              <a:ext cx="158750" cy="157162"/>
            </a:xfrm>
            <a:custGeom>
              <a:avLst/>
              <a:gdLst>
                <a:gd name="T0" fmla="*/ 156 w 439"/>
                <a:gd name="T1" fmla="*/ 437 h 438"/>
                <a:gd name="T2" fmla="*/ 156 w 439"/>
                <a:gd name="T3" fmla="*/ 437 h 438"/>
                <a:gd name="T4" fmla="*/ 0 w 439"/>
                <a:gd name="T5" fmla="*/ 187 h 438"/>
                <a:gd name="T6" fmla="*/ 250 w 439"/>
                <a:gd name="T7" fmla="*/ 31 h 438"/>
                <a:gd name="T8" fmla="*/ 406 w 439"/>
                <a:gd name="T9" fmla="*/ 281 h 438"/>
                <a:gd name="T10" fmla="*/ 156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grpFill/>
            <a:ln>
              <a:noFill/>
            </a:ln>
            <a:effectLst/>
          </p:spPr>
          <p:txBody>
            <a:bodyPr wrap="none" anchor="ctr"/>
            <a:lstStyle/>
            <a:p>
              <a:endParaRPr lang="en-US" dirty="0">
                <a:latin typeface="Open Sans Light"/>
              </a:endParaRPr>
            </a:p>
          </p:txBody>
        </p:sp>
        <p:sp>
          <p:nvSpPr>
            <p:cNvPr id="72" name="Freeform 22"/>
            <p:cNvSpPr>
              <a:spLocks noChangeArrowheads="1"/>
            </p:cNvSpPr>
            <p:nvPr/>
          </p:nvSpPr>
          <p:spPr bwMode="auto">
            <a:xfrm>
              <a:off x="3784600" y="5208588"/>
              <a:ext cx="157163" cy="146050"/>
            </a:xfrm>
            <a:custGeom>
              <a:avLst/>
              <a:gdLst>
                <a:gd name="T0" fmla="*/ 0 w 438"/>
                <a:gd name="T1" fmla="*/ 156 h 407"/>
                <a:gd name="T2" fmla="*/ 0 w 438"/>
                <a:gd name="T3" fmla="*/ 156 h 407"/>
                <a:gd name="T4" fmla="*/ 250 w 438"/>
                <a:gd name="T5" fmla="*/ 0 h 407"/>
                <a:gd name="T6" fmla="*/ 405 w 438"/>
                <a:gd name="T7" fmla="*/ 250 h 407"/>
                <a:gd name="T8" fmla="*/ 156 w 438"/>
                <a:gd name="T9" fmla="*/ 406 h 407"/>
                <a:gd name="T10" fmla="*/ 0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grpFill/>
            <a:ln>
              <a:noFill/>
            </a:ln>
            <a:effectLst/>
          </p:spPr>
          <p:txBody>
            <a:bodyPr wrap="none" anchor="ctr"/>
            <a:lstStyle/>
            <a:p>
              <a:endParaRPr lang="en-US" dirty="0">
                <a:latin typeface="Open Sans Light"/>
              </a:endParaRPr>
            </a:p>
          </p:txBody>
        </p:sp>
        <p:sp>
          <p:nvSpPr>
            <p:cNvPr id="73" name="Freeform 23"/>
            <p:cNvSpPr>
              <a:spLocks noChangeArrowheads="1"/>
            </p:cNvSpPr>
            <p:nvPr/>
          </p:nvSpPr>
          <p:spPr bwMode="auto">
            <a:xfrm>
              <a:off x="1231900" y="4692650"/>
              <a:ext cx="158750" cy="157163"/>
            </a:xfrm>
            <a:custGeom>
              <a:avLst/>
              <a:gdLst>
                <a:gd name="T0" fmla="*/ 32 w 439"/>
                <a:gd name="T1" fmla="*/ 187 h 438"/>
                <a:gd name="T2" fmla="*/ 32 w 439"/>
                <a:gd name="T3" fmla="*/ 187 h 438"/>
                <a:gd name="T4" fmla="*/ 250 w 439"/>
                <a:gd name="T5" fmla="*/ 31 h 438"/>
                <a:gd name="T6" fmla="*/ 407 w 439"/>
                <a:gd name="T7" fmla="*/ 281 h 438"/>
                <a:gd name="T8" fmla="*/ 188 w 439"/>
                <a:gd name="T9" fmla="*/ 437 h 438"/>
                <a:gd name="T10" fmla="*/ 32 w 439"/>
                <a:gd name="T11" fmla="*/ 187 h 438"/>
              </a:gdLst>
              <a:ahLst/>
              <a:cxnLst>
                <a:cxn ang="0">
                  <a:pos x="T0" y="T1"/>
                </a:cxn>
                <a:cxn ang="0">
                  <a:pos x="T2" y="T3"/>
                </a:cxn>
                <a:cxn ang="0">
                  <a:pos x="T4" y="T5"/>
                </a:cxn>
                <a:cxn ang="0">
                  <a:pos x="T6" y="T7"/>
                </a:cxn>
                <a:cxn ang="0">
                  <a:pos x="T8" y="T9"/>
                </a:cxn>
                <a:cxn ang="0">
                  <a:pos x="T10" y="T11"/>
                </a:cxn>
              </a:cxnLst>
              <a:rect l="0" t="0" r="r" b="b"/>
              <a:pathLst>
                <a:path w="439" h="438">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grpFill/>
            <a:ln>
              <a:noFill/>
            </a:ln>
            <a:effectLst/>
          </p:spPr>
          <p:txBody>
            <a:bodyPr wrap="none" anchor="ctr"/>
            <a:lstStyle/>
            <a:p>
              <a:endParaRPr lang="en-US" dirty="0">
                <a:latin typeface="Open Sans Light"/>
              </a:endParaRPr>
            </a:p>
          </p:txBody>
        </p:sp>
        <p:sp>
          <p:nvSpPr>
            <p:cNvPr id="74" name="Freeform 24"/>
            <p:cNvSpPr>
              <a:spLocks noChangeArrowheads="1"/>
            </p:cNvSpPr>
            <p:nvPr/>
          </p:nvSpPr>
          <p:spPr bwMode="auto">
            <a:xfrm>
              <a:off x="1422400" y="5670550"/>
              <a:ext cx="157163" cy="158750"/>
            </a:xfrm>
            <a:custGeom>
              <a:avLst/>
              <a:gdLst>
                <a:gd name="T0" fmla="*/ 62 w 438"/>
                <a:gd name="T1" fmla="*/ 344 h 439"/>
                <a:gd name="T2" fmla="*/ 62 w 438"/>
                <a:gd name="T3" fmla="*/ 344 h 439"/>
                <a:gd name="T4" fmla="*/ 125 w 438"/>
                <a:gd name="T5" fmla="*/ 63 h 439"/>
                <a:gd name="T6" fmla="*/ 375 w 438"/>
                <a:gd name="T7" fmla="*/ 125 h 439"/>
                <a:gd name="T8" fmla="*/ 343 w 438"/>
                <a:gd name="T9" fmla="*/ 407 h 439"/>
                <a:gd name="T10" fmla="*/ 62 w 438"/>
                <a:gd name="T11" fmla="*/ 344 h 439"/>
              </a:gdLst>
              <a:ahLst/>
              <a:cxnLst>
                <a:cxn ang="0">
                  <a:pos x="T0" y="T1"/>
                </a:cxn>
                <a:cxn ang="0">
                  <a:pos x="T2" y="T3"/>
                </a:cxn>
                <a:cxn ang="0">
                  <a:pos x="T4" y="T5"/>
                </a:cxn>
                <a:cxn ang="0">
                  <a:pos x="T6" y="T7"/>
                </a:cxn>
                <a:cxn ang="0">
                  <a:pos x="T8" y="T9"/>
                </a:cxn>
                <a:cxn ang="0">
                  <a:pos x="T10" y="T11"/>
                </a:cxn>
              </a:cxnLst>
              <a:rect l="0" t="0" r="r" b="b"/>
              <a:pathLst>
                <a:path w="438" h="439">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grpFill/>
            <a:ln>
              <a:noFill/>
            </a:ln>
            <a:effectLst/>
          </p:spPr>
          <p:txBody>
            <a:bodyPr wrap="none" anchor="ctr"/>
            <a:lstStyle/>
            <a:p>
              <a:endParaRPr lang="en-US" dirty="0">
                <a:latin typeface="Open Sans Light"/>
              </a:endParaRPr>
            </a:p>
          </p:txBody>
        </p:sp>
        <p:sp>
          <p:nvSpPr>
            <p:cNvPr id="75" name="Freeform 25"/>
            <p:cNvSpPr>
              <a:spLocks noChangeArrowheads="1"/>
            </p:cNvSpPr>
            <p:nvPr/>
          </p:nvSpPr>
          <p:spPr bwMode="auto">
            <a:xfrm>
              <a:off x="3222625" y="6029325"/>
              <a:ext cx="168275" cy="158750"/>
            </a:xfrm>
            <a:custGeom>
              <a:avLst/>
              <a:gdLst>
                <a:gd name="T0" fmla="*/ 125 w 469"/>
                <a:gd name="T1" fmla="*/ 63 h 439"/>
                <a:gd name="T2" fmla="*/ 125 w 469"/>
                <a:gd name="T3" fmla="*/ 63 h 439"/>
                <a:gd name="T4" fmla="*/ 406 w 469"/>
                <a:gd name="T5" fmla="*/ 125 h 439"/>
                <a:gd name="T6" fmla="*/ 343 w 469"/>
                <a:gd name="T7" fmla="*/ 375 h 439"/>
                <a:gd name="T8" fmla="*/ 62 w 469"/>
                <a:gd name="T9" fmla="*/ 344 h 439"/>
                <a:gd name="T10" fmla="*/ 125 w 469"/>
                <a:gd name="T11" fmla="*/ 63 h 439"/>
              </a:gdLst>
              <a:ahLst/>
              <a:cxnLst>
                <a:cxn ang="0">
                  <a:pos x="T0" y="T1"/>
                </a:cxn>
                <a:cxn ang="0">
                  <a:pos x="T2" y="T3"/>
                </a:cxn>
                <a:cxn ang="0">
                  <a:pos x="T4" y="T5"/>
                </a:cxn>
                <a:cxn ang="0">
                  <a:pos x="T6" y="T7"/>
                </a:cxn>
                <a:cxn ang="0">
                  <a:pos x="T8" y="T9"/>
                </a:cxn>
                <a:cxn ang="0">
                  <a:pos x="T10" y="T11"/>
                </a:cxn>
              </a:cxnLst>
              <a:rect l="0" t="0" r="r" b="b"/>
              <a:pathLst>
                <a:path w="469" h="43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grpFill/>
            <a:ln>
              <a:noFill/>
            </a:ln>
            <a:effectLst/>
          </p:spPr>
          <p:txBody>
            <a:bodyPr wrap="none" anchor="ctr"/>
            <a:lstStyle/>
            <a:p>
              <a:endParaRPr lang="en-US" dirty="0">
                <a:latin typeface="Open Sans Light"/>
              </a:endParaRPr>
            </a:p>
          </p:txBody>
        </p:sp>
        <p:sp>
          <p:nvSpPr>
            <p:cNvPr id="76" name="Freeform 26"/>
            <p:cNvSpPr>
              <a:spLocks noChangeArrowheads="1"/>
            </p:cNvSpPr>
            <p:nvPr/>
          </p:nvSpPr>
          <p:spPr bwMode="auto">
            <a:xfrm>
              <a:off x="1782763" y="3870325"/>
              <a:ext cx="157162" cy="158750"/>
            </a:xfrm>
            <a:custGeom>
              <a:avLst/>
              <a:gdLst>
                <a:gd name="T0" fmla="*/ 93 w 438"/>
                <a:gd name="T1" fmla="*/ 63 h 439"/>
                <a:gd name="T2" fmla="*/ 93 w 438"/>
                <a:gd name="T3" fmla="*/ 63 h 439"/>
                <a:gd name="T4" fmla="*/ 375 w 438"/>
                <a:gd name="T5" fmla="*/ 94 h 439"/>
                <a:gd name="T6" fmla="*/ 312 w 438"/>
                <a:gd name="T7" fmla="*/ 375 h 439"/>
                <a:gd name="T8" fmla="*/ 62 w 438"/>
                <a:gd name="T9" fmla="*/ 313 h 439"/>
                <a:gd name="T10" fmla="*/ 93 w 438"/>
                <a:gd name="T11" fmla="*/ 63 h 439"/>
              </a:gdLst>
              <a:ahLst/>
              <a:cxnLst>
                <a:cxn ang="0">
                  <a:pos x="T0" y="T1"/>
                </a:cxn>
                <a:cxn ang="0">
                  <a:pos x="T2" y="T3"/>
                </a:cxn>
                <a:cxn ang="0">
                  <a:pos x="T4" y="T5"/>
                </a:cxn>
                <a:cxn ang="0">
                  <a:pos x="T6" y="T7"/>
                </a:cxn>
                <a:cxn ang="0">
                  <a:pos x="T8" y="T9"/>
                </a:cxn>
                <a:cxn ang="0">
                  <a:pos x="T10" y="T11"/>
                </a:cxn>
              </a:cxnLst>
              <a:rect l="0" t="0" r="r" b="b"/>
              <a:pathLst>
                <a:path w="438" h="439">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grpFill/>
            <a:ln>
              <a:noFill/>
            </a:ln>
            <a:effectLst/>
          </p:spPr>
          <p:txBody>
            <a:bodyPr wrap="none" anchor="ctr"/>
            <a:lstStyle/>
            <a:p>
              <a:endParaRPr lang="en-US" dirty="0">
                <a:latin typeface="Open Sans Light"/>
              </a:endParaRPr>
            </a:p>
          </p:txBody>
        </p:sp>
        <p:sp>
          <p:nvSpPr>
            <p:cNvPr id="77" name="Freeform 27"/>
            <p:cNvSpPr>
              <a:spLocks noChangeArrowheads="1"/>
            </p:cNvSpPr>
            <p:nvPr/>
          </p:nvSpPr>
          <p:spPr bwMode="auto">
            <a:xfrm>
              <a:off x="4797425" y="5973763"/>
              <a:ext cx="461963" cy="720725"/>
            </a:xfrm>
            <a:custGeom>
              <a:avLst/>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grpFill/>
            <a:ln>
              <a:noFill/>
            </a:ln>
            <a:effectLst/>
          </p:spPr>
          <p:txBody>
            <a:bodyPr wrap="none" anchor="ctr"/>
            <a:lstStyle/>
            <a:p>
              <a:endParaRPr lang="en-US" dirty="0">
                <a:latin typeface="Open Sans Light"/>
              </a:endParaRPr>
            </a:p>
          </p:txBody>
        </p:sp>
        <p:sp>
          <p:nvSpPr>
            <p:cNvPr id="78" name="Freeform 28"/>
            <p:cNvSpPr>
              <a:spLocks noChangeArrowheads="1"/>
            </p:cNvSpPr>
            <p:nvPr/>
          </p:nvSpPr>
          <p:spPr bwMode="auto">
            <a:xfrm>
              <a:off x="5111750" y="6254750"/>
              <a:ext cx="146050" cy="147638"/>
            </a:xfrm>
            <a:custGeom>
              <a:avLst/>
              <a:gdLst>
                <a:gd name="T0" fmla="*/ 187 w 407"/>
                <a:gd name="T1" fmla="*/ 0 h 408"/>
                <a:gd name="T2" fmla="*/ 187 w 407"/>
                <a:gd name="T3" fmla="*/ 0 h 408"/>
                <a:gd name="T4" fmla="*/ 406 w 407"/>
                <a:gd name="T5" fmla="*/ 219 h 408"/>
                <a:gd name="T6" fmla="*/ 187 w 407"/>
                <a:gd name="T7" fmla="*/ 407 h 408"/>
                <a:gd name="T8" fmla="*/ 0 w 407"/>
                <a:gd name="T9" fmla="*/ 219 h 408"/>
                <a:gd name="T10" fmla="*/ 187 w 407"/>
                <a:gd name="T11" fmla="*/ 0 h 408"/>
              </a:gdLst>
              <a:ahLst/>
              <a:cxnLst>
                <a:cxn ang="0">
                  <a:pos x="T0" y="T1"/>
                </a:cxn>
                <a:cxn ang="0">
                  <a:pos x="T2" y="T3"/>
                </a:cxn>
                <a:cxn ang="0">
                  <a:pos x="T4" y="T5"/>
                </a:cxn>
                <a:cxn ang="0">
                  <a:pos x="T6" y="T7"/>
                </a:cxn>
                <a:cxn ang="0">
                  <a:pos x="T8" y="T9"/>
                </a:cxn>
                <a:cxn ang="0">
                  <a:pos x="T10" y="T11"/>
                </a:cxn>
              </a:cxnLst>
              <a:rect l="0" t="0" r="r" b="b"/>
              <a:pathLst>
                <a:path w="407" h="408">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grpFill/>
            <a:ln>
              <a:noFill/>
            </a:ln>
            <a:effectLst/>
          </p:spPr>
          <p:txBody>
            <a:bodyPr wrap="none" anchor="ctr"/>
            <a:lstStyle/>
            <a:p>
              <a:endParaRPr lang="en-US" dirty="0">
                <a:latin typeface="Open Sans Light"/>
              </a:endParaRPr>
            </a:p>
          </p:txBody>
        </p:sp>
        <p:sp>
          <p:nvSpPr>
            <p:cNvPr id="79" name="Freeform 29"/>
            <p:cNvSpPr>
              <a:spLocks noChangeArrowheads="1"/>
            </p:cNvSpPr>
            <p:nvPr/>
          </p:nvSpPr>
          <p:spPr bwMode="auto">
            <a:xfrm>
              <a:off x="5111750" y="3657600"/>
              <a:ext cx="146050" cy="146050"/>
            </a:xfrm>
            <a:custGeom>
              <a:avLst/>
              <a:gdLst>
                <a:gd name="T0" fmla="*/ 187 w 407"/>
                <a:gd name="T1" fmla="*/ 0 h 407"/>
                <a:gd name="T2" fmla="*/ 187 w 407"/>
                <a:gd name="T3" fmla="*/ 0 h 407"/>
                <a:gd name="T4" fmla="*/ 406 w 407"/>
                <a:gd name="T5" fmla="*/ 187 h 407"/>
                <a:gd name="T6" fmla="*/ 187 w 407"/>
                <a:gd name="T7" fmla="*/ 406 h 407"/>
                <a:gd name="T8" fmla="*/ 0 w 407"/>
                <a:gd name="T9" fmla="*/ 187 h 407"/>
                <a:gd name="T10" fmla="*/ 18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grpFill/>
            <a:ln>
              <a:noFill/>
            </a:ln>
            <a:effectLst/>
          </p:spPr>
          <p:txBody>
            <a:bodyPr wrap="none" anchor="ctr"/>
            <a:lstStyle/>
            <a:p>
              <a:endParaRPr lang="en-US" dirty="0">
                <a:latin typeface="Open Sans Light"/>
              </a:endParaRPr>
            </a:p>
          </p:txBody>
        </p:sp>
        <p:sp>
          <p:nvSpPr>
            <p:cNvPr id="80" name="Freeform 30"/>
            <p:cNvSpPr>
              <a:spLocks noChangeArrowheads="1"/>
            </p:cNvSpPr>
            <p:nvPr/>
          </p:nvSpPr>
          <p:spPr bwMode="auto">
            <a:xfrm>
              <a:off x="6416675" y="4962525"/>
              <a:ext cx="146050" cy="134938"/>
            </a:xfrm>
            <a:custGeom>
              <a:avLst/>
              <a:gdLst>
                <a:gd name="T0" fmla="*/ 406 w 407"/>
                <a:gd name="T1" fmla="*/ 187 h 375"/>
                <a:gd name="T2" fmla="*/ 406 w 407"/>
                <a:gd name="T3" fmla="*/ 187 h 375"/>
                <a:gd name="T4" fmla="*/ 187 w 407"/>
                <a:gd name="T5" fmla="*/ 374 h 375"/>
                <a:gd name="T6" fmla="*/ 0 w 407"/>
                <a:gd name="T7" fmla="*/ 187 h 375"/>
                <a:gd name="T8" fmla="*/ 187 w 407"/>
                <a:gd name="T9" fmla="*/ 0 h 375"/>
                <a:gd name="T10" fmla="*/ 406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grpFill/>
            <a:ln>
              <a:noFill/>
            </a:ln>
            <a:effectLst/>
          </p:spPr>
          <p:txBody>
            <a:bodyPr wrap="none" anchor="ctr"/>
            <a:lstStyle/>
            <a:p>
              <a:endParaRPr lang="en-US" dirty="0">
                <a:latin typeface="Open Sans Light"/>
              </a:endParaRPr>
            </a:p>
          </p:txBody>
        </p:sp>
        <p:sp>
          <p:nvSpPr>
            <p:cNvPr id="81" name="Freeform 31"/>
            <p:cNvSpPr>
              <a:spLocks noChangeArrowheads="1"/>
            </p:cNvSpPr>
            <p:nvPr/>
          </p:nvSpPr>
          <p:spPr bwMode="auto">
            <a:xfrm>
              <a:off x="6022975" y="4027488"/>
              <a:ext cx="157163" cy="157162"/>
            </a:xfrm>
            <a:custGeom>
              <a:avLst/>
              <a:gdLst>
                <a:gd name="T0" fmla="*/ 375 w 438"/>
                <a:gd name="T1" fmla="*/ 93 h 438"/>
                <a:gd name="T2" fmla="*/ 375 w 438"/>
                <a:gd name="T3" fmla="*/ 93 h 438"/>
                <a:gd name="T4" fmla="*/ 375 w 438"/>
                <a:gd name="T5" fmla="*/ 375 h 438"/>
                <a:gd name="T6" fmla="*/ 94 w 438"/>
                <a:gd name="T7" fmla="*/ 375 h 438"/>
                <a:gd name="T8" fmla="*/ 94 w 438"/>
                <a:gd name="T9" fmla="*/ 93 h 438"/>
                <a:gd name="T10" fmla="*/ 375 w 438"/>
                <a:gd name="T11" fmla="*/ 93 h 438"/>
              </a:gdLst>
              <a:ahLst/>
              <a:cxnLst>
                <a:cxn ang="0">
                  <a:pos x="T0" y="T1"/>
                </a:cxn>
                <a:cxn ang="0">
                  <a:pos x="T2" y="T3"/>
                </a:cxn>
                <a:cxn ang="0">
                  <a:pos x="T4" y="T5"/>
                </a:cxn>
                <a:cxn ang="0">
                  <a:pos x="T6" y="T7"/>
                </a:cxn>
                <a:cxn ang="0">
                  <a:pos x="T8" y="T9"/>
                </a:cxn>
                <a:cxn ang="0">
                  <a:pos x="T10" y="T11"/>
                </a:cxn>
              </a:cxnLst>
              <a:rect l="0" t="0" r="r" b="b"/>
              <a:pathLst>
                <a:path w="438" h="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grpFill/>
            <a:ln>
              <a:noFill/>
            </a:ln>
            <a:effectLst/>
          </p:spPr>
          <p:txBody>
            <a:bodyPr wrap="none" anchor="ctr"/>
            <a:lstStyle/>
            <a:p>
              <a:endParaRPr lang="en-US" dirty="0">
                <a:latin typeface="Open Sans Light"/>
              </a:endParaRPr>
            </a:p>
          </p:txBody>
        </p:sp>
        <p:sp>
          <p:nvSpPr>
            <p:cNvPr id="82" name="Freeform 32"/>
            <p:cNvSpPr>
              <a:spLocks noChangeArrowheads="1"/>
            </p:cNvSpPr>
            <p:nvPr/>
          </p:nvSpPr>
          <p:spPr bwMode="auto">
            <a:xfrm>
              <a:off x="4189413" y="4027488"/>
              <a:ext cx="158750" cy="157162"/>
            </a:xfrm>
            <a:custGeom>
              <a:avLst/>
              <a:gdLst>
                <a:gd name="T0" fmla="*/ 344 w 439"/>
                <a:gd name="T1" fmla="*/ 375 h 438"/>
                <a:gd name="T2" fmla="*/ 344 w 439"/>
                <a:gd name="T3" fmla="*/ 375 h 438"/>
                <a:gd name="T4" fmla="*/ 63 w 439"/>
                <a:gd name="T5" fmla="*/ 375 h 438"/>
                <a:gd name="T6" fmla="*/ 63 w 439"/>
                <a:gd name="T7" fmla="*/ 93 h 438"/>
                <a:gd name="T8" fmla="*/ 344 w 439"/>
                <a:gd name="T9" fmla="*/ 93 h 438"/>
                <a:gd name="T10" fmla="*/ 344 w 439"/>
                <a:gd name="T11" fmla="*/ 375 h 438"/>
              </a:gdLst>
              <a:ahLst/>
              <a:cxnLst>
                <a:cxn ang="0">
                  <a:pos x="T0" y="T1"/>
                </a:cxn>
                <a:cxn ang="0">
                  <a:pos x="T2" y="T3"/>
                </a:cxn>
                <a:cxn ang="0">
                  <a:pos x="T4" y="T5"/>
                </a:cxn>
                <a:cxn ang="0">
                  <a:pos x="T6" y="T7"/>
                </a:cxn>
                <a:cxn ang="0">
                  <a:pos x="T8" y="T9"/>
                </a:cxn>
                <a:cxn ang="0">
                  <a:pos x="T10" y="T11"/>
                </a:cxn>
              </a:cxnLst>
              <a:rect l="0" t="0" r="r" b="b"/>
              <a:pathLst>
                <a:path w="439" h="438">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grpFill/>
            <a:ln>
              <a:noFill/>
            </a:ln>
            <a:effectLst/>
          </p:spPr>
          <p:txBody>
            <a:bodyPr wrap="none" anchor="ctr"/>
            <a:lstStyle/>
            <a:p>
              <a:endParaRPr lang="en-US" dirty="0">
                <a:latin typeface="Open Sans Light"/>
              </a:endParaRPr>
            </a:p>
          </p:txBody>
        </p:sp>
        <p:sp>
          <p:nvSpPr>
            <p:cNvPr id="83" name="Freeform 33"/>
            <p:cNvSpPr>
              <a:spLocks noChangeArrowheads="1"/>
            </p:cNvSpPr>
            <p:nvPr/>
          </p:nvSpPr>
          <p:spPr bwMode="auto">
            <a:xfrm>
              <a:off x="6022975" y="5872163"/>
              <a:ext cx="157163" cy="157162"/>
            </a:xfrm>
            <a:custGeom>
              <a:avLst/>
              <a:gdLst>
                <a:gd name="T0" fmla="*/ 375 w 438"/>
                <a:gd name="T1" fmla="*/ 344 h 438"/>
                <a:gd name="T2" fmla="*/ 375 w 438"/>
                <a:gd name="T3" fmla="*/ 344 h 438"/>
                <a:gd name="T4" fmla="*/ 94 w 438"/>
                <a:gd name="T5" fmla="*/ 344 h 438"/>
                <a:gd name="T6" fmla="*/ 94 w 438"/>
                <a:gd name="T7" fmla="*/ 62 h 438"/>
                <a:gd name="T8" fmla="*/ 375 w 438"/>
                <a:gd name="T9" fmla="*/ 62 h 438"/>
                <a:gd name="T10" fmla="*/ 375 w 438"/>
                <a:gd name="T11" fmla="*/ 344 h 438"/>
              </a:gdLst>
              <a:ahLst/>
              <a:cxnLst>
                <a:cxn ang="0">
                  <a:pos x="T0" y="T1"/>
                </a:cxn>
                <a:cxn ang="0">
                  <a:pos x="T2" y="T3"/>
                </a:cxn>
                <a:cxn ang="0">
                  <a:pos x="T4" y="T5"/>
                </a:cxn>
                <a:cxn ang="0">
                  <a:pos x="T6" y="T7"/>
                </a:cxn>
                <a:cxn ang="0">
                  <a:pos x="T8" y="T9"/>
                </a:cxn>
                <a:cxn ang="0">
                  <a:pos x="T10" y="T11"/>
                </a:cxn>
              </a:cxnLst>
              <a:rect l="0" t="0" r="r" b="b"/>
              <a:pathLst>
                <a:path w="438" h="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grpFill/>
            <a:ln>
              <a:noFill/>
            </a:ln>
            <a:effectLst/>
          </p:spPr>
          <p:txBody>
            <a:bodyPr wrap="none" anchor="ctr"/>
            <a:lstStyle/>
            <a:p>
              <a:endParaRPr lang="en-US" dirty="0">
                <a:latin typeface="Open Sans Light"/>
              </a:endParaRPr>
            </a:p>
          </p:txBody>
        </p:sp>
        <p:sp>
          <p:nvSpPr>
            <p:cNvPr id="84" name="Freeform 34"/>
            <p:cNvSpPr>
              <a:spLocks noChangeArrowheads="1"/>
            </p:cNvSpPr>
            <p:nvPr/>
          </p:nvSpPr>
          <p:spPr bwMode="auto">
            <a:xfrm>
              <a:off x="5607050" y="3746500"/>
              <a:ext cx="157163" cy="168275"/>
            </a:xfrm>
            <a:custGeom>
              <a:avLst/>
              <a:gdLst>
                <a:gd name="T0" fmla="*/ 281 w 438"/>
                <a:gd name="T1" fmla="*/ 31 h 469"/>
                <a:gd name="T2" fmla="*/ 281 w 438"/>
                <a:gd name="T3" fmla="*/ 31 h 469"/>
                <a:gd name="T4" fmla="*/ 406 w 438"/>
                <a:gd name="T5" fmla="*/ 312 h 469"/>
                <a:gd name="T6" fmla="*/ 125 w 438"/>
                <a:gd name="T7" fmla="*/ 406 h 469"/>
                <a:gd name="T8" fmla="*/ 31 w 438"/>
                <a:gd name="T9" fmla="*/ 156 h 469"/>
                <a:gd name="T10" fmla="*/ 281 w 438"/>
                <a:gd name="T11" fmla="*/ 31 h 469"/>
              </a:gdLst>
              <a:ahLst/>
              <a:cxnLst>
                <a:cxn ang="0">
                  <a:pos x="T0" y="T1"/>
                </a:cxn>
                <a:cxn ang="0">
                  <a:pos x="T2" y="T3"/>
                </a:cxn>
                <a:cxn ang="0">
                  <a:pos x="T4" y="T5"/>
                </a:cxn>
                <a:cxn ang="0">
                  <a:pos x="T6" y="T7"/>
                </a:cxn>
                <a:cxn ang="0">
                  <a:pos x="T8" y="T9"/>
                </a:cxn>
                <a:cxn ang="0">
                  <a:pos x="T10" y="T11"/>
                </a:cxn>
              </a:cxnLst>
              <a:rect l="0" t="0" r="r" b="b"/>
              <a:pathLst>
                <a:path w="438" h="469">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grpFill/>
            <a:ln>
              <a:noFill/>
            </a:ln>
            <a:effectLst/>
          </p:spPr>
          <p:txBody>
            <a:bodyPr wrap="none" anchor="ctr"/>
            <a:lstStyle/>
            <a:p>
              <a:endParaRPr lang="en-US" dirty="0">
                <a:latin typeface="Open Sans Light"/>
              </a:endParaRPr>
            </a:p>
          </p:txBody>
        </p:sp>
        <p:sp>
          <p:nvSpPr>
            <p:cNvPr id="85" name="Freeform 35"/>
            <p:cNvSpPr>
              <a:spLocks noChangeArrowheads="1"/>
            </p:cNvSpPr>
            <p:nvPr/>
          </p:nvSpPr>
          <p:spPr bwMode="auto">
            <a:xfrm>
              <a:off x="3897313" y="4456113"/>
              <a:ext cx="168275" cy="158750"/>
            </a:xfrm>
            <a:custGeom>
              <a:avLst/>
              <a:gdLst>
                <a:gd name="T0" fmla="*/ 437 w 469"/>
                <a:gd name="T1" fmla="*/ 282 h 439"/>
                <a:gd name="T2" fmla="*/ 437 w 469"/>
                <a:gd name="T3" fmla="*/ 282 h 439"/>
                <a:gd name="T4" fmla="*/ 156 w 469"/>
                <a:gd name="T5" fmla="*/ 407 h 439"/>
                <a:gd name="T6" fmla="*/ 62 w 469"/>
                <a:gd name="T7" fmla="*/ 125 h 439"/>
                <a:gd name="T8" fmla="*/ 312 w 469"/>
                <a:gd name="T9" fmla="*/ 32 h 439"/>
                <a:gd name="T10" fmla="*/ 437 w 469"/>
                <a:gd name="T11" fmla="*/ 282 h 439"/>
              </a:gdLst>
              <a:ahLst/>
              <a:cxnLst>
                <a:cxn ang="0">
                  <a:pos x="T0" y="T1"/>
                </a:cxn>
                <a:cxn ang="0">
                  <a:pos x="T2" y="T3"/>
                </a:cxn>
                <a:cxn ang="0">
                  <a:pos x="T4" y="T5"/>
                </a:cxn>
                <a:cxn ang="0">
                  <a:pos x="T6" y="T7"/>
                </a:cxn>
                <a:cxn ang="0">
                  <a:pos x="T8" y="T9"/>
                </a:cxn>
                <a:cxn ang="0">
                  <a:pos x="T10" y="T11"/>
                </a:cxn>
              </a:cxnLst>
              <a:rect l="0" t="0" r="r" b="b"/>
              <a:pathLst>
                <a:path w="469" h="43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grpFill/>
            <a:ln>
              <a:noFill/>
            </a:ln>
            <a:effectLst/>
          </p:spPr>
          <p:txBody>
            <a:bodyPr wrap="none" anchor="ctr"/>
            <a:lstStyle/>
            <a:p>
              <a:endParaRPr lang="en-US" dirty="0">
                <a:latin typeface="Open Sans Light"/>
              </a:endParaRPr>
            </a:p>
          </p:txBody>
        </p:sp>
        <p:sp>
          <p:nvSpPr>
            <p:cNvPr id="86" name="Freeform 36"/>
            <p:cNvSpPr>
              <a:spLocks noChangeArrowheads="1"/>
            </p:cNvSpPr>
            <p:nvPr/>
          </p:nvSpPr>
          <p:spPr bwMode="auto">
            <a:xfrm>
              <a:off x="6303963" y="5445125"/>
              <a:ext cx="169862" cy="169863"/>
            </a:xfrm>
            <a:custGeom>
              <a:avLst/>
              <a:gdLst>
                <a:gd name="T0" fmla="*/ 406 w 470"/>
                <a:gd name="T1" fmla="*/ 313 h 470"/>
                <a:gd name="T2" fmla="*/ 406 w 470"/>
                <a:gd name="T3" fmla="*/ 313 h 470"/>
                <a:gd name="T4" fmla="*/ 156 w 470"/>
                <a:gd name="T5" fmla="*/ 407 h 470"/>
                <a:gd name="T6" fmla="*/ 31 w 470"/>
                <a:gd name="T7" fmla="*/ 157 h 470"/>
                <a:gd name="T8" fmla="*/ 313 w 470"/>
                <a:gd name="T9" fmla="*/ 32 h 470"/>
                <a:gd name="T10" fmla="*/ 406 w 470"/>
                <a:gd name="T11" fmla="*/ 313 h 470"/>
              </a:gdLst>
              <a:ahLst/>
              <a:cxnLst>
                <a:cxn ang="0">
                  <a:pos x="T0" y="T1"/>
                </a:cxn>
                <a:cxn ang="0">
                  <a:pos x="T2" y="T3"/>
                </a:cxn>
                <a:cxn ang="0">
                  <a:pos x="T4" y="T5"/>
                </a:cxn>
                <a:cxn ang="0">
                  <a:pos x="T6" y="T7"/>
                </a:cxn>
                <a:cxn ang="0">
                  <a:pos x="T8" y="T9"/>
                </a:cxn>
                <a:cxn ang="0">
                  <a:pos x="T10" y="T11"/>
                </a:cxn>
              </a:cxnLst>
              <a:rect l="0" t="0" r="r" b="b"/>
              <a:pathLst>
                <a:path w="470" h="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grpFill/>
            <a:ln>
              <a:noFill/>
            </a:ln>
            <a:effectLst/>
          </p:spPr>
          <p:txBody>
            <a:bodyPr wrap="none" anchor="ctr"/>
            <a:lstStyle/>
            <a:p>
              <a:endParaRPr lang="en-US" dirty="0">
                <a:latin typeface="Open Sans Light"/>
              </a:endParaRPr>
            </a:p>
          </p:txBody>
        </p:sp>
        <p:sp>
          <p:nvSpPr>
            <p:cNvPr id="87" name="Freeform 37"/>
            <p:cNvSpPr>
              <a:spLocks noChangeArrowheads="1"/>
            </p:cNvSpPr>
            <p:nvPr/>
          </p:nvSpPr>
          <p:spPr bwMode="auto">
            <a:xfrm>
              <a:off x="6303963" y="4456113"/>
              <a:ext cx="169862" cy="158750"/>
            </a:xfrm>
            <a:custGeom>
              <a:avLst/>
              <a:gdLst>
                <a:gd name="T0" fmla="*/ 406 w 470"/>
                <a:gd name="T1" fmla="*/ 125 h 439"/>
                <a:gd name="T2" fmla="*/ 406 w 470"/>
                <a:gd name="T3" fmla="*/ 125 h 439"/>
                <a:gd name="T4" fmla="*/ 313 w 470"/>
                <a:gd name="T5" fmla="*/ 407 h 439"/>
                <a:gd name="T6" fmla="*/ 31 w 470"/>
                <a:gd name="T7" fmla="*/ 282 h 439"/>
                <a:gd name="T8" fmla="*/ 156 w 470"/>
                <a:gd name="T9" fmla="*/ 32 h 439"/>
                <a:gd name="T10" fmla="*/ 406 w 470"/>
                <a:gd name="T11" fmla="*/ 125 h 439"/>
              </a:gdLst>
              <a:ahLst/>
              <a:cxnLst>
                <a:cxn ang="0">
                  <a:pos x="T0" y="T1"/>
                </a:cxn>
                <a:cxn ang="0">
                  <a:pos x="T2" y="T3"/>
                </a:cxn>
                <a:cxn ang="0">
                  <a:pos x="T4" y="T5"/>
                </a:cxn>
                <a:cxn ang="0">
                  <a:pos x="T6" y="T7"/>
                </a:cxn>
                <a:cxn ang="0">
                  <a:pos x="T8" y="T9"/>
                </a:cxn>
                <a:cxn ang="0">
                  <a:pos x="T10" y="T11"/>
                </a:cxn>
              </a:cxnLst>
              <a:rect l="0" t="0" r="r" b="b"/>
              <a:pathLst>
                <a:path w="470" h="439">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grpFill/>
            <a:ln>
              <a:noFill/>
            </a:ln>
            <a:effectLst/>
          </p:spPr>
          <p:txBody>
            <a:bodyPr wrap="none" anchor="ctr"/>
            <a:lstStyle/>
            <a:p>
              <a:endParaRPr lang="en-US" dirty="0">
                <a:latin typeface="Open Sans Light"/>
              </a:endParaRPr>
            </a:p>
          </p:txBody>
        </p:sp>
        <p:sp>
          <p:nvSpPr>
            <p:cNvPr id="88" name="Freeform 38"/>
            <p:cNvSpPr>
              <a:spLocks noChangeArrowheads="1"/>
            </p:cNvSpPr>
            <p:nvPr/>
          </p:nvSpPr>
          <p:spPr bwMode="auto">
            <a:xfrm>
              <a:off x="4605338" y="3746500"/>
              <a:ext cx="158750" cy="168275"/>
            </a:xfrm>
            <a:custGeom>
              <a:avLst/>
              <a:gdLst>
                <a:gd name="T0" fmla="*/ 313 w 439"/>
                <a:gd name="T1" fmla="*/ 406 h 469"/>
                <a:gd name="T2" fmla="*/ 313 w 439"/>
                <a:gd name="T3" fmla="*/ 406 h 469"/>
                <a:gd name="T4" fmla="*/ 32 w 439"/>
                <a:gd name="T5" fmla="*/ 312 h 469"/>
                <a:gd name="T6" fmla="*/ 157 w 439"/>
                <a:gd name="T7" fmla="*/ 31 h 469"/>
                <a:gd name="T8" fmla="*/ 406 w 439"/>
                <a:gd name="T9" fmla="*/ 156 h 469"/>
                <a:gd name="T10" fmla="*/ 313 w 439"/>
                <a:gd name="T11" fmla="*/ 406 h 469"/>
              </a:gdLst>
              <a:ahLst/>
              <a:cxnLst>
                <a:cxn ang="0">
                  <a:pos x="T0" y="T1"/>
                </a:cxn>
                <a:cxn ang="0">
                  <a:pos x="T2" y="T3"/>
                </a:cxn>
                <a:cxn ang="0">
                  <a:pos x="T4" y="T5"/>
                </a:cxn>
                <a:cxn ang="0">
                  <a:pos x="T6" y="T7"/>
                </a:cxn>
                <a:cxn ang="0">
                  <a:pos x="T8" y="T9"/>
                </a:cxn>
                <a:cxn ang="0">
                  <a:pos x="T10" y="T11"/>
                </a:cxn>
              </a:cxnLst>
              <a:rect l="0" t="0" r="r" b="b"/>
              <a:pathLst>
                <a:path w="439" h="46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grpFill/>
            <a:ln>
              <a:noFill/>
            </a:ln>
            <a:effectLst/>
          </p:spPr>
          <p:txBody>
            <a:bodyPr wrap="none" anchor="ctr"/>
            <a:lstStyle/>
            <a:p>
              <a:endParaRPr lang="en-US" dirty="0">
                <a:latin typeface="Open Sans Light"/>
              </a:endParaRPr>
            </a:p>
          </p:txBody>
        </p:sp>
        <p:sp>
          <p:nvSpPr>
            <p:cNvPr id="89" name="Freeform 39"/>
            <p:cNvSpPr>
              <a:spLocks noChangeArrowheads="1"/>
            </p:cNvSpPr>
            <p:nvPr/>
          </p:nvSpPr>
          <p:spPr bwMode="auto">
            <a:xfrm>
              <a:off x="5607050" y="6153150"/>
              <a:ext cx="157163" cy="158750"/>
            </a:xfrm>
            <a:custGeom>
              <a:avLst/>
              <a:gdLst>
                <a:gd name="T0" fmla="*/ 281 w 438"/>
                <a:gd name="T1" fmla="*/ 406 h 439"/>
                <a:gd name="T2" fmla="*/ 281 w 438"/>
                <a:gd name="T3" fmla="*/ 406 h 439"/>
                <a:gd name="T4" fmla="*/ 31 w 438"/>
                <a:gd name="T5" fmla="*/ 281 h 439"/>
                <a:gd name="T6" fmla="*/ 125 w 438"/>
                <a:gd name="T7" fmla="*/ 31 h 439"/>
                <a:gd name="T8" fmla="*/ 406 w 438"/>
                <a:gd name="T9" fmla="*/ 156 h 439"/>
                <a:gd name="T10" fmla="*/ 281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grpFill/>
            <a:ln>
              <a:noFill/>
            </a:ln>
            <a:effectLst/>
          </p:spPr>
          <p:txBody>
            <a:bodyPr wrap="none" anchor="ctr"/>
            <a:lstStyle/>
            <a:p>
              <a:endParaRPr lang="en-US" dirty="0">
                <a:latin typeface="Open Sans Light"/>
              </a:endParaRPr>
            </a:p>
          </p:txBody>
        </p:sp>
        <p:sp>
          <p:nvSpPr>
            <p:cNvPr id="90" name="Freeform 40"/>
            <p:cNvSpPr>
              <a:spLocks noChangeArrowheads="1"/>
            </p:cNvSpPr>
            <p:nvPr/>
          </p:nvSpPr>
          <p:spPr bwMode="auto">
            <a:xfrm>
              <a:off x="5359400" y="6232525"/>
              <a:ext cx="158750" cy="146050"/>
            </a:xfrm>
            <a:custGeom>
              <a:avLst/>
              <a:gdLst>
                <a:gd name="T0" fmla="*/ 188 w 439"/>
                <a:gd name="T1" fmla="*/ 0 h 407"/>
                <a:gd name="T2" fmla="*/ 188 w 439"/>
                <a:gd name="T3" fmla="*/ 0 h 407"/>
                <a:gd name="T4" fmla="*/ 406 w 439"/>
                <a:gd name="T5" fmla="*/ 156 h 407"/>
                <a:gd name="T6" fmla="*/ 250 w 439"/>
                <a:gd name="T7" fmla="*/ 406 h 407"/>
                <a:gd name="T8" fmla="*/ 31 w 439"/>
                <a:gd name="T9" fmla="*/ 250 h 407"/>
                <a:gd name="T10" fmla="*/ 188 w 439"/>
                <a:gd name="T11" fmla="*/ 0 h 407"/>
              </a:gdLst>
              <a:ahLst/>
              <a:cxnLst>
                <a:cxn ang="0">
                  <a:pos x="T0" y="T1"/>
                </a:cxn>
                <a:cxn ang="0">
                  <a:pos x="T2" y="T3"/>
                </a:cxn>
                <a:cxn ang="0">
                  <a:pos x="T4" y="T5"/>
                </a:cxn>
                <a:cxn ang="0">
                  <a:pos x="T6" y="T7"/>
                </a:cxn>
                <a:cxn ang="0">
                  <a:pos x="T8" y="T9"/>
                </a:cxn>
                <a:cxn ang="0">
                  <a:pos x="T10" y="T11"/>
                </a:cxn>
              </a:cxnLst>
              <a:rect l="0" t="0" r="r" b="b"/>
              <a:pathLst>
                <a:path w="439" h="407">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grpFill/>
            <a:ln>
              <a:noFill/>
            </a:ln>
            <a:effectLst/>
          </p:spPr>
          <p:txBody>
            <a:bodyPr wrap="none" anchor="ctr"/>
            <a:lstStyle/>
            <a:p>
              <a:endParaRPr lang="en-US" dirty="0">
                <a:latin typeface="Open Sans Light"/>
              </a:endParaRPr>
            </a:p>
          </p:txBody>
        </p:sp>
        <p:sp>
          <p:nvSpPr>
            <p:cNvPr id="91" name="Freeform 41"/>
            <p:cNvSpPr>
              <a:spLocks noChangeArrowheads="1"/>
            </p:cNvSpPr>
            <p:nvPr/>
          </p:nvSpPr>
          <p:spPr bwMode="auto">
            <a:xfrm>
              <a:off x="4852988" y="3679825"/>
              <a:ext cx="157162" cy="158750"/>
            </a:xfrm>
            <a:custGeom>
              <a:avLst/>
              <a:gdLst>
                <a:gd name="T0" fmla="*/ 187 w 438"/>
                <a:gd name="T1" fmla="*/ 0 h 439"/>
                <a:gd name="T2" fmla="*/ 187 w 438"/>
                <a:gd name="T3" fmla="*/ 0 h 439"/>
                <a:gd name="T4" fmla="*/ 406 w 438"/>
                <a:gd name="T5" fmla="*/ 156 h 439"/>
                <a:gd name="T6" fmla="*/ 250 w 438"/>
                <a:gd name="T7" fmla="*/ 406 h 439"/>
                <a:gd name="T8" fmla="*/ 31 w 438"/>
                <a:gd name="T9" fmla="*/ 250 h 439"/>
                <a:gd name="T10" fmla="*/ 187 w 438"/>
                <a:gd name="T11" fmla="*/ 0 h 439"/>
              </a:gdLst>
              <a:ahLst/>
              <a:cxnLst>
                <a:cxn ang="0">
                  <a:pos x="T0" y="T1"/>
                </a:cxn>
                <a:cxn ang="0">
                  <a:pos x="T2" y="T3"/>
                </a:cxn>
                <a:cxn ang="0">
                  <a:pos x="T4" y="T5"/>
                </a:cxn>
                <a:cxn ang="0">
                  <a:pos x="T6" y="T7"/>
                </a:cxn>
                <a:cxn ang="0">
                  <a:pos x="T8" y="T9"/>
                </a:cxn>
                <a:cxn ang="0">
                  <a:pos x="T10" y="T11"/>
                </a:cxn>
              </a:cxnLst>
              <a:rect l="0" t="0" r="r" b="b"/>
              <a:pathLst>
                <a:path w="438" h="439">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grpFill/>
            <a:ln>
              <a:noFill/>
            </a:ln>
            <a:effectLst/>
          </p:spPr>
          <p:txBody>
            <a:bodyPr wrap="none" anchor="ctr"/>
            <a:lstStyle/>
            <a:p>
              <a:endParaRPr lang="en-US" dirty="0">
                <a:latin typeface="Open Sans Light"/>
              </a:endParaRPr>
            </a:p>
          </p:txBody>
        </p:sp>
        <p:sp>
          <p:nvSpPr>
            <p:cNvPr id="92" name="Freeform 42"/>
            <p:cNvSpPr>
              <a:spLocks noChangeArrowheads="1"/>
            </p:cNvSpPr>
            <p:nvPr/>
          </p:nvSpPr>
          <p:spPr bwMode="auto">
            <a:xfrm>
              <a:off x="6383338" y="4703763"/>
              <a:ext cx="157162" cy="146050"/>
            </a:xfrm>
            <a:custGeom>
              <a:avLst/>
              <a:gdLst>
                <a:gd name="T0" fmla="*/ 406 w 438"/>
                <a:gd name="T1" fmla="*/ 156 h 407"/>
                <a:gd name="T2" fmla="*/ 406 w 438"/>
                <a:gd name="T3" fmla="*/ 156 h 407"/>
                <a:gd name="T4" fmla="*/ 250 w 438"/>
                <a:gd name="T5" fmla="*/ 406 h 407"/>
                <a:gd name="T6" fmla="*/ 31 w 438"/>
                <a:gd name="T7" fmla="*/ 250 h 407"/>
                <a:gd name="T8" fmla="*/ 187 w 438"/>
                <a:gd name="T9" fmla="*/ 0 h 407"/>
                <a:gd name="T10" fmla="*/ 406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grpFill/>
            <a:ln>
              <a:noFill/>
            </a:ln>
            <a:effectLst/>
          </p:spPr>
          <p:txBody>
            <a:bodyPr wrap="none" anchor="ctr"/>
            <a:lstStyle/>
            <a:p>
              <a:endParaRPr lang="en-US" dirty="0">
                <a:latin typeface="Open Sans Light"/>
              </a:endParaRPr>
            </a:p>
          </p:txBody>
        </p:sp>
        <p:sp>
          <p:nvSpPr>
            <p:cNvPr id="93" name="Freeform 43"/>
            <p:cNvSpPr>
              <a:spLocks noChangeArrowheads="1"/>
            </p:cNvSpPr>
            <p:nvPr/>
          </p:nvSpPr>
          <p:spPr bwMode="auto">
            <a:xfrm>
              <a:off x="5821363" y="3870325"/>
              <a:ext cx="169862" cy="158750"/>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grpFill/>
            <a:ln>
              <a:noFill/>
            </a:ln>
            <a:effectLst/>
          </p:spPr>
          <p:txBody>
            <a:bodyPr wrap="none" anchor="ctr"/>
            <a:lstStyle/>
            <a:p>
              <a:endParaRPr lang="en-US" dirty="0">
                <a:latin typeface="Open Sans Light"/>
              </a:endParaRPr>
            </a:p>
          </p:txBody>
        </p:sp>
        <p:sp>
          <p:nvSpPr>
            <p:cNvPr id="94" name="Freeform 44"/>
            <p:cNvSpPr>
              <a:spLocks noChangeArrowheads="1"/>
            </p:cNvSpPr>
            <p:nvPr/>
          </p:nvSpPr>
          <p:spPr bwMode="auto">
            <a:xfrm>
              <a:off x="4021138" y="4230688"/>
              <a:ext cx="169862" cy="158750"/>
            </a:xfrm>
            <a:custGeom>
              <a:avLst/>
              <a:gdLst>
                <a:gd name="T0" fmla="*/ 407 w 470"/>
                <a:gd name="T1" fmla="*/ 313 h 439"/>
                <a:gd name="T2" fmla="*/ 407 w 470"/>
                <a:gd name="T3" fmla="*/ 313 h 439"/>
                <a:gd name="T4" fmla="*/ 125 w 470"/>
                <a:gd name="T5" fmla="*/ 375 h 439"/>
                <a:gd name="T6" fmla="*/ 63 w 470"/>
                <a:gd name="T7" fmla="*/ 94 h 439"/>
                <a:gd name="T8" fmla="*/ 344 w 470"/>
                <a:gd name="T9" fmla="*/ 63 h 439"/>
                <a:gd name="T10" fmla="*/ 407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grpFill/>
            <a:ln>
              <a:noFill/>
            </a:ln>
            <a:effectLst/>
          </p:spPr>
          <p:txBody>
            <a:bodyPr wrap="none" anchor="ctr"/>
            <a:lstStyle/>
            <a:p>
              <a:endParaRPr lang="en-US" dirty="0">
                <a:latin typeface="Open Sans Light"/>
              </a:endParaRPr>
            </a:p>
          </p:txBody>
        </p:sp>
        <p:sp>
          <p:nvSpPr>
            <p:cNvPr id="95" name="Freeform 45"/>
            <p:cNvSpPr>
              <a:spLocks noChangeArrowheads="1"/>
            </p:cNvSpPr>
            <p:nvPr/>
          </p:nvSpPr>
          <p:spPr bwMode="auto">
            <a:xfrm>
              <a:off x="6180138" y="5670550"/>
              <a:ext cx="169862" cy="169863"/>
            </a:xfrm>
            <a:custGeom>
              <a:avLst/>
              <a:gdLst>
                <a:gd name="T0" fmla="*/ 407 w 470"/>
                <a:gd name="T1" fmla="*/ 344 h 470"/>
                <a:gd name="T2" fmla="*/ 407 w 470"/>
                <a:gd name="T3" fmla="*/ 344 h 470"/>
                <a:gd name="T4" fmla="*/ 125 w 470"/>
                <a:gd name="T5" fmla="*/ 407 h 470"/>
                <a:gd name="T6" fmla="*/ 63 w 470"/>
                <a:gd name="T7" fmla="*/ 125 h 470"/>
                <a:gd name="T8" fmla="*/ 344 w 470"/>
                <a:gd name="T9" fmla="*/ 63 h 470"/>
                <a:gd name="T10" fmla="*/ 407 w 470"/>
                <a:gd name="T11" fmla="*/ 344 h 470"/>
              </a:gdLst>
              <a:ahLst/>
              <a:cxnLst>
                <a:cxn ang="0">
                  <a:pos x="T0" y="T1"/>
                </a:cxn>
                <a:cxn ang="0">
                  <a:pos x="T2" y="T3"/>
                </a:cxn>
                <a:cxn ang="0">
                  <a:pos x="T4" y="T5"/>
                </a:cxn>
                <a:cxn ang="0">
                  <a:pos x="T6" y="T7"/>
                </a:cxn>
                <a:cxn ang="0">
                  <a:pos x="T8" y="T9"/>
                </a:cxn>
                <a:cxn ang="0">
                  <a:pos x="T10" y="T11"/>
                </a:cxn>
              </a:cxnLst>
              <a:rect l="0" t="0" r="r" b="b"/>
              <a:pathLst>
                <a:path w="470" h="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grpFill/>
            <a:ln>
              <a:noFill/>
            </a:ln>
            <a:effectLst/>
          </p:spPr>
          <p:txBody>
            <a:bodyPr wrap="none" anchor="ctr"/>
            <a:lstStyle/>
            <a:p>
              <a:endParaRPr lang="en-US" dirty="0">
                <a:latin typeface="Open Sans Light"/>
              </a:endParaRPr>
            </a:p>
          </p:txBody>
        </p:sp>
        <p:sp>
          <p:nvSpPr>
            <p:cNvPr id="96" name="Freeform 46"/>
            <p:cNvSpPr>
              <a:spLocks noChangeArrowheads="1"/>
            </p:cNvSpPr>
            <p:nvPr/>
          </p:nvSpPr>
          <p:spPr bwMode="auto">
            <a:xfrm>
              <a:off x="5359400" y="3679825"/>
              <a:ext cx="158750" cy="158750"/>
            </a:xfrm>
            <a:custGeom>
              <a:avLst/>
              <a:gdLst>
                <a:gd name="T0" fmla="*/ 250 w 439"/>
                <a:gd name="T1" fmla="*/ 0 h 439"/>
                <a:gd name="T2" fmla="*/ 250 w 439"/>
                <a:gd name="T3" fmla="*/ 0 h 439"/>
                <a:gd name="T4" fmla="*/ 406 w 439"/>
                <a:gd name="T5" fmla="*/ 250 h 439"/>
                <a:gd name="T6" fmla="*/ 188 w 439"/>
                <a:gd name="T7" fmla="*/ 406 h 439"/>
                <a:gd name="T8" fmla="*/ 31 w 439"/>
                <a:gd name="T9" fmla="*/ 156 h 439"/>
                <a:gd name="T10" fmla="*/ 250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grpFill/>
            <a:ln>
              <a:noFill/>
            </a:ln>
            <a:effectLst/>
          </p:spPr>
          <p:txBody>
            <a:bodyPr wrap="none" anchor="ctr"/>
            <a:lstStyle/>
            <a:p>
              <a:endParaRPr lang="en-US" dirty="0">
                <a:latin typeface="Open Sans Light"/>
              </a:endParaRPr>
            </a:p>
          </p:txBody>
        </p:sp>
        <p:sp>
          <p:nvSpPr>
            <p:cNvPr id="97" name="Freeform 47"/>
            <p:cNvSpPr>
              <a:spLocks noChangeArrowheads="1"/>
            </p:cNvSpPr>
            <p:nvPr/>
          </p:nvSpPr>
          <p:spPr bwMode="auto">
            <a:xfrm>
              <a:off x="3830638" y="4703763"/>
              <a:ext cx="157162" cy="146050"/>
            </a:xfrm>
            <a:custGeom>
              <a:avLst/>
              <a:gdLst>
                <a:gd name="T0" fmla="*/ 405 w 438"/>
                <a:gd name="T1" fmla="*/ 250 h 407"/>
                <a:gd name="T2" fmla="*/ 405 w 438"/>
                <a:gd name="T3" fmla="*/ 250 h 407"/>
                <a:gd name="T4" fmla="*/ 187 w 438"/>
                <a:gd name="T5" fmla="*/ 406 h 407"/>
                <a:gd name="T6" fmla="*/ 31 w 438"/>
                <a:gd name="T7" fmla="*/ 156 h 407"/>
                <a:gd name="T8" fmla="*/ 249 w 438"/>
                <a:gd name="T9" fmla="*/ 0 h 407"/>
                <a:gd name="T10" fmla="*/ 405 w 438"/>
                <a:gd name="T11" fmla="*/ 250 h 407"/>
              </a:gdLst>
              <a:ahLst/>
              <a:cxnLst>
                <a:cxn ang="0">
                  <a:pos x="T0" y="T1"/>
                </a:cxn>
                <a:cxn ang="0">
                  <a:pos x="T2" y="T3"/>
                </a:cxn>
                <a:cxn ang="0">
                  <a:pos x="T4" y="T5"/>
                </a:cxn>
                <a:cxn ang="0">
                  <a:pos x="T6" y="T7"/>
                </a:cxn>
                <a:cxn ang="0">
                  <a:pos x="T8" y="T9"/>
                </a:cxn>
                <a:cxn ang="0">
                  <a:pos x="T10" y="T11"/>
                </a:cxn>
              </a:cxnLst>
              <a:rect l="0" t="0" r="r" b="b"/>
              <a:pathLst>
                <a:path w="438" h="407">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grpFill/>
            <a:ln>
              <a:noFill/>
            </a:ln>
            <a:effectLst/>
          </p:spPr>
          <p:txBody>
            <a:bodyPr wrap="none" anchor="ctr"/>
            <a:lstStyle/>
            <a:p>
              <a:endParaRPr lang="en-US" dirty="0">
                <a:latin typeface="Open Sans Light"/>
              </a:endParaRPr>
            </a:p>
          </p:txBody>
        </p:sp>
        <p:sp>
          <p:nvSpPr>
            <p:cNvPr id="98" name="Freeform 48"/>
            <p:cNvSpPr>
              <a:spLocks noChangeArrowheads="1"/>
            </p:cNvSpPr>
            <p:nvPr/>
          </p:nvSpPr>
          <p:spPr bwMode="auto">
            <a:xfrm>
              <a:off x="6383338" y="5208588"/>
              <a:ext cx="157162" cy="158750"/>
            </a:xfrm>
            <a:custGeom>
              <a:avLst/>
              <a:gdLst>
                <a:gd name="T0" fmla="*/ 406 w 438"/>
                <a:gd name="T1" fmla="*/ 250 h 439"/>
                <a:gd name="T2" fmla="*/ 406 w 438"/>
                <a:gd name="T3" fmla="*/ 250 h 439"/>
                <a:gd name="T4" fmla="*/ 187 w 438"/>
                <a:gd name="T5" fmla="*/ 406 h 439"/>
                <a:gd name="T6" fmla="*/ 31 w 438"/>
                <a:gd name="T7" fmla="*/ 156 h 439"/>
                <a:gd name="T8" fmla="*/ 250 w 438"/>
                <a:gd name="T9" fmla="*/ 0 h 439"/>
                <a:gd name="T10" fmla="*/ 406 w 438"/>
                <a:gd name="T11" fmla="*/ 250 h 439"/>
              </a:gdLst>
              <a:ahLst/>
              <a:cxnLst>
                <a:cxn ang="0">
                  <a:pos x="T0" y="T1"/>
                </a:cxn>
                <a:cxn ang="0">
                  <a:pos x="T2" y="T3"/>
                </a:cxn>
                <a:cxn ang="0">
                  <a:pos x="T4" y="T5"/>
                </a:cxn>
                <a:cxn ang="0">
                  <a:pos x="T6" y="T7"/>
                </a:cxn>
                <a:cxn ang="0">
                  <a:pos x="T8" y="T9"/>
                </a:cxn>
                <a:cxn ang="0">
                  <a:pos x="T10" y="T11"/>
                </a:cxn>
              </a:cxnLst>
              <a:rect l="0" t="0" r="r" b="b"/>
              <a:pathLst>
                <a:path w="438" h="439">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grpFill/>
            <a:ln>
              <a:noFill/>
            </a:ln>
            <a:effectLst/>
          </p:spPr>
          <p:txBody>
            <a:bodyPr wrap="none" anchor="ctr"/>
            <a:lstStyle/>
            <a:p>
              <a:endParaRPr lang="en-US" dirty="0">
                <a:latin typeface="Open Sans Light"/>
              </a:endParaRPr>
            </a:p>
          </p:txBody>
        </p:sp>
        <p:sp>
          <p:nvSpPr>
            <p:cNvPr id="99" name="Freeform 49"/>
            <p:cNvSpPr>
              <a:spLocks noChangeArrowheads="1"/>
            </p:cNvSpPr>
            <p:nvPr/>
          </p:nvSpPr>
          <p:spPr bwMode="auto">
            <a:xfrm>
              <a:off x="6180138" y="4230688"/>
              <a:ext cx="169862" cy="158750"/>
            </a:xfrm>
            <a:custGeom>
              <a:avLst/>
              <a:gdLst>
                <a:gd name="T0" fmla="*/ 407 w 470"/>
                <a:gd name="T1" fmla="*/ 94 h 439"/>
                <a:gd name="T2" fmla="*/ 407 w 470"/>
                <a:gd name="T3" fmla="*/ 94 h 439"/>
                <a:gd name="T4" fmla="*/ 344 w 470"/>
                <a:gd name="T5" fmla="*/ 375 h 439"/>
                <a:gd name="T6" fmla="*/ 63 w 470"/>
                <a:gd name="T7" fmla="*/ 313 h 439"/>
                <a:gd name="T8" fmla="*/ 125 w 470"/>
                <a:gd name="T9" fmla="*/ 63 h 439"/>
                <a:gd name="T10" fmla="*/ 407 w 470"/>
                <a:gd name="T11" fmla="*/ 94 h 439"/>
              </a:gdLst>
              <a:ahLst/>
              <a:cxnLst>
                <a:cxn ang="0">
                  <a:pos x="T0" y="T1"/>
                </a:cxn>
                <a:cxn ang="0">
                  <a:pos x="T2" y="T3"/>
                </a:cxn>
                <a:cxn ang="0">
                  <a:pos x="T4" y="T5"/>
                </a:cxn>
                <a:cxn ang="0">
                  <a:pos x="T6" y="T7"/>
                </a:cxn>
                <a:cxn ang="0">
                  <a:pos x="T8" y="T9"/>
                </a:cxn>
                <a:cxn ang="0">
                  <a:pos x="T10" y="T11"/>
                </a:cxn>
              </a:cxnLst>
              <a:rect l="0" t="0" r="r" b="b"/>
              <a:pathLst>
                <a:path w="470" h="439">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grpFill/>
            <a:ln>
              <a:noFill/>
            </a:ln>
            <a:effectLst/>
          </p:spPr>
          <p:txBody>
            <a:bodyPr wrap="none" anchor="ctr"/>
            <a:lstStyle/>
            <a:p>
              <a:endParaRPr lang="en-US" dirty="0">
                <a:latin typeface="Open Sans Light"/>
              </a:endParaRPr>
            </a:p>
          </p:txBody>
        </p:sp>
        <p:sp>
          <p:nvSpPr>
            <p:cNvPr id="100" name="Freeform 50"/>
            <p:cNvSpPr>
              <a:spLocks noChangeArrowheads="1"/>
            </p:cNvSpPr>
            <p:nvPr/>
          </p:nvSpPr>
          <p:spPr bwMode="auto">
            <a:xfrm>
              <a:off x="4381500" y="3870325"/>
              <a:ext cx="158750" cy="158750"/>
            </a:xfrm>
            <a:custGeom>
              <a:avLst/>
              <a:gdLst>
                <a:gd name="T0" fmla="*/ 344 w 439"/>
                <a:gd name="T1" fmla="*/ 375 h 439"/>
                <a:gd name="T2" fmla="*/ 344 w 439"/>
                <a:gd name="T3" fmla="*/ 375 h 439"/>
                <a:gd name="T4" fmla="*/ 63 w 439"/>
                <a:gd name="T5" fmla="*/ 313 h 439"/>
                <a:gd name="T6" fmla="*/ 125 w 439"/>
                <a:gd name="T7" fmla="*/ 63 h 439"/>
                <a:gd name="T8" fmla="*/ 407 w 439"/>
                <a:gd name="T9" fmla="*/ 94 h 439"/>
                <a:gd name="T10" fmla="*/ 344 w 439"/>
                <a:gd name="T11" fmla="*/ 375 h 439"/>
              </a:gdLst>
              <a:ahLst/>
              <a:cxnLst>
                <a:cxn ang="0">
                  <a:pos x="T0" y="T1"/>
                </a:cxn>
                <a:cxn ang="0">
                  <a:pos x="T2" y="T3"/>
                </a:cxn>
                <a:cxn ang="0">
                  <a:pos x="T4" y="T5"/>
                </a:cxn>
                <a:cxn ang="0">
                  <a:pos x="T6" y="T7"/>
                </a:cxn>
                <a:cxn ang="0">
                  <a:pos x="T8" y="T9"/>
                </a:cxn>
                <a:cxn ang="0">
                  <a:pos x="T10" y="T11"/>
                </a:cxn>
              </a:cxnLst>
              <a:rect l="0" t="0" r="r" b="b"/>
              <a:pathLst>
                <a:path w="439" h="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grpFill/>
            <a:ln>
              <a:noFill/>
            </a:ln>
            <a:effectLst/>
          </p:spPr>
          <p:txBody>
            <a:bodyPr wrap="none" anchor="ctr"/>
            <a:lstStyle/>
            <a:p>
              <a:endParaRPr lang="en-US" dirty="0">
                <a:latin typeface="Open Sans Light"/>
              </a:endParaRPr>
            </a:p>
          </p:txBody>
        </p:sp>
        <p:sp>
          <p:nvSpPr>
            <p:cNvPr id="101" name="Freeform 51"/>
            <p:cNvSpPr>
              <a:spLocks noChangeArrowheads="1"/>
            </p:cNvSpPr>
            <p:nvPr/>
          </p:nvSpPr>
          <p:spPr bwMode="auto">
            <a:xfrm>
              <a:off x="5821363" y="6029325"/>
              <a:ext cx="169862" cy="169863"/>
            </a:xfrm>
            <a:custGeom>
              <a:avLst/>
              <a:gdLst>
                <a:gd name="T0" fmla="*/ 344 w 470"/>
                <a:gd name="T1" fmla="*/ 407 h 470"/>
                <a:gd name="T2" fmla="*/ 344 w 470"/>
                <a:gd name="T3" fmla="*/ 407 h 470"/>
                <a:gd name="T4" fmla="*/ 63 w 470"/>
                <a:gd name="T5" fmla="*/ 344 h 470"/>
                <a:gd name="T6" fmla="*/ 125 w 470"/>
                <a:gd name="T7" fmla="*/ 63 h 470"/>
                <a:gd name="T8" fmla="*/ 407 w 470"/>
                <a:gd name="T9" fmla="*/ 125 h 470"/>
                <a:gd name="T10" fmla="*/ 344 w 470"/>
                <a:gd name="T11" fmla="*/ 407 h 470"/>
              </a:gdLst>
              <a:ahLst/>
              <a:cxnLst>
                <a:cxn ang="0">
                  <a:pos x="T0" y="T1"/>
                </a:cxn>
                <a:cxn ang="0">
                  <a:pos x="T2" y="T3"/>
                </a:cxn>
                <a:cxn ang="0">
                  <a:pos x="T4" y="T5"/>
                </a:cxn>
                <a:cxn ang="0">
                  <a:pos x="T6" y="T7"/>
                </a:cxn>
                <a:cxn ang="0">
                  <a:pos x="T8" y="T9"/>
                </a:cxn>
                <a:cxn ang="0">
                  <a:pos x="T10" y="T11"/>
                </a:cxn>
              </a:cxnLst>
              <a:rect l="0" t="0" r="r" b="b"/>
              <a:pathLst>
                <a:path w="470" h="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grpFill/>
            <a:ln>
              <a:noFill/>
            </a:ln>
            <a:effectLst/>
          </p:spPr>
          <p:txBody>
            <a:bodyPr wrap="none" anchor="ctr"/>
            <a:lstStyle/>
            <a:p>
              <a:endParaRPr lang="en-US" dirty="0">
                <a:latin typeface="Open Sans Light"/>
              </a:endParaRPr>
            </a:p>
          </p:txBody>
        </p:sp>
      </p:grpSp>
      <p:sp>
        <p:nvSpPr>
          <p:cNvPr id="20" name="Oval 140"/>
          <p:cNvSpPr/>
          <p:nvPr/>
        </p:nvSpPr>
        <p:spPr>
          <a:xfrm>
            <a:off x="8479967" y="4971577"/>
            <a:ext cx="805457" cy="8053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21" name="Oval 146"/>
          <p:cNvSpPr/>
          <p:nvPr/>
        </p:nvSpPr>
        <p:spPr>
          <a:xfrm>
            <a:off x="7557262" y="2365829"/>
            <a:ext cx="805457" cy="8053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lumOff val="25000"/>
                </a:schemeClr>
              </a:solidFill>
              <a:latin typeface="Open Sans Light"/>
            </a:endParaRPr>
          </a:p>
        </p:txBody>
      </p:sp>
      <p:grpSp>
        <p:nvGrpSpPr>
          <p:cNvPr id="22" name="Group 4698"/>
          <p:cNvGrpSpPr/>
          <p:nvPr/>
        </p:nvGrpSpPr>
        <p:grpSpPr bwMode="auto">
          <a:xfrm>
            <a:off x="7740361" y="2505421"/>
            <a:ext cx="498680" cy="488604"/>
            <a:chOff x="5427663" y="4046537"/>
            <a:chExt cx="395287" cy="387350"/>
          </a:xfrm>
          <a:solidFill>
            <a:srgbClr val="86B9D6"/>
          </a:solidFill>
        </p:grpSpPr>
        <p:sp>
          <p:nvSpPr>
            <p:cNvPr id="40"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41"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42"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43"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44"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45"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46"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47"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48"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49"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sp>
          <p:nvSpPr>
            <p:cNvPr id="50"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solidFill>
                  <a:schemeClr val="tx1">
                    <a:lumMod val="75000"/>
                    <a:lumOff val="25000"/>
                  </a:schemeClr>
                </a:solidFill>
                <a:latin typeface="Open Sans Light"/>
              </a:endParaRPr>
            </a:p>
          </p:txBody>
        </p:sp>
      </p:grpSp>
      <p:grpSp>
        <p:nvGrpSpPr>
          <p:cNvPr id="23" name="Group 4681"/>
          <p:cNvGrpSpPr/>
          <p:nvPr/>
        </p:nvGrpSpPr>
        <p:grpSpPr bwMode="auto">
          <a:xfrm>
            <a:off x="8695345" y="5110618"/>
            <a:ext cx="407373" cy="533729"/>
            <a:chOff x="4576763" y="2300287"/>
            <a:chExt cx="276225" cy="361950"/>
          </a:xfrm>
          <a:solidFill>
            <a:srgbClr val="86B9D6"/>
          </a:solidFill>
        </p:grpSpPr>
        <p:sp>
          <p:nvSpPr>
            <p:cNvPr id="28"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a:defRPr/>
              </a:pPr>
              <a:endParaRPr lang="en-US" dirty="0">
                <a:latin typeface="Open Sans Light"/>
              </a:endParaRPr>
            </a:p>
          </p:txBody>
        </p:sp>
        <p:sp>
          <p:nvSpPr>
            <p:cNvPr id="29"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a:defRPr/>
              </a:pPr>
              <a:endParaRPr lang="en-US" dirty="0">
                <a:latin typeface="Open Sans Light"/>
              </a:endParaRPr>
            </a:p>
          </p:txBody>
        </p:sp>
        <p:sp>
          <p:nvSpPr>
            <p:cNvPr id="30"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31"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a:defRPr/>
              </a:pPr>
              <a:endParaRPr lang="en-US" dirty="0">
                <a:latin typeface="Open Sans Light"/>
              </a:endParaRPr>
            </a:p>
          </p:txBody>
        </p:sp>
        <p:sp>
          <p:nvSpPr>
            <p:cNvPr id="34"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a:defRPr/>
              </a:pPr>
              <a:endParaRPr lang="en-US" dirty="0">
                <a:latin typeface="Open Sans Light"/>
              </a:endParaRPr>
            </a:p>
          </p:txBody>
        </p:sp>
        <p:sp>
          <p:nvSpPr>
            <p:cNvPr id="35"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36"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a:defRPr/>
              </a:pPr>
              <a:endParaRPr lang="en-US" dirty="0">
                <a:latin typeface="Open Sans Light"/>
              </a:endParaRPr>
            </a:p>
          </p:txBody>
        </p:sp>
        <p:sp>
          <p:nvSpPr>
            <p:cNvPr id="37"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a:defRPr/>
              </a:pPr>
              <a:endParaRPr lang="en-US" dirty="0">
                <a:latin typeface="Open Sans Light"/>
              </a:endParaRPr>
            </a:p>
          </p:txBody>
        </p:sp>
        <p:sp>
          <p:nvSpPr>
            <p:cNvPr id="38"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a:defRPr/>
              </a:pPr>
              <a:endParaRPr lang="en-US" dirty="0">
                <a:latin typeface="Open Sans Light"/>
              </a:endParaRPr>
            </a:p>
          </p:txBody>
        </p:sp>
        <p:sp>
          <p:nvSpPr>
            <p:cNvPr id="39"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grpSp>
      <p:sp>
        <p:nvSpPr>
          <p:cNvPr id="24" name="文本框 23"/>
          <p:cNvSpPr txBox="1"/>
          <p:nvPr/>
        </p:nvSpPr>
        <p:spPr>
          <a:xfrm>
            <a:off x="6457346" y="3869471"/>
            <a:ext cx="1457470"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457347" y="3578001"/>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924619" y="3869471"/>
            <a:ext cx="1457470"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924620" y="3578001"/>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098744" y="3874905"/>
            <a:ext cx="388540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098744" y="2734893"/>
            <a:ext cx="2374316"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098745" y="3073447"/>
            <a:ext cx="3733244"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a:off x="0" y="8993"/>
            <a:ext cx="2859316" cy="1631122"/>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587085" y="5482771"/>
            <a:ext cx="3207657" cy="1553029"/>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8408" t="41481" r="55715"/>
          <a:stretch>
            <a:fillRect/>
          </a:stretch>
        </p:blipFill>
        <p:spPr>
          <a:xfrm>
            <a:off x="-65842" y="2921000"/>
            <a:ext cx="1640114" cy="4013200"/>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flipH="1">
            <a:off x="9332684" y="8993"/>
            <a:ext cx="2859316" cy="1631122"/>
          </a:xfrm>
          <a:prstGeom prst="rect">
            <a:avLst/>
          </a:prstGeom>
        </p:spPr>
      </p:pic>
      <p:sp>
        <p:nvSpPr>
          <p:cNvPr id="12" name="矩形 11"/>
          <p:cNvSpPr/>
          <p:nvPr/>
        </p:nvSpPr>
        <p:spPr>
          <a:xfrm>
            <a:off x="2466997" y="1475336"/>
            <a:ext cx="7330146" cy="3907328"/>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4000" r="4093" b="82857"/>
          <a:stretch>
            <a:fillRect/>
          </a:stretch>
        </p:blipFill>
        <p:spPr>
          <a:xfrm>
            <a:off x="9173028" y="955176"/>
            <a:ext cx="1136120" cy="1333707"/>
          </a:xfrm>
          <a:prstGeom prst="rect">
            <a:avLst/>
          </a:pr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10033376" y="5482771"/>
            <a:ext cx="3207657" cy="1553029"/>
          </a:xfrm>
          <a:prstGeom prst="rect">
            <a:avLst/>
          </a:prstGeom>
        </p:spPr>
      </p:pic>
      <p:grpSp>
        <p:nvGrpSpPr>
          <p:cNvPr id="14" name="组合 13"/>
          <p:cNvGrpSpPr/>
          <p:nvPr/>
        </p:nvGrpSpPr>
        <p:grpSpPr>
          <a:xfrm>
            <a:off x="4973982" y="1714712"/>
            <a:ext cx="2232828" cy="2151530"/>
            <a:chOff x="7419483" y="1702608"/>
            <a:chExt cx="2232828" cy="2151530"/>
          </a:xfrm>
        </p:grpSpPr>
        <p:sp>
          <p:nvSpPr>
            <p:cNvPr id="15" name="文本框 14"/>
            <p:cNvSpPr txBox="1"/>
            <p:nvPr/>
          </p:nvSpPr>
          <p:spPr>
            <a:xfrm>
              <a:off x="7419483" y="2327935"/>
              <a:ext cx="1358263" cy="1107996"/>
            </a:xfrm>
            <a:prstGeom prst="rect">
              <a:avLst/>
            </a:prstGeom>
            <a:noFill/>
            <a:ln>
              <a:noFill/>
            </a:ln>
          </p:spPr>
          <p:txBody>
            <a:bodyPr wrap="square" rtlCol="0">
              <a:spAutoFit/>
            </a:bodyPr>
            <a:lstStyle/>
            <a:p>
              <a:pPr algn="ctr"/>
              <a:r>
                <a:rPr lang="en-US" altLang="zh-CN" sz="6600" dirty="0" smtClean="0">
                  <a:solidFill>
                    <a:srgbClr val="86B9D6"/>
                  </a:solidFill>
                  <a:latin typeface="Road Rage" pitchFamily="50" charset="0"/>
                  <a:ea typeface="禹卫书法行书简体" panose="02000603000000000000" pitchFamily="2" charset="-122"/>
                </a:rPr>
                <a:t>o4</a:t>
              </a:r>
              <a:endParaRPr lang="zh-CN" altLang="en-US" sz="6600" dirty="0">
                <a:solidFill>
                  <a:srgbClr val="86B9D6"/>
                </a:solidFill>
                <a:latin typeface="Road Rage" pitchFamily="50" charset="0"/>
                <a:ea typeface="禹卫书法行书简体" panose="02000603000000000000" pitchFamily="2" charset="-122"/>
              </a:endParaRPr>
            </a:p>
          </p:txBody>
        </p:sp>
        <p:sp>
          <p:nvSpPr>
            <p:cNvPr id="16" name="文本框 15"/>
            <p:cNvSpPr txBox="1"/>
            <p:nvPr/>
          </p:nvSpPr>
          <p:spPr>
            <a:xfrm>
              <a:off x="8294048" y="2858076"/>
              <a:ext cx="1358263" cy="369332"/>
            </a:xfrm>
            <a:prstGeom prst="rect">
              <a:avLst/>
            </a:prstGeom>
            <a:noFill/>
            <a:ln>
              <a:noFill/>
            </a:ln>
          </p:spPr>
          <p:txBody>
            <a:bodyPr wrap="square" rtlCol="0">
              <a:spAutoFit/>
            </a:bodyPr>
            <a:lstStyle/>
            <a:p>
              <a:pPr algn="ctr"/>
              <a:r>
                <a:rPr lang="en-US" altLang="zh-CN" dirty="0" smtClean="0">
                  <a:solidFill>
                    <a:srgbClr val="86B9D6"/>
                  </a:solidFill>
                  <a:latin typeface="微软雅黑" panose="020B0503020204020204" pitchFamily="34" charset="-122"/>
                  <a:ea typeface="微软雅黑" panose="020B0503020204020204" pitchFamily="34" charset="-122"/>
                </a:rPr>
                <a:t>reply</a:t>
              </a:r>
              <a:endParaRPr lang="zh-CN" altLang="en-US" dirty="0">
                <a:solidFill>
                  <a:srgbClr val="86B9D6"/>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462576" y="1702608"/>
              <a:ext cx="2151529" cy="2151530"/>
              <a:chOff x="7462576" y="1702608"/>
              <a:chExt cx="2151529" cy="2151530"/>
            </a:xfrm>
          </p:grpSpPr>
          <p:sp>
            <p:nvSpPr>
              <p:cNvPr id="18" name="矩形 17"/>
              <p:cNvSpPr/>
              <p:nvPr/>
            </p:nvSpPr>
            <p:spPr>
              <a:xfrm>
                <a:off x="7462576" y="1702608"/>
                <a:ext cx="2151529" cy="2151530"/>
              </a:xfrm>
              <a:prstGeom prst="rect">
                <a:avLst/>
              </a:prstGeom>
              <a:noFill/>
              <a:ln w="38100">
                <a:solidFill>
                  <a:srgbClr val="86B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6B9D6"/>
                  </a:solidFill>
                </a:endParaRPr>
              </a:p>
            </p:txBody>
          </p:sp>
          <p:cxnSp>
            <p:nvCxnSpPr>
              <p:cNvPr id="23" name="直接连接符 22"/>
              <p:cNvCxnSpPr>
                <a:stCxn id="15" idx="0"/>
              </p:cNvCxnSpPr>
              <p:nvPr/>
            </p:nvCxnSpPr>
            <p:spPr>
              <a:xfrm flipV="1">
                <a:off x="8098615" y="2033811"/>
                <a:ext cx="1" cy="29412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098614" y="2043581"/>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48751" y="2033809"/>
                <a:ext cx="0" cy="921227"/>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948751" y="3224408"/>
                <a:ext cx="0" cy="298529"/>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8098614" y="3513165"/>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5" idx="2"/>
              </p:cNvCxnSpPr>
              <p:nvPr/>
            </p:nvCxnSpPr>
            <p:spPr>
              <a:xfrm flipV="1">
                <a:off x="8098614" y="3319841"/>
                <a:ext cx="1" cy="20310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grpSp>
      </p:grpSp>
      <p:sp>
        <p:nvSpPr>
          <p:cNvPr id="31" name="文本框 30"/>
          <p:cNvSpPr txBox="1"/>
          <p:nvPr/>
        </p:nvSpPr>
        <p:spPr>
          <a:xfrm>
            <a:off x="3610917" y="3996469"/>
            <a:ext cx="4959929" cy="646331"/>
          </a:xfrm>
          <a:prstGeom prst="rect">
            <a:avLst/>
          </a:prstGeom>
          <a:noFill/>
        </p:spPr>
        <p:txBody>
          <a:bodyPr wrap="square" rtlCol="0">
            <a:spAutoFit/>
          </a:bodyPr>
          <a:lstStyle/>
          <a:p>
            <a:pPr algn="ctr"/>
            <a:r>
              <a:rPr lang="zh-CN" altLang="en-US" sz="3600" b="1" dirty="0">
                <a:solidFill>
                  <a:srgbClr val="86B9D6"/>
                </a:solidFill>
                <a:latin typeface="微软雅黑" panose="020B0503020204020204" pitchFamily="34" charset="-122"/>
                <a:ea typeface="微软雅黑" panose="020B0503020204020204" pitchFamily="34" charset="-122"/>
              </a:rPr>
              <a:t>课题实践的可行性</a:t>
            </a:r>
            <a:endParaRPr lang="en-US" altLang="zh-CN" sz="3600" b="1" dirty="0">
              <a:solidFill>
                <a:srgbClr val="86B9D6"/>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579828" y="4642800"/>
            <a:ext cx="5022106" cy="400110"/>
          </a:xfrm>
          <a:prstGeom prst="snip1Rect">
            <a:avLst>
              <a:gd name="adj" fmla="val 0"/>
            </a:avLst>
          </a:prstGeom>
          <a:noFill/>
          <a:ln w="28575">
            <a:noFill/>
          </a:ln>
        </p:spPr>
        <p:txBody>
          <a:bodyPr wrap="square" rtlCol="0">
            <a:spAutoFit/>
          </a:bodyPr>
          <a:lstStyle/>
          <a:p>
            <a:pPr algn="ctr"/>
            <a:r>
              <a:rPr lang="en-US" altLang="zh-CN" sz="2000" b="1" dirty="0" smtClean="0">
                <a:solidFill>
                  <a:srgbClr val="86B9D6"/>
                </a:solidFill>
                <a:latin typeface="微软雅黑" panose="020B0503020204020204" pitchFamily="34" charset="-122"/>
                <a:ea typeface="微软雅黑" panose="020B0503020204020204" pitchFamily="34" charset="-122"/>
                <a:cs typeface="Arial" panose="020B0604020202020204" pitchFamily="34" charset="0"/>
              </a:rPr>
              <a:t>THE DIFFICULTY OF PRACTICE </a:t>
            </a:r>
            <a:endParaRPr lang="zh-CN" altLang="en-US" sz="2000" b="1" dirty="0">
              <a:solidFill>
                <a:srgbClr val="86B9D6"/>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11" name="文本框 10"/>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04</a:t>
            </a:r>
            <a:endParaRPr lang="zh-CN" altLang="en-US" sz="3200" dirty="0">
              <a:solidFill>
                <a:schemeClr val="tx1">
                  <a:lumMod val="75000"/>
                  <a:lumOff val="25000"/>
                </a:schemeClr>
              </a:solidFill>
            </a:endParaRPr>
          </a:p>
        </p:txBody>
      </p:sp>
      <p:sp>
        <p:nvSpPr>
          <p:cNvPr id="14" name="文本框 13"/>
          <p:cNvSpPr txBox="1"/>
          <p:nvPr/>
        </p:nvSpPr>
        <p:spPr>
          <a:xfrm>
            <a:off x="1425873" y="366733"/>
            <a:ext cx="4959929"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425873" y="715125"/>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0" name="AutoShape 6"/>
          <p:cNvSpPr/>
          <p:nvPr/>
        </p:nvSpPr>
        <p:spPr bwMode="auto">
          <a:xfrm flipH="1">
            <a:off x="7655325" y="3914755"/>
            <a:ext cx="1594316" cy="1592930"/>
          </a:xfrm>
          <a:custGeom>
            <a:avLst/>
            <a:gdLst>
              <a:gd name="T0" fmla="*/ 1826419 w 21600"/>
              <a:gd name="T1" fmla="*/ 1824832 h 21600"/>
              <a:gd name="T2" fmla="*/ 1826419 w 21600"/>
              <a:gd name="T3" fmla="*/ 1824832 h 21600"/>
              <a:gd name="T4" fmla="*/ 1826419 w 21600"/>
              <a:gd name="T5" fmla="*/ 1824832 h 21600"/>
              <a:gd name="T6" fmla="*/ 1826419 w 21600"/>
              <a:gd name="T7" fmla="*/ 1824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06" y="6511"/>
                </a:moveTo>
                <a:cubicBezTo>
                  <a:pt x="5261" y="14770"/>
                  <a:pt x="12461" y="20845"/>
                  <a:pt x="21125" y="21600"/>
                </a:cubicBezTo>
                <a:cubicBezTo>
                  <a:pt x="21600" y="15922"/>
                  <a:pt x="21600" y="15922"/>
                  <a:pt x="21600" y="15922"/>
                </a:cubicBezTo>
                <a:cubicBezTo>
                  <a:pt x="15349" y="15405"/>
                  <a:pt x="10325" y="11117"/>
                  <a:pt x="8545" y="5479"/>
                </a:cubicBezTo>
                <a:cubicBezTo>
                  <a:pt x="11907" y="4844"/>
                  <a:pt x="11907" y="4844"/>
                  <a:pt x="11907" y="4844"/>
                </a:cubicBezTo>
                <a:cubicBezTo>
                  <a:pt x="4826" y="0"/>
                  <a:pt x="4826" y="0"/>
                  <a:pt x="4826" y="0"/>
                </a:cubicBezTo>
                <a:cubicBezTo>
                  <a:pt x="0" y="7107"/>
                  <a:pt x="0" y="7107"/>
                  <a:pt x="0" y="7107"/>
                </a:cubicBezTo>
                <a:lnTo>
                  <a:pt x="3006" y="6511"/>
                </a:lnTo>
                <a:close/>
              </a:path>
            </a:pathLst>
          </a:custGeom>
          <a:solidFill>
            <a:schemeClr val="bg1"/>
          </a:solidFill>
          <a:ln>
            <a:noFill/>
          </a:ln>
          <a:effectLst/>
        </p:spPr>
        <p:txBody>
          <a:bodyPr lIns="22860" tIns="22860" rIns="22860" bIns="22860"/>
          <a:lstStyle/>
          <a:p>
            <a:endParaRPr lang="zh-CN" altLang="en-US" sz="900">
              <a:solidFill>
                <a:schemeClr val="tx1">
                  <a:lumMod val="75000"/>
                  <a:lumOff val="25000"/>
                </a:schemeClr>
              </a:solidFill>
            </a:endParaRPr>
          </a:p>
        </p:txBody>
      </p:sp>
      <p:sp>
        <p:nvSpPr>
          <p:cNvPr id="61" name="AutoShape 7"/>
          <p:cNvSpPr/>
          <p:nvPr/>
        </p:nvSpPr>
        <p:spPr bwMode="auto">
          <a:xfrm flipH="1">
            <a:off x="7699670" y="2107726"/>
            <a:ext cx="1480684" cy="1646281"/>
          </a:xfrm>
          <a:custGeom>
            <a:avLst/>
            <a:gdLst>
              <a:gd name="T0" fmla="*/ 1696244 w 21600"/>
              <a:gd name="T1" fmla="*/ 1885950 h 21600"/>
              <a:gd name="T2" fmla="*/ 1696244 w 21600"/>
              <a:gd name="T3" fmla="*/ 1885950 h 21600"/>
              <a:gd name="T4" fmla="*/ 1696244 w 21600"/>
              <a:gd name="T5" fmla="*/ 1885950 h 21600"/>
              <a:gd name="T6" fmla="*/ 1696244 w 21600"/>
              <a:gd name="T7" fmla="*/ 18859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85" y="2877"/>
                </a:moveTo>
                <a:cubicBezTo>
                  <a:pt x="5836" y="5754"/>
                  <a:pt x="0" y="13197"/>
                  <a:pt x="0" y="21599"/>
                </a:cubicBezTo>
                <a:cubicBezTo>
                  <a:pt x="6049" y="21599"/>
                  <a:pt x="6049" y="21599"/>
                  <a:pt x="6049" y="21599"/>
                </a:cubicBezTo>
                <a:cubicBezTo>
                  <a:pt x="6049" y="15538"/>
                  <a:pt x="10224" y="10320"/>
                  <a:pt x="16104" y="8171"/>
                </a:cubicBezTo>
                <a:cubicBezTo>
                  <a:pt x="17084" y="11356"/>
                  <a:pt x="17084" y="11356"/>
                  <a:pt x="17084" y="11356"/>
                </a:cubicBezTo>
                <a:cubicBezTo>
                  <a:pt x="21599" y="4105"/>
                  <a:pt x="21599" y="4105"/>
                  <a:pt x="21599" y="4105"/>
                </a:cubicBezTo>
                <a:cubicBezTo>
                  <a:pt x="13590" y="0"/>
                  <a:pt x="13590" y="0"/>
                  <a:pt x="13590" y="0"/>
                </a:cubicBezTo>
                <a:lnTo>
                  <a:pt x="14485" y="2877"/>
                </a:lnTo>
                <a:close/>
              </a:path>
            </a:pathLst>
          </a:custGeom>
          <a:solidFill>
            <a:schemeClr val="bg1"/>
          </a:solidFill>
          <a:ln>
            <a:noFill/>
          </a:ln>
          <a:effectLst/>
        </p:spPr>
        <p:txBody>
          <a:bodyPr lIns="22860" tIns="22860" rIns="22860" bIns="22860"/>
          <a:lstStyle/>
          <a:p>
            <a:endParaRPr lang="zh-CN" altLang="en-US" sz="900">
              <a:solidFill>
                <a:schemeClr val="tx1">
                  <a:lumMod val="75000"/>
                  <a:lumOff val="25000"/>
                </a:schemeClr>
              </a:solidFill>
            </a:endParaRPr>
          </a:p>
        </p:txBody>
      </p:sp>
      <p:sp>
        <p:nvSpPr>
          <p:cNvPr id="62" name="AutoShape 8"/>
          <p:cNvSpPr/>
          <p:nvPr/>
        </p:nvSpPr>
        <p:spPr bwMode="auto">
          <a:xfrm flipH="1">
            <a:off x="6011815" y="3914755"/>
            <a:ext cx="1480684" cy="1648361"/>
          </a:xfrm>
          <a:custGeom>
            <a:avLst/>
            <a:gdLst>
              <a:gd name="T0" fmla="*/ 1696244 w 21600"/>
              <a:gd name="T1" fmla="*/ 1888332 h 21600"/>
              <a:gd name="T2" fmla="*/ 1696244 w 21600"/>
              <a:gd name="T3" fmla="*/ 1888332 h 21600"/>
              <a:gd name="T4" fmla="*/ 1696244 w 21600"/>
              <a:gd name="T5" fmla="*/ 1888332 h 21600"/>
              <a:gd name="T6" fmla="*/ 1696244 w 21600"/>
              <a:gd name="T7" fmla="*/ 1888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14" y="18722"/>
                </a:moveTo>
                <a:cubicBezTo>
                  <a:pt x="15763" y="15845"/>
                  <a:pt x="21599" y="8402"/>
                  <a:pt x="21599" y="0"/>
                </a:cubicBezTo>
                <a:cubicBezTo>
                  <a:pt x="15507" y="0"/>
                  <a:pt x="15507" y="0"/>
                  <a:pt x="15507" y="0"/>
                </a:cubicBezTo>
                <a:cubicBezTo>
                  <a:pt x="15507" y="6061"/>
                  <a:pt x="11375" y="11279"/>
                  <a:pt x="5495" y="13428"/>
                </a:cubicBezTo>
                <a:cubicBezTo>
                  <a:pt x="4515" y="10282"/>
                  <a:pt x="4515" y="10282"/>
                  <a:pt x="4515" y="10282"/>
                </a:cubicBezTo>
                <a:cubicBezTo>
                  <a:pt x="0" y="17494"/>
                  <a:pt x="0" y="17494"/>
                  <a:pt x="0" y="17494"/>
                </a:cubicBezTo>
                <a:cubicBezTo>
                  <a:pt x="8009" y="21600"/>
                  <a:pt x="8009" y="21600"/>
                  <a:pt x="8009" y="21600"/>
                </a:cubicBezTo>
                <a:lnTo>
                  <a:pt x="7114" y="18722"/>
                </a:lnTo>
                <a:close/>
              </a:path>
            </a:pathLst>
          </a:custGeom>
          <a:solidFill>
            <a:schemeClr val="bg1"/>
          </a:solidFill>
          <a:ln>
            <a:noFill/>
          </a:ln>
          <a:effectLst/>
        </p:spPr>
        <p:txBody>
          <a:bodyPr lIns="22860" tIns="22860" rIns="22860" bIns="22860"/>
          <a:lstStyle/>
          <a:p>
            <a:endParaRPr lang="zh-CN" altLang="en-US" sz="900">
              <a:solidFill>
                <a:schemeClr val="tx1">
                  <a:lumMod val="75000"/>
                  <a:lumOff val="25000"/>
                </a:schemeClr>
              </a:solidFill>
            </a:endParaRPr>
          </a:p>
        </p:txBody>
      </p:sp>
      <p:sp>
        <p:nvSpPr>
          <p:cNvPr id="63" name="AutoShape 9"/>
          <p:cNvSpPr/>
          <p:nvPr/>
        </p:nvSpPr>
        <p:spPr bwMode="auto">
          <a:xfrm flipH="1">
            <a:off x="4904594" y="2156227"/>
            <a:ext cx="1643510" cy="1597780"/>
          </a:xfrm>
          <a:custGeom>
            <a:avLst/>
            <a:gdLst>
              <a:gd name="T0" fmla="*/ 1882775 w 21600"/>
              <a:gd name="T1" fmla="*/ 1887972 h 21265"/>
              <a:gd name="T2" fmla="*/ 1882775 w 21600"/>
              <a:gd name="T3" fmla="*/ 1887972 h 21265"/>
              <a:gd name="T4" fmla="*/ 1882775 w 21600"/>
              <a:gd name="T5" fmla="*/ 1887972 h 21265"/>
              <a:gd name="T6" fmla="*/ 1882775 w 21600"/>
              <a:gd name="T7" fmla="*/ 1887972 h 21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65">
                <a:moveTo>
                  <a:pt x="2762" y="13987"/>
                </a:moveTo>
                <a:cubicBezTo>
                  <a:pt x="5908" y="5308"/>
                  <a:pt x="13389" y="-335"/>
                  <a:pt x="21599" y="15"/>
                </a:cubicBezTo>
                <a:cubicBezTo>
                  <a:pt x="21369" y="6164"/>
                  <a:pt x="21369" y="6164"/>
                  <a:pt x="21369" y="6164"/>
                </a:cubicBezTo>
                <a:cubicBezTo>
                  <a:pt x="15461" y="5930"/>
                  <a:pt x="10205" y="9939"/>
                  <a:pt x="7865" y="15816"/>
                </a:cubicBezTo>
                <a:cubicBezTo>
                  <a:pt x="10934" y="16944"/>
                  <a:pt x="10934" y="16944"/>
                  <a:pt x="10934" y="16944"/>
                </a:cubicBezTo>
                <a:cubicBezTo>
                  <a:pt x="3683" y="21264"/>
                  <a:pt x="3683" y="21264"/>
                  <a:pt x="3683" y="21264"/>
                </a:cubicBezTo>
                <a:cubicBezTo>
                  <a:pt x="0" y="12975"/>
                  <a:pt x="0" y="12975"/>
                  <a:pt x="0" y="12975"/>
                </a:cubicBezTo>
                <a:lnTo>
                  <a:pt x="2762" y="13987"/>
                </a:lnTo>
                <a:close/>
              </a:path>
            </a:pathLst>
          </a:custGeom>
          <a:solidFill>
            <a:schemeClr val="bg1"/>
          </a:solidFill>
          <a:ln>
            <a:noFill/>
          </a:ln>
          <a:effectLst/>
        </p:spPr>
        <p:txBody>
          <a:bodyPr lIns="22860" tIns="22860" rIns="22860" bIns="22860"/>
          <a:lstStyle/>
          <a:p>
            <a:endParaRPr lang="zh-CN" altLang="en-US" sz="900">
              <a:solidFill>
                <a:schemeClr val="tx1">
                  <a:lumMod val="75000"/>
                  <a:lumOff val="25000"/>
                </a:schemeClr>
              </a:solidFill>
            </a:endParaRPr>
          </a:p>
        </p:txBody>
      </p:sp>
      <p:sp>
        <p:nvSpPr>
          <p:cNvPr id="64" name="AutoShape 10"/>
          <p:cNvSpPr/>
          <p:nvPr/>
        </p:nvSpPr>
        <p:spPr bwMode="auto">
          <a:xfrm flipH="1">
            <a:off x="3099643" y="2148606"/>
            <a:ext cx="1646975" cy="1605402"/>
          </a:xfrm>
          <a:custGeom>
            <a:avLst/>
            <a:gdLst>
              <a:gd name="T0" fmla="*/ 1886744 w 21600"/>
              <a:gd name="T1" fmla="*/ 1839119 h 21600"/>
              <a:gd name="T2" fmla="*/ 1886744 w 21600"/>
              <a:gd name="T3" fmla="*/ 1839119 h 21600"/>
              <a:gd name="T4" fmla="*/ 1886744 w 21600"/>
              <a:gd name="T5" fmla="*/ 1839119 h 21600"/>
              <a:gd name="T6" fmla="*/ 1886744 w 21600"/>
              <a:gd name="T7" fmla="*/ 1839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61" y="2832"/>
                </a:moveTo>
                <a:cubicBezTo>
                  <a:pt x="15778" y="5744"/>
                  <a:pt x="21600" y="13180"/>
                  <a:pt x="21600" y="21600"/>
                </a:cubicBezTo>
                <a:cubicBezTo>
                  <a:pt x="15548" y="21600"/>
                  <a:pt x="15548" y="21600"/>
                  <a:pt x="15548" y="21600"/>
                </a:cubicBezTo>
                <a:cubicBezTo>
                  <a:pt x="15510" y="15540"/>
                  <a:pt x="11374" y="10308"/>
                  <a:pt x="5514" y="8144"/>
                </a:cubicBezTo>
                <a:cubicBezTo>
                  <a:pt x="4557" y="11331"/>
                  <a:pt x="4557" y="11331"/>
                  <a:pt x="4557" y="11331"/>
                </a:cubicBezTo>
                <a:cubicBezTo>
                  <a:pt x="0" y="4091"/>
                  <a:pt x="0" y="4091"/>
                  <a:pt x="0" y="4091"/>
                </a:cubicBezTo>
                <a:cubicBezTo>
                  <a:pt x="8004" y="0"/>
                  <a:pt x="8004" y="0"/>
                  <a:pt x="8004" y="0"/>
                </a:cubicBezTo>
                <a:lnTo>
                  <a:pt x="7161" y="2832"/>
                </a:lnTo>
                <a:close/>
              </a:path>
            </a:pathLst>
          </a:custGeom>
          <a:solidFill>
            <a:schemeClr val="bg1"/>
          </a:solidFill>
          <a:ln>
            <a:noFill/>
          </a:ln>
          <a:effectLst/>
        </p:spPr>
        <p:txBody>
          <a:bodyPr lIns="22860" tIns="22860" rIns="22860" bIns="22860"/>
          <a:lstStyle/>
          <a:p>
            <a:endParaRPr lang="zh-CN" altLang="en-US" sz="900">
              <a:solidFill>
                <a:schemeClr val="tx1">
                  <a:lumMod val="75000"/>
                  <a:lumOff val="25000"/>
                </a:schemeClr>
              </a:solidFill>
            </a:endParaRPr>
          </a:p>
        </p:txBody>
      </p:sp>
      <p:sp>
        <p:nvSpPr>
          <p:cNvPr id="65" name="AutoShape 11"/>
          <p:cNvSpPr/>
          <p:nvPr/>
        </p:nvSpPr>
        <p:spPr bwMode="auto">
          <a:xfrm flipH="1">
            <a:off x="2942359" y="3914755"/>
            <a:ext cx="1604017" cy="1651824"/>
          </a:xfrm>
          <a:custGeom>
            <a:avLst/>
            <a:gdLst>
              <a:gd name="T0" fmla="*/ 1837532 w 21600"/>
              <a:gd name="T1" fmla="*/ 1892300 h 21600"/>
              <a:gd name="T2" fmla="*/ 1837532 w 21600"/>
              <a:gd name="T3" fmla="*/ 1892300 h 21600"/>
              <a:gd name="T4" fmla="*/ 1837532 w 21600"/>
              <a:gd name="T5" fmla="*/ 1892300 h 21600"/>
              <a:gd name="T6" fmla="*/ 1837532 w 21600"/>
              <a:gd name="T7" fmla="*/ 1892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767" y="7123"/>
                </a:moveTo>
                <a:cubicBezTo>
                  <a:pt x="15895" y="15778"/>
                  <a:pt x="8419" y="21600"/>
                  <a:pt x="0" y="21600"/>
                </a:cubicBezTo>
                <a:cubicBezTo>
                  <a:pt x="0" y="15510"/>
                  <a:pt x="0" y="15510"/>
                  <a:pt x="0" y="15510"/>
                </a:cubicBezTo>
                <a:cubicBezTo>
                  <a:pt x="6059" y="15510"/>
                  <a:pt x="11291" y="11374"/>
                  <a:pt x="13455" y="5514"/>
                </a:cubicBezTo>
                <a:cubicBezTo>
                  <a:pt x="10268" y="4557"/>
                  <a:pt x="10268" y="4557"/>
                  <a:pt x="10268" y="4557"/>
                </a:cubicBezTo>
                <a:cubicBezTo>
                  <a:pt x="17508" y="0"/>
                  <a:pt x="17508" y="0"/>
                  <a:pt x="17508" y="0"/>
                </a:cubicBezTo>
                <a:cubicBezTo>
                  <a:pt x="21599" y="8004"/>
                  <a:pt x="21599" y="8004"/>
                  <a:pt x="21599" y="8004"/>
                </a:cubicBezTo>
                <a:lnTo>
                  <a:pt x="18767" y="7123"/>
                </a:lnTo>
                <a:close/>
              </a:path>
            </a:pathLst>
          </a:custGeom>
          <a:solidFill>
            <a:schemeClr val="bg1"/>
          </a:solidFill>
          <a:ln>
            <a:noFill/>
          </a:ln>
          <a:effectLst/>
        </p:spPr>
        <p:txBody>
          <a:bodyPr lIns="22860" tIns="22860" rIns="22860" bIns="22860"/>
          <a:lstStyle/>
          <a:p>
            <a:endParaRPr lang="zh-CN" altLang="en-US" sz="900">
              <a:solidFill>
                <a:schemeClr val="tx1">
                  <a:lumMod val="75000"/>
                  <a:lumOff val="25000"/>
                </a:schemeClr>
              </a:solidFill>
            </a:endParaRPr>
          </a:p>
        </p:txBody>
      </p:sp>
      <p:sp>
        <p:nvSpPr>
          <p:cNvPr id="66" name="AutoShape 14"/>
          <p:cNvSpPr/>
          <p:nvPr/>
        </p:nvSpPr>
        <p:spPr bwMode="auto">
          <a:xfrm>
            <a:off x="4790961" y="5110665"/>
            <a:ext cx="554304" cy="554303"/>
          </a:xfrm>
          <a:custGeom>
            <a:avLst/>
            <a:gdLst>
              <a:gd name="T0" fmla="*/ 635000 w 21600"/>
              <a:gd name="T1" fmla="*/ 635000 h 21600"/>
              <a:gd name="T2" fmla="*/ 635000 w 21600"/>
              <a:gd name="T3" fmla="*/ 635000 h 21600"/>
              <a:gd name="T4" fmla="*/ 635000 w 21600"/>
              <a:gd name="T5" fmla="*/ 635000 h 21600"/>
              <a:gd name="T6" fmla="*/ 635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9050" tIns="19050" rIns="19050" bIns="19050" anchor="ctr"/>
          <a:lstStyle/>
          <a:p>
            <a:endParaRPr lang="zh-CN" altLang="en-US" sz="900">
              <a:solidFill>
                <a:schemeClr val="tx1">
                  <a:lumMod val="75000"/>
                  <a:lumOff val="25000"/>
                </a:schemeClr>
              </a:solidFill>
            </a:endParaRPr>
          </a:p>
        </p:txBody>
      </p:sp>
      <p:sp>
        <p:nvSpPr>
          <p:cNvPr id="67" name="AutoShape 15"/>
          <p:cNvSpPr/>
          <p:nvPr/>
        </p:nvSpPr>
        <p:spPr bwMode="auto">
          <a:xfrm>
            <a:off x="6963831" y="2154842"/>
            <a:ext cx="554304" cy="462151"/>
          </a:xfrm>
          <a:custGeom>
            <a:avLst/>
            <a:gdLst>
              <a:gd name="T0" fmla="*/ 635000 w 21600"/>
              <a:gd name="T1" fmla="*/ 529407 h 21579"/>
              <a:gd name="T2" fmla="*/ 635000 w 21600"/>
              <a:gd name="T3" fmla="*/ 529407 h 21579"/>
              <a:gd name="T4" fmla="*/ 635000 w 21600"/>
              <a:gd name="T5" fmla="*/ 529407 h 21579"/>
              <a:gd name="T6" fmla="*/ 635000 w 21600"/>
              <a:gd name="T7" fmla="*/ 52940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solidFill>
          <a:ln>
            <a:noFill/>
          </a:ln>
          <a:effectLst/>
        </p:spPr>
        <p:txBody>
          <a:bodyPr lIns="19050" tIns="19050" rIns="19050" bIns="19050" anchor="ctr"/>
          <a:lstStyle/>
          <a:p>
            <a:endParaRPr lang="zh-CN" altLang="en-US" sz="900">
              <a:solidFill>
                <a:schemeClr val="tx1">
                  <a:lumMod val="75000"/>
                  <a:lumOff val="25000"/>
                </a:schemeClr>
              </a:solidFill>
            </a:endParaRPr>
          </a:p>
        </p:txBody>
      </p:sp>
      <p:sp>
        <p:nvSpPr>
          <p:cNvPr id="68" name="文本框 67"/>
          <p:cNvSpPr txBox="1"/>
          <p:nvPr/>
        </p:nvSpPr>
        <p:spPr>
          <a:xfrm>
            <a:off x="3752492" y="3753902"/>
            <a:ext cx="2284113" cy="646331"/>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3777191" y="3421678"/>
            <a:ext cx="1415050"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6431933" y="3724874"/>
            <a:ext cx="2284113" cy="646331"/>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6456632" y="3392650"/>
            <a:ext cx="1415050"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11" name="文本框 10"/>
          <p:cNvSpPr txBox="1"/>
          <p:nvPr/>
        </p:nvSpPr>
        <p:spPr>
          <a:xfrm>
            <a:off x="519802" y="383675"/>
            <a:ext cx="795478" cy="584775"/>
          </a:xfrm>
          <a:prstGeom prst="rect">
            <a:avLst/>
          </a:prstGeom>
          <a:noFill/>
          <a:ln>
            <a:noFill/>
          </a:ln>
        </p:spPr>
        <p:txBody>
          <a:bodyPr wrap="square" rtlCol="0">
            <a:spAutoFit/>
          </a:bodyPr>
          <a:lstStyle/>
          <a:p>
            <a:pPr algn="ctr"/>
            <a:r>
              <a:rPr lang="en-US" altLang="zh-CN" sz="3200" b="1" dirty="0" smtClean="0">
                <a:solidFill>
                  <a:schemeClr val="tx1">
                    <a:lumMod val="75000"/>
                    <a:lumOff val="25000"/>
                  </a:schemeClr>
                </a:solidFill>
              </a:rPr>
              <a:t>04</a:t>
            </a:r>
            <a:endParaRPr lang="zh-CN" altLang="en-US" sz="3200" b="1" dirty="0">
              <a:solidFill>
                <a:schemeClr val="tx1">
                  <a:lumMod val="75000"/>
                  <a:lumOff val="25000"/>
                </a:schemeClr>
              </a:solidFill>
            </a:endParaRPr>
          </a:p>
        </p:txBody>
      </p:sp>
      <p:sp>
        <p:nvSpPr>
          <p:cNvPr id="12" name="文本框 11"/>
          <p:cNvSpPr txBox="1"/>
          <p:nvPr/>
        </p:nvSpPr>
        <p:spPr>
          <a:xfrm>
            <a:off x="1425873" y="366733"/>
            <a:ext cx="4959929" cy="369332"/>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425873" y="715125"/>
            <a:ext cx="5022106" cy="369332"/>
          </a:xfrm>
          <a:prstGeom prst="snip1Rect">
            <a:avLst>
              <a:gd name="adj" fmla="val 0"/>
            </a:avLst>
          </a:prstGeom>
          <a:noFill/>
          <a:ln w="28575">
            <a:noFill/>
          </a:ln>
        </p:spPr>
        <p:txBody>
          <a:bodyPr wrap="square" rtlCol="0">
            <a:spAutoFit/>
          </a:bodyPr>
          <a:lstStyle/>
          <a:p>
            <a:r>
              <a:rPr lang="en-US" altLang="zh-CN" b="1"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b="1"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14" name="图表 13"/>
          <p:cNvGraphicFramePr/>
          <p:nvPr/>
        </p:nvGraphicFramePr>
        <p:xfrm>
          <a:off x="986368" y="1907164"/>
          <a:ext cx="6428510" cy="4285672"/>
        </p:xfrm>
        <a:graphic>
          <a:graphicData uri="http://schemas.openxmlformats.org/drawingml/2006/chart">
            <c:chart xmlns:c="http://schemas.openxmlformats.org/drawingml/2006/chart" xmlns:r="http://schemas.openxmlformats.org/officeDocument/2006/relationships" r:id="rId1"/>
          </a:graphicData>
        </a:graphic>
      </p:graphicFrame>
      <p:sp>
        <p:nvSpPr>
          <p:cNvPr id="15" name="Oval 48"/>
          <p:cNvSpPr/>
          <p:nvPr/>
        </p:nvSpPr>
        <p:spPr>
          <a:xfrm>
            <a:off x="7740368" y="2328274"/>
            <a:ext cx="623353" cy="6235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sp>
        <p:nvSpPr>
          <p:cNvPr id="16" name="Oval 57"/>
          <p:cNvSpPr/>
          <p:nvPr/>
        </p:nvSpPr>
        <p:spPr>
          <a:xfrm>
            <a:off x="9502779" y="2328274"/>
            <a:ext cx="623353" cy="6235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Light"/>
            </a:endParaRPr>
          </a:p>
        </p:txBody>
      </p:sp>
      <p:grpSp>
        <p:nvGrpSpPr>
          <p:cNvPr id="17" name="Group 93"/>
          <p:cNvGrpSpPr/>
          <p:nvPr/>
        </p:nvGrpSpPr>
        <p:grpSpPr>
          <a:xfrm>
            <a:off x="7898840" y="2499342"/>
            <a:ext cx="284861" cy="240721"/>
            <a:chOff x="13828713" y="2805113"/>
            <a:chExt cx="1381125" cy="1166812"/>
          </a:xfrm>
          <a:solidFill>
            <a:schemeClr val="bg1"/>
          </a:solidFill>
        </p:grpSpPr>
        <p:sp>
          <p:nvSpPr>
            <p:cNvPr id="18"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solidFill>
                <a:srgbClr val="86B9D6"/>
              </a:solidFill>
            </a:ln>
          </p:spPr>
          <p:txBody>
            <a:bodyPr vert="horz" wrap="square" lIns="91440" tIns="45720" rIns="91440" bIns="45720" numCol="1" anchor="t" anchorCtr="0" compatLnSpc="1"/>
            <a:lstStyle/>
            <a:p>
              <a:endParaRPr lang="id-ID" dirty="0">
                <a:latin typeface="Raleway Light"/>
              </a:endParaRPr>
            </a:p>
          </p:txBody>
        </p:sp>
        <p:sp>
          <p:nvSpPr>
            <p:cNvPr id="19"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solidFill>
                <a:srgbClr val="86B9D6"/>
              </a:solidFill>
            </a:ln>
          </p:spPr>
          <p:txBody>
            <a:bodyPr vert="horz" wrap="square" lIns="91440" tIns="45720" rIns="91440" bIns="45720" numCol="1" anchor="t" anchorCtr="0" compatLnSpc="1"/>
            <a:lstStyle/>
            <a:p>
              <a:endParaRPr lang="id-ID" dirty="0">
                <a:latin typeface="Raleway Light"/>
              </a:endParaRPr>
            </a:p>
          </p:txBody>
        </p:sp>
        <p:sp>
          <p:nvSpPr>
            <p:cNvPr id="20"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solidFill>
                <a:srgbClr val="86B9D6"/>
              </a:solidFill>
            </a:ln>
          </p:spPr>
          <p:txBody>
            <a:bodyPr vert="horz" wrap="square" lIns="91440" tIns="45720" rIns="91440" bIns="45720" numCol="1" anchor="t" anchorCtr="0" compatLnSpc="1"/>
            <a:lstStyle/>
            <a:p>
              <a:endParaRPr lang="id-ID" dirty="0">
                <a:latin typeface="Raleway Light"/>
              </a:endParaRPr>
            </a:p>
          </p:txBody>
        </p:sp>
      </p:grpSp>
      <p:sp>
        <p:nvSpPr>
          <p:cNvPr id="21" name="Freeform 22"/>
          <p:cNvSpPr>
            <a:spLocks noEditPoints="1"/>
          </p:cNvSpPr>
          <p:nvPr/>
        </p:nvSpPr>
        <p:spPr bwMode="auto">
          <a:xfrm>
            <a:off x="9672024" y="2533784"/>
            <a:ext cx="284861" cy="205350"/>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solidFill>
              <a:srgbClr val="86B9D6"/>
            </a:solidFill>
          </a:ln>
        </p:spPr>
        <p:txBody>
          <a:bodyPr vert="horz" wrap="square" lIns="182843" tIns="91422" rIns="182843" bIns="91422" numCol="1" anchor="t" anchorCtr="0" compatLnSpc="1"/>
          <a:lstStyle/>
          <a:p>
            <a:endParaRPr lang="id-ID" dirty="0">
              <a:latin typeface="Raleway Light"/>
            </a:endParaRPr>
          </a:p>
        </p:txBody>
      </p:sp>
      <p:sp>
        <p:nvSpPr>
          <p:cNvPr id="22" name="文本框 21"/>
          <p:cNvSpPr txBox="1"/>
          <p:nvPr/>
        </p:nvSpPr>
        <p:spPr>
          <a:xfrm>
            <a:off x="7740368" y="3102974"/>
            <a:ext cx="155139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479278" y="3102974"/>
            <a:ext cx="155139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728468" y="4427811"/>
            <a:ext cx="3302199" cy="122540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728469" y="4161917"/>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a:off x="0" y="8993"/>
            <a:ext cx="2859316" cy="1631122"/>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587085" y="5482771"/>
            <a:ext cx="3207657" cy="1553029"/>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8408" t="41481" r="55715"/>
          <a:stretch>
            <a:fillRect/>
          </a:stretch>
        </p:blipFill>
        <p:spPr>
          <a:xfrm>
            <a:off x="-65842" y="2921000"/>
            <a:ext cx="1640114" cy="4013200"/>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flipH="1">
            <a:off x="9332684" y="8993"/>
            <a:ext cx="2859316" cy="1631122"/>
          </a:xfrm>
          <a:prstGeom prst="rect">
            <a:avLst/>
          </a:prstGeom>
        </p:spPr>
      </p:pic>
      <p:sp>
        <p:nvSpPr>
          <p:cNvPr id="12" name="矩形 11"/>
          <p:cNvSpPr/>
          <p:nvPr/>
        </p:nvSpPr>
        <p:spPr>
          <a:xfrm>
            <a:off x="2466997" y="1475336"/>
            <a:ext cx="7330146" cy="3907328"/>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4000" r="4093" b="82857"/>
          <a:stretch>
            <a:fillRect/>
          </a:stretch>
        </p:blipFill>
        <p:spPr>
          <a:xfrm>
            <a:off x="9173028" y="955176"/>
            <a:ext cx="1136120" cy="1333707"/>
          </a:xfrm>
          <a:prstGeom prst="rect">
            <a:avLst/>
          </a:pr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10033376" y="5482771"/>
            <a:ext cx="3207657" cy="1553029"/>
          </a:xfrm>
          <a:prstGeom prst="rect">
            <a:avLst/>
          </a:prstGeom>
        </p:spPr>
      </p:pic>
      <p:grpSp>
        <p:nvGrpSpPr>
          <p:cNvPr id="14" name="组合 13"/>
          <p:cNvGrpSpPr/>
          <p:nvPr/>
        </p:nvGrpSpPr>
        <p:grpSpPr>
          <a:xfrm>
            <a:off x="4973982" y="1714712"/>
            <a:ext cx="2232828" cy="2151530"/>
            <a:chOff x="7419483" y="1702608"/>
            <a:chExt cx="2232828" cy="2151530"/>
          </a:xfrm>
        </p:grpSpPr>
        <p:sp>
          <p:nvSpPr>
            <p:cNvPr id="15" name="文本框 14"/>
            <p:cNvSpPr txBox="1"/>
            <p:nvPr/>
          </p:nvSpPr>
          <p:spPr>
            <a:xfrm>
              <a:off x="7419483" y="2327935"/>
              <a:ext cx="1358263" cy="1107996"/>
            </a:xfrm>
            <a:prstGeom prst="rect">
              <a:avLst/>
            </a:prstGeom>
            <a:noFill/>
            <a:ln>
              <a:noFill/>
            </a:ln>
          </p:spPr>
          <p:txBody>
            <a:bodyPr wrap="square" rtlCol="0">
              <a:spAutoFit/>
            </a:bodyPr>
            <a:lstStyle/>
            <a:p>
              <a:pPr algn="ctr"/>
              <a:r>
                <a:rPr lang="en-US" altLang="zh-CN" sz="6600" dirty="0" smtClean="0">
                  <a:solidFill>
                    <a:srgbClr val="86B9D6"/>
                  </a:solidFill>
                  <a:latin typeface="Road Rage" pitchFamily="50" charset="0"/>
                  <a:ea typeface="禹卫书法行书简体" panose="02000603000000000000" pitchFamily="2" charset="-122"/>
                </a:rPr>
                <a:t>o5</a:t>
              </a:r>
              <a:endParaRPr lang="zh-CN" altLang="en-US" sz="6600" dirty="0">
                <a:solidFill>
                  <a:srgbClr val="86B9D6"/>
                </a:solidFill>
                <a:latin typeface="Road Rage" pitchFamily="50" charset="0"/>
                <a:ea typeface="禹卫书法行书简体" panose="02000603000000000000" pitchFamily="2" charset="-122"/>
              </a:endParaRPr>
            </a:p>
          </p:txBody>
        </p:sp>
        <p:sp>
          <p:nvSpPr>
            <p:cNvPr id="16" name="文本框 15"/>
            <p:cNvSpPr txBox="1"/>
            <p:nvPr/>
          </p:nvSpPr>
          <p:spPr>
            <a:xfrm>
              <a:off x="8294048" y="2858076"/>
              <a:ext cx="1358263" cy="369332"/>
            </a:xfrm>
            <a:prstGeom prst="rect">
              <a:avLst/>
            </a:prstGeom>
            <a:noFill/>
            <a:ln>
              <a:noFill/>
            </a:ln>
          </p:spPr>
          <p:txBody>
            <a:bodyPr wrap="square" rtlCol="0">
              <a:spAutoFit/>
            </a:bodyPr>
            <a:lstStyle/>
            <a:p>
              <a:pPr algn="ctr"/>
              <a:r>
                <a:rPr lang="en-US" altLang="zh-CN" dirty="0" smtClean="0">
                  <a:solidFill>
                    <a:srgbClr val="86B9D6"/>
                  </a:solidFill>
                  <a:latin typeface="微软雅黑" panose="020B0503020204020204" pitchFamily="34" charset="-122"/>
                  <a:ea typeface="微软雅黑" panose="020B0503020204020204" pitchFamily="34" charset="-122"/>
                </a:rPr>
                <a:t>reply</a:t>
              </a:r>
              <a:endParaRPr lang="zh-CN" altLang="en-US" dirty="0">
                <a:solidFill>
                  <a:srgbClr val="86B9D6"/>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462576" y="1702608"/>
              <a:ext cx="2151529" cy="2151530"/>
              <a:chOff x="7462576" y="1702608"/>
              <a:chExt cx="2151529" cy="2151530"/>
            </a:xfrm>
          </p:grpSpPr>
          <p:sp>
            <p:nvSpPr>
              <p:cNvPr id="18" name="矩形 17"/>
              <p:cNvSpPr/>
              <p:nvPr/>
            </p:nvSpPr>
            <p:spPr>
              <a:xfrm>
                <a:off x="7462576" y="1702608"/>
                <a:ext cx="2151529" cy="2151530"/>
              </a:xfrm>
              <a:prstGeom prst="rect">
                <a:avLst/>
              </a:prstGeom>
              <a:noFill/>
              <a:ln w="38100">
                <a:solidFill>
                  <a:srgbClr val="86B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6B9D6"/>
                  </a:solidFill>
                </a:endParaRPr>
              </a:p>
            </p:txBody>
          </p:sp>
          <p:cxnSp>
            <p:nvCxnSpPr>
              <p:cNvPr id="23" name="直接连接符 22"/>
              <p:cNvCxnSpPr>
                <a:stCxn id="15" idx="0"/>
              </p:cNvCxnSpPr>
              <p:nvPr/>
            </p:nvCxnSpPr>
            <p:spPr>
              <a:xfrm flipV="1">
                <a:off x="8098615" y="2033811"/>
                <a:ext cx="1" cy="29412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098614" y="2043581"/>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48751" y="2033809"/>
                <a:ext cx="0" cy="921227"/>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948751" y="3224408"/>
                <a:ext cx="0" cy="298529"/>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8098614" y="3513165"/>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5" idx="2"/>
              </p:cNvCxnSpPr>
              <p:nvPr/>
            </p:nvCxnSpPr>
            <p:spPr>
              <a:xfrm flipV="1">
                <a:off x="8098614" y="3319841"/>
                <a:ext cx="1" cy="20310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grpSp>
      </p:grpSp>
      <p:sp>
        <p:nvSpPr>
          <p:cNvPr id="29" name="文本框 28"/>
          <p:cNvSpPr txBox="1"/>
          <p:nvPr/>
        </p:nvSpPr>
        <p:spPr>
          <a:xfrm>
            <a:off x="3616036" y="3995013"/>
            <a:ext cx="4959929" cy="646331"/>
          </a:xfrm>
          <a:prstGeom prst="rect">
            <a:avLst/>
          </a:prstGeom>
          <a:noFill/>
        </p:spPr>
        <p:txBody>
          <a:bodyPr wrap="square" rtlCol="0">
            <a:spAutoFit/>
          </a:bodyPr>
          <a:lstStyle/>
          <a:p>
            <a:pPr algn="ctr"/>
            <a:r>
              <a:rPr lang="zh-CN" altLang="en-US" sz="3600" b="1" dirty="0">
                <a:solidFill>
                  <a:srgbClr val="86B9D6"/>
                </a:solidFill>
                <a:latin typeface="微软雅黑" panose="020B0503020204020204" pitchFamily="34" charset="-122"/>
                <a:ea typeface="微软雅黑" panose="020B0503020204020204" pitchFamily="34" charset="-122"/>
              </a:rPr>
              <a:t>课题研究的结论</a:t>
            </a:r>
            <a:endParaRPr lang="en-US" altLang="zh-CN" sz="3600" b="1" dirty="0">
              <a:solidFill>
                <a:srgbClr val="86B9D6"/>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584947" y="4641344"/>
            <a:ext cx="5022106" cy="400110"/>
          </a:xfrm>
          <a:prstGeom prst="snip1Rect">
            <a:avLst>
              <a:gd name="adj" fmla="val 0"/>
            </a:avLst>
          </a:prstGeom>
          <a:noFill/>
          <a:ln w="28575">
            <a:noFill/>
          </a:ln>
        </p:spPr>
        <p:txBody>
          <a:bodyPr wrap="square" rtlCol="0">
            <a:spAutoFit/>
          </a:bodyPr>
          <a:lstStyle/>
          <a:p>
            <a:pPr algn="ctr"/>
            <a:r>
              <a:rPr lang="en-US" altLang="zh-CN" sz="2000" dirty="0" smtClean="0">
                <a:solidFill>
                  <a:srgbClr val="86B9D6"/>
                </a:solidFill>
                <a:latin typeface="微软雅黑" panose="020B0503020204020204" pitchFamily="34" charset="-122"/>
                <a:ea typeface="微软雅黑" panose="020B0503020204020204" pitchFamily="34" charset="-122"/>
                <a:cs typeface="Arial" panose="020B0604020202020204" pitchFamily="34" charset="0"/>
              </a:rPr>
              <a:t>THE CONCLUSION OF STUDY</a:t>
            </a:r>
            <a:endParaRPr lang="zh-CN" altLang="en-US" sz="2000" dirty="0">
              <a:solidFill>
                <a:srgbClr val="86B9D6"/>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25873" y="206622"/>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研究的结论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425873" y="681986"/>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9" name="文本框 8"/>
          <p:cNvSpPr txBox="1"/>
          <p:nvPr/>
        </p:nvSpPr>
        <p:spPr>
          <a:xfrm>
            <a:off x="519802" y="383675"/>
            <a:ext cx="795478" cy="584775"/>
          </a:xfrm>
          <a:prstGeom prst="rect">
            <a:avLst/>
          </a:prstGeom>
          <a:noFill/>
          <a:ln>
            <a:noFill/>
          </a:ln>
        </p:spPr>
        <p:txBody>
          <a:bodyPr wrap="square" rtlCol="0">
            <a:spAutoFit/>
          </a:bodyPr>
          <a:lstStyle/>
          <a:p>
            <a:pPr algn="ctr"/>
            <a:r>
              <a:rPr lang="en-US" altLang="zh-CN" sz="3200" b="1" dirty="0" smtClean="0">
                <a:solidFill>
                  <a:schemeClr val="tx1">
                    <a:lumMod val="75000"/>
                    <a:lumOff val="25000"/>
                  </a:schemeClr>
                </a:solidFill>
              </a:rPr>
              <a:t>05</a:t>
            </a:r>
            <a:endParaRPr lang="zh-CN" altLang="en-US" sz="3200" b="1" dirty="0">
              <a:solidFill>
                <a:schemeClr val="tx1">
                  <a:lumMod val="75000"/>
                  <a:lumOff val="25000"/>
                </a:schemeClr>
              </a:solidFill>
            </a:endParaRPr>
          </a:p>
        </p:txBody>
      </p:sp>
      <p:sp>
        <p:nvSpPr>
          <p:cNvPr id="40" name="AutoShape 310"/>
          <p:cNvSpPr>
            <a:spLocks noChangeAspect="1" noChangeArrowheads="1" noTextEdit="1"/>
          </p:cNvSpPr>
          <p:nvPr/>
        </p:nvSpPr>
        <p:spPr bwMode="auto">
          <a:xfrm>
            <a:off x="977167" y="2598889"/>
            <a:ext cx="2406667" cy="2480743"/>
          </a:xfrm>
          <a:prstGeom prst="rect">
            <a:avLst/>
          </a:prstGeom>
          <a:noFill/>
          <a:ln w="9525">
            <a:no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1" name="Freeform 312"/>
          <p:cNvSpPr/>
          <p:nvPr/>
        </p:nvSpPr>
        <p:spPr bwMode="auto">
          <a:xfrm>
            <a:off x="2370863" y="4359527"/>
            <a:ext cx="261856" cy="720105"/>
          </a:xfrm>
          <a:custGeom>
            <a:avLst/>
            <a:gdLst/>
            <a:ahLst/>
            <a:cxnLst>
              <a:cxn ang="0">
                <a:pos x="158" y="363"/>
              </a:cxn>
              <a:cxn ang="0">
                <a:pos x="88" y="435"/>
              </a:cxn>
              <a:cxn ang="0">
                <a:pos x="68" y="435"/>
              </a:cxn>
              <a:cxn ang="0">
                <a:pos x="0" y="363"/>
              </a:cxn>
              <a:cxn ang="0">
                <a:pos x="0" y="73"/>
              </a:cxn>
              <a:cxn ang="0">
                <a:pos x="68" y="0"/>
              </a:cxn>
              <a:cxn ang="0">
                <a:pos x="88" y="0"/>
              </a:cxn>
              <a:cxn ang="0">
                <a:pos x="158" y="73"/>
              </a:cxn>
              <a:cxn ang="0">
                <a:pos x="158" y="363"/>
              </a:cxn>
            </a:cxnLst>
            <a:rect l="0" t="0" r="r" b="b"/>
            <a:pathLst>
              <a:path w="158" h="435">
                <a:moveTo>
                  <a:pt x="158" y="363"/>
                </a:moveTo>
                <a:cubicBezTo>
                  <a:pt x="158" y="402"/>
                  <a:pt x="125" y="435"/>
                  <a:pt x="88" y="435"/>
                </a:cubicBezTo>
                <a:cubicBezTo>
                  <a:pt x="68" y="435"/>
                  <a:pt x="68" y="435"/>
                  <a:pt x="68" y="435"/>
                </a:cubicBezTo>
                <a:cubicBezTo>
                  <a:pt x="29" y="435"/>
                  <a:pt x="0" y="402"/>
                  <a:pt x="0" y="363"/>
                </a:cubicBezTo>
                <a:cubicBezTo>
                  <a:pt x="0" y="73"/>
                  <a:pt x="0" y="73"/>
                  <a:pt x="0" y="73"/>
                </a:cubicBezTo>
                <a:cubicBezTo>
                  <a:pt x="0" y="34"/>
                  <a:pt x="29" y="0"/>
                  <a:pt x="68" y="0"/>
                </a:cubicBezTo>
                <a:cubicBezTo>
                  <a:pt x="88" y="0"/>
                  <a:pt x="88" y="0"/>
                  <a:pt x="88" y="0"/>
                </a:cubicBezTo>
                <a:cubicBezTo>
                  <a:pt x="125" y="0"/>
                  <a:pt x="158" y="34"/>
                  <a:pt x="158" y="73"/>
                </a:cubicBezTo>
                <a:lnTo>
                  <a:pt x="158" y="363"/>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2" name="Freeform 313"/>
          <p:cNvSpPr/>
          <p:nvPr/>
        </p:nvSpPr>
        <p:spPr bwMode="auto">
          <a:xfrm>
            <a:off x="1716222" y="4359527"/>
            <a:ext cx="267025" cy="720105"/>
          </a:xfrm>
          <a:custGeom>
            <a:avLst/>
            <a:gdLst/>
            <a:ahLst/>
            <a:cxnLst>
              <a:cxn ang="0">
                <a:pos x="161" y="363"/>
              </a:cxn>
              <a:cxn ang="0">
                <a:pos x="92" y="435"/>
              </a:cxn>
              <a:cxn ang="0">
                <a:pos x="69" y="435"/>
              </a:cxn>
              <a:cxn ang="0">
                <a:pos x="0" y="363"/>
              </a:cxn>
              <a:cxn ang="0">
                <a:pos x="0" y="73"/>
              </a:cxn>
              <a:cxn ang="0">
                <a:pos x="69" y="0"/>
              </a:cxn>
              <a:cxn ang="0">
                <a:pos x="92" y="0"/>
              </a:cxn>
              <a:cxn ang="0">
                <a:pos x="161" y="73"/>
              </a:cxn>
              <a:cxn ang="0">
                <a:pos x="161" y="363"/>
              </a:cxn>
            </a:cxnLst>
            <a:rect l="0" t="0" r="r" b="b"/>
            <a:pathLst>
              <a:path w="161" h="435">
                <a:moveTo>
                  <a:pt x="161" y="363"/>
                </a:moveTo>
                <a:cubicBezTo>
                  <a:pt x="161" y="402"/>
                  <a:pt x="129" y="435"/>
                  <a:pt x="92" y="435"/>
                </a:cubicBezTo>
                <a:cubicBezTo>
                  <a:pt x="69" y="435"/>
                  <a:pt x="69" y="435"/>
                  <a:pt x="69" y="435"/>
                </a:cubicBezTo>
                <a:cubicBezTo>
                  <a:pt x="33" y="435"/>
                  <a:pt x="0" y="402"/>
                  <a:pt x="0" y="363"/>
                </a:cubicBezTo>
                <a:cubicBezTo>
                  <a:pt x="0" y="73"/>
                  <a:pt x="0" y="73"/>
                  <a:pt x="0" y="73"/>
                </a:cubicBezTo>
                <a:cubicBezTo>
                  <a:pt x="0" y="34"/>
                  <a:pt x="33" y="0"/>
                  <a:pt x="69" y="0"/>
                </a:cubicBezTo>
                <a:cubicBezTo>
                  <a:pt x="92" y="0"/>
                  <a:pt x="92" y="0"/>
                  <a:pt x="92" y="0"/>
                </a:cubicBezTo>
                <a:cubicBezTo>
                  <a:pt x="129" y="0"/>
                  <a:pt x="161" y="34"/>
                  <a:pt x="161" y="73"/>
                </a:cubicBezTo>
                <a:lnTo>
                  <a:pt x="161" y="363"/>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3" name="Freeform 314"/>
          <p:cNvSpPr/>
          <p:nvPr/>
        </p:nvSpPr>
        <p:spPr bwMode="auto">
          <a:xfrm>
            <a:off x="1929842" y="2598889"/>
            <a:ext cx="494426" cy="521990"/>
          </a:xfrm>
          <a:custGeom>
            <a:avLst/>
            <a:gdLst/>
            <a:ahLst/>
            <a:cxnLst>
              <a:cxn ang="0">
                <a:pos x="299" y="157"/>
              </a:cxn>
              <a:cxn ang="0">
                <a:pos x="149" y="316"/>
              </a:cxn>
              <a:cxn ang="0">
                <a:pos x="0" y="157"/>
              </a:cxn>
              <a:cxn ang="0">
                <a:pos x="149" y="0"/>
              </a:cxn>
              <a:cxn ang="0">
                <a:pos x="299" y="157"/>
              </a:cxn>
            </a:cxnLst>
            <a:rect l="0" t="0" r="r" b="b"/>
            <a:pathLst>
              <a:path w="299" h="316">
                <a:moveTo>
                  <a:pt x="299" y="157"/>
                </a:moveTo>
                <a:cubicBezTo>
                  <a:pt x="299" y="246"/>
                  <a:pt x="230" y="316"/>
                  <a:pt x="149" y="316"/>
                </a:cubicBezTo>
                <a:cubicBezTo>
                  <a:pt x="66" y="316"/>
                  <a:pt x="0" y="246"/>
                  <a:pt x="0" y="157"/>
                </a:cubicBezTo>
                <a:cubicBezTo>
                  <a:pt x="0" y="70"/>
                  <a:pt x="66" y="0"/>
                  <a:pt x="149" y="0"/>
                </a:cubicBezTo>
                <a:cubicBezTo>
                  <a:pt x="230" y="0"/>
                  <a:pt x="299" y="70"/>
                  <a:pt x="299" y="157"/>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4" name="Freeform 315"/>
          <p:cNvSpPr/>
          <p:nvPr/>
        </p:nvSpPr>
        <p:spPr bwMode="auto">
          <a:xfrm>
            <a:off x="2127957" y="3256975"/>
            <a:ext cx="93028" cy="239461"/>
          </a:xfrm>
          <a:custGeom>
            <a:avLst/>
            <a:gdLst/>
            <a:ahLst/>
            <a:cxnLst>
              <a:cxn ang="0">
                <a:pos x="28" y="0"/>
              </a:cxn>
              <a:cxn ang="0">
                <a:pos x="0" y="28"/>
              </a:cxn>
              <a:cxn ang="0">
                <a:pos x="28" y="139"/>
              </a:cxn>
              <a:cxn ang="0">
                <a:pos x="54" y="28"/>
              </a:cxn>
              <a:cxn ang="0">
                <a:pos x="28" y="0"/>
              </a:cxn>
            </a:cxnLst>
            <a:rect l="0" t="0" r="r" b="b"/>
            <a:pathLst>
              <a:path w="54" h="139">
                <a:moveTo>
                  <a:pt x="28" y="0"/>
                </a:moveTo>
                <a:lnTo>
                  <a:pt x="0" y="28"/>
                </a:lnTo>
                <a:lnTo>
                  <a:pt x="28" y="139"/>
                </a:lnTo>
                <a:lnTo>
                  <a:pt x="54" y="28"/>
                </a:lnTo>
                <a:lnTo>
                  <a:pt x="28" y="0"/>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5" name="Freeform 316"/>
          <p:cNvSpPr/>
          <p:nvPr/>
        </p:nvSpPr>
        <p:spPr bwMode="auto">
          <a:xfrm>
            <a:off x="2133125" y="3158779"/>
            <a:ext cx="82691" cy="98196"/>
          </a:xfrm>
          <a:custGeom>
            <a:avLst/>
            <a:gdLst/>
            <a:ahLst/>
            <a:cxnLst>
              <a:cxn ang="0">
                <a:pos x="22" y="0"/>
              </a:cxn>
              <a:cxn ang="0">
                <a:pos x="0" y="28"/>
              </a:cxn>
              <a:cxn ang="0">
                <a:pos x="22" y="57"/>
              </a:cxn>
              <a:cxn ang="0">
                <a:pos x="48" y="28"/>
              </a:cxn>
              <a:cxn ang="0">
                <a:pos x="22" y="0"/>
              </a:cxn>
            </a:cxnLst>
            <a:rect l="0" t="0" r="r" b="b"/>
            <a:pathLst>
              <a:path w="48" h="57">
                <a:moveTo>
                  <a:pt x="22" y="0"/>
                </a:moveTo>
                <a:lnTo>
                  <a:pt x="0" y="28"/>
                </a:lnTo>
                <a:lnTo>
                  <a:pt x="22" y="57"/>
                </a:lnTo>
                <a:lnTo>
                  <a:pt x="48" y="28"/>
                </a:lnTo>
                <a:lnTo>
                  <a:pt x="22" y="0"/>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6" name="Freeform 317"/>
          <p:cNvSpPr/>
          <p:nvPr/>
        </p:nvSpPr>
        <p:spPr bwMode="auto">
          <a:xfrm>
            <a:off x="1442307" y="4216540"/>
            <a:ext cx="153324" cy="863092"/>
          </a:xfrm>
          <a:custGeom>
            <a:avLst/>
            <a:gdLst/>
            <a:ahLst/>
            <a:cxnLst>
              <a:cxn ang="0">
                <a:pos x="0" y="0"/>
              </a:cxn>
              <a:cxn ang="0">
                <a:pos x="0" y="472"/>
              </a:cxn>
              <a:cxn ang="0">
                <a:pos x="47" y="522"/>
              </a:cxn>
              <a:cxn ang="0">
                <a:pos x="93" y="472"/>
              </a:cxn>
              <a:cxn ang="0">
                <a:pos x="93" y="0"/>
              </a:cxn>
              <a:cxn ang="0">
                <a:pos x="88" y="0"/>
              </a:cxn>
              <a:cxn ang="0">
                <a:pos x="0" y="0"/>
              </a:cxn>
            </a:cxnLst>
            <a:rect l="0" t="0" r="r" b="b"/>
            <a:pathLst>
              <a:path w="93" h="522">
                <a:moveTo>
                  <a:pt x="0" y="0"/>
                </a:moveTo>
                <a:cubicBezTo>
                  <a:pt x="0" y="472"/>
                  <a:pt x="0" y="472"/>
                  <a:pt x="0" y="472"/>
                </a:cubicBezTo>
                <a:cubicBezTo>
                  <a:pt x="0" y="500"/>
                  <a:pt x="22" y="522"/>
                  <a:pt x="47" y="522"/>
                </a:cubicBezTo>
                <a:cubicBezTo>
                  <a:pt x="73" y="522"/>
                  <a:pt x="93" y="500"/>
                  <a:pt x="93" y="472"/>
                </a:cubicBezTo>
                <a:cubicBezTo>
                  <a:pt x="93" y="0"/>
                  <a:pt x="93" y="0"/>
                  <a:pt x="93" y="0"/>
                </a:cubicBezTo>
                <a:cubicBezTo>
                  <a:pt x="93" y="0"/>
                  <a:pt x="91" y="0"/>
                  <a:pt x="88" y="0"/>
                </a:cubicBezTo>
                <a:lnTo>
                  <a:pt x="0" y="0"/>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7" name="Freeform 318"/>
          <p:cNvSpPr/>
          <p:nvPr/>
        </p:nvSpPr>
        <p:spPr bwMode="auto">
          <a:xfrm>
            <a:off x="1349279" y="4044266"/>
            <a:ext cx="320430" cy="172274"/>
          </a:xfrm>
          <a:custGeom>
            <a:avLst/>
            <a:gdLst/>
            <a:ahLst/>
            <a:cxnLst>
              <a:cxn ang="0">
                <a:pos x="194" y="53"/>
              </a:cxn>
              <a:cxn ang="0">
                <a:pos x="144" y="0"/>
              </a:cxn>
              <a:cxn ang="0">
                <a:pos x="49" y="0"/>
              </a:cxn>
              <a:cxn ang="0">
                <a:pos x="0" y="53"/>
              </a:cxn>
              <a:cxn ang="0">
                <a:pos x="49" y="104"/>
              </a:cxn>
              <a:cxn ang="0">
                <a:pos x="56" y="104"/>
              </a:cxn>
              <a:cxn ang="0">
                <a:pos x="144" y="104"/>
              </a:cxn>
              <a:cxn ang="0">
                <a:pos x="149" y="104"/>
              </a:cxn>
              <a:cxn ang="0">
                <a:pos x="194" y="53"/>
              </a:cxn>
            </a:cxnLst>
            <a:rect l="0" t="0" r="r" b="b"/>
            <a:pathLst>
              <a:path w="194" h="104">
                <a:moveTo>
                  <a:pt x="194" y="53"/>
                </a:moveTo>
                <a:cubicBezTo>
                  <a:pt x="194" y="24"/>
                  <a:pt x="172" y="0"/>
                  <a:pt x="144" y="0"/>
                </a:cubicBezTo>
                <a:cubicBezTo>
                  <a:pt x="49" y="0"/>
                  <a:pt x="49" y="0"/>
                  <a:pt x="49" y="0"/>
                </a:cubicBezTo>
                <a:cubicBezTo>
                  <a:pt x="21" y="0"/>
                  <a:pt x="0" y="24"/>
                  <a:pt x="0" y="53"/>
                </a:cubicBezTo>
                <a:cubicBezTo>
                  <a:pt x="0" y="81"/>
                  <a:pt x="21" y="104"/>
                  <a:pt x="49" y="104"/>
                </a:cubicBezTo>
                <a:cubicBezTo>
                  <a:pt x="56" y="104"/>
                  <a:pt x="56" y="104"/>
                  <a:pt x="56" y="104"/>
                </a:cubicBezTo>
                <a:cubicBezTo>
                  <a:pt x="144" y="104"/>
                  <a:pt x="144" y="104"/>
                  <a:pt x="144" y="104"/>
                </a:cubicBezTo>
                <a:cubicBezTo>
                  <a:pt x="147" y="104"/>
                  <a:pt x="149" y="104"/>
                  <a:pt x="149" y="104"/>
                </a:cubicBezTo>
                <a:cubicBezTo>
                  <a:pt x="176" y="102"/>
                  <a:pt x="194" y="78"/>
                  <a:pt x="194" y="53"/>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8" name="Freeform 319"/>
          <p:cNvSpPr/>
          <p:nvPr/>
        </p:nvSpPr>
        <p:spPr bwMode="auto">
          <a:xfrm>
            <a:off x="2737807" y="4216540"/>
            <a:ext cx="155047" cy="863092"/>
          </a:xfrm>
          <a:custGeom>
            <a:avLst/>
            <a:gdLst/>
            <a:ahLst/>
            <a:cxnLst>
              <a:cxn ang="0">
                <a:pos x="0" y="472"/>
              </a:cxn>
              <a:cxn ang="0">
                <a:pos x="47" y="522"/>
              </a:cxn>
              <a:cxn ang="0">
                <a:pos x="94" y="472"/>
              </a:cxn>
              <a:cxn ang="0">
                <a:pos x="94" y="0"/>
              </a:cxn>
              <a:cxn ang="0">
                <a:pos x="0" y="0"/>
              </a:cxn>
              <a:cxn ang="0">
                <a:pos x="0" y="472"/>
              </a:cxn>
            </a:cxnLst>
            <a:rect l="0" t="0" r="r" b="b"/>
            <a:pathLst>
              <a:path w="94" h="522">
                <a:moveTo>
                  <a:pt x="0" y="472"/>
                </a:moveTo>
                <a:cubicBezTo>
                  <a:pt x="0" y="500"/>
                  <a:pt x="19" y="522"/>
                  <a:pt x="47" y="522"/>
                </a:cubicBezTo>
                <a:cubicBezTo>
                  <a:pt x="71" y="522"/>
                  <a:pt x="94" y="500"/>
                  <a:pt x="94" y="472"/>
                </a:cubicBezTo>
                <a:cubicBezTo>
                  <a:pt x="94" y="0"/>
                  <a:pt x="94" y="0"/>
                  <a:pt x="94" y="0"/>
                </a:cubicBezTo>
                <a:cubicBezTo>
                  <a:pt x="0" y="0"/>
                  <a:pt x="0" y="0"/>
                  <a:pt x="0" y="0"/>
                </a:cubicBezTo>
                <a:lnTo>
                  <a:pt x="0" y="472"/>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9" name="Freeform 320"/>
          <p:cNvSpPr/>
          <p:nvPr/>
        </p:nvSpPr>
        <p:spPr bwMode="auto">
          <a:xfrm>
            <a:off x="2653392" y="4044266"/>
            <a:ext cx="316984" cy="172274"/>
          </a:xfrm>
          <a:custGeom>
            <a:avLst/>
            <a:gdLst/>
            <a:ahLst/>
            <a:cxnLst>
              <a:cxn ang="0">
                <a:pos x="145" y="0"/>
              </a:cxn>
              <a:cxn ang="0">
                <a:pos x="49" y="0"/>
              </a:cxn>
              <a:cxn ang="0">
                <a:pos x="0" y="53"/>
              </a:cxn>
              <a:cxn ang="0">
                <a:pos x="49" y="104"/>
              </a:cxn>
              <a:cxn ang="0">
                <a:pos x="51" y="104"/>
              </a:cxn>
              <a:cxn ang="0">
                <a:pos x="145" y="104"/>
              </a:cxn>
              <a:cxn ang="0">
                <a:pos x="145" y="104"/>
              </a:cxn>
              <a:cxn ang="0">
                <a:pos x="192" y="53"/>
              </a:cxn>
              <a:cxn ang="0">
                <a:pos x="145" y="0"/>
              </a:cxn>
            </a:cxnLst>
            <a:rect l="0" t="0" r="r" b="b"/>
            <a:pathLst>
              <a:path w="192" h="104">
                <a:moveTo>
                  <a:pt x="145" y="0"/>
                </a:moveTo>
                <a:cubicBezTo>
                  <a:pt x="49" y="0"/>
                  <a:pt x="49" y="0"/>
                  <a:pt x="49" y="0"/>
                </a:cubicBezTo>
                <a:cubicBezTo>
                  <a:pt x="24" y="0"/>
                  <a:pt x="0" y="24"/>
                  <a:pt x="0" y="53"/>
                </a:cubicBezTo>
                <a:cubicBezTo>
                  <a:pt x="0" y="81"/>
                  <a:pt x="24" y="104"/>
                  <a:pt x="49" y="104"/>
                </a:cubicBezTo>
                <a:cubicBezTo>
                  <a:pt x="51" y="104"/>
                  <a:pt x="51" y="104"/>
                  <a:pt x="51" y="104"/>
                </a:cubicBezTo>
                <a:cubicBezTo>
                  <a:pt x="145" y="104"/>
                  <a:pt x="145" y="104"/>
                  <a:pt x="145" y="104"/>
                </a:cubicBezTo>
                <a:cubicBezTo>
                  <a:pt x="145" y="104"/>
                  <a:pt x="145" y="104"/>
                  <a:pt x="145" y="104"/>
                </a:cubicBezTo>
                <a:cubicBezTo>
                  <a:pt x="171" y="104"/>
                  <a:pt x="192" y="81"/>
                  <a:pt x="192" y="53"/>
                </a:cubicBezTo>
                <a:cubicBezTo>
                  <a:pt x="192" y="24"/>
                  <a:pt x="171" y="0"/>
                  <a:pt x="145" y="0"/>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0" name="Freeform 321"/>
          <p:cNvSpPr/>
          <p:nvPr/>
        </p:nvSpPr>
        <p:spPr bwMode="auto">
          <a:xfrm>
            <a:off x="2537969" y="3635977"/>
            <a:ext cx="215342" cy="838974"/>
          </a:xfrm>
          <a:custGeom>
            <a:avLst/>
            <a:gdLst/>
            <a:ahLst/>
            <a:cxnLst>
              <a:cxn ang="0">
                <a:pos x="66" y="103"/>
              </a:cxn>
              <a:cxn ang="0">
                <a:pos x="57" y="87"/>
              </a:cxn>
              <a:cxn ang="0">
                <a:pos x="0" y="0"/>
              </a:cxn>
              <a:cxn ang="0">
                <a:pos x="0" y="408"/>
              </a:cxn>
              <a:cxn ang="0">
                <a:pos x="78" y="501"/>
              </a:cxn>
              <a:cxn ang="0">
                <a:pos x="93" y="507"/>
              </a:cxn>
              <a:cxn ang="0">
                <a:pos x="93" y="375"/>
              </a:cxn>
              <a:cxn ang="0">
                <a:pos x="43" y="300"/>
              </a:cxn>
              <a:cxn ang="0">
                <a:pos x="118" y="218"/>
              </a:cxn>
              <a:cxn ang="0">
                <a:pos x="130" y="218"/>
              </a:cxn>
              <a:cxn ang="0">
                <a:pos x="130" y="142"/>
              </a:cxn>
              <a:cxn ang="0">
                <a:pos x="66" y="103"/>
              </a:cxn>
            </a:cxnLst>
            <a:rect l="0" t="0" r="r" b="b"/>
            <a:pathLst>
              <a:path w="130" h="507">
                <a:moveTo>
                  <a:pt x="66" y="103"/>
                </a:moveTo>
                <a:cubicBezTo>
                  <a:pt x="60" y="98"/>
                  <a:pt x="59" y="93"/>
                  <a:pt x="57" y="87"/>
                </a:cubicBezTo>
                <a:cubicBezTo>
                  <a:pt x="0" y="0"/>
                  <a:pt x="0" y="0"/>
                  <a:pt x="0" y="0"/>
                </a:cubicBezTo>
                <a:cubicBezTo>
                  <a:pt x="0" y="408"/>
                  <a:pt x="0" y="408"/>
                  <a:pt x="0" y="408"/>
                </a:cubicBezTo>
                <a:cubicBezTo>
                  <a:pt x="43" y="413"/>
                  <a:pt x="75" y="454"/>
                  <a:pt x="78" y="501"/>
                </a:cubicBezTo>
                <a:cubicBezTo>
                  <a:pt x="82" y="504"/>
                  <a:pt x="87" y="504"/>
                  <a:pt x="93" y="507"/>
                </a:cubicBezTo>
                <a:cubicBezTo>
                  <a:pt x="93" y="375"/>
                  <a:pt x="93" y="375"/>
                  <a:pt x="93" y="375"/>
                </a:cubicBezTo>
                <a:cubicBezTo>
                  <a:pt x="63" y="365"/>
                  <a:pt x="43" y="337"/>
                  <a:pt x="43" y="300"/>
                </a:cubicBezTo>
                <a:cubicBezTo>
                  <a:pt x="43" y="255"/>
                  <a:pt x="75" y="218"/>
                  <a:pt x="118" y="218"/>
                </a:cubicBezTo>
                <a:cubicBezTo>
                  <a:pt x="130" y="218"/>
                  <a:pt x="130" y="218"/>
                  <a:pt x="130" y="218"/>
                </a:cubicBezTo>
                <a:cubicBezTo>
                  <a:pt x="130" y="142"/>
                  <a:pt x="130" y="142"/>
                  <a:pt x="130" y="142"/>
                </a:cubicBezTo>
                <a:cubicBezTo>
                  <a:pt x="106" y="139"/>
                  <a:pt x="81" y="127"/>
                  <a:pt x="66" y="103"/>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1" name="Freeform 322"/>
          <p:cNvSpPr/>
          <p:nvPr/>
        </p:nvSpPr>
        <p:spPr bwMode="auto">
          <a:xfrm>
            <a:off x="1595630" y="3651482"/>
            <a:ext cx="205006" cy="823469"/>
          </a:xfrm>
          <a:custGeom>
            <a:avLst/>
            <a:gdLst/>
            <a:ahLst/>
            <a:cxnLst>
              <a:cxn ang="0">
                <a:pos x="124" y="398"/>
              </a:cxn>
              <a:cxn ang="0">
                <a:pos x="124" y="0"/>
              </a:cxn>
              <a:cxn ang="0">
                <a:pos x="73" y="77"/>
              </a:cxn>
              <a:cxn ang="0">
                <a:pos x="66" y="93"/>
              </a:cxn>
              <a:cxn ang="0">
                <a:pos x="0" y="132"/>
              </a:cxn>
              <a:cxn ang="0">
                <a:pos x="0" y="210"/>
              </a:cxn>
              <a:cxn ang="0">
                <a:pos x="71" y="292"/>
              </a:cxn>
              <a:cxn ang="0">
                <a:pos x="27" y="365"/>
              </a:cxn>
              <a:cxn ang="0">
                <a:pos x="27" y="497"/>
              </a:cxn>
              <a:cxn ang="0">
                <a:pos x="45" y="491"/>
              </a:cxn>
              <a:cxn ang="0">
                <a:pos x="124" y="398"/>
              </a:cxn>
            </a:cxnLst>
            <a:rect l="0" t="0" r="r" b="b"/>
            <a:pathLst>
              <a:path w="124" h="497">
                <a:moveTo>
                  <a:pt x="124" y="398"/>
                </a:moveTo>
                <a:cubicBezTo>
                  <a:pt x="124" y="0"/>
                  <a:pt x="124" y="0"/>
                  <a:pt x="124" y="0"/>
                </a:cubicBezTo>
                <a:cubicBezTo>
                  <a:pt x="73" y="77"/>
                  <a:pt x="73" y="77"/>
                  <a:pt x="73" y="77"/>
                </a:cubicBezTo>
                <a:cubicBezTo>
                  <a:pt x="71" y="83"/>
                  <a:pt x="69" y="88"/>
                  <a:pt x="66" y="93"/>
                </a:cubicBezTo>
                <a:cubicBezTo>
                  <a:pt x="50" y="117"/>
                  <a:pt x="27" y="129"/>
                  <a:pt x="0" y="132"/>
                </a:cubicBezTo>
                <a:cubicBezTo>
                  <a:pt x="0" y="210"/>
                  <a:pt x="0" y="210"/>
                  <a:pt x="0" y="210"/>
                </a:cubicBezTo>
                <a:cubicBezTo>
                  <a:pt x="42" y="216"/>
                  <a:pt x="71" y="251"/>
                  <a:pt x="71" y="292"/>
                </a:cubicBezTo>
                <a:cubicBezTo>
                  <a:pt x="71" y="327"/>
                  <a:pt x="54" y="352"/>
                  <a:pt x="27" y="365"/>
                </a:cubicBezTo>
                <a:cubicBezTo>
                  <a:pt x="27" y="497"/>
                  <a:pt x="27" y="497"/>
                  <a:pt x="27" y="497"/>
                </a:cubicBezTo>
                <a:cubicBezTo>
                  <a:pt x="34" y="494"/>
                  <a:pt x="39" y="494"/>
                  <a:pt x="45" y="491"/>
                </a:cubicBezTo>
                <a:cubicBezTo>
                  <a:pt x="48" y="444"/>
                  <a:pt x="81" y="403"/>
                  <a:pt x="124" y="398"/>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2" name="Freeform 323"/>
          <p:cNvSpPr/>
          <p:nvPr/>
        </p:nvSpPr>
        <p:spPr bwMode="auto">
          <a:xfrm>
            <a:off x="1595630" y="2931377"/>
            <a:ext cx="408289" cy="480644"/>
          </a:xfrm>
          <a:custGeom>
            <a:avLst/>
            <a:gdLst/>
            <a:ahLst/>
            <a:cxnLst>
              <a:cxn ang="0">
                <a:pos x="124" y="107"/>
              </a:cxn>
              <a:cxn ang="0">
                <a:pos x="247" y="107"/>
              </a:cxn>
              <a:cxn ang="0">
                <a:pos x="176" y="0"/>
              </a:cxn>
              <a:cxn ang="0">
                <a:pos x="109" y="0"/>
              </a:cxn>
              <a:cxn ang="0">
                <a:pos x="0" y="115"/>
              </a:cxn>
              <a:cxn ang="0">
                <a:pos x="0" y="291"/>
              </a:cxn>
              <a:cxn ang="0">
                <a:pos x="94" y="149"/>
              </a:cxn>
              <a:cxn ang="0">
                <a:pos x="124" y="107"/>
              </a:cxn>
            </a:cxnLst>
            <a:rect l="0" t="0" r="r" b="b"/>
            <a:pathLst>
              <a:path w="247" h="291">
                <a:moveTo>
                  <a:pt x="124" y="107"/>
                </a:moveTo>
                <a:cubicBezTo>
                  <a:pt x="247" y="107"/>
                  <a:pt x="247" y="107"/>
                  <a:pt x="247" y="107"/>
                </a:cubicBezTo>
                <a:cubicBezTo>
                  <a:pt x="212" y="81"/>
                  <a:pt x="187" y="45"/>
                  <a:pt x="176" y="0"/>
                </a:cubicBezTo>
                <a:cubicBezTo>
                  <a:pt x="109" y="0"/>
                  <a:pt x="109" y="0"/>
                  <a:pt x="109" y="0"/>
                </a:cubicBezTo>
                <a:cubicBezTo>
                  <a:pt x="50" y="0"/>
                  <a:pt x="0" y="52"/>
                  <a:pt x="0" y="115"/>
                </a:cubicBezTo>
                <a:cubicBezTo>
                  <a:pt x="0" y="291"/>
                  <a:pt x="0" y="291"/>
                  <a:pt x="0" y="291"/>
                </a:cubicBezTo>
                <a:cubicBezTo>
                  <a:pt x="94" y="149"/>
                  <a:pt x="94" y="149"/>
                  <a:pt x="94" y="149"/>
                </a:cubicBezTo>
                <a:cubicBezTo>
                  <a:pt x="101" y="136"/>
                  <a:pt x="111" y="115"/>
                  <a:pt x="124" y="107"/>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3" name="Freeform 324"/>
          <p:cNvSpPr/>
          <p:nvPr/>
        </p:nvSpPr>
        <p:spPr bwMode="auto">
          <a:xfrm>
            <a:off x="2334686" y="2931377"/>
            <a:ext cx="418626" cy="480644"/>
          </a:xfrm>
          <a:custGeom>
            <a:avLst/>
            <a:gdLst/>
            <a:ahLst/>
            <a:cxnLst>
              <a:cxn ang="0">
                <a:pos x="0" y="107"/>
              </a:cxn>
              <a:cxn ang="0">
                <a:pos x="123" y="107"/>
              </a:cxn>
              <a:cxn ang="0">
                <a:pos x="160" y="149"/>
              </a:cxn>
              <a:cxn ang="0">
                <a:pos x="253" y="291"/>
              </a:cxn>
              <a:cxn ang="0">
                <a:pos x="253" y="115"/>
              </a:cxn>
              <a:cxn ang="0">
                <a:pos x="145" y="0"/>
              </a:cxn>
              <a:cxn ang="0">
                <a:pos x="72" y="0"/>
              </a:cxn>
              <a:cxn ang="0">
                <a:pos x="0" y="107"/>
              </a:cxn>
            </a:cxnLst>
            <a:rect l="0" t="0" r="r" b="b"/>
            <a:pathLst>
              <a:path w="253" h="291">
                <a:moveTo>
                  <a:pt x="0" y="107"/>
                </a:moveTo>
                <a:cubicBezTo>
                  <a:pt x="123" y="107"/>
                  <a:pt x="123" y="107"/>
                  <a:pt x="123" y="107"/>
                </a:cubicBezTo>
                <a:cubicBezTo>
                  <a:pt x="136" y="115"/>
                  <a:pt x="152" y="133"/>
                  <a:pt x="160" y="149"/>
                </a:cubicBezTo>
                <a:cubicBezTo>
                  <a:pt x="253" y="291"/>
                  <a:pt x="253" y="291"/>
                  <a:pt x="253" y="291"/>
                </a:cubicBezTo>
                <a:cubicBezTo>
                  <a:pt x="253" y="115"/>
                  <a:pt x="253" y="115"/>
                  <a:pt x="253" y="115"/>
                </a:cubicBezTo>
                <a:cubicBezTo>
                  <a:pt x="253" y="52"/>
                  <a:pt x="204" y="0"/>
                  <a:pt x="145" y="0"/>
                </a:cubicBezTo>
                <a:cubicBezTo>
                  <a:pt x="72" y="0"/>
                  <a:pt x="72" y="0"/>
                  <a:pt x="72" y="0"/>
                </a:cubicBezTo>
                <a:cubicBezTo>
                  <a:pt x="60" y="45"/>
                  <a:pt x="34" y="81"/>
                  <a:pt x="0" y="107"/>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4" name="Freeform 325"/>
          <p:cNvSpPr/>
          <p:nvPr/>
        </p:nvSpPr>
        <p:spPr bwMode="auto">
          <a:xfrm>
            <a:off x="2236490" y="3150165"/>
            <a:ext cx="25841" cy="27564"/>
          </a:xfrm>
          <a:custGeom>
            <a:avLst/>
            <a:gdLst/>
            <a:ahLst/>
            <a:cxnLst>
              <a:cxn ang="0">
                <a:pos x="11" y="17"/>
              </a:cxn>
              <a:cxn ang="0">
                <a:pos x="16" y="0"/>
              </a:cxn>
              <a:cxn ang="0">
                <a:pos x="0" y="4"/>
              </a:cxn>
              <a:cxn ang="0">
                <a:pos x="11" y="17"/>
              </a:cxn>
            </a:cxnLst>
            <a:rect l="0" t="0" r="r" b="b"/>
            <a:pathLst>
              <a:path w="16" h="17">
                <a:moveTo>
                  <a:pt x="11" y="17"/>
                </a:moveTo>
                <a:cubicBezTo>
                  <a:pt x="16" y="0"/>
                  <a:pt x="16" y="0"/>
                  <a:pt x="16" y="0"/>
                </a:cubicBezTo>
                <a:cubicBezTo>
                  <a:pt x="11" y="1"/>
                  <a:pt x="4" y="1"/>
                  <a:pt x="0" y="4"/>
                </a:cubicBezTo>
                <a:lnTo>
                  <a:pt x="11" y="17"/>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5" name="Freeform 326"/>
          <p:cNvSpPr/>
          <p:nvPr/>
        </p:nvSpPr>
        <p:spPr bwMode="auto">
          <a:xfrm>
            <a:off x="2076275" y="3150165"/>
            <a:ext cx="31009" cy="27564"/>
          </a:xfrm>
          <a:custGeom>
            <a:avLst/>
            <a:gdLst/>
            <a:ahLst/>
            <a:cxnLst>
              <a:cxn ang="0">
                <a:pos x="8" y="17"/>
              </a:cxn>
              <a:cxn ang="0">
                <a:pos x="19" y="4"/>
              </a:cxn>
              <a:cxn ang="0">
                <a:pos x="0" y="0"/>
              </a:cxn>
              <a:cxn ang="0">
                <a:pos x="8" y="17"/>
              </a:cxn>
            </a:cxnLst>
            <a:rect l="0" t="0" r="r" b="b"/>
            <a:pathLst>
              <a:path w="19" h="17">
                <a:moveTo>
                  <a:pt x="8" y="17"/>
                </a:moveTo>
                <a:cubicBezTo>
                  <a:pt x="19" y="4"/>
                  <a:pt x="19" y="4"/>
                  <a:pt x="19" y="4"/>
                </a:cubicBezTo>
                <a:cubicBezTo>
                  <a:pt x="12" y="1"/>
                  <a:pt x="8" y="1"/>
                  <a:pt x="0" y="0"/>
                </a:cubicBezTo>
                <a:lnTo>
                  <a:pt x="8" y="17"/>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6" name="Freeform 327"/>
          <p:cNvSpPr/>
          <p:nvPr/>
        </p:nvSpPr>
        <p:spPr bwMode="auto">
          <a:xfrm>
            <a:off x="2667174" y="4511128"/>
            <a:ext cx="25841" cy="279084"/>
          </a:xfrm>
          <a:custGeom>
            <a:avLst/>
            <a:gdLst/>
            <a:ahLst/>
            <a:cxnLst>
              <a:cxn ang="0">
                <a:pos x="15" y="6"/>
              </a:cxn>
              <a:cxn ang="0">
                <a:pos x="0" y="0"/>
              </a:cxn>
              <a:cxn ang="0">
                <a:pos x="0" y="169"/>
              </a:cxn>
              <a:cxn ang="0">
                <a:pos x="15" y="163"/>
              </a:cxn>
              <a:cxn ang="0">
                <a:pos x="15" y="6"/>
              </a:cxn>
            </a:cxnLst>
            <a:rect l="0" t="0" r="r" b="b"/>
            <a:pathLst>
              <a:path w="15" h="169">
                <a:moveTo>
                  <a:pt x="15" y="6"/>
                </a:moveTo>
                <a:cubicBezTo>
                  <a:pt x="9" y="4"/>
                  <a:pt x="4" y="0"/>
                  <a:pt x="0" y="0"/>
                </a:cubicBezTo>
                <a:cubicBezTo>
                  <a:pt x="0" y="169"/>
                  <a:pt x="0" y="169"/>
                  <a:pt x="0" y="169"/>
                </a:cubicBezTo>
                <a:cubicBezTo>
                  <a:pt x="4" y="165"/>
                  <a:pt x="9" y="165"/>
                  <a:pt x="15" y="163"/>
                </a:cubicBezTo>
                <a:lnTo>
                  <a:pt x="15" y="6"/>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7" name="Freeform 328"/>
          <p:cNvSpPr/>
          <p:nvPr/>
        </p:nvSpPr>
        <p:spPr bwMode="auto">
          <a:xfrm>
            <a:off x="1640422" y="4518019"/>
            <a:ext cx="29287" cy="265302"/>
          </a:xfrm>
          <a:custGeom>
            <a:avLst/>
            <a:gdLst/>
            <a:ahLst/>
            <a:cxnLst>
              <a:cxn ang="0">
                <a:pos x="0" y="6"/>
              </a:cxn>
              <a:cxn ang="0">
                <a:pos x="0" y="152"/>
              </a:cxn>
              <a:cxn ang="0">
                <a:pos x="18" y="161"/>
              </a:cxn>
              <a:cxn ang="0">
                <a:pos x="18" y="0"/>
              </a:cxn>
              <a:cxn ang="0">
                <a:pos x="0" y="6"/>
              </a:cxn>
            </a:cxnLst>
            <a:rect l="0" t="0" r="r" b="b"/>
            <a:pathLst>
              <a:path w="18" h="161">
                <a:moveTo>
                  <a:pt x="0" y="6"/>
                </a:moveTo>
                <a:cubicBezTo>
                  <a:pt x="0" y="152"/>
                  <a:pt x="0" y="152"/>
                  <a:pt x="0" y="152"/>
                </a:cubicBezTo>
                <a:cubicBezTo>
                  <a:pt x="5" y="156"/>
                  <a:pt x="12" y="159"/>
                  <a:pt x="18" y="161"/>
                </a:cubicBezTo>
                <a:cubicBezTo>
                  <a:pt x="18" y="0"/>
                  <a:pt x="18" y="0"/>
                  <a:pt x="18" y="0"/>
                </a:cubicBezTo>
                <a:cubicBezTo>
                  <a:pt x="12" y="2"/>
                  <a:pt x="5" y="6"/>
                  <a:pt x="0" y="6"/>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8" name="Rectangle 329"/>
          <p:cNvSpPr>
            <a:spLocks noChangeArrowheads="1"/>
          </p:cNvSpPr>
          <p:nvPr/>
        </p:nvSpPr>
        <p:spPr bwMode="auto">
          <a:xfrm>
            <a:off x="2019424" y="4526633"/>
            <a:ext cx="301479" cy="267024"/>
          </a:xfrm>
          <a:prstGeom prst="rect">
            <a:avLst/>
          </a:prstGeom>
          <a:solidFill>
            <a:srgbClr val="86B9D6"/>
          </a:solidFill>
          <a:ln w="9525">
            <a:solidFill>
              <a:schemeClr val="bg1"/>
            </a:solidFill>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9" name="Freeform 330"/>
          <p:cNvSpPr>
            <a:spLocks noEditPoints="1"/>
          </p:cNvSpPr>
          <p:nvPr/>
        </p:nvSpPr>
        <p:spPr bwMode="auto">
          <a:xfrm>
            <a:off x="1225241" y="3158779"/>
            <a:ext cx="1905350" cy="1324786"/>
          </a:xfrm>
          <a:custGeom>
            <a:avLst/>
            <a:gdLst/>
            <a:ahLst/>
            <a:cxnLst>
              <a:cxn ang="0">
                <a:pos x="954" y="245"/>
              </a:cxn>
              <a:cxn ang="0">
                <a:pos x="813" y="29"/>
              </a:cxn>
              <a:cxn ang="0">
                <a:pos x="772" y="3"/>
              </a:cxn>
              <a:cxn ang="0">
                <a:pos x="772" y="0"/>
              </a:cxn>
              <a:cxn ang="0">
                <a:pos x="656" y="0"/>
              </a:cxn>
              <a:cxn ang="0">
                <a:pos x="572" y="258"/>
              </a:cxn>
              <a:cxn ang="0">
                <a:pos x="492" y="0"/>
              </a:cxn>
              <a:cxn ang="0">
                <a:pos x="379" y="0"/>
              </a:cxn>
              <a:cxn ang="0">
                <a:pos x="379" y="3"/>
              </a:cxn>
              <a:cxn ang="0">
                <a:pos x="342" y="29"/>
              </a:cxn>
              <a:cxn ang="0">
                <a:pos x="204" y="245"/>
              </a:cxn>
              <a:cxn ang="0">
                <a:pos x="83" y="150"/>
              </a:cxn>
              <a:cxn ang="0">
                <a:pos x="0" y="253"/>
              </a:cxn>
              <a:cxn ang="0">
                <a:pos x="173" y="386"/>
              </a:cxn>
              <a:cxn ang="0">
                <a:pos x="181" y="395"/>
              </a:cxn>
              <a:cxn ang="0">
                <a:pos x="219" y="405"/>
              </a:cxn>
              <a:cxn ang="0">
                <a:pos x="272" y="377"/>
              </a:cxn>
              <a:cxn ang="0">
                <a:pos x="278" y="364"/>
              </a:cxn>
              <a:cxn ang="0">
                <a:pos x="379" y="210"/>
              </a:cxn>
              <a:cxn ang="0">
                <a:pos x="379" y="694"/>
              </a:cxn>
              <a:cxn ang="0">
                <a:pos x="384" y="694"/>
              </a:cxn>
              <a:cxn ang="0">
                <a:pos x="480" y="797"/>
              </a:cxn>
              <a:cxn ang="0">
                <a:pos x="480" y="801"/>
              </a:cxn>
              <a:cxn ang="0">
                <a:pos x="662" y="801"/>
              </a:cxn>
              <a:cxn ang="0">
                <a:pos x="662" y="797"/>
              </a:cxn>
              <a:cxn ang="0">
                <a:pos x="756" y="694"/>
              </a:cxn>
              <a:cxn ang="0">
                <a:pos x="772" y="694"/>
              </a:cxn>
              <a:cxn ang="0">
                <a:pos x="772" y="199"/>
              </a:cxn>
              <a:cxn ang="0">
                <a:pos x="876" y="364"/>
              </a:cxn>
              <a:cxn ang="0">
                <a:pos x="885" y="377"/>
              </a:cxn>
              <a:cxn ang="0">
                <a:pos x="939" y="405"/>
              </a:cxn>
              <a:cxn ang="0">
                <a:pos x="973" y="395"/>
              </a:cxn>
              <a:cxn ang="0">
                <a:pos x="983" y="386"/>
              </a:cxn>
              <a:cxn ang="0">
                <a:pos x="1152" y="256"/>
              </a:cxn>
              <a:cxn ang="0">
                <a:pos x="1071" y="153"/>
              </a:cxn>
              <a:cxn ang="0">
                <a:pos x="954" y="245"/>
              </a:cxn>
              <a:cxn ang="0">
                <a:pos x="84" y="216"/>
              </a:cxn>
              <a:cxn ang="0">
                <a:pos x="65" y="195"/>
              </a:cxn>
              <a:cxn ang="0">
                <a:pos x="84" y="174"/>
              </a:cxn>
              <a:cxn ang="0">
                <a:pos x="104" y="195"/>
              </a:cxn>
              <a:cxn ang="0">
                <a:pos x="84" y="216"/>
              </a:cxn>
              <a:cxn ang="0">
                <a:pos x="569" y="508"/>
              </a:cxn>
              <a:cxn ang="0">
                <a:pos x="546" y="482"/>
              </a:cxn>
              <a:cxn ang="0">
                <a:pos x="569" y="457"/>
              </a:cxn>
              <a:cxn ang="0">
                <a:pos x="592" y="482"/>
              </a:cxn>
              <a:cxn ang="0">
                <a:pos x="569" y="508"/>
              </a:cxn>
              <a:cxn ang="0">
                <a:pos x="569" y="427"/>
              </a:cxn>
              <a:cxn ang="0">
                <a:pos x="546" y="402"/>
              </a:cxn>
              <a:cxn ang="0">
                <a:pos x="569" y="375"/>
              </a:cxn>
              <a:cxn ang="0">
                <a:pos x="592" y="402"/>
              </a:cxn>
              <a:cxn ang="0">
                <a:pos x="569" y="427"/>
              </a:cxn>
              <a:cxn ang="0">
                <a:pos x="569" y="343"/>
              </a:cxn>
              <a:cxn ang="0">
                <a:pos x="546" y="317"/>
              </a:cxn>
              <a:cxn ang="0">
                <a:pos x="569" y="292"/>
              </a:cxn>
              <a:cxn ang="0">
                <a:pos x="592" y="317"/>
              </a:cxn>
              <a:cxn ang="0">
                <a:pos x="569" y="343"/>
              </a:cxn>
              <a:cxn ang="0">
                <a:pos x="1069" y="216"/>
              </a:cxn>
              <a:cxn ang="0">
                <a:pos x="1047" y="195"/>
              </a:cxn>
              <a:cxn ang="0">
                <a:pos x="1069" y="174"/>
              </a:cxn>
              <a:cxn ang="0">
                <a:pos x="1086" y="195"/>
              </a:cxn>
              <a:cxn ang="0">
                <a:pos x="1069" y="216"/>
              </a:cxn>
            </a:cxnLst>
            <a:rect l="0" t="0" r="r" b="b"/>
            <a:pathLst>
              <a:path w="1152" h="801">
                <a:moveTo>
                  <a:pt x="954" y="245"/>
                </a:moveTo>
                <a:cubicBezTo>
                  <a:pt x="813" y="29"/>
                  <a:pt x="813" y="29"/>
                  <a:pt x="813" y="29"/>
                </a:cubicBezTo>
                <a:cubicBezTo>
                  <a:pt x="804" y="14"/>
                  <a:pt x="789" y="6"/>
                  <a:pt x="772" y="3"/>
                </a:cubicBezTo>
                <a:cubicBezTo>
                  <a:pt x="772" y="0"/>
                  <a:pt x="772" y="0"/>
                  <a:pt x="772" y="0"/>
                </a:cubicBezTo>
                <a:cubicBezTo>
                  <a:pt x="656" y="0"/>
                  <a:pt x="656" y="0"/>
                  <a:pt x="656" y="0"/>
                </a:cubicBezTo>
                <a:cubicBezTo>
                  <a:pt x="572" y="258"/>
                  <a:pt x="572" y="258"/>
                  <a:pt x="572" y="258"/>
                </a:cubicBezTo>
                <a:cubicBezTo>
                  <a:pt x="492" y="0"/>
                  <a:pt x="492" y="0"/>
                  <a:pt x="492" y="0"/>
                </a:cubicBezTo>
                <a:cubicBezTo>
                  <a:pt x="379" y="0"/>
                  <a:pt x="379" y="0"/>
                  <a:pt x="379" y="0"/>
                </a:cubicBezTo>
                <a:cubicBezTo>
                  <a:pt x="379" y="3"/>
                  <a:pt x="379" y="3"/>
                  <a:pt x="379" y="3"/>
                </a:cubicBezTo>
                <a:cubicBezTo>
                  <a:pt x="364" y="8"/>
                  <a:pt x="351" y="17"/>
                  <a:pt x="342" y="29"/>
                </a:cubicBezTo>
                <a:cubicBezTo>
                  <a:pt x="204" y="245"/>
                  <a:pt x="204" y="245"/>
                  <a:pt x="204" y="245"/>
                </a:cubicBezTo>
                <a:cubicBezTo>
                  <a:pt x="83" y="150"/>
                  <a:pt x="83" y="150"/>
                  <a:pt x="83" y="150"/>
                </a:cubicBezTo>
                <a:cubicBezTo>
                  <a:pt x="0" y="253"/>
                  <a:pt x="0" y="253"/>
                  <a:pt x="0" y="253"/>
                </a:cubicBezTo>
                <a:cubicBezTo>
                  <a:pt x="173" y="386"/>
                  <a:pt x="173" y="386"/>
                  <a:pt x="173" y="386"/>
                </a:cubicBezTo>
                <a:cubicBezTo>
                  <a:pt x="175" y="389"/>
                  <a:pt x="181" y="391"/>
                  <a:pt x="181" y="395"/>
                </a:cubicBezTo>
                <a:cubicBezTo>
                  <a:pt x="195" y="402"/>
                  <a:pt x="207" y="405"/>
                  <a:pt x="219" y="405"/>
                </a:cubicBezTo>
                <a:cubicBezTo>
                  <a:pt x="239" y="405"/>
                  <a:pt x="258" y="396"/>
                  <a:pt x="272" y="377"/>
                </a:cubicBezTo>
                <a:cubicBezTo>
                  <a:pt x="274" y="375"/>
                  <a:pt x="275" y="369"/>
                  <a:pt x="278" y="364"/>
                </a:cubicBezTo>
                <a:cubicBezTo>
                  <a:pt x="379" y="210"/>
                  <a:pt x="379" y="210"/>
                  <a:pt x="379" y="210"/>
                </a:cubicBezTo>
                <a:cubicBezTo>
                  <a:pt x="379" y="694"/>
                  <a:pt x="379" y="694"/>
                  <a:pt x="379" y="694"/>
                </a:cubicBezTo>
                <a:cubicBezTo>
                  <a:pt x="384" y="694"/>
                  <a:pt x="384" y="694"/>
                  <a:pt x="384" y="694"/>
                </a:cubicBezTo>
                <a:cubicBezTo>
                  <a:pt x="437" y="694"/>
                  <a:pt x="480" y="742"/>
                  <a:pt x="480" y="797"/>
                </a:cubicBezTo>
                <a:cubicBezTo>
                  <a:pt x="480" y="801"/>
                  <a:pt x="480" y="801"/>
                  <a:pt x="480" y="801"/>
                </a:cubicBezTo>
                <a:cubicBezTo>
                  <a:pt x="662" y="801"/>
                  <a:pt x="662" y="801"/>
                  <a:pt x="662" y="801"/>
                </a:cubicBezTo>
                <a:cubicBezTo>
                  <a:pt x="662" y="797"/>
                  <a:pt x="662" y="797"/>
                  <a:pt x="662" y="797"/>
                </a:cubicBezTo>
                <a:cubicBezTo>
                  <a:pt x="662" y="742"/>
                  <a:pt x="705" y="694"/>
                  <a:pt x="756" y="694"/>
                </a:cubicBezTo>
                <a:cubicBezTo>
                  <a:pt x="772" y="694"/>
                  <a:pt x="772" y="694"/>
                  <a:pt x="772" y="694"/>
                </a:cubicBezTo>
                <a:cubicBezTo>
                  <a:pt x="772" y="199"/>
                  <a:pt x="772" y="199"/>
                  <a:pt x="772" y="199"/>
                </a:cubicBezTo>
                <a:cubicBezTo>
                  <a:pt x="876" y="364"/>
                  <a:pt x="876" y="364"/>
                  <a:pt x="876" y="364"/>
                </a:cubicBezTo>
                <a:cubicBezTo>
                  <a:pt x="879" y="369"/>
                  <a:pt x="881" y="375"/>
                  <a:pt x="885" y="377"/>
                </a:cubicBezTo>
                <a:cubicBezTo>
                  <a:pt x="897" y="396"/>
                  <a:pt x="916" y="405"/>
                  <a:pt x="939" y="405"/>
                </a:cubicBezTo>
                <a:cubicBezTo>
                  <a:pt x="951" y="405"/>
                  <a:pt x="963" y="402"/>
                  <a:pt x="973" y="395"/>
                </a:cubicBezTo>
                <a:cubicBezTo>
                  <a:pt x="976" y="391"/>
                  <a:pt x="980" y="389"/>
                  <a:pt x="983" y="386"/>
                </a:cubicBezTo>
                <a:cubicBezTo>
                  <a:pt x="1152" y="256"/>
                  <a:pt x="1152" y="256"/>
                  <a:pt x="1152" y="256"/>
                </a:cubicBezTo>
                <a:cubicBezTo>
                  <a:pt x="1071" y="153"/>
                  <a:pt x="1071" y="153"/>
                  <a:pt x="1071" y="153"/>
                </a:cubicBezTo>
                <a:lnTo>
                  <a:pt x="954" y="245"/>
                </a:lnTo>
                <a:close/>
                <a:moveTo>
                  <a:pt x="84" y="216"/>
                </a:moveTo>
                <a:cubicBezTo>
                  <a:pt x="75" y="216"/>
                  <a:pt x="65" y="207"/>
                  <a:pt x="65" y="195"/>
                </a:cubicBezTo>
                <a:cubicBezTo>
                  <a:pt x="65" y="183"/>
                  <a:pt x="75" y="174"/>
                  <a:pt x="84" y="174"/>
                </a:cubicBezTo>
                <a:cubicBezTo>
                  <a:pt x="96" y="174"/>
                  <a:pt x="104" y="183"/>
                  <a:pt x="104" y="195"/>
                </a:cubicBezTo>
                <a:cubicBezTo>
                  <a:pt x="104" y="207"/>
                  <a:pt x="96" y="216"/>
                  <a:pt x="84" y="216"/>
                </a:cubicBezTo>
                <a:close/>
                <a:moveTo>
                  <a:pt x="569" y="508"/>
                </a:moveTo>
                <a:cubicBezTo>
                  <a:pt x="556" y="508"/>
                  <a:pt x="546" y="495"/>
                  <a:pt x="546" y="482"/>
                </a:cubicBezTo>
                <a:cubicBezTo>
                  <a:pt x="546" y="467"/>
                  <a:pt x="556" y="457"/>
                  <a:pt x="569" y="457"/>
                </a:cubicBezTo>
                <a:cubicBezTo>
                  <a:pt x="583" y="457"/>
                  <a:pt x="592" y="467"/>
                  <a:pt x="592" y="482"/>
                </a:cubicBezTo>
                <a:cubicBezTo>
                  <a:pt x="592" y="495"/>
                  <a:pt x="583" y="508"/>
                  <a:pt x="569" y="508"/>
                </a:cubicBezTo>
                <a:close/>
                <a:moveTo>
                  <a:pt x="569" y="427"/>
                </a:moveTo>
                <a:cubicBezTo>
                  <a:pt x="556" y="427"/>
                  <a:pt x="546" y="415"/>
                  <a:pt x="546" y="402"/>
                </a:cubicBezTo>
                <a:cubicBezTo>
                  <a:pt x="546" y="389"/>
                  <a:pt x="556" y="375"/>
                  <a:pt x="569" y="375"/>
                </a:cubicBezTo>
                <a:cubicBezTo>
                  <a:pt x="583" y="375"/>
                  <a:pt x="592" y="389"/>
                  <a:pt x="592" y="402"/>
                </a:cubicBezTo>
                <a:cubicBezTo>
                  <a:pt x="592" y="415"/>
                  <a:pt x="583" y="427"/>
                  <a:pt x="569" y="427"/>
                </a:cubicBezTo>
                <a:close/>
                <a:moveTo>
                  <a:pt x="569" y="343"/>
                </a:moveTo>
                <a:cubicBezTo>
                  <a:pt x="556" y="343"/>
                  <a:pt x="546" y="333"/>
                  <a:pt x="546" y="317"/>
                </a:cubicBezTo>
                <a:cubicBezTo>
                  <a:pt x="546" y="304"/>
                  <a:pt x="556" y="292"/>
                  <a:pt x="569" y="292"/>
                </a:cubicBezTo>
                <a:cubicBezTo>
                  <a:pt x="583" y="292"/>
                  <a:pt x="592" y="304"/>
                  <a:pt x="592" y="317"/>
                </a:cubicBezTo>
                <a:cubicBezTo>
                  <a:pt x="592" y="333"/>
                  <a:pt x="583" y="343"/>
                  <a:pt x="569" y="343"/>
                </a:cubicBezTo>
                <a:close/>
                <a:moveTo>
                  <a:pt x="1069" y="216"/>
                </a:moveTo>
                <a:cubicBezTo>
                  <a:pt x="1055" y="216"/>
                  <a:pt x="1047" y="207"/>
                  <a:pt x="1047" y="195"/>
                </a:cubicBezTo>
                <a:cubicBezTo>
                  <a:pt x="1047" y="183"/>
                  <a:pt x="1055" y="174"/>
                  <a:pt x="1069" y="174"/>
                </a:cubicBezTo>
                <a:cubicBezTo>
                  <a:pt x="1080" y="174"/>
                  <a:pt x="1086" y="183"/>
                  <a:pt x="1086" y="195"/>
                </a:cubicBezTo>
                <a:cubicBezTo>
                  <a:pt x="1086" y="207"/>
                  <a:pt x="1080" y="216"/>
                  <a:pt x="1069" y="216"/>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Freeform 331"/>
          <p:cNvSpPr/>
          <p:nvPr/>
        </p:nvSpPr>
        <p:spPr bwMode="auto">
          <a:xfrm>
            <a:off x="978890" y="3384458"/>
            <a:ext cx="325598" cy="160215"/>
          </a:xfrm>
          <a:custGeom>
            <a:avLst/>
            <a:gdLst/>
            <a:ahLst/>
            <a:cxnLst>
              <a:cxn ang="0">
                <a:pos x="182" y="4"/>
              </a:cxn>
              <a:cxn ang="0">
                <a:pos x="172" y="0"/>
              </a:cxn>
              <a:cxn ang="0">
                <a:pos x="27" y="0"/>
              </a:cxn>
              <a:cxn ang="0">
                <a:pos x="0" y="29"/>
              </a:cxn>
              <a:cxn ang="0">
                <a:pos x="27" y="59"/>
              </a:cxn>
              <a:cxn ang="0">
                <a:pos x="127" y="97"/>
              </a:cxn>
              <a:cxn ang="0">
                <a:pos x="197" y="11"/>
              </a:cxn>
              <a:cxn ang="0">
                <a:pos x="182" y="4"/>
              </a:cxn>
            </a:cxnLst>
            <a:rect l="0" t="0" r="r" b="b"/>
            <a:pathLst>
              <a:path w="197" h="97">
                <a:moveTo>
                  <a:pt x="182" y="4"/>
                </a:moveTo>
                <a:cubicBezTo>
                  <a:pt x="180" y="4"/>
                  <a:pt x="177" y="0"/>
                  <a:pt x="172" y="0"/>
                </a:cubicBezTo>
                <a:cubicBezTo>
                  <a:pt x="27" y="0"/>
                  <a:pt x="27" y="0"/>
                  <a:pt x="27" y="0"/>
                </a:cubicBezTo>
                <a:cubicBezTo>
                  <a:pt x="10" y="0"/>
                  <a:pt x="0" y="14"/>
                  <a:pt x="0" y="29"/>
                </a:cubicBezTo>
                <a:cubicBezTo>
                  <a:pt x="0" y="47"/>
                  <a:pt x="10" y="59"/>
                  <a:pt x="27" y="59"/>
                </a:cubicBezTo>
                <a:cubicBezTo>
                  <a:pt x="127" y="97"/>
                  <a:pt x="127" y="97"/>
                  <a:pt x="127" y="97"/>
                </a:cubicBezTo>
                <a:cubicBezTo>
                  <a:pt x="197" y="11"/>
                  <a:pt x="197" y="11"/>
                  <a:pt x="197" y="11"/>
                </a:cubicBezTo>
                <a:cubicBezTo>
                  <a:pt x="192" y="10"/>
                  <a:pt x="186" y="6"/>
                  <a:pt x="182" y="4"/>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Freeform 332"/>
          <p:cNvSpPr/>
          <p:nvPr/>
        </p:nvSpPr>
        <p:spPr bwMode="auto">
          <a:xfrm>
            <a:off x="1199400" y="3406853"/>
            <a:ext cx="134374" cy="165383"/>
          </a:xfrm>
          <a:custGeom>
            <a:avLst/>
            <a:gdLst/>
            <a:ahLst/>
            <a:cxnLst>
              <a:cxn ang="0">
                <a:pos x="82" y="7"/>
              </a:cxn>
              <a:cxn ang="0">
                <a:pos x="70" y="0"/>
              </a:cxn>
              <a:cxn ang="0">
                <a:pos x="70" y="0"/>
              </a:cxn>
              <a:cxn ang="0">
                <a:pos x="23" y="60"/>
              </a:cxn>
              <a:cxn ang="0">
                <a:pos x="23" y="60"/>
              </a:cxn>
              <a:cxn ang="0">
                <a:pos x="0" y="89"/>
              </a:cxn>
              <a:cxn ang="0">
                <a:pos x="2" y="89"/>
              </a:cxn>
              <a:cxn ang="0">
                <a:pos x="5" y="95"/>
              </a:cxn>
              <a:cxn ang="0">
                <a:pos x="12" y="100"/>
              </a:cxn>
              <a:cxn ang="0">
                <a:pos x="59" y="39"/>
              </a:cxn>
              <a:cxn ang="0">
                <a:pos x="59" y="39"/>
              </a:cxn>
              <a:cxn ang="0">
                <a:pos x="82" y="7"/>
              </a:cxn>
            </a:cxnLst>
            <a:rect l="0" t="0" r="r" b="b"/>
            <a:pathLst>
              <a:path w="82" h="100">
                <a:moveTo>
                  <a:pt x="82" y="7"/>
                </a:moveTo>
                <a:cubicBezTo>
                  <a:pt x="70" y="0"/>
                  <a:pt x="70" y="0"/>
                  <a:pt x="70" y="0"/>
                </a:cubicBezTo>
                <a:cubicBezTo>
                  <a:pt x="70" y="0"/>
                  <a:pt x="70" y="0"/>
                  <a:pt x="70" y="0"/>
                </a:cubicBezTo>
                <a:cubicBezTo>
                  <a:pt x="23" y="60"/>
                  <a:pt x="23" y="60"/>
                  <a:pt x="23" y="60"/>
                </a:cubicBezTo>
                <a:cubicBezTo>
                  <a:pt x="23" y="60"/>
                  <a:pt x="23" y="60"/>
                  <a:pt x="23" y="60"/>
                </a:cubicBezTo>
                <a:cubicBezTo>
                  <a:pt x="0" y="89"/>
                  <a:pt x="0" y="89"/>
                  <a:pt x="0" y="89"/>
                </a:cubicBezTo>
                <a:cubicBezTo>
                  <a:pt x="2" y="89"/>
                  <a:pt x="2" y="89"/>
                  <a:pt x="2" y="89"/>
                </a:cubicBezTo>
                <a:cubicBezTo>
                  <a:pt x="2" y="91"/>
                  <a:pt x="5" y="91"/>
                  <a:pt x="5" y="95"/>
                </a:cubicBezTo>
                <a:cubicBezTo>
                  <a:pt x="12" y="100"/>
                  <a:pt x="12" y="100"/>
                  <a:pt x="12" y="100"/>
                </a:cubicBezTo>
                <a:cubicBezTo>
                  <a:pt x="59" y="39"/>
                  <a:pt x="59" y="39"/>
                  <a:pt x="59" y="39"/>
                </a:cubicBezTo>
                <a:cubicBezTo>
                  <a:pt x="59" y="39"/>
                  <a:pt x="59" y="39"/>
                  <a:pt x="59" y="39"/>
                </a:cubicBezTo>
                <a:lnTo>
                  <a:pt x="82" y="7"/>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Freeform 333"/>
          <p:cNvSpPr/>
          <p:nvPr/>
        </p:nvSpPr>
        <p:spPr bwMode="auto">
          <a:xfrm>
            <a:off x="3058236" y="3384458"/>
            <a:ext cx="323875" cy="160215"/>
          </a:xfrm>
          <a:custGeom>
            <a:avLst/>
            <a:gdLst/>
            <a:ahLst/>
            <a:cxnLst>
              <a:cxn ang="0">
                <a:pos x="12" y="4"/>
              </a:cxn>
              <a:cxn ang="0">
                <a:pos x="24" y="0"/>
              </a:cxn>
              <a:cxn ang="0">
                <a:pos x="169" y="0"/>
              </a:cxn>
              <a:cxn ang="0">
                <a:pos x="196" y="29"/>
              </a:cxn>
              <a:cxn ang="0">
                <a:pos x="169" y="59"/>
              </a:cxn>
              <a:cxn ang="0">
                <a:pos x="69" y="97"/>
              </a:cxn>
              <a:cxn ang="0">
                <a:pos x="0" y="11"/>
              </a:cxn>
              <a:cxn ang="0">
                <a:pos x="12" y="4"/>
              </a:cxn>
            </a:cxnLst>
            <a:rect l="0" t="0" r="r" b="b"/>
            <a:pathLst>
              <a:path w="196" h="97">
                <a:moveTo>
                  <a:pt x="12" y="4"/>
                </a:moveTo>
                <a:cubicBezTo>
                  <a:pt x="17" y="4"/>
                  <a:pt x="19" y="0"/>
                  <a:pt x="24" y="0"/>
                </a:cubicBezTo>
                <a:cubicBezTo>
                  <a:pt x="169" y="0"/>
                  <a:pt x="169" y="0"/>
                  <a:pt x="169" y="0"/>
                </a:cubicBezTo>
                <a:cubicBezTo>
                  <a:pt x="184" y="0"/>
                  <a:pt x="196" y="14"/>
                  <a:pt x="196" y="29"/>
                </a:cubicBezTo>
                <a:cubicBezTo>
                  <a:pt x="196" y="47"/>
                  <a:pt x="184" y="59"/>
                  <a:pt x="169" y="59"/>
                </a:cubicBezTo>
                <a:cubicBezTo>
                  <a:pt x="69" y="97"/>
                  <a:pt x="69" y="97"/>
                  <a:pt x="69" y="97"/>
                </a:cubicBezTo>
                <a:cubicBezTo>
                  <a:pt x="0" y="11"/>
                  <a:pt x="0" y="11"/>
                  <a:pt x="0" y="11"/>
                </a:cubicBezTo>
                <a:cubicBezTo>
                  <a:pt x="6" y="10"/>
                  <a:pt x="7" y="6"/>
                  <a:pt x="12" y="4"/>
                </a:cubicBez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3" name="Freeform 334"/>
          <p:cNvSpPr/>
          <p:nvPr/>
        </p:nvSpPr>
        <p:spPr bwMode="auto">
          <a:xfrm>
            <a:off x="3025504" y="3406853"/>
            <a:ext cx="132651" cy="165383"/>
          </a:xfrm>
          <a:custGeom>
            <a:avLst/>
            <a:gdLst/>
            <a:ahLst/>
            <a:cxnLst>
              <a:cxn ang="0">
                <a:pos x="0" y="7"/>
              </a:cxn>
              <a:cxn ang="0">
                <a:pos x="10" y="0"/>
              </a:cxn>
              <a:cxn ang="0">
                <a:pos x="13" y="0"/>
              </a:cxn>
              <a:cxn ang="0">
                <a:pos x="60" y="60"/>
              </a:cxn>
              <a:cxn ang="0">
                <a:pos x="60" y="60"/>
              </a:cxn>
              <a:cxn ang="0">
                <a:pos x="81" y="89"/>
              </a:cxn>
              <a:cxn ang="0">
                <a:pos x="81" y="89"/>
              </a:cxn>
              <a:cxn ang="0">
                <a:pos x="76" y="95"/>
              </a:cxn>
              <a:cxn ang="0">
                <a:pos x="72" y="100"/>
              </a:cxn>
              <a:cxn ang="0">
                <a:pos x="26" y="39"/>
              </a:cxn>
              <a:cxn ang="0">
                <a:pos x="26" y="39"/>
              </a:cxn>
              <a:cxn ang="0">
                <a:pos x="0" y="7"/>
              </a:cxn>
            </a:cxnLst>
            <a:rect l="0" t="0" r="r" b="b"/>
            <a:pathLst>
              <a:path w="81" h="100">
                <a:moveTo>
                  <a:pt x="0" y="7"/>
                </a:moveTo>
                <a:cubicBezTo>
                  <a:pt x="10" y="0"/>
                  <a:pt x="10" y="0"/>
                  <a:pt x="10" y="0"/>
                </a:cubicBezTo>
                <a:cubicBezTo>
                  <a:pt x="13" y="0"/>
                  <a:pt x="13" y="0"/>
                  <a:pt x="13" y="0"/>
                </a:cubicBezTo>
                <a:cubicBezTo>
                  <a:pt x="60" y="60"/>
                  <a:pt x="60" y="60"/>
                  <a:pt x="60" y="60"/>
                </a:cubicBezTo>
                <a:cubicBezTo>
                  <a:pt x="60" y="60"/>
                  <a:pt x="60" y="60"/>
                  <a:pt x="60" y="60"/>
                </a:cubicBezTo>
                <a:cubicBezTo>
                  <a:pt x="81" y="89"/>
                  <a:pt x="81" y="89"/>
                  <a:pt x="81" y="89"/>
                </a:cubicBezTo>
                <a:cubicBezTo>
                  <a:pt x="81" y="89"/>
                  <a:pt x="81" y="89"/>
                  <a:pt x="81" y="89"/>
                </a:cubicBezTo>
                <a:cubicBezTo>
                  <a:pt x="80" y="91"/>
                  <a:pt x="80" y="91"/>
                  <a:pt x="76" y="95"/>
                </a:cubicBezTo>
                <a:cubicBezTo>
                  <a:pt x="72" y="100"/>
                  <a:pt x="72" y="100"/>
                  <a:pt x="72" y="100"/>
                </a:cubicBezTo>
                <a:cubicBezTo>
                  <a:pt x="26" y="39"/>
                  <a:pt x="26" y="39"/>
                  <a:pt x="26" y="39"/>
                </a:cubicBezTo>
                <a:cubicBezTo>
                  <a:pt x="26" y="39"/>
                  <a:pt x="26" y="39"/>
                  <a:pt x="26" y="39"/>
                </a:cubicBezTo>
                <a:lnTo>
                  <a:pt x="0" y="7"/>
                </a:lnTo>
                <a:close/>
              </a:path>
            </a:pathLst>
          </a:custGeom>
          <a:solidFill>
            <a:srgbClr val="86B9D6"/>
          </a:solidFill>
          <a:ln w="9525">
            <a:solidFill>
              <a:schemeClr val="bg1"/>
            </a:solid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4" name="Oval 32"/>
          <p:cNvSpPr/>
          <p:nvPr/>
        </p:nvSpPr>
        <p:spPr>
          <a:xfrm>
            <a:off x="3627348" y="2568971"/>
            <a:ext cx="702636" cy="702636"/>
          </a:xfrm>
          <a:prstGeom prst="ellipse">
            <a:avLst/>
          </a:prstGeom>
          <a:solidFill>
            <a:srgbClr val="86B9D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5" name="Oval 36"/>
          <p:cNvSpPr/>
          <p:nvPr/>
        </p:nvSpPr>
        <p:spPr>
          <a:xfrm>
            <a:off x="3612394" y="3670416"/>
            <a:ext cx="702636" cy="702636"/>
          </a:xfrm>
          <a:prstGeom prst="ellipse">
            <a:avLst/>
          </a:prstGeom>
          <a:solidFill>
            <a:srgbClr val="86B9D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6" name="Oval 42"/>
          <p:cNvSpPr/>
          <p:nvPr/>
        </p:nvSpPr>
        <p:spPr>
          <a:xfrm>
            <a:off x="3612394" y="4706951"/>
            <a:ext cx="702636" cy="702636"/>
          </a:xfrm>
          <a:prstGeom prst="ellipse">
            <a:avLst/>
          </a:prstGeom>
          <a:solidFill>
            <a:srgbClr val="86B9D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7" name="Oval 45"/>
          <p:cNvSpPr/>
          <p:nvPr/>
        </p:nvSpPr>
        <p:spPr>
          <a:xfrm>
            <a:off x="7379450" y="2531762"/>
            <a:ext cx="702636" cy="702636"/>
          </a:xfrm>
          <a:prstGeom prst="ellipse">
            <a:avLst/>
          </a:prstGeom>
          <a:solidFill>
            <a:srgbClr val="86B9D6"/>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8" name="Oval 49"/>
          <p:cNvSpPr/>
          <p:nvPr/>
        </p:nvSpPr>
        <p:spPr>
          <a:xfrm>
            <a:off x="7379450" y="3604398"/>
            <a:ext cx="702636" cy="702636"/>
          </a:xfrm>
          <a:prstGeom prst="ellipse">
            <a:avLst/>
          </a:prstGeom>
          <a:solidFill>
            <a:srgbClr val="86B9D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9" name="Oval 53"/>
          <p:cNvSpPr/>
          <p:nvPr/>
        </p:nvSpPr>
        <p:spPr>
          <a:xfrm>
            <a:off x="7379450" y="4706951"/>
            <a:ext cx="702636" cy="702636"/>
          </a:xfrm>
          <a:prstGeom prst="ellipse">
            <a:avLst/>
          </a:prstGeom>
          <a:solidFill>
            <a:srgbClr val="86B9D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70" name="文本框 69"/>
          <p:cNvSpPr txBox="1"/>
          <p:nvPr/>
        </p:nvSpPr>
        <p:spPr>
          <a:xfrm>
            <a:off x="3664866" y="2726359"/>
            <a:ext cx="597691"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1" name="文本框 70"/>
          <p:cNvSpPr txBox="1"/>
          <p:nvPr/>
        </p:nvSpPr>
        <p:spPr>
          <a:xfrm>
            <a:off x="7431922" y="2698414"/>
            <a:ext cx="597691"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2" name="文本框 71"/>
          <p:cNvSpPr txBox="1"/>
          <p:nvPr/>
        </p:nvSpPr>
        <p:spPr>
          <a:xfrm>
            <a:off x="3664866" y="3839604"/>
            <a:ext cx="597691"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3" name="文本框 72"/>
          <p:cNvSpPr txBox="1"/>
          <p:nvPr/>
        </p:nvSpPr>
        <p:spPr>
          <a:xfrm>
            <a:off x="7431922" y="3739531"/>
            <a:ext cx="597691"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4" name="文本框 73"/>
          <p:cNvSpPr txBox="1"/>
          <p:nvPr/>
        </p:nvSpPr>
        <p:spPr>
          <a:xfrm>
            <a:off x="3664866" y="4842742"/>
            <a:ext cx="597691"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5" name="文本框 74"/>
          <p:cNvSpPr txBox="1"/>
          <p:nvPr/>
        </p:nvSpPr>
        <p:spPr>
          <a:xfrm>
            <a:off x="7431922" y="4842742"/>
            <a:ext cx="597691"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6" name="文本框 75"/>
          <p:cNvSpPr txBox="1"/>
          <p:nvPr/>
        </p:nvSpPr>
        <p:spPr>
          <a:xfrm>
            <a:off x="8228267" y="2501212"/>
            <a:ext cx="2734480"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8228267" y="3629319"/>
            <a:ext cx="2734480"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8228267" y="4666511"/>
            <a:ext cx="2734480"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4430856" y="2501212"/>
            <a:ext cx="2734480"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4430856" y="3629319"/>
            <a:ext cx="2734480"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4430856" y="4666511"/>
            <a:ext cx="2734480"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a:off x="0" y="8993"/>
            <a:ext cx="2859316" cy="1631122"/>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587085" y="5482771"/>
            <a:ext cx="3207657" cy="1553029"/>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8408" t="41481" r="55715"/>
          <a:stretch>
            <a:fillRect/>
          </a:stretch>
        </p:blipFill>
        <p:spPr>
          <a:xfrm>
            <a:off x="-65842" y="2921000"/>
            <a:ext cx="1640114" cy="4013200"/>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flipH="1">
            <a:off x="9332684" y="8993"/>
            <a:ext cx="2859316" cy="1631122"/>
          </a:xfrm>
          <a:prstGeom prst="rect">
            <a:avLst/>
          </a:prstGeom>
        </p:spPr>
      </p:pic>
      <p:sp>
        <p:nvSpPr>
          <p:cNvPr id="12" name="矩形 11"/>
          <p:cNvSpPr/>
          <p:nvPr/>
        </p:nvSpPr>
        <p:spPr>
          <a:xfrm>
            <a:off x="2466997" y="1475336"/>
            <a:ext cx="7330146" cy="3907328"/>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4000" r="4093" b="82857"/>
          <a:stretch>
            <a:fillRect/>
          </a:stretch>
        </p:blipFill>
        <p:spPr>
          <a:xfrm>
            <a:off x="9173028" y="955176"/>
            <a:ext cx="1136120" cy="1333707"/>
          </a:xfrm>
          <a:prstGeom prst="rect">
            <a:avLst/>
          </a:pr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10033376" y="5482771"/>
            <a:ext cx="3207657" cy="1553029"/>
          </a:xfrm>
          <a:prstGeom prst="rect">
            <a:avLst/>
          </a:prstGeom>
        </p:spPr>
      </p:pic>
      <p:sp>
        <p:nvSpPr>
          <p:cNvPr id="20" name="文本框 19"/>
          <p:cNvSpPr txBox="1"/>
          <p:nvPr/>
        </p:nvSpPr>
        <p:spPr>
          <a:xfrm>
            <a:off x="4965545" y="1498074"/>
            <a:ext cx="4225627" cy="3785652"/>
          </a:xfrm>
          <a:prstGeom prst="rect">
            <a:avLst/>
          </a:prstGeom>
          <a:noFill/>
        </p:spPr>
        <p:txBody>
          <a:bodyPr wrap="square" rtlCol="0">
            <a:spAutoFit/>
          </a:bodyPr>
          <a:lstStyle/>
          <a:p>
            <a:pPr>
              <a:lnSpc>
                <a:spcPct val="200000"/>
              </a:lnSpc>
            </a:pPr>
            <a:r>
              <a:rPr lang="en-US" altLang="zh-CN" sz="2400" dirty="0">
                <a:solidFill>
                  <a:srgbClr val="86B9D6"/>
                </a:solidFill>
                <a:latin typeface="Road Rage" pitchFamily="50" charset="0"/>
                <a:ea typeface="微软雅黑" panose="020B0503020204020204" pitchFamily="34" charset="-122"/>
              </a:rPr>
              <a:t>o</a:t>
            </a:r>
            <a:r>
              <a:rPr lang="en-US" altLang="zh-CN" sz="2400" dirty="0" smtClean="0">
                <a:solidFill>
                  <a:srgbClr val="86B9D6"/>
                </a:solidFill>
                <a:latin typeface="Road Rage" pitchFamily="50" charset="0"/>
                <a:ea typeface="微软雅黑" panose="020B0503020204020204" pitchFamily="34" charset="-122"/>
              </a:rPr>
              <a:t>1</a:t>
            </a:r>
            <a:r>
              <a:rPr lang="en-US" altLang="zh-CN" sz="2400" dirty="0" smtClean="0">
                <a:solidFill>
                  <a:srgbClr val="86B9D6"/>
                </a:solidFill>
                <a:latin typeface="微软雅黑" panose="020B0503020204020204" pitchFamily="34" charset="-122"/>
                <a:ea typeface="微软雅黑" panose="020B0503020204020204" pitchFamily="34" charset="-122"/>
              </a:rPr>
              <a:t>.</a:t>
            </a:r>
            <a:r>
              <a:rPr lang="zh-CN" altLang="en-US" sz="2400" dirty="0" smtClean="0">
                <a:solidFill>
                  <a:srgbClr val="86B9D6"/>
                </a:solidFill>
                <a:latin typeface="微软雅黑" panose="020B0503020204020204" pitchFamily="34" charset="-122"/>
                <a:ea typeface="微软雅黑" panose="020B0503020204020204" pitchFamily="34" charset="-122"/>
              </a:rPr>
              <a:t>选题的背景与意义</a:t>
            </a:r>
            <a:endParaRPr lang="en-US" altLang="zh-CN" sz="2400" dirty="0" smtClean="0">
              <a:solidFill>
                <a:srgbClr val="86B9D6"/>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rgbClr val="86B9D6"/>
                </a:solidFill>
                <a:latin typeface="Road Rage" pitchFamily="50" charset="0"/>
                <a:ea typeface="微软雅黑" panose="020B0503020204020204" pitchFamily="34" charset="-122"/>
              </a:rPr>
              <a:t>o</a:t>
            </a:r>
            <a:r>
              <a:rPr lang="en-US" altLang="zh-CN" sz="2400" dirty="0" smtClean="0">
                <a:solidFill>
                  <a:srgbClr val="86B9D6"/>
                </a:solidFill>
                <a:latin typeface="Road Rage" pitchFamily="50" charset="0"/>
                <a:ea typeface="微软雅黑" panose="020B0503020204020204" pitchFamily="34" charset="-122"/>
              </a:rPr>
              <a:t>2</a:t>
            </a:r>
            <a:r>
              <a:rPr lang="en-US" altLang="zh-CN" sz="2400" dirty="0" smtClean="0">
                <a:solidFill>
                  <a:srgbClr val="86B9D6"/>
                </a:solidFill>
                <a:latin typeface="微软雅黑" panose="020B0503020204020204" pitchFamily="34" charset="-122"/>
                <a:ea typeface="微软雅黑" panose="020B0503020204020204" pitchFamily="34" charset="-122"/>
              </a:rPr>
              <a:t>.</a:t>
            </a:r>
            <a:r>
              <a:rPr lang="zh-CN" altLang="en-US" sz="2400" dirty="0" smtClean="0">
                <a:solidFill>
                  <a:srgbClr val="86B9D6"/>
                </a:solidFill>
                <a:latin typeface="微软雅黑" panose="020B0503020204020204" pitchFamily="34" charset="-122"/>
                <a:ea typeface="微软雅黑" panose="020B0503020204020204" pitchFamily="34" charset="-122"/>
              </a:rPr>
              <a:t>课题研究的思路与方法</a:t>
            </a:r>
            <a:endParaRPr lang="zh-CN" altLang="en-US" sz="2400" dirty="0" smtClean="0">
              <a:solidFill>
                <a:srgbClr val="86B9D6"/>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rgbClr val="86B9D6"/>
                </a:solidFill>
                <a:latin typeface="Road Rage" pitchFamily="50" charset="0"/>
                <a:ea typeface="微软雅黑" panose="020B0503020204020204" pitchFamily="34" charset="-122"/>
              </a:rPr>
              <a:t>o</a:t>
            </a:r>
            <a:r>
              <a:rPr lang="en-US" altLang="zh-CN" sz="2400" dirty="0" smtClean="0">
                <a:solidFill>
                  <a:srgbClr val="86B9D6"/>
                </a:solidFill>
                <a:latin typeface="Road Rage" pitchFamily="50" charset="0"/>
                <a:ea typeface="微软雅黑" panose="020B0503020204020204" pitchFamily="34" charset="-122"/>
              </a:rPr>
              <a:t>3</a:t>
            </a:r>
            <a:r>
              <a:rPr lang="en-US" altLang="zh-CN" sz="2400" dirty="0" smtClean="0">
                <a:solidFill>
                  <a:srgbClr val="86B9D6"/>
                </a:solidFill>
                <a:latin typeface="微软雅黑" panose="020B0503020204020204" pitchFamily="34" charset="-122"/>
                <a:ea typeface="微软雅黑" panose="020B0503020204020204" pitchFamily="34" charset="-122"/>
              </a:rPr>
              <a:t>.</a:t>
            </a:r>
            <a:r>
              <a:rPr lang="zh-CN" altLang="en-US" sz="2400" dirty="0" smtClean="0">
                <a:solidFill>
                  <a:srgbClr val="86B9D6"/>
                </a:solidFill>
                <a:latin typeface="微软雅黑" panose="020B0503020204020204" pitchFamily="34" charset="-122"/>
                <a:ea typeface="微软雅黑" panose="020B0503020204020204" pitchFamily="34" charset="-122"/>
              </a:rPr>
              <a:t>课题研究的进展</a:t>
            </a:r>
            <a:endParaRPr lang="en-US" altLang="zh-CN" sz="2400" dirty="0" smtClean="0">
              <a:solidFill>
                <a:srgbClr val="86B9D6"/>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rgbClr val="86B9D6"/>
                </a:solidFill>
                <a:latin typeface="Road Rage" pitchFamily="50" charset="0"/>
                <a:ea typeface="微软雅黑" panose="020B0503020204020204" pitchFamily="34" charset="-122"/>
              </a:rPr>
              <a:t>o4</a:t>
            </a:r>
            <a:r>
              <a:rPr lang="en-US" altLang="zh-CN" sz="2400" dirty="0" smtClean="0">
                <a:solidFill>
                  <a:srgbClr val="86B9D6"/>
                </a:solidFill>
                <a:latin typeface="微软雅黑" panose="020B0503020204020204" pitchFamily="34" charset="-122"/>
                <a:ea typeface="微软雅黑" panose="020B0503020204020204" pitchFamily="34" charset="-122"/>
              </a:rPr>
              <a:t>.</a:t>
            </a:r>
            <a:r>
              <a:rPr lang="zh-CN" altLang="en-US" sz="2400" dirty="0" smtClean="0">
                <a:solidFill>
                  <a:srgbClr val="86B9D6"/>
                </a:solidFill>
                <a:latin typeface="微软雅黑" panose="020B0503020204020204" pitchFamily="34" charset="-122"/>
                <a:ea typeface="微软雅黑" panose="020B0503020204020204" pitchFamily="34" charset="-122"/>
              </a:rPr>
              <a:t>课题实践的可行性</a:t>
            </a:r>
            <a:endParaRPr lang="en-US" altLang="zh-CN" sz="2400" dirty="0" smtClean="0">
              <a:solidFill>
                <a:srgbClr val="86B9D6"/>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rgbClr val="86B9D6"/>
                </a:solidFill>
                <a:latin typeface="Road Rage" pitchFamily="50" charset="0"/>
                <a:ea typeface="微软雅黑" panose="020B0503020204020204" pitchFamily="34" charset="-122"/>
              </a:rPr>
              <a:t>o</a:t>
            </a:r>
            <a:r>
              <a:rPr lang="en-US" altLang="zh-CN" sz="2400" dirty="0" smtClean="0">
                <a:solidFill>
                  <a:srgbClr val="86B9D6"/>
                </a:solidFill>
                <a:latin typeface="Road Rage" pitchFamily="50" charset="0"/>
                <a:ea typeface="微软雅黑" panose="020B0503020204020204" pitchFamily="34" charset="-122"/>
              </a:rPr>
              <a:t>5</a:t>
            </a:r>
            <a:r>
              <a:rPr lang="en-US" altLang="zh-CN" sz="2400" dirty="0" smtClean="0">
                <a:solidFill>
                  <a:srgbClr val="86B9D6"/>
                </a:solidFill>
                <a:latin typeface="微软雅黑" panose="020B0503020204020204" pitchFamily="34" charset="-122"/>
                <a:ea typeface="微软雅黑" panose="020B0503020204020204" pitchFamily="34" charset="-122"/>
              </a:rPr>
              <a:t>.</a:t>
            </a:r>
            <a:r>
              <a:rPr lang="zh-CN" altLang="en-US" sz="2400" dirty="0" smtClean="0">
                <a:solidFill>
                  <a:srgbClr val="86B9D6"/>
                </a:solidFill>
                <a:latin typeface="微软雅黑" panose="020B0503020204020204" pitchFamily="34" charset="-122"/>
                <a:ea typeface="微软雅黑" panose="020B0503020204020204" pitchFamily="34" charset="-122"/>
              </a:rPr>
              <a:t>课题研究的结论</a:t>
            </a:r>
            <a:endParaRPr lang="zh-CN" altLang="en-US" sz="2400" dirty="0" smtClean="0">
              <a:solidFill>
                <a:srgbClr val="86B9D6"/>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865758" y="1776047"/>
            <a:ext cx="923330" cy="1493931"/>
          </a:xfrm>
          <a:prstGeom prst="rect">
            <a:avLst/>
          </a:prstGeom>
          <a:noFill/>
        </p:spPr>
        <p:txBody>
          <a:bodyPr vert="eaVert" wrap="square" rtlCol="0">
            <a:spAutoFit/>
          </a:bodyPr>
          <a:lstStyle/>
          <a:p>
            <a:pPr algn="ctr"/>
            <a:r>
              <a:rPr lang="zh-CN" altLang="en-US" sz="4800" dirty="0" smtClean="0">
                <a:solidFill>
                  <a:srgbClr val="86B9D6"/>
                </a:solidFill>
                <a:latin typeface="微软雅黑" panose="020B0503020204020204" pitchFamily="34" charset="-122"/>
                <a:ea typeface="微软雅黑" panose="020B0503020204020204" pitchFamily="34" charset="-122"/>
              </a:rPr>
              <a:t>目录</a:t>
            </a:r>
            <a:endParaRPr lang="zh-CN" altLang="en-US" sz="4800" dirty="0">
              <a:solidFill>
                <a:srgbClr val="86B9D6"/>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454158" y="1848617"/>
            <a:ext cx="553998" cy="2124261"/>
          </a:xfrm>
          <a:prstGeom prst="rect">
            <a:avLst/>
          </a:prstGeom>
          <a:noFill/>
        </p:spPr>
        <p:txBody>
          <a:bodyPr vert="eaVert" wrap="square" rtlCol="0">
            <a:spAutoFit/>
          </a:bodyPr>
          <a:lstStyle/>
          <a:p>
            <a:r>
              <a:rPr lang="en-US" altLang="zh-CN" sz="2400" dirty="0" smtClean="0">
                <a:solidFill>
                  <a:srgbClr val="86B9D6"/>
                </a:solidFill>
                <a:latin typeface="Road Rage" pitchFamily="50" charset="0"/>
                <a:ea typeface="微软雅黑" panose="020B0503020204020204" pitchFamily="34" charset="-122"/>
              </a:rPr>
              <a:t>Contents</a:t>
            </a:r>
            <a:endParaRPr lang="zh-CN" altLang="en-US" sz="2400" dirty="0">
              <a:solidFill>
                <a:srgbClr val="86B9D6"/>
              </a:solidFill>
              <a:latin typeface="Road Rage" pitchFamily="50"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a:off x="0" y="8993"/>
            <a:ext cx="2859316" cy="1631122"/>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587085" y="5482771"/>
            <a:ext cx="3207657" cy="1553029"/>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8408" t="41481" r="55715"/>
          <a:stretch>
            <a:fillRect/>
          </a:stretch>
        </p:blipFill>
        <p:spPr>
          <a:xfrm>
            <a:off x="-65842" y="2921000"/>
            <a:ext cx="1640114" cy="4013200"/>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flipH="1">
            <a:off x="9332684" y="8993"/>
            <a:ext cx="2859316" cy="1631122"/>
          </a:xfrm>
          <a:prstGeom prst="rect">
            <a:avLst/>
          </a:prstGeom>
        </p:spPr>
      </p:pic>
      <p:sp>
        <p:nvSpPr>
          <p:cNvPr id="12" name="矩形 11"/>
          <p:cNvSpPr/>
          <p:nvPr/>
        </p:nvSpPr>
        <p:spPr>
          <a:xfrm>
            <a:off x="2466997" y="1475336"/>
            <a:ext cx="7330146" cy="3907328"/>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4000" r="4093" b="82857"/>
          <a:stretch>
            <a:fillRect/>
          </a:stretch>
        </p:blipFill>
        <p:spPr>
          <a:xfrm>
            <a:off x="9173028" y="955176"/>
            <a:ext cx="1136120" cy="1333707"/>
          </a:xfrm>
          <a:prstGeom prst="rect">
            <a:avLst/>
          </a:pr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10033376" y="5482771"/>
            <a:ext cx="3207657" cy="1553029"/>
          </a:xfrm>
          <a:prstGeom prst="rect">
            <a:avLst/>
          </a:prstGeom>
        </p:spPr>
      </p:pic>
      <p:sp>
        <p:nvSpPr>
          <p:cNvPr id="31" name="文本框 30"/>
          <p:cNvSpPr txBox="1"/>
          <p:nvPr/>
        </p:nvSpPr>
        <p:spPr>
          <a:xfrm>
            <a:off x="2383742" y="3826064"/>
            <a:ext cx="7424516" cy="707886"/>
          </a:xfrm>
          <a:prstGeom prst="rect">
            <a:avLst/>
          </a:prstGeom>
          <a:noFill/>
        </p:spPr>
        <p:txBody>
          <a:bodyPr wrap="square" rtlCol="0">
            <a:spAutoFit/>
          </a:bodyPr>
          <a:lstStyle/>
          <a:p>
            <a:pPr algn="ctr"/>
            <a:r>
              <a:rPr lang="zh-CN" altLang="en-US" sz="4000" dirty="0" smtClean="0">
                <a:solidFill>
                  <a:srgbClr val="86B9D6"/>
                </a:solidFill>
                <a:latin typeface="微软雅黑" panose="020B0503020204020204" pitchFamily="34" charset="-122"/>
                <a:ea typeface="微软雅黑" panose="020B0503020204020204" pitchFamily="34" charset="-122"/>
              </a:rPr>
              <a:t>欢迎各位老师指导</a:t>
            </a:r>
            <a:endParaRPr lang="zh-CN" altLang="en-US" sz="4000" dirty="0">
              <a:solidFill>
                <a:srgbClr val="86B9D6"/>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545823" y="2379514"/>
            <a:ext cx="1110035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smtClean="0">
                <a:solidFill>
                  <a:srgbClr val="86B9D6"/>
                </a:solidFill>
                <a:latin typeface="Road Rage" pitchFamily="50" charset="0"/>
                <a:ea typeface="微软雅黑" panose="020B0503020204020204" pitchFamily="34" charset="-122"/>
                <a:cs typeface="Arial" panose="020B0604020202020204" pitchFamily="34" charset="0"/>
              </a:rPr>
              <a:t>THANK YOU</a:t>
            </a:r>
            <a:endParaRPr lang="zh-CN" altLang="en-US" sz="8800" dirty="0">
              <a:solidFill>
                <a:srgbClr val="86B9D6"/>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a:off x="0" y="8993"/>
            <a:ext cx="2859316" cy="1631122"/>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587085" y="5482771"/>
            <a:ext cx="3207657" cy="1553029"/>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8408" t="41481" r="55715"/>
          <a:stretch>
            <a:fillRect/>
          </a:stretch>
        </p:blipFill>
        <p:spPr>
          <a:xfrm>
            <a:off x="-65842" y="2921000"/>
            <a:ext cx="1640114" cy="4013200"/>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flipH="1">
            <a:off x="9332684" y="8993"/>
            <a:ext cx="2859316" cy="1631122"/>
          </a:xfrm>
          <a:prstGeom prst="rect">
            <a:avLst/>
          </a:prstGeom>
        </p:spPr>
      </p:pic>
      <p:sp>
        <p:nvSpPr>
          <p:cNvPr id="12" name="矩形 11"/>
          <p:cNvSpPr/>
          <p:nvPr/>
        </p:nvSpPr>
        <p:spPr>
          <a:xfrm>
            <a:off x="2466997" y="1475336"/>
            <a:ext cx="7330146" cy="3907328"/>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4000" r="4093" b="82857"/>
          <a:stretch>
            <a:fillRect/>
          </a:stretch>
        </p:blipFill>
        <p:spPr>
          <a:xfrm>
            <a:off x="9173028" y="955176"/>
            <a:ext cx="1136120" cy="1333707"/>
          </a:xfrm>
          <a:prstGeom prst="rect">
            <a:avLst/>
          </a:pr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10033376" y="5482771"/>
            <a:ext cx="3207657" cy="1553029"/>
          </a:xfrm>
          <a:prstGeom prst="rect">
            <a:avLst/>
          </a:prstGeom>
        </p:spPr>
      </p:pic>
      <p:grpSp>
        <p:nvGrpSpPr>
          <p:cNvPr id="14" name="组合 13"/>
          <p:cNvGrpSpPr/>
          <p:nvPr/>
        </p:nvGrpSpPr>
        <p:grpSpPr>
          <a:xfrm>
            <a:off x="4973982" y="1714712"/>
            <a:ext cx="2232828" cy="2151530"/>
            <a:chOff x="7419483" y="1702608"/>
            <a:chExt cx="2232828" cy="2151530"/>
          </a:xfrm>
        </p:grpSpPr>
        <p:sp>
          <p:nvSpPr>
            <p:cNvPr id="15" name="文本框 14"/>
            <p:cNvSpPr txBox="1"/>
            <p:nvPr/>
          </p:nvSpPr>
          <p:spPr>
            <a:xfrm>
              <a:off x="7419483" y="2327935"/>
              <a:ext cx="1358263" cy="1107996"/>
            </a:xfrm>
            <a:prstGeom prst="rect">
              <a:avLst/>
            </a:prstGeom>
            <a:noFill/>
            <a:ln>
              <a:noFill/>
            </a:ln>
          </p:spPr>
          <p:txBody>
            <a:bodyPr wrap="square" rtlCol="0">
              <a:spAutoFit/>
            </a:bodyPr>
            <a:lstStyle/>
            <a:p>
              <a:pPr algn="ctr"/>
              <a:r>
                <a:rPr lang="en-US" altLang="zh-CN" sz="6600" dirty="0" smtClean="0">
                  <a:solidFill>
                    <a:srgbClr val="86B9D6"/>
                  </a:solidFill>
                  <a:latin typeface="Road Rage" pitchFamily="50" charset="0"/>
                  <a:ea typeface="禹卫书法行书简体" panose="02000603000000000000" pitchFamily="2" charset="-122"/>
                </a:rPr>
                <a:t>o1</a:t>
              </a:r>
              <a:endParaRPr lang="zh-CN" altLang="en-US" sz="6600" dirty="0">
                <a:solidFill>
                  <a:srgbClr val="86B9D6"/>
                </a:solidFill>
                <a:latin typeface="Road Rage" pitchFamily="50" charset="0"/>
                <a:ea typeface="禹卫书法行书简体" panose="02000603000000000000" pitchFamily="2" charset="-122"/>
              </a:endParaRPr>
            </a:p>
          </p:txBody>
        </p:sp>
        <p:sp>
          <p:nvSpPr>
            <p:cNvPr id="16" name="文本框 15"/>
            <p:cNvSpPr txBox="1"/>
            <p:nvPr/>
          </p:nvSpPr>
          <p:spPr>
            <a:xfrm>
              <a:off x="8294048" y="2858076"/>
              <a:ext cx="1358263" cy="369332"/>
            </a:xfrm>
            <a:prstGeom prst="rect">
              <a:avLst/>
            </a:prstGeom>
            <a:noFill/>
            <a:ln>
              <a:noFill/>
            </a:ln>
          </p:spPr>
          <p:txBody>
            <a:bodyPr wrap="square" rtlCol="0">
              <a:spAutoFit/>
            </a:bodyPr>
            <a:lstStyle/>
            <a:p>
              <a:pPr algn="ctr"/>
              <a:r>
                <a:rPr lang="en-US" altLang="zh-CN" dirty="0" smtClean="0">
                  <a:solidFill>
                    <a:srgbClr val="86B9D6"/>
                  </a:solidFill>
                  <a:latin typeface="微软雅黑" panose="020B0503020204020204" pitchFamily="34" charset="-122"/>
                  <a:ea typeface="微软雅黑" panose="020B0503020204020204" pitchFamily="34" charset="-122"/>
                </a:rPr>
                <a:t>reply</a:t>
              </a:r>
              <a:endParaRPr lang="zh-CN" altLang="en-US" dirty="0">
                <a:solidFill>
                  <a:srgbClr val="86B9D6"/>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462576" y="1702608"/>
              <a:ext cx="2151529" cy="2151530"/>
              <a:chOff x="7462576" y="1702608"/>
              <a:chExt cx="2151529" cy="2151530"/>
            </a:xfrm>
          </p:grpSpPr>
          <p:sp>
            <p:nvSpPr>
              <p:cNvPr id="18" name="矩形 17"/>
              <p:cNvSpPr/>
              <p:nvPr/>
            </p:nvSpPr>
            <p:spPr>
              <a:xfrm>
                <a:off x="7462576" y="1702608"/>
                <a:ext cx="2151529" cy="2151530"/>
              </a:xfrm>
              <a:prstGeom prst="rect">
                <a:avLst/>
              </a:prstGeom>
              <a:noFill/>
              <a:ln w="38100">
                <a:solidFill>
                  <a:srgbClr val="86B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6B9D6"/>
                  </a:solidFill>
                </a:endParaRPr>
              </a:p>
            </p:txBody>
          </p:sp>
          <p:cxnSp>
            <p:nvCxnSpPr>
              <p:cNvPr id="23" name="直接连接符 22"/>
              <p:cNvCxnSpPr>
                <a:stCxn id="15" idx="0"/>
              </p:cNvCxnSpPr>
              <p:nvPr/>
            </p:nvCxnSpPr>
            <p:spPr>
              <a:xfrm flipV="1">
                <a:off x="8098615" y="2033811"/>
                <a:ext cx="1" cy="29412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098614" y="2043581"/>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48751" y="2033809"/>
                <a:ext cx="0" cy="921227"/>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948751" y="3224408"/>
                <a:ext cx="0" cy="298529"/>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8098614" y="3513165"/>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5" idx="2"/>
              </p:cNvCxnSpPr>
              <p:nvPr/>
            </p:nvCxnSpPr>
            <p:spPr>
              <a:xfrm flipV="1">
                <a:off x="8098614" y="3319841"/>
                <a:ext cx="1" cy="20310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grpSp>
      </p:grpSp>
      <p:grpSp>
        <p:nvGrpSpPr>
          <p:cNvPr id="29" name="组合 28"/>
          <p:cNvGrpSpPr/>
          <p:nvPr/>
        </p:nvGrpSpPr>
        <p:grpSpPr>
          <a:xfrm>
            <a:off x="3579343" y="4108151"/>
            <a:ext cx="5022106" cy="1021381"/>
            <a:chOff x="4274520" y="2862372"/>
            <a:chExt cx="5022106" cy="1021381"/>
          </a:xfrm>
        </p:grpSpPr>
        <p:sp>
          <p:nvSpPr>
            <p:cNvPr id="30" name="文本框 29"/>
            <p:cNvSpPr txBox="1"/>
            <p:nvPr/>
          </p:nvSpPr>
          <p:spPr>
            <a:xfrm>
              <a:off x="4305609" y="2862372"/>
              <a:ext cx="4959929" cy="646331"/>
            </a:xfrm>
            <a:prstGeom prst="rect">
              <a:avLst/>
            </a:prstGeom>
            <a:noFill/>
          </p:spPr>
          <p:txBody>
            <a:bodyPr wrap="square" rtlCol="0">
              <a:spAutoFit/>
            </a:bodyPr>
            <a:lstStyle/>
            <a:p>
              <a:pPr algn="ctr"/>
              <a:r>
                <a:rPr lang="zh-CN" altLang="en-US" sz="3600" b="1" dirty="0" smtClean="0">
                  <a:solidFill>
                    <a:srgbClr val="86B9D6"/>
                  </a:solidFill>
                  <a:latin typeface="微软雅黑" panose="020B0503020204020204" pitchFamily="34" charset="-122"/>
                  <a:ea typeface="微软雅黑" panose="020B0503020204020204" pitchFamily="34" charset="-122"/>
                </a:rPr>
                <a:t>选题的背景与意义</a:t>
              </a:r>
              <a:endParaRPr lang="en-US" altLang="zh-CN" sz="3600" b="1" dirty="0" smtClean="0">
                <a:solidFill>
                  <a:srgbClr val="86B9D6"/>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4274520" y="3483643"/>
              <a:ext cx="5022106" cy="400110"/>
            </a:xfrm>
            <a:prstGeom prst="snip1Rect">
              <a:avLst>
                <a:gd name="adj" fmla="val 0"/>
              </a:avLst>
            </a:prstGeom>
            <a:noFill/>
            <a:ln w="28575">
              <a:noFill/>
            </a:ln>
          </p:spPr>
          <p:txBody>
            <a:bodyPr wrap="square" rtlCol="0">
              <a:spAutoFit/>
            </a:bodyPr>
            <a:lstStyle/>
            <a:p>
              <a:pPr algn="ctr"/>
              <a:r>
                <a:rPr lang="en-US" altLang="zh-CN" sz="2000" dirty="0" smtClean="0">
                  <a:solidFill>
                    <a:srgbClr val="86B9D6"/>
                  </a:solidFill>
                  <a:latin typeface="微软雅黑" panose="020B0503020204020204" pitchFamily="34" charset="-122"/>
                  <a:ea typeface="微软雅黑" panose="020B0503020204020204" pitchFamily="34" charset="-122"/>
                  <a:cs typeface="Arial" panose="020B0604020202020204" pitchFamily="34" charset="0"/>
                </a:rPr>
                <a:t> BACKGROUND AND SIGNIFICANCE</a:t>
              </a:r>
              <a:endParaRPr lang="zh-CN" altLang="en-US" sz="2000" dirty="0">
                <a:ln>
                  <a:solidFill>
                    <a:srgbClr val="00762F"/>
                  </a:solidFill>
                </a:ln>
                <a:solidFill>
                  <a:srgbClr val="86B9D6"/>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33" name="文本框 32"/>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01</a:t>
            </a:r>
            <a:endParaRPr lang="zh-CN" altLang="en-US" sz="3200" dirty="0">
              <a:solidFill>
                <a:schemeClr val="tx1">
                  <a:lumMod val="75000"/>
                  <a:lumOff val="25000"/>
                </a:schemeClr>
              </a:solidFill>
            </a:endParaRPr>
          </a:p>
        </p:txBody>
      </p:sp>
      <p:sp>
        <p:nvSpPr>
          <p:cNvPr id="34" name="矩形 33"/>
          <p:cNvSpPr/>
          <p:nvPr/>
        </p:nvSpPr>
        <p:spPr>
          <a:xfrm>
            <a:off x="1496159" y="172270"/>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38922" y="67606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41751" r="67551"/>
          <a:stretch>
            <a:fillRect/>
          </a:stretch>
        </p:blipFill>
        <p:spPr>
          <a:xfrm>
            <a:off x="2073182" y="2325873"/>
            <a:ext cx="3263900" cy="3295650"/>
          </a:xfrm>
          <a:prstGeom prst="rect">
            <a:avLst/>
          </a:prstGeom>
          <a:ln w="28575">
            <a:solidFill>
              <a:schemeClr val="bg1"/>
            </a:solidFill>
          </a:ln>
        </p:spPr>
      </p:pic>
      <p:sp>
        <p:nvSpPr>
          <p:cNvPr id="10" name="文本框 9"/>
          <p:cNvSpPr txBox="1"/>
          <p:nvPr/>
        </p:nvSpPr>
        <p:spPr>
          <a:xfrm>
            <a:off x="6895699" y="2474513"/>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6958893" y="3604366"/>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文本框 11"/>
          <p:cNvSpPr txBox="1"/>
          <p:nvPr/>
        </p:nvSpPr>
        <p:spPr>
          <a:xfrm>
            <a:off x="6895698" y="4435900"/>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175317" y="2421686"/>
            <a:ext cx="0" cy="30298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033"/>
          <p:cNvSpPr/>
          <p:nvPr/>
        </p:nvSpPr>
        <p:spPr bwMode="auto">
          <a:xfrm>
            <a:off x="2932113" y="3646340"/>
            <a:ext cx="228600" cy="444500"/>
          </a:xfrm>
          <a:custGeom>
            <a:avLst/>
            <a:gdLst>
              <a:gd name="T0" fmla="*/ 52 w 72"/>
              <a:gd name="T1" fmla="*/ 0 h 140"/>
              <a:gd name="T2" fmla="*/ 52 w 72"/>
              <a:gd name="T3" fmla="*/ 94 h 140"/>
              <a:gd name="T4" fmla="*/ 69 w 72"/>
              <a:gd name="T5" fmla="*/ 94 h 140"/>
              <a:gd name="T6" fmla="*/ 72 w 72"/>
              <a:gd name="T7" fmla="*/ 96 h 140"/>
              <a:gd name="T8" fmla="*/ 71 w 72"/>
              <a:gd name="T9" fmla="*/ 100 h 140"/>
              <a:gd name="T10" fmla="*/ 36 w 72"/>
              <a:gd name="T11" fmla="*/ 140 h 140"/>
              <a:gd name="T12" fmla="*/ 1 w 72"/>
              <a:gd name="T13" fmla="*/ 100 h 140"/>
              <a:gd name="T14" fmla="*/ 0 w 72"/>
              <a:gd name="T15" fmla="*/ 96 h 140"/>
              <a:gd name="T16" fmla="*/ 3 w 72"/>
              <a:gd name="T17" fmla="*/ 94 h 140"/>
              <a:gd name="T18" fmla="*/ 20 w 72"/>
              <a:gd name="T19" fmla="*/ 94 h 140"/>
              <a:gd name="T20" fmla="*/ 20 w 72"/>
              <a:gd name="T21" fmla="*/ 0 h 140"/>
              <a:gd name="T22" fmla="*/ 52 w 72"/>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40">
                <a:moveTo>
                  <a:pt x="52" y="0"/>
                </a:moveTo>
                <a:cubicBezTo>
                  <a:pt x="52" y="94"/>
                  <a:pt x="52" y="94"/>
                  <a:pt x="52" y="94"/>
                </a:cubicBezTo>
                <a:cubicBezTo>
                  <a:pt x="69" y="94"/>
                  <a:pt x="69" y="94"/>
                  <a:pt x="69" y="94"/>
                </a:cubicBezTo>
                <a:cubicBezTo>
                  <a:pt x="70" y="94"/>
                  <a:pt x="71" y="95"/>
                  <a:pt x="72" y="96"/>
                </a:cubicBezTo>
                <a:cubicBezTo>
                  <a:pt x="72" y="98"/>
                  <a:pt x="72" y="99"/>
                  <a:pt x="71" y="100"/>
                </a:cubicBezTo>
                <a:cubicBezTo>
                  <a:pt x="36" y="140"/>
                  <a:pt x="36" y="140"/>
                  <a:pt x="36" y="140"/>
                </a:cubicBezTo>
                <a:cubicBezTo>
                  <a:pt x="1" y="100"/>
                  <a:pt x="1" y="100"/>
                  <a:pt x="1" y="100"/>
                </a:cubicBezTo>
                <a:cubicBezTo>
                  <a:pt x="0" y="99"/>
                  <a:pt x="0" y="98"/>
                  <a:pt x="0" y="96"/>
                </a:cubicBezTo>
                <a:cubicBezTo>
                  <a:pt x="1" y="95"/>
                  <a:pt x="2" y="94"/>
                  <a:pt x="3" y="94"/>
                </a:cubicBezTo>
                <a:cubicBezTo>
                  <a:pt x="20" y="94"/>
                  <a:pt x="20" y="94"/>
                  <a:pt x="20" y="94"/>
                </a:cubicBezTo>
                <a:cubicBezTo>
                  <a:pt x="20" y="0"/>
                  <a:pt x="20" y="0"/>
                  <a:pt x="20" y="0"/>
                </a:cubicBezTo>
                <a:cubicBezTo>
                  <a:pt x="52" y="0"/>
                  <a:pt x="52" y="0"/>
                  <a:pt x="52"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 name="Freeform 1034"/>
          <p:cNvSpPr/>
          <p:nvPr/>
        </p:nvSpPr>
        <p:spPr bwMode="auto">
          <a:xfrm>
            <a:off x="2995613" y="3646340"/>
            <a:ext cx="101600" cy="82550"/>
          </a:xfrm>
          <a:custGeom>
            <a:avLst/>
            <a:gdLst>
              <a:gd name="T0" fmla="*/ 64 w 64"/>
              <a:gd name="T1" fmla="*/ 0 h 52"/>
              <a:gd name="T2" fmla="*/ 0 w 64"/>
              <a:gd name="T3" fmla="*/ 0 h 52"/>
              <a:gd name="T4" fmla="*/ 0 w 64"/>
              <a:gd name="T5" fmla="*/ 0 h 52"/>
              <a:gd name="T6" fmla="*/ 64 w 64"/>
              <a:gd name="T7" fmla="*/ 0 h 52"/>
              <a:gd name="T8" fmla="*/ 64 w 64"/>
              <a:gd name="T9" fmla="*/ 52 h 52"/>
              <a:gd name="T10" fmla="*/ 64 w 64"/>
              <a:gd name="T11" fmla="*/ 52 h 52"/>
              <a:gd name="T12" fmla="*/ 64 w 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4" h="52">
                <a:moveTo>
                  <a:pt x="64" y="0"/>
                </a:moveTo>
                <a:lnTo>
                  <a:pt x="0" y="0"/>
                </a:lnTo>
                <a:lnTo>
                  <a:pt x="0" y="0"/>
                </a:lnTo>
                <a:lnTo>
                  <a:pt x="64" y="0"/>
                </a:lnTo>
                <a:lnTo>
                  <a:pt x="64" y="52"/>
                </a:lnTo>
                <a:lnTo>
                  <a:pt x="64" y="52"/>
                </a:lnTo>
                <a:lnTo>
                  <a:pt x="64" y="0"/>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0" name="Freeform 1035"/>
          <p:cNvSpPr/>
          <p:nvPr/>
        </p:nvSpPr>
        <p:spPr bwMode="auto">
          <a:xfrm>
            <a:off x="2995613" y="3646340"/>
            <a:ext cx="101600" cy="82550"/>
          </a:xfrm>
          <a:custGeom>
            <a:avLst/>
            <a:gdLst>
              <a:gd name="T0" fmla="*/ 64 w 64"/>
              <a:gd name="T1" fmla="*/ 0 h 52"/>
              <a:gd name="T2" fmla="*/ 0 w 64"/>
              <a:gd name="T3" fmla="*/ 0 h 52"/>
              <a:gd name="T4" fmla="*/ 0 w 64"/>
              <a:gd name="T5" fmla="*/ 0 h 52"/>
              <a:gd name="T6" fmla="*/ 64 w 64"/>
              <a:gd name="T7" fmla="*/ 0 h 52"/>
              <a:gd name="T8" fmla="*/ 64 w 64"/>
              <a:gd name="T9" fmla="*/ 52 h 52"/>
              <a:gd name="T10" fmla="*/ 64 w 64"/>
              <a:gd name="T11" fmla="*/ 52 h 52"/>
              <a:gd name="T12" fmla="*/ 64 w 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4" h="52">
                <a:moveTo>
                  <a:pt x="64" y="0"/>
                </a:moveTo>
                <a:lnTo>
                  <a:pt x="0" y="0"/>
                </a:lnTo>
                <a:lnTo>
                  <a:pt x="0" y="0"/>
                </a:lnTo>
                <a:lnTo>
                  <a:pt x="64" y="0"/>
                </a:lnTo>
                <a:lnTo>
                  <a:pt x="64" y="52"/>
                </a:lnTo>
                <a:lnTo>
                  <a:pt x="64" y="52"/>
                </a:lnTo>
                <a:lnTo>
                  <a:pt x="64" y="0"/>
                </a:ln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1" name="Freeform 1036"/>
          <p:cNvSpPr/>
          <p:nvPr/>
        </p:nvSpPr>
        <p:spPr bwMode="auto">
          <a:xfrm>
            <a:off x="2995613" y="3646340"/>
            <a:ext cx="101600" cy="82550"/>
          </a:xfrm>
          <a:custGeom>
            <a:avLst/>
            <a:gdLst>
              <a:gd name="T0" fmla="*/ 32 w 32"/>
              <a:gd name="T1" fmla="*/ 0 h 26"/>
              <a:gd name="T2" fmla="*/ 0 w 32"/>
              <a:gd name="T3" fmla="*/ 0 h 26"/>
              <a:gd name="T4" fmla="*/ 0 w 32"/>
              <a:gd name="T5" fmla="*/ 26 h 26"/>
              <a:gd name="T6" fmla="*/ 16 w 32"/>
              <a:gd name="T7" fmla="*/ 20 h 26"/>
              <a:gd name="T8" fmla="*/ 32 w 32"/>
              <a:gd name="T9" fmla="*/ 26 h 26"/>
              <a:gd name="T10" fmla="*/ 32 w 32"/>
              <a:gd name="T11" fmla="*/ 0 h 26"/>
            </a:gdLst>
            <a:ahLst/>
            <a:cxnLst>
              <a:cxn ang="0">
                <a:pos x="T0" y="T1"/>
              </a:cxn>
              <a:cxn ang="0">
                <a:pos x="T2" y="T3"/>
              </a:cxn>
              <a:cxn ang="0">
                <a:pos x="T4" y="T5"/>
              </a:cxn>
              <a:cxn ang="0">
                <a:pos x="T6" y="T7"/>
              </a:cxn>
              <a:cxn ang="0">
                <a:pos x="T8" y="T9"/>
              </a:cxn>
              <a:cxn ang="0">
                <a:pos x="T10" y="T11"/>
              </a:cxn>
            </a:cxnLst>
            <a:rect l="0" t="0" r="r" b="b"/>
            <a:pathLst>
              <a:path w="32" h="26">
                <a:moveTo>
                  <a:pt x="32" y="0"/>
                </a:moveTo>
                <a:cubicBezTo>
                  <a:pt x="0" y="0"/>
                  <a:pt x="0" y="0"/>
                  <a:pt x="0" y="0"/>
                </a:cubicBezTo>
                <a:cubicBezTo>
                  <a:pt x="0" y="26"/>
                  <a:pt x="0" y="26"/>
                  <a:pt x="0" y="26"/>
                </a:cubicBezTo>
                <a:cubicBezTo>
                  <a:pt x="4" y="22"/>
                  <a:pt x="10" y="20"/>
                  <a:pt x="16" y="20"/>
                </a:cubicBezTo>
                <a:cubicBezTo>
                  <a:pt x="22" y="20"/>
                  <a:pt x="28" y="22"/>
                  <a:pt x="32" y="26"/>
                </a:cubicBezTo>
                <a:cubicBezTo>
                  <a:pt x="32" y="0"/>
                  <a:pt x="32" y="0"/>
                  <a:pt x="32"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2" name="Freeform 1037"/>
          <p:cNvSpPr/>
          <p:nvPr/>
        </p:nvSpPr>
        <p:spPr bwMode="auto">
          <a:xfrm>
            <a:off x="2208213" y="2163615"/>
            <a:ext cx="1674813"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9" y="502"/>
                  <a:pt x="306" y="510"/>
                  <a:pt x="292" y="515"/>
                </a:cubicBezTo>
                <a:cubicBezTo>
                  <a:pt x="292" y="497"/>
                  <a:pt x="292" y="497"/>
                  <a:pt x="292" y="497"/>
                </a:cubicBezTo>
                <a:cubicBezTo>
                  <a:pt x="292" y="482"/>
                  <a:pt x="279" y="469"/>
                  <a:pt x="264" y="469"/>
                </a:cubicBezTo>
                <a:cubicBezTo>
                  <a:pt x="249" y="469"/>
                  <a:pt x="236" y="482"/>
                  <a:pt x="236" y="497"/>
                </a:cubicBezTo>
                <a:cubicBezTo>
                  <a:pt x="236" y="515"/>
                  <a:pt x="236" y="515"/>
                  <a:pt x="236" y="515"/>
                </a:cubicBezTo>
                <a:cubicBezTo>
                  <a:pt x="222" y="510"/>
                  <a:pt x="209"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3" name="Freeform 1038"/>
          <p:cNvSpPr/>
          <p:nvPr/>
        </p:nvSpPr>
        <p:spPr bwMode="auto">
          <a:xfrm>
            <a:off x="4962526" y="3646340"/>
            <a:ext cx="231775" cy="444500"/>
          </a:xfrm>
          <a:custGeom>
            <a:avLst/>
            <a:gdLst>
              <a:gd name="T0" fmla="*/ 53 w 73"/>
              <a:gd name="T1" fmla="*/ 0 h 140"/>
              <a:gd name="T2" fmla="*/ 53 w 73"/>
              <a:gd name="T3" fmla="*/ 94 h 140"/>
              <a:gd name="T4" fmla="*/ 69 w 73"/>
              <a:gd name="T5" fmla="*/ 94 h 140"/>
              <a:gd name="T6" fmla="*/ 73 w 73"/>
              <a:gd name="T7" fmla="*/ 96 h 140"/>
              <a:gd name="T8" fmla="*/ 72 w 73"/>
              <a:gd name="T9" fmla="*/ 100 h 140"/>
              <a:gd name="T10" fmla="*/ 37 w 73"/>
              <a:gd name="T11" fmla="*/ 140 h 140"/>
              <a:gd name="T12" fmla="*/ 1 w 73"/>
              <a:gd name="T13" fmla="*/ 100 h 140"/>
              <a:gd name="T14" fmla="*/ 1 w 73"/>
              <a:gd name="T15" fmla="*/ 96 h 140"/>
              <a:gd name="T16" fmla="*/ 4 w 73"/>
              <a:gd name="T17" fmla="*/ 94 h 140"/>
              <a:gd name="T18" fmla="*/ 20 w 73"/>
              <a:gd name="T19" fmla="*/ 94 h 140"/>
              <a:gd name="T20" fmla="*/ 20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69" y="94"/>
                  <a:pt x="69" y="94"/>
                  <a:pt x="69" y="94"/>
                </a:cubicBezTo>
                <a:cubicBezTo>
                  <a:pt x="71" y="94"/>
                  <a:pt x="72" y="95"/>
                  <a:pt x="73" y="96"/>
                </a:cubicBezTo>
                <a:cubicBezTo>
                  <a:pt x="73" y="98"/>
                  <a:pt x="73" y="99"/>
                  <a:pt x="72" y="100"/>
                </a:cubicBezTo>
                <a:cubicBezTo>
                  <a:pt x="37" y="140"/>
                  <a:pt x="37" y="140"/>
                  <a:pt x="37" y="140"/>
                </a:cubicBezTo>
                <a:cubicBezTo>
                  <a:pt x="1" y="100"/>
                  <a:pt x="1" y="100"/>
                  <a:pt x="1" y="100"/>
                </a:cubicBezTo>
                <a:cubicBezTo>
                  <a:pt x="0" y="99"/>
                  <a:pt x="0" y="98"/>
                  <a:pt x="1" y="96"/>
                </a:cubicBezTo>
                <a:cubicBezTo>
                  <a:pt x="1" y="95"/>
                  <a:pt x="3" y="94"/>
                  <a:pt x="4" y="94"/>
                </a:cubicBezTo>
                <a:cubicBezTo>
                  <a:pt x="20" y="94"/>
                  <a:pt x="20" y="94"/>
                  <a:pt x="20" y="94"/>
                </a:cubicBezTo>
                <a:cubicBezTo>
                  <a:pt x="20" y="0"/>
                  <a:pt x="20" y="0"/>
                  <a:pt x="20" y="0"/>
                </a:cubicBezTo>
                <a:cubicBezTo>
                  <a:pt x="53" y="0"/>
                  <a:pt x="53" y="0"/>
                  <a:pt x="53"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4" name="Freeform 1039"/>
          <p:cNvSpPr/>
          <p:nvPr/>
        </p:nvSpPr>
        <p:spPr bwMode="auto">
          <a:xfrm>
            <a:off x="5026026" y="3646340"/>
            <a:ext cx="104775" cy="82550"/>
          </a:xfrm>
          <a:custGeom>
            <a:avLst/>
            <a:gdLst>
              <a:gd name="T0" fmla="*/ 66 w 66"/>
              <a:gd name="T1" fmla="*/ 0 h 52"/>
              <a:gd name="T2" fmla="*/ 0 w 66"/>
              <a:gd name="T3" fmla="*/ 0 h 52"/>
              <a:gd name="T4" fmla="*/ 0 w 66"/>
              <a:gd name="T5" fmla="*/ 0 h 52"/>
              <a:gd name="T6" fmla="*/ 66 w 66"/>
              <a:gd name="T7" fmla="*/ 0 h 52"/>
              <a:gd name="T8" fmla="*/ 66 w 66"/>
              <a:gd name="T9" fmla="*/ 52 h 52"/>
              <a:gd name="T10" fmla="*/ 66 w 66"/>
              <a:gd name="T11" fmla="*/ 52 h 52"/>
              <a:gd name="T12" fmla="*/ 66 w 6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6" h="52">
                <a:moveTo>
                  <a:pt x="66" y="0"/>
                </a:moveTo>
                <a:lnTo>
                  <a:pt x="0" y="0"/>
                </a:lnTo>
                <a:lnTo>
                  <a:pt x="0" y="0"/>
                </a:lnTo>
                <a:lnTo>
                  <a:pt x="66" y="0"/>
                </a:lnTo>
                <a:lnTo>
                  <a:pt x="66" y="52"/>
                </a:lnTo>
                <a:lnTo>
                  <a:pt x="66" y="52"/>
                </a:lnTo>
                <a:lnTo>
                  <a:pt x="66" y="0"/>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5" name="Freeform 1040"/>
          <p:cNvSpPr/>
          <p:nvPr/>
        </p:nvSpPr>
        <p:spPr bwMode="auto">
          <a:xfrm>
            <a:off x="5026026" y="3646340"/>
            <a:ext cx="104775" cy="82550"/>
          </a:xfrm>
          <a:custGeom>
            <a:avLst/>
            <a:gdLst>
              <a:gd name="T0" fmla="*/ 66 w 66"/>
              <a:gd name="T1" fmla="*/ 0 h 52"/>
              <a:gd name="T2" fmla="*/ 0 w 66"/>
              <a:gd name="T3" fmla="*/ 0 h 52"/>
              <a:gd name="T4" fmla="*/ 0 w 66"/>
              <a:gd name="T5" fmla="*/ 0 h 52"/>
              <a:gd name="T6" fmla="*/ 66 w 66"/>
              <a:gd name="T7" fmla="*/ 0 h 52"/>
              <a:gd name="T8" fmla="*/ 66 w 66"/>
              <a:gd name="T9" fmla="*/ 52 h 52"/>
              <a:gd name="T10" fmla="*/ 66 w 66"/>
              <a:gd name="T11" fmla="*/ 52 h 52"/>
              <a:gd name="T12" fmla="*/ 66 w 6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6" h="52">
                <a:moveTo>
                  <a:pt x="66" y="0"/>
                </a:moveTo>
                <a:lnTo>
                  <a:pt x="0" y="0"/>
                </a:lnTo>
                <a:lnTo>
                  <a:pt x="0" y="0"/>
                </a:lnTo>
                <a:lnTo>
                  <a:pt x="66" y="0"/>
                </a:lnTo>
                <a:lnTo>
                  <a:pt x="66" y="52"/>
                </a:lnTo>
                <a:lnTo>
                  <a:pt x="66" y="52"/>
                </a:lnTo>
                <a:lnTo>
                  <a:pt x="66" y="0"/>
                </a:ln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6" name="Freeform 1041"/>
          <p:cNvSpPr/>
          <p:nvPr/>
        </p:nvSpPr>
        <p:spPr bwMode="auto">
          <a:xfrm>
            <a:off x="5026026" y="3646340"/>
            <a:ext cx="104775" cy="82550"/>
          </a:xfrm>
          <a:custGeom>
            <a:avLst/>
            <a:gdLst>
              <a:gd name="T0" fmla="*/ 33 w 33"/>
              <a:gd name="T1" fmla="*/ 0 h 26"/>
              <a:gd name="T2" fmla="*/ 0 w 33"/>
              <a:gd name="T3" fmla="*/ 0 h 26"/>
              <a:gd name="T4" fmla="*/ 0 w 33"/>
              <a:gd name="T5" fmla="*/ 26 h 26"/>
              <a:gd name="T6" fmla="*/ 17 w 33"/>
              <a:gd name="T7" fmla="*/ 20 h 26"/>
              <a:gd name="T8" fmla="*/ 33 w 33"/>
              <a:gd name="T9" fmla="*/ 26 h 26"/>
              <a:gd name="T10" fmla="*/ 33 w 33"/>
              <a:gd name="T11" fmla="*/ 0 h 26"/>
            </a:gdLst>
            <a:ahLst/>
            <a:cxnLst>
              <a:cxn ang="0">
                <a:pos x="T0" y="T1"/>
              </a:cxn>
              <a:cxn ang="0">
                <a:pos x="T2" y="T3"/>
              </a:cxn>
              <a:cxn ang="0">
                <a:pos x="T4" y="T5"/>
              </a:cxn>
              <a:cxn ang="0">
                <a:pos x="T6" y="T7"/>
              </a:cxn>
              <a:cxn ang="0">
                <a:pos x="T8" y="T9"/>
              </a:cxn>
              <a:cxn ang="0">
                <a:pos x="T10" y="T11"/>
              </a:cxn>
            </a:cxnLst>
            <a:rect l="0" t="0" r="r" b="b"/>
            <a:pathLst>
              <a:path w="33" h="26">
                <a:moveTo>
                  <a:pt x="33" y="0"/>
                </a:moveTo>
                <a:cubicBezTo>
                  <a:pt x="0" y="0"/>
                  <a:pt x="0" y="0"/>
                  <a:pt x="0" y="0"/>
                </a:cubicBezTo>
                <a:cubicBezTo>
                  <a:pt x="0" y="26"/>
                  <a:pt x="0" y="26"/>
                  <a:pt x="0" y="26"/>
                </a:cubicBezTo>
                <a:cubicBezTo>
                  <a:pt x="5" y="22"/>
                  <a:pt x="11" y="20"/>
                  <a:pt x="17" y="20"/>
                </a:cubicBezTo>
                <a:cubicBezTo>
                  <a:pt x="23" y="20"/>
                  <a:pt x="28" y="22"/>
                  <a:pt x="33" y="26"/>
                </a:cubicBezTo>
                <a:cubicBezTo>
                  <a:pt x="33" y="0"/>
                  <a:pt x="33" y="0"/>
                  <a:pt x="33"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7" name="Freeform 1042"/>
          <p:cNvSpPr/>
          <p:nvPr/>
        </p:nvSpPr>
        <p:spPr bwMode="auto">
          <a:xfrm>
            <a:off x="4241801" y="2163615"/>
            <a:ext cx="1676400" cy="1635125"/>
          </a:xfrm>
          <a:custGeom>
            <a:avLst/>
            <a:gdLst>
              <a:gd name="T0" fmla="*/ 492 w 528"/>
              <a:gd name="T1" fmla="*/ 329 h 515"/>
              <a:gd name="T2" fmla="*/ 329 w 528"/>
              <a:gd name="T3" fmla="*/ 492 h 515"/>
              <a:gd name="T4" fmla="*/ 291 w 528"/>
              <a:gd name="T5" fmla="*/ 515 h 515"/>
              <a:gd name="T6" fmla="*/ 291 w 528"/>
              <a:gd name="T7" fmla="*/ 497 h 515"/>
              <a:gd name="T8" fmla="*/ 264 w 528"/>
              <a:gd name="T9" fmla="*/ 469 h 515"/>
              <a:gd name="T10" fmla="*/ 236 w 528"/>
              <a:gd name="T11" fmla="*/ 497 h 515"/>
              <a:gd name="T12" fmla="*/ 236 w 528"/>
              <a:gd name="T13" fmla="*/ 515 h 515"/>
              <a:gd name="T14" fmla="*/ 198 w 528"/>
              <a:gd name="T15" fmla="*/ 492 h 515"/>
              <a:gd name="T16" fmla="*/ 36 w 528"/>
              <a:gd name="T17" fmla="*/ 329 h 515"/>
              <a:gd name="T18" fmla="*/ 36 w 528"/>
              <a:gd name="T19" fmla="*/ 199 h 515"/>
              <a:gd name="T20" fmla="*/ 198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8" y="502"/>
                  <a:pt x="305" y="510"/>
                  <a:pt x="291" y="515"/>
                </a:cubicBezTo>
                <a:cubicBezTo>
                  <a:pt x="291" y="497"/>
                  <a:pt x="291" y="497"/>
                  <a:pt x="291" y="497"/>
                </a:cubicBezTo>
                <a:cubicBezTo>
                  <a:pt x="291" y="482"/>
                  <a:pt x="279" y="469"/>
                  <a:pt x="264" y="469"/>
                </a:cubicBezTo>
                <a:cubicBezTo>
                  <a:pt x="248" y="469"/>
                  <a:pt x="236" y="482"/>
                  <a:pt x="236" y="497"/>
                </a:cubicBezTo>
                <a:cubicBezTo>
                  <a:pt x="236" y="515"/>
                  <a:pt x="236" y="515"/>
                  <a:pt x="236" y="515"/>
                </a:cubicBezTo>
                <a:cubicBezTo>
                  <a:pt x="222" y="510"/>
                  <a:pt x="209" y="502"/>
                  <a:pt x="198" y="492"/>
                </a:cubicBezTo>
                <a:cubicBezTo>
                  <a:pt x="36" y="329"/>
                  <a:pt x="36" y="329"/>
                  <a:pt x="36" y="329"/>
                </a:cubicBezTo>
                <a:cubicBezTo>
                  <a:pt x="0" y="293"/>
                  <a:pt x="0" y="235"/>
                  <a:pt x="36" y="199"/>
                </a:cubicBezTo>
                <a:cubicBezTo>
                  <a:pt x="198" y="36"/>
                  <a:pt x="198" y="36"/>
                  <a:pt x="198" y="36"/>
                </a:cubicBezTo>
                <a:cubicBezTo>
                  <a:pt x="234" y="0"/>
                  <a:pt x="293" y="0"/>
                  <a:pt x="329" y="36"/>
                </a:cubicBezTo>
                <a:cubicBezTo>
                  <a:pt x="492" y="199"/>
                  <a:pt x="492" y="199"/>
                  <a:pt x="492" y="199"/>
                </a:cubicBezTo>
                <a:cubicBezTo>
                  <a:pt x="528" y="235"/>
                  <a:pt x="528" y="293"/>
                  <a:pt x="492" y="329"/>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8" name="Freeform 1043"/>
          <p:cNvSpPr/>
          <p:nvPr/>
        </p:nvSpPr>
        <p:spPr bwMode="auto">
          <a:xfrm>
            <a:off x="6997701" y="3646340"/>
            <a:ext cx="231775" cy="444500"/>
          </a:xfrm>
          <a:custGeom>
            <a:avLst/>
            <a:gdLst>
              <a:gd name="T0" fmla="*/ 53 w 73"/>
              <a:gd name="T1" fmla="*/ 0 h 140"/>
              <a:gd name="T2" fmla="*/ 53 w 73"/>
              <a:gd name="T3" fmla="*/ 94 h 140"/>
              <a:gd name="T4" fmla="*/ 69 w 73"/>
              <a:gd name="T5" fmla="*/ 94 h 140"/>
              <a:gd name="T6" fmla="*/ 72 w 73"/>
              <a:gd name="T7" fmla="*/ 96 h 140"/>
              <a:gd name="T8" fmla="*/ 72 w 73"/>
              <a:gd name="T9" fmla="*/ 100 h 140"/>
              <a:gd name="T10" fmla="*/ 36 w 73"/>
              <a:gd name="T11" fmla="*/ 140 h 140"/>
              <a:gd name="T12" fmla="*/ 1 w 73"/>
              <a:gd name="T13" fmla="*/ 100 h 140"/>
              <a:gd name="T14" fmla="*/ 0 w 73"/>
              <a:gd name="T15" fmla="*/ 96 h 140"/>
              <a:gd name="T16" fmla="*/ 4 w 73"/>
              <a:gd name="T17" fmla="*/ 94 h 140"/>
              <a:gd name="T18" fmla="*/ 20 w 73"/>
              <a:gd name="T19" fmla="*/ 94 h 140"/>
              <a:gd name="T20" fmla="*/ 20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69" y="94"/>
                  <a:pt x="69" y="94"/>
                  <a:pt x="69" y="94"/>
                </a:cubicBezTo>
                <a:cubicBezTo>
                  <a:pt x="70" y="94"/>
                  <a:pt x="72" y="95"/>
                  <a:pt x="72" y="96"/>
                </a:cubicBezTo>
                <a:cubicBezTo>
                  <a:pt x="73" y="98"/>
                  <a:pt x="73" y="99"/>
                  <a:pt x="72" y="100"/>
                </a:cubicBezTo>
                <a:cubicBezTo>
                  <a:pt x="36" y="140"/>
                  <a:pt x="36" y="140"/>
                  <a:pt x="36" y="140"/>
                </a:cubicBezTo>
                <a:cubicBezTo>
                  <a:pt x="1" y="100"/>
                  <a:pt x="1" y="100"/>
                  <a:pt x="1" y="100"/>
                </a:cubicBezTo>
                <a:cubicBezTo>
                  <a:pt x="0" y="99"/>
                  <a:pt x="0" y="98"/>
                  <a:pt x="0" y="96"/>
                </a:cubicBezTo>
                <a:cubicBezTo>
                  <a:pt x="1" y="95"/>
                  <a:pt x="2" y="94"/>
                  <a:pt x="4" y="94"/>
                </a:cubicBezTo>
                <a:cubicBezTo>
                  <a:pt x="20" y="94"/>
                  <a:pt x="20" y="94"/>
                  <a:pt x="20" y="94"/>
                </a:cubicBezTo>
                <a:cubicBezTo>
                  <a:pt x="20" y="0"/>
                  <a:pt x="20" y="0"/>
                  <a:pt x="20" y="0"/>
                </a:cubicBezTo>
                <a:cubicBezTo>
                  <a:pt x="53" y="0"/>
                  <a:pt x="53" y="0"/>
                  <a:pt x="53"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9" name="Freeform 1044"/>
          <p:cNvSpPr/>
          <p:nvPr/>
        </p:nvSpPr>
        <p:spPr bwMode="auto">
          <a:xfrm>
            <a:off x="7061201" y="3646340"/>
            <a:ext cx="104775" cy="82550"/>
          </a:xfrm>
          <a:custGeom>
            <a:avLst/>
            <a:gdLst>
              <a:gd name="T0" fmla="*/ 33 w 33"/>
              <a:gd name="T1" fmla="*/ 0 h 26"/>
              <a:gd name="T2" fmla="*/ 0 w 33"/>
              <a:gd name="T3" fmla="*/ 0 h 26"/>
              <a:gd name="T4" fmla="*/ 0 w 33"/>
              <a:gd name="T5" fmla="*/ 26 h 26"/>
              <a:gd name="T6" fmla="*/ 0 w 33"/>
              <a:gd name="T7" fmla="*/ 26 h 26"/>
              <a:gd name="T8" fmla="*/ 0 w 33"/>
              <a:gd name="T9" fmla="*/ 0 h 26"/>
              <a:gd name="T10" fmla="*/ 33 w 33"/>
              <a:gd name="T11" fmla="*/ 0 h 26"/>
              <a:gd name="T12" fmla="*/ 33 w 33"/>
              <a:gd name="T13" fmla="*/ 26 h 26"/>
              <a:gd name="T14" fmla="*/ 33 w 33"/>
              <a:gd name="T15" fmla="*/ 26 h 26"/>
              <a:gd name="T16" fmla="*/ 33 w 3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33" y="0"/>
                </a:moveTo>
                <a:cubicBezTo>
                  <a:pt x="0" y="0"/>
                  <a:pt x="0" y="0"/>
                  <a:pt x="0" y="0"/>
                </a:cubicBezTo>
                <a:cubicBezTo>
                  <a:pt x="0" y="26"/>
                  <a:pt x="0" y="26"/>
                  <a:pt x="0" y="26"/>
                </a:cubicBezTo>
                <a:cubicBezTo>
                  <a:pt x="0" y="26"/>
                  <a:pt x="0" y="26"/>
                  <a:pt x="0" y="26"/>
                </a:cubicBezTo>
                <a:cubicBezTo>
                  <a:pt x="0" y="0"/>
                  <a:pt x="0" y="0"/>
                  <a:pt x="0" y="0"/>
                </a:cubicBezTo>
                <a:cubicBezTo>
                  <a:pt x="33" y="0"/>
                  <a:pt x="33" y="0"/>
                  <a:pt x="33" y="0"/>
                </a:cubicBezTo>
                <a:cubicBezTo>
                  <a:pt x="33" y="26"/>
                  <a:pt x="33" y="26"/>
                  <a:pt x="33" y="26"/>
                </a:cubicBezTo>
                <a:cubicBezTo>
                  <a:pt x="33" y="26"/>
                  <a:pt x="33" y="26"/>
                  <a:pt x="33" y="26"/>
                </a:cubicBezTo>
                <a:cubicBezTo>
                  <a:pt x="33" y="0"/>
                  <a:pt x="33" y="0"/>
                  <a:pt x="33"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0" name="Freeform 1045"/>
          <p:cNvSpPr/>
          <p:nvPr/>
        </p:nvSpPr>
        <p:spPr bwMode="auto">
          <a:xfrm>
            <a:off x="7061201" y="3646340"/>
            <a:ext cx="104775" cy="82550"/>
          </a:xfrm>
          <a:custGeom>
            <a:avLst/>
            <a:gdLst>
              <a:gd name="T0" fmla="*/ 33 w 33"/>
              <a:gd name="T1" fmla="*/ 0 h 26"/>
              <a:gd name="T2" fmla="*/ 0 w 33"/>
              <a:gd name="T3" fmla="*/ 0 h 26"/>
              <a:gd name="T4" fmla="*/ 0 w 33"/>
              <a:gd name="T5" fmla="*/ 26 h 26"/>
              <a:gd name="T6" fmla="*/ 16 w 33"/>
              <a:gd name="T7" fmla="*/ 20 h 26"/>
              <a:gd name="T8" fmla="*/ 33 w 33"/>
              <a:gd name="T9" fmla="*/ 26 h 26"/>
              <a:gd name="T10" fmla="*/ 33 w 33"/>
              <a:gd name="T11" fmla="*/ 0 h 26"/>
            </a:gdLst>
            <a:ahLst/>
            <a:cxnLst>
              <a:cxn ang="0">
                <a:pos x="T0" y="T1"/>
              </a:cxn>
              <a:cxn ang="0">
                <a:pos x="T2" y="T3"/>
              </a:cxn>
              <a:cxn ang="0">
                <a:pos x="T4" y="T5"/>
              </a:cxn>
              <a:cxn ang="0">
                <a:pos x="T6" y="T7"/>
              </a:cxn>
              <a:cxn ang="0">
                <a:pos x="T8" y="T9"/>
              </a:cxn>
              <a:cxn ang="0">
                <a:pos x="T10" y="T11"/>
              </a:cxn>
            </a:cxnLst>
            <a:rect l="0" t="0" r="r" b="b"/>
            <a:pathLst>
              <a:path w="33" h="26">
                <a:moveTo>
                  <a:pt x="33" y="0"/>
                </a:moveTo>
                <a:cubicBezTo>
                  <a:pt x="0" y="0"/>
                  <a:pt x="0" y="0"/>
                  <a:pt x="0" y="0"/>
                </a:cubicBezTo>
                <a:cubicBezTo>
                  <a:pt x="0" y="26"/>
                  <a:pt x="0" y="26"/>
                  <a:pt x="0" y="26"/>
                </a:cubicBezTo>
                <a:cubicBezTo>
                  <a:pt x="5" y="22"/>
                  <a:pt x="10" y="20"/>
                  <a:pt x="16" y="20"/>
                </a:cubicBezTo>
                <a:cubicBezTo>
                  <a:pt x="22" y="20"/>
                  <a:pt x="28" y="22"/>
                  <a:pt x="33" y="26"/>
                </a:cubicBezTo>
                <a:cubicBezTo>
                  <a:pt x="33" y="0"/>
                  <a:pt x="33" y="0"/>
                  <a:pt x="33"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1" name="Freeform 1046"/>
          <p:cNvSpPr/>
          <p:nvPr/>
        </p:nvSpPr>
        <p:spPr bwMode="auto">
          <a:xfrm>
            <a:off x="6273801" y="2163615"/>
            <a:ext cx="1676400"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9" y="502"/>
                  <a:pt x="306" y="510"/>
                  <a:pt x="292" y="515"/>
                </a:cubicBezTo>
                <a:cubicBezTo>
                  <a:pt x="292" y="497"/>
                  <a:pt x="292" y="497"/>
                  <a:pt x="292" y="497"/>
                </a:cubicBezTo>
                <a:cubicBezTo>
                  <a:pt x="292" y="482"/>
                  <a:pt x="280" y="469"/>
                  <a:pt x="264" y="469"/>
                </a:cubicBezTo>
                <a:cubicBezTo>
                  <a:pt x="249" y="469"/>
                  <a:pt x="236" y="482"/>
                  <a:pt x="236" y="497"/>
                </a:cubicBezTo>
                <a:cubicBezTo>
                  <a:pt x="236" y="515"/>
                  <a:pt x="236" y="515"/>
                  <a:pt x="236" y="515"/>
                </a:cubicBezTo>
                <a:cubicBezTo>
                  <a:pt x="222" y="510"/>
                  <a:pt x="210"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2" name="Freeform 1047"/>
          <p:cNvSpPr/>
          <p:nvPr/>
        </p:nvSpPr>
        <p:spPr bwMode="auto">
          <a:xfrm>
            <a:off x="9028113" y="3646340"/>
            <a:ext cx="231775" cy="444500"/>
          </a:xfrm>
          <a:custGeom>
            <a:avLst/>
            <a:gdLst>
              <a:gd name="T0" fmla="*/ 53 w 73"/>
              <a:gd name="T1" fmla="*/ 0 h 140"/>
              <a:gd name="T2" fmla="*/ 53 w 73"/>
              <a:gd name="T3" fmla="*/ 94 h 140"/>
              <a:gd name="T4" fmla="*/ 70 w 73"/>
              <a:gd name="T5" fmla="*/ 94 h 140"/>
              <a:gd name="T6" fmla="*/ 73 w 73"/>
              <a:gd name="T7" fmla="*/ 96 h 140"/>
              <a:gd name="T8" fmla="*/ 72 w 73"/>
              <a:gd name="T9" fmla="*/ 100 h 140"/>
              <a:gd name="T10" fmla="*/ 37 w 73"/>
              <a:gd name="T11" fmla="*/ 140 h 140"/>
              <a:gd name="T12" fmla="*/ 2 w 73"/>
              <a:gd name="T13" fmla="*/ 100 h 140"/>
              <a:gd name="T14" fmla="*/ 1 w 73"/>
              <a:gd name="T15" fmla="*/ 96 h 140"/>
              <a:gd name="T16" fmla="*/ 4 w 73"/>
              <a:gd name="T17" fmla="*/ 94 h 140"/>
              <a:gd name="T18" fmla="*/ 21 w 73"/>
              <a:gd name="T19" fmla="*/ 94 h 140"/>
              <a:gd name="T20" fmla="*/ 21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70" y="94"/>
                  <a:pt x="70" y="94"/>
                  <a:pt x="70" y="94"/>
                </a:cubicBezTo>
                <a:cubicBezTo>
                  <a:pt x="71" y="94"/>
                  <a:pt x="72" y="95"/>
                  <a:pt x="73" y="96"/>
                </a:cubicBezTo>
                <a:cubicBezTo>
                  <a:pt x="73" y="98"/>
                  <a:pt x="73" y="99"/>
                  <a:pt x="72" y="100"/>
                </a:cubicBezTo>
                <a:cubicBezTo>
                  <a:pt x="37" y="140"/>
                  <a:pt x="37" y="140"/>
                  <a:pt x="37" y="140"/>
                </a:cubicBezTo>
                <a:cubicBezTo>
                  <a:pt x="2" y="100"/>
                  <a:pt x="2" y="100"/>
                  <a:pt x="2" y="100"/>
                </a:cubicBezTo>
                <a:cubicBezTo>
                  <a:pt x="1" y="99"/>
                  <a:pt x="0" y="98"/>
                  <a:pt x="1" y="96"/>
                </a:cubicBezTo>
                <a:cubicBezTo>
                  <a:pt x="2" y="95"/>
                  <a:pt x="3" y="94"/>
                  <a:pt x="4" y="94"/>
                </a:cubicBezTo>
                <a:cubicBezTo>
                  <a:pt x="21" y="94"/>
                  <a:pt x="21" y="94"/>
                  <a:pt x="21" y="94"/>
                </a:cubicBezTo>
                <a:cubicBezTo>
                  <a:pt x="21" y="0"/>
                  <a:pt x="21" y="0"/>
                  <a:pt x="21" y="0"/>
                </a:cubicBezTo>
                <a:cubicBezTo>
                  <a:pt x="53" y="0"/>
                  <a:pt x="53" y="0"/>
                  <a:pt x="53"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3" name="Freeform 1048"/>
          <p:cNvSpPr/>
          <p:nvPr/>
        </p:nvSpPr>
        <p:spPr bwMode="auto">
          <a:xfrm>
            <a:off x="9094788" y="3646340"/>
            <a:ext cx="101600" cy="82550"/>
          </a:xfrm>
          <a:custGeom>
            <a:avLst/>
            <a:gdLst>
              <a:gd name="T0" fmla="*/ 32 w 32"/>
              <a:gd name="T1" fmla="*/ 0 h 26"/>
              <a:gd name="T2" fmla="*/ 0 w 32"/>
              <a:gd name="T3" fmla="*/ 0 h 26"/>
              <a:gd name="T4" fmla="*/ 0 w 32"/>
              <a:gd name="T5" fmla="*/ 26 h 26"/>
              <a:gd name="T6" fmla="*/ 0 w 32"/>
              <a:gd name="T7" fmla="*/ 26 h 26"/>
              <a:gd name="T8" fmla="*/ 0 w 32"/>
              <a:gd name="T9" fmla="*/ 0 h 26"/>
              <a:gd name="T10" fmla="*/ 32 w 32"/>
              <a:gd name="T11" fmla="*/ 0 h 26"/>
              <a:gd name="T12" fmla="*/ 32 w 32"/>
              <a:gd name="T13" fmla="*/ 26 h 26"/>
              <a:gd name="T14" fmla="*/ 32 w 32"/>
              <a:gd name="T15" fmla="*/ 26 h 26"/>
              <a:gd name="T16" fmla="*/ 32 w 3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2" y="0"/>
                </a:moveTo>
                <a:cubicBezTo>
                  <a:pt x="0" y="0"/>
                  <a:pt x="0" y="0"/>
                  <a:pt x="0" y="0"/>
                </a:cubicBezTo>
                <a:cubicBezTo>
                  <a:pt x="0" y="26"/>
                  <a:pt x="0" y="26"/>
                  <a:pt x="0" y="26"/>
                </a:cubicBezTo>
                <a:cubicBezTo>
                  <a:pt x="0" y="26"/>
                  <a:pt x="0" y="26"/>
                  <a:pt x="0" y="26"/>
                </a:cubicBezTo>
                <a:cubicBezTo>
                  <a:pt x="0" y="0"/>
                  <a:pt x="0" y="0"/>
                  <a:pt x="0" y="0"/>
                </a:cubicBezTo>
                <a:cubicBezTo>
                  <a:pt x="32" y="0"/>
                  <a:pt x="32" y="0"/>
                  <a:pt x="32" y="0"/>
                </a:cubicBezTo>
                <a:cubicBezTo>
                  <a:pt x="32" y="26"/>
                  <a:pt x="32" y="26"/>
                  <a:pt x="32" y="26"/>
                </a:cubicBezTo>
                <a:cubicBezTo>
                  <a:pt x="32" y="26"/>
                  <a:pt x="32" y="26"/>
                  <a:pt x="32" y="26"/>
                </a:cubicBezTo>
                <a:cubicBezTo>
                  <a:pt x="32" y="0"/>
                  <a:pt x="32" y="0"/>
                  <a:pt x="32"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4" name="Freeform 1049"/>
          <p:cNvSpPr/>
          <p:nvPr/>
        </p:nvSpPr>
        <p:spPr bwMode="auto">
          <a:xfrm>
            <a:off x="9094788" y="3646340"/>
            <a:ext cx="101600" cy="82550"/>
          </a:xfrm>
          <a:custGeom>
            <a:avLst/>
            <a:gdLst>
              <a:gd name="T0" fmla="*/ 32 w 32"/>
              <a:gd name="T1" fmla="*/ 0 h 26"/>
              <a:gd name="T2" fmla="*/ 0 w 32"/>
              <a:gd name="T3" fmla="*/ 0 h 26"/>
              <a:gd name="T4" fmla="*/ 0 w 32"/>
              <a:gd name="T5" fmla="*/ 26 h 26"/>
              <a:gd name="T6" fmla="*/ 16 w 32"/>
              <a:gd name="T7" fmla="*/ 20 h 26"/>
              <a:gd name="T8" fmla="*/ 32 w 32"/>
              <a:gd name="T9" fmla="*/ 26 h 26"/>
              <a:gd name="T10" fmla="*/ 32 w 32"/>
              <a:gd name="T11" fmla="*/ 0 h 26"/>
            </a:gdLst>
            <a:ahLst/>
            <a:cxnLst>
              <a:cxn ang="0">
                <a:pos x="T0" y="T1"/>
              </a:cxn>
              <a:cxn ang="0">
                <a:pos x="T2" y="T3"/>
              </a:cxn>
              <a:cxn ang="0">
                <a:pos x="T4" y="T5"/>
              </a:cxn>
              <a:cxn ang="0">
                <a:pos x="T6" y="T7"/>
              </a:cxn>
              <a:cxn ang="0">
                <a:pos x="T8" y="T9"/>
              </a:cxn>
              <a:cxn ang="0">
                <a:pos x="T10" y="T11"/>
              </a:cxn>
            </a:cxnLst>
            <a:rect l="0" t="0" r="r" b="b"/>
            <a:pathLst>
              <a:path w="32" h="26">
                <a:moveTo>
                  <a:pt x="32" y="0"/>
                </a:moveTo>
                <a:cubicBezTo>
                  <a:pt x="0" y="0"/>
                  <a:pt x="0" y="0"/>
                  <a:pt x="0" y="0"/>
                </a:cubicBezTo>
                <a:cubicBezTo>
                  <a:pt x="0" y="26"/>
                  <a:pt x="0" y="26"/>
                  <a:pt x="0" y="26"/>
                </a:cubicBezTo>
                <a:cubicBezTo>
                  <a:pt x="4" y="22"/>
                  <a:pt x="10" y="20"/>
                  <a:pt x="16" y="20"/>
                </a:cubicBezTo>
                <a:cubicBezTo>
                  <a:pt x="22" y="20"/>
                  <a:pt x="28" y="22"/>
                  <a:pt x="32" y="26"/>
                </a:cubicBezTo>
                <a:cubicBezTo>
                  <a:pt x="32" y="0"/>
                  <a:pt x="32" y="0"/>
                  <a:pt x="32" y="0"/>
                </a:cubicBezTo>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5" name="Freeform 1050"/>
          <p:cNvSpPr/>
          <p:nvPr/>
        </p:nvSpPr>
        <p:spPr bwMode="auto">
          <a:xfrm>
            <a:off x="8308976" y="2163615"/>
            <a:ext cx="1674813"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8" y="502"/>
                  <a:pt x="306" y="510"/>
                  <a:pt x="292" y="515"/>
                </a:cubicBezTo>
                <a:cubicBezTo>
                  <a:pt x="292" y="497"/>
                  <a:pt x="292" y="497"/>
                  <a:pt x="292" y="497"/>
                </a:cubicBezTo>
                <a:cubicBezTo>
                  <a:pt x="292" y="482"/>
                  <a:pt x="279" y="469"/>
                  <a:pt x="264" y="469"/>
                </a:cubicBezTo>
                <a:cubicBezTo>
                  <a:pt x="248" y="469"/>
                  <a:pt x="236" y="482"/>
                  <a:pt x="236" y="497"/>
                </a:cubicBezTo>
                <a:cubicBezTo>
                  <a:pt x="236" y="515"/>
                  <a:pt x="236" y="515"/>
                  <a:pt x="236" y="515"/>
                </a:cubicBezTo>
                <a:cubicBezTo>
                  <a:pt x="222" y="510"/>
                  <a:pt x="209"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6" name="Freeform 1051"/>
          <p:cNvSpPr>
            <a:spLocks noEditPoints="1"/>
          </p:cNvSpPr>
          <p:nvPr/>
        </p:nvSpPr>
        <p:spPr bwMode="auto">
          <a:xfrm>
            <a:off x="8888413" y="2576365"/>
            <a:ext cx="517525" cy="520700"/>
          </a:xfrm>
          <a:custGeom>
            <a:avLst/>
            <a:gdLst>
              <a:gd name="T0" fmla="*/ 128 w 163"/>
              <a:gd name="T1" fmla="*/ 35 h 164"/>
              <a:gd name="T2" fmla="*/ 123 w 163"/>
              <a:gd name="T3" fmla="*/ 35 h 164"/>
              <a:gd name="T4" fmla="*/ 123 w 163"/>
              <a:gd name="T5" fmla="*/ 40 h 164"/>
              <a:gd name="T6" fmla="*/ 123 w 163"/>
              <a:gd name="T7" fmla="*/ 89 h 164"/>
              <a:gd name="T8" fmla="*/ 123 w 163"/>
              <a:gd name="T9" fmla="*/ 93 h 164"/>
              <a:gd name="T10" fmla="*/ 128 w 163"/>
              <a:gd name="T11" fmla="*/ 93 h 164"/>
              <a:gd name="T12" fmla="*/ 128 w 163"/>
              <a:gd name="T13" fmla="*/ 35 h 164"/>
              <a:gd name="T14" fmla="*/ 141 w 163"/>
              <a:gd name="T15" fmla="*/ 23 h 164"/>
              <a:gd name="T16" fmla="*/ 58 w 163"/>
              <a:gd name="T17" fmla="*/ 23 h 164"/>
              <a:gd name="T18" fmla="*/ 49 w 163"/>
              <a:gd name="T19" fmla="*/ 95 h 164"/>
              <a:gd name="T20" fmla="*/ 7 w 163"/>
              <a:gd name="T21" fmla="*/ 138 h 164"/>
              <a:gd name="T22" fmla="*/ 10 w 163"/>
              <a:gd name="T23" fmla="*/ 153 h 164"/>
              <a:gd name="T24" fmla="*/ 25 w 163"/>
              <a:gd name="T25" fmla="*/ 157 h 164"/>
              <a:gd name="T26" fmla="*/ 69 w 163"/>
              <a:gd name="T27" fmla="*/ 114 h 164"/>
              <a:gd name="T28" fmla="*/ 141 w 163"/>
              <a:gd name="T29" fmla="*/ 106 h 164"/>
              <a:gd name="T30" fmla="*/ 141 w 163"/>
              <a:gd name="T31" fmla="*/ 23 h 164"/>
              <a:gd name="T32" fmla="*/ 133 w 163"/>
              <a:gd name="T33" fmla="*/ 99 h 164"/>
              <a:gd name="T34" fmla="*/ 65 w 163"/>
              <a:gd name="T35" fmla="*/ 99 h 164"/>
              <a:gd name="T36" fmla="*/ 65 w 163"/>
              <a:gd name="T37" fmla="*/ 30 h 164"/>
              <a:gd name="T38" fmla="*/ 133 w 163"/>
              <a:gd name="T39" fmla="*/ 30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5"/>
                </a:moveTo>
                <a:cubicBezTo>
                  <a:pt x="127" y="34"/>
                  <a:pt x="125" y="34"/>
                  <a:pt x="123" y="35"/>
                </a:cubicBezTo>
                <a:cubicBezTo>
                  <a:pt x="122" y="37"/>
                  <a:pt x="122" y="39"/>
                  <a:pt x="123" y="40"/>
                </a:cubicBezTo>
                <a:cubicBezTo>
                  <a:pt x="137" y="54"/>
                  <a:pt x="137" y="75"/>
                  <a:pt x="123" y="89"/>
                </a:cubicBezTo>
                <a:cubicBezTo>
                  <a:pt x="122" y="90"/>
                  <a:pt x="122" y="92"/>
                  <a:pt x="123" y="93"/>
                </a:cubicBezTo>
                <a:cubicBezTo>
                  <a:pt x="125" y="95"/>
                  <a:pt x="127" y="95"/>
                  <a:pt x="128" y="93"/>
                </a:cubicBezTo>
                <a:cubicBezTo>
                  <a:pt x="144" y="77"/>
                  <a:pt x="144" y="51"/>
                  <a:pt x="128" y="35"/>
                </a:cubicBezTo>
                <a:close/>
                <a:moveTo>
                  <a:pt x="141" y="23"/>
                </a:moveTo>
                <a:cubicBezTo>
                  <a:pt x="118" y="0"/>
                  <a:pt x="81" y="0"/>
                  <a:pt x="58" y="23"/>
                </a:cubicBezTo>
                <a:cubicBezTo>
                  <a:pt x="38" y="43"/>
                  <a:pt x="35" y="73"/>
                  <a:pt x="49" y="95"/>
                </a:cubicBezTo>
                <a:cubicBezTo>
                  <a:pt x="7" y="138"/>
                  <a:pt x="7" y="138"/>
                  <a:pt x="7" y="138"/>
                </a:cubicBezTo>
                <a:cubicBezTo>
                  <a:pt x="7" y="138"/>
                  <a:pt x="0" y="142"/>
                  <a:pt x="10" y="153"/>
                </a:cubicBezTo>
                <a:cubicBezTo>
                  <a:pt x="21" y="164"/>
                  <a:pt x="25" y="157"/>
                  <a:pt x="25" y="157"/>
                </a:cubicBezTo>
                <a:cubicBezTo>
                  <a:pt x="69" y="114"/>
                  <a:pt x="69" y="114"/>
                  <a:pt x="69" y="114"/>
                </a:cubicBezTo>
                <a:cubicBezTo>
                  <a:pt x="91" y="128"/>
                  <a:pt x="121" y="125"/>
                  <a:pt x="141" y="106"/>
                </a:cubicBezTo>
                <a:cubicBezTo>
                  <a:pt x="163" y="83"/>
                  <a:pt x="163" y="46"/>
                  <a:pt x="141" y="23"/>
                </a:cubicBezTo>
                <a:close/>
                <a:moveTo>
                  <a:pt x="133" y="99"/>
                </a:moveTo>
                <a:cubicBezTo>
                  <a:pt x="114" y="117"/>
                  <a:pt x="84" y="117"/>
                  <a:pt x="65" y="99"/>
                </a:cubicBezTo>
                <a:cubicBezTo>
                  <a:pt x="46" y="80"/>
                  <a:pt x="46" y="49"/>
                  <a:pt x="65" y="30"/>
                </a:cubicBezTo>
                <a:cubicBezTo>
                  <a:pt x="84" y="12"/>
                  <a:pt x="114" y="12"/>
                  <a:pt x="133" y="30"/>
                </a:cubicBezTo>
                <a:cubicBezTo>
                  <a:pt x="152" y="49"/>
                  <a:pt x="152" y="80"/>
                  <a:pt x="133" y="99"/>
                </a:cubicBez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7" name="Freeform 1052"/>
          <p:cNvSpPr>
            <a:spLocks noEditPoints="1"/>
          </p:cNvSpPr>
          <p:nvPr/>
        </p:nvSpPr>
        <p:spPr bwMode="auto">
          <a:xfrm>
            <a:off x="4902201" y="2582715"/>
            <a:ext cx="352425" cy="517525"/>
          </a:xfrm>
          <a:custGeom>
            <a:avLst/>
            <a:gdLst>
              <a:gd name="T0" fmla="*/ 30 w 111"/>
              <a:gd name="T1" fmla="*/ 125 h 163"/>
              <a:gd name="T2" fmla="*/ 31 w 111"/>
              <a:gd name="T3" fmla="*/ 133 h 163"/>
              <a:gd name="T4" fmla="*/ 56 w 111"/>
              <a:gd name="T5" fmla="*/ 138 h 163"/>
              <a:gd name="T6" fmla="*/ 80 w 111"/>
              <a:gd name="T7" fmla="*/ 133 h 163"/>
              <a:gd name="T8" fmla="*/ 81 w 111"/>
              <a:gd name="T9" fmla="*/ 125 h 163"/>
              <a:gd name="T10" fmla="*/ 56 w 111"/>
              <a:gd name="T11" fmla="*/ 130 h 163"/>
              <a:gd name="T12" fmla="*/ 30 w 111"/>
              <a:gd name="T13" fmla="*/ 125 h 163"/>
              <a:gd name="T14" fmla="*/ 32 w 111"/>
              <a:gd name="T15" fmla="*/ 141 h 163"/>
              <a:gd name="T16" fmla="*/ 33 w 111"/>
              <a:gd name="T17" fmla="*/ 149 h 163"/>
              <a:gd name="T18" fmla="*/ 41 w 111"/>
              <a:gd name="T19" fmla="*/ 154 h 163"/>
              <a:gd name="T20" fmla="*/ 41 w 111"/>
              <a:gd name="T21" fmla="*/ 159 h 163"/>
              <a:gd name="T22" fmla="*/ 56 w 111"/>
              <a:gd name="T23" fmla="*/ 163 h 163"/>
              <a:gd name="T24" fmla="*/ 70 w 111"/>
              <a:gd name="T25" fmla="*/ 159 h 163"/>
              <a:gd name="T26" fmla="*/ 70 w 111"/>
              <a:gd name="T27" fmla="*/ 154 h 163"/>
              <a:gd name="T28" fmla="*/ 78 w 111"/>
              <a:gd name="T29" fmla="*/ 149 h 163"/>
              <a:gd name="T30" fmla="*/ 79 w 111"/>
              <a:gd name="T31" fmla="*/ 141 h 163"/>
              <a:gd name="T32" fmla="*/ 56 w 111"/>
              <a:gd name="T33" fmla="*/ 145 h 163"/>
              <a:gd name="T34" fmla="*/ 32 w 111"/>
              <a:gd name="T35" fmla="*/ 141 h 163"/>
              <a:gd name="T36" fmla="*/ 68 w 111"/>
              <a:gd name="T37" fmla="*/ 77 h 163"/>
              <a:gd name="T38" fmla="*/ 56 w 111"/>
              <a:gd name="T39" fmla="*/ 54 h 163"/>
              <a:gd name="T40" fmla="*/ 43 w 111"/>
              <a:gd name="T41" fmla="*/ 77 h 163"/>
              <a:gd name="T42" fmla="*/ 38 w 111"/>
              <a:gd name="T43" fmla="*/ 66 h 163"/>
              <a:gd name="T44" fmla="*/ 30 w 111"/>
              <a:gd name="T45" fmla="*/ 69 h 163"/>
              <a:gd name="T46" fmla="*/ 43 w 111"/>
              <a:gd name="T47" fmla="*/ 96 h 163"/>
              <a:gd name="T48" fmla="*/ 56 w 111"/>
              <a:gd name="T49" fmla="*/ 72 h 163"/>
              <a:gd name="T50" fmla="*/ 69 w 111"/>
              <a:gd name="T51" fmla="*/ 96 h 163"/>
              <a:gd name="T52" fmla="*/ 81 w 111"/>
              <a:gd name="T53" fmla="*/ 69 h 163"/>
              <a:gd name="T54" fmla="*/ 73 w 111"/>
              <a:gd name="T55" fmla="*/ 66 h 163"/>
              <a:gd name="T56" fmla="*/ 68 w 111"/>
              <a:gd name="T57" fmla="*/ 77 h 163"/>
              <a:gd name="T58" fmla="*/ 56 w 111"/>
              <a:gd name="T59" fmla="*/ 23 h 163"/>
              <a:gd name="T60" fmla="*/ 59 w 111"/>
              <a:gd name="T61" fmla="*/ 20 h 163"/>
              <a:gd name="T62" fmla="*/ 56 w 111"/>
              <a:gd name="T63" fmla="*/ 17 h 163"/>
              <a:gd name="T64" fmla="*/ 17 w 111"/>
              <a:gd name="T65" fmla="*/ 56 h 163"/>
              <a:gd name="T66" fmla="*/ 20 w 111"/>
              <a:gd name="T67" fmla="*/ 59 h 163"/>
              <a:gd name="T68" fmla="*/ 23 w 111"/>
              <a:gd name="T69" fmla="*/ 56 h 163"/>
              <a:gd name="T70" fmla="*/ 56 w 111"/>
              <a:gd name="T71" fmla="*/ 23 h 163"/>
              <a:gd name="T72" fmla="*/ 56 w 111"/>
              <a:gd name="T73" fmla="*/ 0 h 163"/>
              <a:gd name="T74" fmla="*/ 0 w 111"/>
              <a:gd name="T75" fmla="*/ 56 h 163"/>
              <a:gd name="T76" fmla="*/ 27 w 111"/>
              <a:gd name="T77" fmla="*/ 104 h 163"/>
              <a:gd name="T78" fmla="*/ 29 w 111"/>
              <a:gd name="T79" fmla="*/ 118 h 163"/>
              <a:gd name="T80" fmla="*/ 56 w 111"/>
              <a:gd name="T81" fmla="*/ 123 h 163"/>
              <a:gd name="T82" fmla="*/ 82 w 111"/>
              <a:gd name="T83" fmla="*/ 118 h 163"/>
              <a:gd name="T84" fmla="*/ 84 w 111"/>
              <a:gd name="T85" fmla="*/ 104 h 163"/>
              <a:gd name="T86" fmla="*/ 111 w 111"/>
              <a:gd name="T87" fmla="*/ 56 h 163"/>
              <a:gd name="T88" fmla="*/ 56 w 111"/>
              <a:gd name="T89" fmla="*/ 0 h 163"/>
              <a:gd name="T90" fmla="*/ 76 w 111"/>
              <a:gd name="T91" fmla="*/ 97 h 163"/>
              <a:gd name="T92" fmla="*/ 75 w 111"/>
              <a:gd name="T93" fmla="*/ 110 h 163"/>
              <a:gd name="T94" fmla="*/ 56 w 111"/>
              <a:gd name="T95" fmla="*/ 113 h 163"/>
              <a:gd name="T96" fmla="*/ 36 w 111"/>
              <a:gd name="T97" fmla="*/ 110 h 163"/>
              <a:gd name="T98" fmla="*/ 35 w 111"/>
              <a:gd name="T99" fmla="*/ 97 h 163"/>
              <a:gd name="T100" fmla="*/ 10 w 111"/>
              <a:gd name="T101" fmla="*/ 56 h 163"/>
              <a:gd name="T102" fmla="*/ 56 w 111"/>
              <a:gd name="T103" fmla="*/ 10 h 163"/>
              <a:gd name="T104" fmla="*/ 102 w 111"/>
              <a:gd name="T105" fmla="*/ 56 h 163"/>
              <a:gd name="T106" fmla="*/ 76 w 111"/>
              <a:gd name="T107" fmla="*/ 9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3">
                <a:moveTo>
                  <a:pt x="30" y="125"/>
                </a:moveTo>
                <a:cubicBezTo>
                  <a:pt x="31" y="133"/>
                  <a:pt x="31" y="133"/>
                  <a:pt x="31" y="133"/>
                </a:cubicBezTo>
                <a:cubicBezTo>
                  <a:pt x="38" y="136"/>
                  <a:pt x="47" y="138"/>
                  <a:pt x="56" y="138"/>
                </a:cubicBezTo>
                <a:cubicBezTo>
                  <a:pt x="65" y="138"/>
                  <a:pt x="73" y="136"/>
                  <a:pt x="80" y="133"/>
                </a:cubicBezTo>
                <a:cubicBezTo>
                  <a:pt x="81" y="125"/>
                  <a:pt x="81" y="125"/>
                  <a:pt x="81" y="125"/>
                </a:cubicBezTo>
                <a:cubicBezTo>
                  <a:pt x="74" y="128"/>
                  <a:pt x="65" y="130"/>
                  <a:pt x="56" y="130"/>
                </a:cubicBezTo>
                <a:cubicBezTo>
                  <a:pt x="46" y="130"/>
                  <a:pt x="38" y="128"/>
                  <a:pt x="30" y="125"/>
                </a:cubicBezTo>
                <a:close/>
                <a:moveTo>
                  <a:pt x="32" y="141"/>
                </a:moveTo>
                <a:cubicBezTo>
                  <a:pt x="33" y="149"/>
                  <a:pt x="33" y="149"/>
                  <a:pt x="33" y="149"/>
                </a:cubicBezTo>
                <a:cubicBezTo>
                  <a:pt x="33" y="149"/>
                  <a:pt x="35" y="152"/>
                  <a:pt x="41" y="154"/>
                </a:cubicBezTo>
                <a:cubicBezTo>
                  <a:pt x="41" y="159"/>
                  <a:pt x="41" y="159"/>
                  <a:pt x="41" y="159"/>
                </a:cubicBezTo>
                <a:cubicBezTo>
                  <a:pt x="41" y="159"/>
                  <a:pt x="45" y="163"/>
                  <a:pt x="56" y="163"/>
                </a:cubicBezTo>
                <a:cubicBezTo>
                  <a:pt x="67" y="163"/>
                  <a:pt x="70" y="159"/>
                  <a:pt x="70" y="159"/>
                </a:cubicBezTo>
                <a:cubicBezTo>
                  <a:pt x="70" y="154"/>
                  <a:pt x="70" y="154"/>
                  <a:pt x="70" y="154"/>
                </a:cubicBezTo>
                <a:cubicBezTo>
                  <a:pt x="76" y="152"/>
                  <a:pt x="78" y="149"/>
                  <a:pt x="78" y="149"/>
                </a:cubicBezTo>
                <a:cubicBezTo>
                  <a:pt x="79" y="141"/>
                  <a:pt x="79" y="141"/>
                  <a:pt x="79" y="141"/>
                </a:cubicBezTo>
                <a:cubicBezTo>
                  <a:pt x="72" y="143"/>
                  <a:pt x="64" y="145"/>
                  <a:pt x="56" y="145"/>
                </a:cubicBezTo>
                <a:cubicBezTo>
                  <a:pt x="47" y="145"/>
                  <a:pt x="39" y="143"/>
                  <a:pt x="32" y="141"/>
                </a:cubicBezTo>
                <a:close/>
                <a:moveTo>
                  <a:pt x="68" y="77"/>
                </a:moveTo>
                <a:cubicBezTo>
                  <a:pt x="56" y="54"/>
                  <a:pt x="56" y="54"/>
                  <a:pt x="56" y="54"/>
                </a:cubicBezTo>
                <a:cubicBezTo>
                  <a:pt x="43" y="77"/>
                  <a:pt x="43" y="77"/>
                  <a:pt x="43" y="77"/>
                </a:cubicBezTo>
                <a:cubicBezTo>
                  <a:pt x="38" y="66"/>
                  <a:pt x="38" y="66"/>
                  <a:pt x="38" y="66"/>
                </a:cubicBezTo>
                <a:cubicBezTo>
                  <a:pt x="30" y="69"/>
                  <a:pt x="30" y="69"/>
                  <a:pt x="30" y="69"/>
                </a:cubicBezTo>
                <a:cubicBezTo>
                  <a:pt x="43" y="96"/>
                  <a:pt x="43" y="96"/>
                  <a:pt x="43" y="96"/>
                </a:cubicBezTo>
                <a:cubicBezTo>
                  <a:pt x="56" y="72"/>
                  <a:pt x="56" y="72"/>
                  <a:pt x="56" y="72"/>
                </a:cubicBezTo>
                <a:cubicBezTo>
                  <a:pt x="69" y="96"/>
                  <a:pt x="69" y="96"/>
                  <a:pt x="69" y="96"/>
                </a:cubicBezTo>
                <a:cubicBezTo>
                  <a:pt x="81" y="69"/>
                  <a:pt x="81" y="69"/>
                  <a:pt x="81" y="69"/>
                </a:cubicBezTo>
                <a:cubicBezTo>
                  <a:pt x="73" y="66"/>
                  <a:pt x="73" y="66"/>
                  <a:pt x="73" y="66"/>
                </a:cubicBezTo>
                <a:lnTo>
                  <a:pt x="68" y="77"/>
                </a:lnTo>
                <a:close/>
                <a:moveTo>
                  <a:pt x="56" y="23"/>
                </a:moveTo>
                <a:cubicBezTo>
                  <a:pt x="57" y="23"/>
                  <a:pt x="59" y="22"/>
                  <a:pt x="59" y="20"/>
                </a:cubicBezTo>
                <a:cubicBezTo>
                  <a:pt x="59" y="19"/>
                  <a:pt x="57" y="17"/>
                  <a:pt x="56" y="17"/>
                </a:cubicBezTo>
                <a:cubicBezTo>
                  <a:pt x="34" y="17"/>
                  <a:pt x="17" y="35"/>
                  <a:pt x="17" y="56"/>
                </a:cubicBezTo>
                <a:cubicBezTo>
                  <a:pt x="17" y="58"/>
                  <a:pt x="18" y="59"/>
                  <a:pt x="20" y="59"/>
                </a:cubicBezTo>
                <a:cubicBezTo>
                  <a:pt x="21" y="59"/>
                  <a:pt x="23" y="58"/>
                  <a:pt x="23" y="56"/>
                </a:cubicBezTo>
                <a:cubicBezTo>
                  <a:pt x="23" y="38"/>
                  <a:pt x="38" y="23"/>
                  <a:pt x="56" y="23"/>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5" y="123"/>
                  <a:pt x="75" y="121"/>
                  <a:pt x="82" y="118"/>
                </a:cubicBezTo>
                <a:cubicBezTo>
                  <a:pt x="84" y="104"/>
                  <a:pt x="84" y="104"/>
                  <a:pt x="84" y="104"/>
                </a:cubicBezTo>
                <a:cubicBezTo>
                  <a:pt x="101" y="94"/>
                  <a:pt x="111" y="76"/>
                  <a:pt x="111" y="56"/>
                </a:cubicBezTo>
                <a:cubicBezTo>
                  <a:pt x="111" y="25"/>
                  <a:pt x="86" y="0"/>
                  <a:pt x="56" y="0"/>
                </a:cubicBezTo>
                <a:close/>
                <a:moveTo>
                  <a:pt x="76" y="97"/>
                </a:moveTo>
                <a:cubicBezTo>
                  <a:pt x="75" y="110"/>
                  <a:pt x="75" y="110"/>
                  <a:pt x="75" y="110"/>
                </a:cubicBezTo>
                <a:cubicBezTo>
                  <a:pt x="75" y="110"/>
                  <a:pt x="70" y="113"/>
                  <a:pt x="56" y="113"/>
                </a:cubicBezTo>
                <a:cubicBezTo>
                  <a:pt x="41" y="113"/>
                  <a:pt x="36" y="110"/>
                  <a:pt x="36" y="110"/>
                </a:cubicBezTo>
                <a:cubicBezTo>
                  <a:pt x="35" y="97"/>
                  <a:pt x="35" y="97"/>
                  <a:pt x="35" y="97"/>
                </a:cubicBezTo>
                <a:cubicBezTo>
                  <a:pt x="20" y="90"/>
                  <a:pt x="10" y="74"/>
                  <a:pt x="10" y="56"/>
                </a:cubicBezTo>
                <a:cubicBezTo>
                  <a:pt x="10" y="31"/>
                  <a:pt x="30" y="10"/>
                  <a:pt x="56" y="10"/>
                </a:cubicBezTo>
                <a:cubicBezTo>
                  <a:pt x="81" y="10"/>
                  <a:pt x="102" y="31"/>
                  <a:pt x="102" y="56"/>
                </a:cubicBezTo>
                <a:cubicBezTo>
                  <a:pt x="102" y="74"/>
                  <a:pt x="91" y="90"/>
                  <a:pt x="76" y="97"/>
                </a:cubicBez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8" name="Freeform 1053"/>
          <p:cNvSpPr>
            <a:spLocks noEditPoints="1"/>
          </p:cNvSpPr>
          <p:nvPr/>
        </p:nvSpPr>
        <p:spPr bwMode="auto">
          <a:xfrm>
            <a:off x="2862263" y="2611290"/>
            <a:ext cx="368300" cy="463550"/>
          </a:xfrm>
          <a:custGeom>
            <a:avLst/>
            <a:gdLst>
              <a:gd name="T0" fmla="*/ 166 w 232"/>
              <a:gd name="T1" fmla="*/ 48 h 292"/>
              <a:gd name="T2" fmla="*/ 40 w 232"/>
              <a:gd name="T3" fmla="*/ 48 h 292"/>
              <a:gd name="T4" fmla="*/ 40 w 232"/>
              <a:gd name="T5" fmla="*/ 66 h 292"/>
              <a:gd name="T6" fmla="*/ 166 w 232"/>
              <a:gd name="T7" fmla="*/ 66 h 292"/>
              <a:gd name="T8" fmla="*/ 166 w 232"/>
              <a:gd name="T9" fmla="*/ 48 h 292"/>
              <a:gd name="T10" fmla="*/ 166 w 232"/>
              <a:gd name="T11" fmla="*/ 84 h 292"/>
              <a:gd name="T12" fmla="*/ 40 w 232"/>
              <a:gd name="T13" fmla="*/ 84 h 292"/>
              <a:gd name="T14" fmla="*/ 40 w 232"/>
              <a:gd name="T15" fmla="*/ 102 h 292"/>
              <a:gd name="T16" fmla="*/ 166 w 232"/>
              <a:gd name="T17" fmla="*/ 102 h 292"/>
              <a:gd name="T18" fmla="*/ 166 w 232"/>
              <a:gd name="T19" fmla="*/ 84 h 292"/>
              <a:gd name="T20" fmla="*/ 40 w 232"/>
              <a:gd name="T21" fmla="*/ 174 h 292"/>
              <a:gd name="T22" fmla="*/ 104 w 232"/>
              <a:gd name="T23" fmla="*/ 174 h 292"/>
              <a:gd name="T24" fmla="*/ 104 w 232"/>
              <a:gd name="T25" fmla="*/ 156 h 292"/>
              <a:gd name="T26" fmla="*/ 40 w 232"/>
              <a:gd name="T27" fmla="*/ 156 h 292"/>
              <a:gd name="T28" fmla="*/ 40 w 232"/>
              <a:gd name="T29" fmla="*/ 174 h 292"/>
              <a:gd name="T30" fmla="*/ 166 w 232"/>
              <a:gd name="T31" fmla="*/ 120 h 292"/>
              <a:gd name="T32" fmla="*/ 40 w 232"/>
              <a:gd name="T33" fmla="*/ 120 h 292"/>
              <a:gd name="T34" fmla="*/ 40 w 232"/>
              <a:gd name="T35" fmla="*/ 138 h 292"/>
              <a:gd name="T36" fmla="*/ 166 w 232"/>
              <a:gd name="T37" fmla="*/ 138 h 292"/>
              <a:gd name="T38" fmla="*/ 166 w 232"/>
              <a:gd name="T39" fmla="*/ 120 h 292"/>
              <a:gd name="T40" fmla="*/ 206 w 232"/>
              <a:gd name="T41" fmla="*/ 26 h 292"/>
              <a:gd name="T42" fmla="*/ 206 w 232"/>
              <a:gd name="T43" fmla="*/ 0 h 292"/>
              <a:gd name="T44" fmla="*/ 0 w 232"/>
              <a:gd name="T45" fmla="*/ 0 h 292"/>
              <a:gd name="T46" fmla="*/ 0 w 232"/>
              <a:gd name="T47" fmla="*/ 266 h 292"/>
              <a:gd name="T48" fmla="*/ 26 w 232"/>
              <a:gd name="T49" fmla="*/ 266 h 292"/>
              <a:gd name="T50" fmla="*/ 26 w 232"/>
              <a:gd name="T51" fmla="*/ 292 h 292"/>
              <a:gd name="T52" fmla="*/ 232 w 232"/>
              <a:gd name="T53" fmla="*/ 292 h 292"/>
              <a:gd name="T54" fmla="*/ 232 w 232"/>
              <a:gd name="T55" fmla="*/ 26 h 292"/>
              <a:gd name="T56" fmla="*/ 206 w 232"/>
              <a:gd name="T57" fmla="*/ 26 h 292"/>
              <a:gd name="T58" fmla="*/ 14 w 232"/>
              <a:gd name="T59" fmla="*/ 252 h 292"/>
              <a:gd name="T60" fmla="*/ 14 w 232"/>
              <a:gd name="T61" fmla="*/ 14 h 292"/>
              <a:gd name="T62" fmla="*/ 192 w 232"/>
              <a:gd name="T63" fmla="*/ 14 h 292"/>
              <a:gd name="T64" fmla="*/ 192 w 232"/>
              <a:gd name="T65" fmla="*/ 192 h 292"/>
              <a:gd name="T66" fmla="*/ 132 w 232"/>
              <a:gd name="T67" fmla="*/ 192 h 292"/>
              <a:gd name="T68" fmla="*/ 132 w 232"/>
              <a:gd name="T69" fmla="*/ 252 h 292"/>
              <a:gd name="T70" fmla="*/ 14 w 232"/>
              <a:gd name="T71" fmla="*/ 252 h 292"/>
              <a:gd name="T72" fmla="*/ 218 w 232"/>
              <a:gd name="T73" fmla="*/ 278 h 292"/>
              <a:gd name="T74" fmla="*/ 40 w 232"/>
              <a:gd name="T75" fmla="*/ 278 h 292"/>
              <a:gd name="T76" fmla="*/ 40 w 232"/>
              <a:gd name="T77" fmla="*/ 266 h 292"/>
              <a:gd name="T78" fmla="*/ 138 w 232"/>
              <a:gd name="T79" fmla="*/ 266 h 292"/>
              <a:gd name="T80" fmla="*/ 206 w 232"/>
              <a:gd name="T81" fmla="*/ 198 h 292"/>
              <a:gd name="T82" fmla="*/ 206 w 232"/>
              <a:gd name="T83" fmla="*/ 40 h 292"/>
              <a:gd name="T84" fmla="*/ 218 w 232"/>
              <a:gd name="T85" fmla="*/ 40 h 292"/>
              <a:gd name="T86" fmla="*/ 218 w 232"/>
              <a:gd name="T87" fmla="*/ 27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92">
                <a:moveTo>
                  <a:pt x="166" y="48"/>
                </a:moveTo>
                <a:lnTo>
                  <a:pt x="40" y="48"/>
                </a:lnTo>
                <a:lnTo>
                  <a:pt x="40" y="66"/>
                </a:lnTo>
                <a:lnTo>
                  <a:pt x="166" y="66"/>
                </a:lnTo>
                <a:lnTo>
                  <a:pt x="166" y="48"/>
                </a:lnTo>
                <a:close/>
                <a:moveTo>
                  <a:pt x="166" y="84"/>
                </a:moveTo>
                <a:lnTo>
                  <a:pt x="40" y="84"/>
                </a:lnTo>
                <a:lnTo>
                  <a:pt x="40" y="102"/>
                </a:lnTo>
                <a:lnTo>
                  <a:pt x="166" y="102"/>
                </a:lnTo>
                <a:lnTo>
                  <a:pt x="166" y="84"/>
                </a:lnTo>
                <a:close/>
                <a:moveTo>
                  <a:pt x="40" y="174"/>
                </a:moveTo>
                <a:lnTo>
                  <a:pt x="104" y="174"/>
                </a:lnTo>
                <a:lnTo>
                  <a:pt x="104" y="156"/>
                </a:lnTo>
                <a:lnTo>
                  <a:pt x="40" y="156"/>
                </a:lnTo>
                <a:lnTo>
                  <a:pt x="40" y="174"/>
                </a:lnTo>
                <a:close/>
                <a:moveTo>
                  <a:pt x="166" y="120"/>
                </a:moveTo>
                <a:lnTo>
                  <a:pt x="40" y="120"/>
                </a:lnTo>
                <a:lnTo>
                  <a:pt x="40" y="138"/>
                </a:lnTo>
                <a:lnTo>
                  <a:pt x="166" y="138"/>
                </a:lnTo>
                <a:lnTo>
                  <a:pt x="166" y="120"/>
                </a:lnTo>
                <a:close/>
                <a:moveTo>
                  <a:pt x="206" y="26"/>
                </a:moveTo>
                <a:lnTo>
                  <a:pt x="206" y="0"/>
                </a:lnTo>
                <a:lnTo>
                  <a:pt x="0" y="0"/>
                </a:lnTo>
                <a:lnTo>
                  <a:pt x="0" y="266"/>
                </a:lnTo>
                <a:lnTo>
                  <a:pt x="26" y="266"/>
                </a:lnTo>
                <a:lnTo>
                  <a:pt x="26" y="292"/>
                </a:lnTo>
                <a:lnTo>
                  <a:pt x="232" y="292"/>
                </a:lnTo>
                <a:lnTo>
                  <a:pt x="232" y="26"/>
                </a:lnTo>
                <a:lnTo>
                  <a:pt x="206" y="26"/>
                </a:lnTo>
                <a:close/>
                <a:moveTo>
                  <a:pt x="14" y="252"/>
                </a:moveTo>
                <a:lnTo>
                  <a:pt x="14" y="14"/>
                </a:lnTo>
                <a:lnTo>
                  <a:pt x="192" y="14"/>
                </a:lnTo>
                <a:lnTo>
                  <a:pt x="192" y="192"/>
                </a:lnTo>
                <a:lnTo>
                  <a:pt x="132" y="192"/>
                </a:lnTo>
                <a:lnTo>
                  <a:pt x="132" y="252"/>
                </a:lnTo>
                <a:lnTo>
                  <a:pt x="14" y="252"/>
                </a:lnTo>
                <a:close/>
                <a:moveTo>
                  <a:pt x="218" y="278"/>
                </a:moveTo>
                <a:lnTo>
                  <a:pt x="40" y="278"/>
                </a:lnTo>
                <a:lnTo>
                  <a:pt x="40" y="266"/>
                </a:lnTo>
                <a:lnTo>
                  <a:pt x="138" y="266"/>
                </a:lnTo>
                <a:lnTo>
                  <a:pt x="206" y="198"/>
                </a:lnTo>
                <a:lnTo>
                  <a:pt x="206" y="40"/>
                </a:lnTo>
                <a:lnTo>
                  <a:pt x="218" y="40"/>
                </a:lnTo>
                <a:lnTo>
                  <a:pt x="218" y="278"/>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9" name="Freeform 1054"/>
          <p:cNvSpPr>
            <a:spLocks noEditPoints="1"/>
          </p:cNvSpPr>
          <p:nvPr/>
        </p:nvSpPr>
        <p:spPr bwMode="auto">
          <a:xfrm>
            <a:off x="6886576" y="2604940"/>
            <a:ext cx="454025" cy="450850"/>
          </a:xfrm>
          <a:custGeom>
            <a:avLst/>
            <a:gdLst>
              <a:gd name="T0" fmla="*/ 50 w 143"/>
              <a:gd name="T1" fmla="*/ 85 h 142"/>
              <a:gd name="T2" fmla="*/ 93 w 143"/>
              <a:gd name="T3" fmla="*/ 85 h 142"/>
              <a:gd name="T4" fmla="*/ 103 w 143"/>
              <a:gd name="T5" fmla="*/ 78 h 142"/>
              <a:gd name="T6" fmla="*/ 40 w 143"/>
              <a:gd name="T7" fmla="*/ 78 h 142"/>
              <a:gd name="T8" fmla="*/ 50 w 143"/>
              <a:gd name="T9" fmla="*/ 85 h 142"/>
              <a:gd name="T10" fmla="*/ 70 w 143"/>
              <a:gd name="T11" fmla="*/ 99 h 142"/>
              <a:gd name="T12" fmla="*/ 73 w 143"/>
              <a:gd name="T13" fmla="*/ 99 h 142"/>
              <a:gd name="T14" fmla="*/ 82 w 143"/>
              <a:gd name="T15" fmla="*/ 92 h 142"/>
              <a:gd name="T16" fmla="*/ 60 w 143"/>
              <a:gd name="T17" fmla="*/ 92 h 142"/>
              <a:gd name="T18" fmla="*/ 70 w 143"/>
              <a:gd name="T19" fmla="*/ 99 h 142"/>
              <a:gd name="T20" fmla="*/ 139 w 143"/>
              <a:gd name="T21" fmla="*/ 45 h 142"/>
              <a:gd name="T22" fmla="*/ 76 w 143"/>
              <a:gd name="T23" fmla="*/ 2 h 142"/>
              <a:gd name="T24" fmla="*/ 66 w 143"/>
              <a:gd name="T25" fmla="*/ 2 h 142"/>
              <a:gd name="T26" fmla="*/ 4 w 143"/>
              <a:gd name="T27" fmla="*/ 45 h 142"/>
              <a:gd name="T28" fmla="*/ 0 w 143"/>
              <a:gd name="T29" fmla="*/ 52 h 142"/>
              <a:gd name="T30" fmla="*/ 0 w 143"/>
              <a:gd name="T31" fmla="*/ 133 h 142"/>
              <a:gd name="T32" fmla="*/ 9 w 143"/>
              <a:gd name="T33" fmla="*/ 142 h 142"/>
              <a:gd name="T34" fmla="*/ 134 w 143"/>
              <a:gd name="T35" fmla="*/ 142 h 142"/>
              <a:gd name="T36" fmla="*/ 143 w 143"/>
              <a:gd name="T37" fmla="*/ 133 h 142"/>
              <a:gd name="T38" fmla="*/ 143 w 143"/>
              <a:gd name="T39" fmla="*/ 52 h 142"/>
              <a:gd name="T40" fmla="*/ 139 w 143"/>
              <a:gd name="T41" fmla="*/ 45 h 142"/>
              <a:gd name="T42" fmla="*/ 134 w 143"/>
              <a:gd name="T43" fmla="*/ 65 h 142"/>
              <a:gd name="T44" fmla="*/ 71 w 143"/>
              <a:gd name="T45" fmla="*/ 107 h 142"/>
              <a:gd name="T46" fmla="*/ 9 w 143"/>
              <a:gd name="T47" fmla="*/ 65 h 142"/>
              <a:gd name="T48" fmla="*/ 9 w 143"/>
              <a:gd name="T49" fmla="*/ 56 h 142"/>
              <a:gd name="T50" fmla="*/ 13 w 143"/>
              <a:gd name="T51" fmla="*/ 52 h 142"/>
              <a:gd name="T52" fmla="*/ 129 w 143"/>
              <a:gd name="T53" fmla="*/ 52 h 142"/>
              <a:gd name="T54" fmla="*/ 134 w 143"/>
              <a:gd name="T55" fmla="*/ 56 h 142"/>
              <a:gd name="T56" fmla="*/ 134 w 143"/>
              <a:gd name="T57" fmla="*/ 65 h 142"/>
              <a:gd name="T58" fmla="*/ 29 w 143"/>
              <a:gd name="T59" fmla="*/ 70 h 142"/>
              <a:gd name="T60" fmla="*/ 30 w 143"/>
              <a:gd name="T61" fmla="*/ 71 h 142"/>
              <a:gd name="T62" fmla="*/ 113 w 143"/>
              <a:gd name="T63" fmla="*/ 71 h 142"/>
              <a:gd name="T64" fmla="*/ 114 w 143"/>
              <a:gd name="T65" fmla="*/ 70 h 142"/>
              <a:gd name="T66" fmla="*/ 114 w 143"/>
              <a:gd name="T67" fmla="*/ 65 h 142"/>
              <a:gd name="T68" fmla="*/ 29 w 143"/>
              <a:gd name="T69" fmla="*/ 65 h 142"/>
              <a:gd name="T70" fmla="*/ 29 w 143"/>
              <a:gd name="T71"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142">
                <a:moveTo>
                  <a:pt x="50" y="85"/>
                </a:moveTo>
                <a:cubicBezTo>
                  <a:pt x="93" y="85"/>
                  <a:pt x="93" y="85"/>
                  <a:pt x="93" y="85"/>
                </a:cubicBezTo>
                <a:cubicBezTo>
                  <a:pt x="103" y="78"/>
                  <a:pt x="103" y="78"/>
                  <a:pt x="103" y="78"/>
                </a:cubicBezTo>
                <a:cubicBezTo>
                  <a:pt x="40" y="78"/>
                  <a:pt x="40" y="78"/>
                  <a:pt x="40" y="78"/>
                </a:cubicBezTo>
                <a:lnTo>
                  <a:pt x="50" y="85"/>
                </a:lnTo>
                <a:close/>
                <a:moveTo>
                  <a:pt x="70" y="99"/>
                </a:moveTo>
                <a:cubicBezTo>
                  <a:pt x="73" y="99"/>
                  <a:pt x="73" y="99"/>
                  <a:pt x="73" y="99"/>
                </a:cubicBezTo>
                <a:cubicBezTo>
                  <a:pt x="82" y="92"/>
                  <a:pt x="82" y="92"/>
                  <a:pt x="82" y="92"/>
                </a:cubicBezTo>
                <a:cubicBezTo>
                  <a:pt x="60" y="92"/>
                  <a:pt x="60" y="92"/>
                  <a:pt x="60" y="92"/>
                </a:cubicBezTo>
                <a:lnTo>
                  <a:pt x="70" y="99"/>
                </a:lnTo>
                <a:close/>
                <a:moveTo>
                  <a:pt x="139" y="45"/>
                </a:moveTo>
                <a:cubicBezTo>
                  <a:pt x="76" y="2"/>
                  <a:pt x="76" y="2"/>
                  <a:pt x="76" y="2"/>
                </a:cubicBezTo>
                <a:cubicBezTo>
                  <a:pt x="73" y="0"/>
                  <a:pt x="69" y="0"/>
                  <a:pt x="66" y="2"/>
                </a:cubicBezTo>
                <a:cubicBezTo>
                  <a:pt x="4" y="45"/>
                  <a:pt x="4" y="45"/>
                  <a:pt x="4" y="45"/>
                </a:cubicBezTo>
                <a:cubicBezTo>
                  <a:pt x="1" y="46"/>
                  <a:pt x="0" y="49"/>
                  <a:pt x="0" y="52"/>
                </a:cubicBezTo>
                <a:cubicBezTo>
                  <a:pt x="0" y="133"/>
                  <a:pt x="0" y="133"/>
                  <a:pt x="0" y="133"/>
                </a:cubicBezTo>
                <a:cubicBezTo>
                  <a:pt x="0" y="138"/>
                  <a:pt x="4" y="142"/>
                  <a:pt x="9" y="142"/>
                </a:cubicBezTo>
                <a:cubicBezTo>
                  <a:pt x="134" y="142"/>
                  <a:pt x="134" y="142"/>
                  <a:pt x="134" y="142"/>
                </a:cubicBezTo>
                <a:cubicBezTo>
                  <a:pt x="139" y="142"/>
                  <a:pt x="143" y="138"/>
                  <a:pt x="143" y="133"/>
                </a:cubicBezTo>
                <a:cubicBezTo>
                  <a:pt x="143" y="52"/>
                  <a:pt x="143" y="52"/>
                  <a:pt x="143" y="52"/>
                </a:cubicBezTo>
                <a:cubicBezTo>
                  <a:pt x="143" y="49"/>
                  <a:pt x="142" y="46"/>
                  <a:pt x="139" y="45"/>
                </a:cubicBezTo>
                <a:close/>
                <a:moveTo>
                  <a:pt x="134" y="65"/>
                </a:moveTo>
                <a:cubicBezTo>
                  <a:pt x="71" y="107"/>
                  <a:pt x="71" y="107"/>
                  <a:pt x="71" y="107"/>
                </a:cubicBezTo>
                <a:cubicBezTo>
                  <a:pt x="9" y="65"/>
                  <a:pt x="9" y="65"/>
                  <a:pt x="9" y="65"/>
                </a:cubicBezTo>
                <a:cubicBezTo>
                  <a:pt x="9" y="56"/>
                  <a:pt x="9" y="56"/>
                  <a:pt x="9" y="56"/>
                </a:cubicBezTo>
                <a:cubicBezTo>
                  <a:pt x="9" y="54"/>
                  <a:pt x="11" y="52"/>
                  <a:pt x="13" y="52"/>
                </a:cubicBezTo>
                <a:cubicBezTo>
                  <a:pt x="129" y="52"/>
                  <a:pt x="129" y="52"/>
                  <a:pt x="129" y="52"/>
                </a:cubicBezTo>
                <a:cubicBezTo>
                  <a:pt x="132" y="52"/>
                  <a:pt x="134" y="54"/>
                  <a:pt x="134" y="56"/>
                </a:cubicBezTo>
                <a:lnTo>
                  <a:pt x="134" y="65"/>
                </a:lnTo>
                <a:close/>
                <a:moveTo>
                  <a:pt x="29" y="70"/>
                </a:moveTo>
                <a:cubicBezTo>
                  <a:pt x="30" y="71"/>
                  <a:pt x="30" y="71"/>
                  <a:pt x="30" y="71"/>
                </a:cubicBezTo>
                <a:cubicBezTo>
                  <a:pt x="113" y="71"/>
                  <a:pt x="113" y="71"/>
                  <a:pt x="113" y="71"/>
                </a:cubicBezTo>
                <a:cubicBezTo>
                  <a:pt x="114" y="70"/>
                  <a:pt x="114" y="70"/>
                  <a:pt x="114" y="70"/>
                </a:cubicBezTo>
                <a:cubicBezTo>
                  <a:pt x="114" y="65"/>
                  <a:pt x="114" y="65"/>
                  <a:pt x="114" y="65"/>
                </a:cubicBezTo>
                <a:cubicBezTo>
                  <a:pt x="29" y="65"/>
                  <a:pt x="29" y="65"/>
                  <a:pt x="29" y="65"/>
                </a:cubicBezTo>
                <a:lnTo>
                  <a:pt x="29" y="70"/>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6" name="文本框 45"/>
          <p:cNvSpPr txBox="1"/>
          <p:nvPr/>
        </p:nvSpPr>
        <p:spPr>
          <a:xfrm>
            <a:off x="2001056" y="4535313"/>
            <a:ext cx="2039912" cy="763735"/>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430545" y="4246415"/>
            <a:ext cx="11809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056088" y="4535313"/>
            <a:ext cx="2039912" cy="763735"/>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485577" y="4246415"/>
            <a:ext cx="11809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111120" y="4535313"/>
            <a:ext cx="2039912" cy="763735"/>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540609" y="4246415"/>
            <a:ext cx="11809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166152" y="4535313"/>
            <a:ext cx="2039912" cy="763735"/>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8595641" y="4246415"/>
            <a:ext cx="1180935"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82" name="文本框 81"/>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01</a:t>
            </a:r>
            <a:endParaRPr lang="zh-CN" altLang="en-US" sz="3200" dirty="0">
              <a:solidFill>
                <a:schemeClr val="tx1">
                  <a:lumMod val="75000"/>
                  <a:lumOff val="25000"/>
                </a:schemeClr>
              </a:solidFill>
            </a:endParaRPr>
          </a:p>
        </p:txBody>
      </p:sp>
      <p:sp>
        <p:nvSpPr>
          <p:cNvPr id="83" name="矩形 82"/>
          <p:cNvSpPr/>
          <p:nvPr/>
        </p:nvSpPr>
        <p:spPr>
          <a:xfrm>
            <a:off x="1496159" y="172270"/>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338922" y="67606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470"/>
          <p:cNvSpPr>
            <a:spLocks noEditPoints="1"/>
          </p:cNvSpPr>
          <p:nvPr/>
        </p:nvSpPr>
        <p:spPr bwMode="auto">
          <a:xfrm>
            <a:off x="4193306" y="2209060"/>
            <a:ext cx="3677390" cy="3677390"/>
          </a:xfrm>
          <a:custGeom>
            <a:avLst/>
            <a:gdLst>
              <a:gd name="T0" fmla="*/ 600 w 1200"/>
              <a:gd name="T1" fmla="*/ 1200 h 1200"/>
              <a:gd name="T2" fmla="*/ 0 w 1200"/>
              <a:gd name="T3" fmla="*/ 600 h 1200"/>
              <a:gd name="T4" fmla="*/ 600 w 1200"/>
              <a:gd name="T5" fmla="*/ 0 h 1200"/>
              <a:gd name="T6" fmla="*/ 1200 w 1200"/>
              <a:gd name="T7" fmla="*/ 600 h 1200"/>
              <a:gd name="T8" fmla="*/ 600 w 1200"/>
              <a:gd name="T9" fmla="*/ 1200 h 1200"/>
              <a:gd name="T10" fmla="*/ 600 w 1200"/>
              <a:gd name="T11" fmla="*/ 48 h 1200"/>
              <a:gd name="T12" fmla="*/ 48 w 1200"/>
              <a:gd name="T13" fmla="*/ 600 h 1200"/>
              <a:gd name="T14" fmla="*/ 600 w 1200"/>
              <a:gd name="T15" fmla="*/ 1152 h 1200"/>
              <a:gd name="T16" fmla="*/ 1152 w 1200"/>
              <a:gd name="T17" fmla="*/ 600 h 1200"/>
              <a:gd name="T18" fmla="*/ 600 w 1200"/>
              <a:gd name="T19" fmla="*/ 4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0" h="1200">
                <a:moveTo>
                  <a:pt x="600" y="1200"/>
                </a:moveTo>
                <a:cubicBezTo>
                  <a:pt x="269" y="1200"/>
                  <a:pt x="0" y="931"/>
                  <a:pt x="0" y="600"/>
                </a:cubicBezTo>
                <a:cubicBezTo>
                  <a:pt x="0" y="269"/>
                  <a:pt x="269" y="0"/>
                  <a:pt x="600" y="0"/>
                </a:cubicBezTo>
                <a:cubicBezTo>
                  <a:pt x="931" y="0"/>
                  <a:pt x="1200" y="269"/>
                  <a:pt x="1200" y="600"/>
                </a:cubicBezTo>
                <a:cubicBezTo>
                  <a:pt x="1200" y="931"/>
                  <a:pt x="931" y="1200"/>
                  <a:pt x="600" y="1200"/>
                </a:cubicBezTo>
                <a:close/>
                <a:moveTo>
                  <a:pt x="600" y="48"/>
                </a:moveTo>
                <a:cubicBezTo>
                  <a:pt x="295" y="48"/>
                  <a:pt x="48" y="296"/>
                  <a:pt x="48" y="600"/>
                </a:cubicBezTo>
                <a:cubicBezTo>
                  <a:pt x="48" y="905"/>
                  <a:pt x="295" y="1152"/>
                  <a:pt x="600" y="1152"/>
                </a:cubicBezTo>
                <a:cubicBezTo>
                  <a:pt x="905" y="1152"/>
                  <a:pt x="1152" y="905"/>
                  <a:pt x="1152" y="600"/>
                </a:cubicBezTo>
                <a:cubicBezTo>
                  <a:pt x="1152" y="296"/>
                  <a:pt x="905" y="48"/>
                  <a:pt x="600" y="48"/>
                </a:cubicBezTo>
                <a:close/>
              </a:path>
            </a:pathLst>
          </a:custGeom>
          <a:solidFill>
            <a:schemeClr val="bg1">
              <a:alpha val="78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 name="Freeform 1471"/>
          <p:cNvSpPr/>
          <p:nvPr/>
        </p:nvSpPr>
        <p:spPr bwMode="auto">
          <a:xfrm>
            <a:off x="6163774" y="3159052"/>
            <a:ext cx="1149184" cy="1149184"/>
          </a:xfrm>
          <a:custGeom>
            <a:avLst/>
            <a:gdLst>
              <a:gd name="T0" fmla="*/ 205 w 375"/>
              <a:gd name="T1" fmla="*/ 371 h 375"/>
              <a:gd name="T2" fmla="*/ 188 w 375"/>
              <a:gd name="T3" fmla="*/ 373 h 375"/>
              <a:gd name="T4" fmla="*/ 178 w 375"/>
              <a:gd name="T5" fmla="*/ 360 h 375"/>
              <a:gd name="T6" fmla="*/ 7 w 375"/>
              <a:gd name="T7" fmla="*/ 64 h 375"/>
              <a:gd name="T8" fmla="*/ 0 w 375"/>
              <a:gd name="T9" fmla="*/ 49 h 375"/>
              <a:gd name="T10" fmla="*/ 11 w 375"/>
              <a:gd name="T11" fmla="*/ 35 h 375"/>
              <a:gd name="T12" fmla="*/ 178 w 375"/>
              <a:gd name="T13" fmla="*/ 0 h 375"/>
              <a:gd name="T14" fmla="*/ 361 w 375"/>
              <a:gd name="T15" fmla="*/ 42 h 375"/>
              <a:gd name="T16" fmla="*/ 374 w 375"/>
              <a:gd name="T17" fmla="*/ 64 h 375"/>
              <a:gd name="T18" fmla="*/ 205 w 375"/>
              <a:gd name="T19" fmla="*/ 37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5" y="371"/>
                </a:moveTo>
                <a:cubicBezTo>
                  <a:pt x="200" y="375"/>
                  <a:pt x="194" y="375"/>
                  <a:pt x="188" y="373"/>
                </a:cubicBezTo>
                <a:cubicBezTo>
                  <a:pt x="183" y="371"/>
                  <a:pt x="179" y="365"/>
                  <a:pt x="178" y="360"/>
                </a:cubicBezTo>
                <a:cubicBezTo>
                  <a:pt x="162" y="240"/>
                  <a:pt x="99" y="135"/>
                  <a:pt x="7" y="64"/>
                </a:cubicBezTo>
                <a:cubicBezTo>
                  <a:pt x="2" y="60"/>
                  <a:pt x="0" y="55"/>
                  <a:pt x="0" y="49"/>
                </a:cubicBezTo>
                <a:cubicBezTo>
                  <a:pt x="1" y="43"/>
                  <a:pt x="5" y="38"/>
                  <a:pt x="11" y="35"/>
                </a:cubicBezTo>
                <a:cubicBezTo>
                  <a:pt x="62" y="12"/>
                  <a:pt x="119" y="0"/>
                  <a:pt x="178" y="0"/>
                </a:cubicBezTo>
                <a:cubicBezTo>
                  <a:pt x="244" y="0"/>
                  <a:pt x="306" y="15"/>
                  <a:pt x="361" y="42"/>
                </a:cubicBezTo>
                <a:cubicBezTo>
                  <a:pt x="370" y="46"/>
                  <a:pt x="375" y="55"/>
                  <a:pt x="374" y="64"/>
                </a:cubicBezTo>
                <a:cubicBezTo>
                  <a:pt x="365" y="190"/>
                  <a:pt x="301" y="300"/>
                  <a:pt x="205" y="371"/>
                </a:cubicBezTo>
                <a:close/>
              </a:path>
            </a:pathLst>
          </a:custGeom>
          <a:solidFill>
            <a:schemeClr val="bg1"/>
          </a:solidFill>
          <a:ln>
            <a:solidFill>
              <a:srgbClr val="86B9D6"/>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0" name="Freeform 1472"/>
          <p:cNvSpPr/>
          <p:nvPr/>
        </p:nvSpPr>
        <p:spPr bwMode="auto">
          <a:xfrm>
            <a:off x="4751043" y="3159052"/>
            <a:ext cx="1149184" cy="1149184"/>
          </a:xfrm>
          <a:custGeom>
            <a:avLst/>
            <a:gdLst>
              <a:gd name="T0" fmla="*/ 1 w 375"/>
              <a:gd name="T1" fmla="*/ 64 h 375"/>
              <a:gd name="T2" fmla="*/ 14 w 375"/>
              <a:gd name="T3" fmla="*/ 42 h 375"/>
              <a:gd name="T4" fmla="*/ 197 w 375"/>
              <a:gd name="T5" fmla="*/ 0 h 375"/>
              <a:gd name="T6" fmla="*/ 364 w 375"/>
              <a:gd name="T7" fmla="*/ 35 h 375"/>
              <a:gd name="T8" fmla="*/ 375 w 375"/>
              <a:gd name="T9" fmla="*/ 49 h 375"/>
              <a:gd name="T10" fmla="*/ 368 w 375"/>
              <a:gd name="T11" fmla="*/ 64 h 375"/>
              <a:gd name="T12" fmla="*/ 197 w 375"/>
              <a:gd name="T13" fmla="*/ 360 h 375"/>
              <a:gd name="T14" fmla="*/ 187 w 375"/>
              <a:gd name="T15" fmla="*/ 373 h 375"/>
              <a:gd name="T16" fmla="*/ 170 w 375"/>
              <a:gd name="T17" fmla="*/ 371 h 375"/>
              <a:gd name="T18" fmla="*/ 1 w 375"/>
              <a:gd name="T19" fmla="*/ 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 y="64"/>
                </a:moveTo>
                <a:cubicBezTo>
                  <a:pt x="0" y="55"/>
                  <a:pt x="5" y="46"/>
                  <a:pt x="14" y="42"/>
                </a:cubicBezTo>
                <a:cubicBezTo>
                  <a:pt x="69" y="15"/>
                  <a:pt x="131" y="0"/>
                  <a:pt x="197" y="0"/>
                </a:cubicBezTo>
                <a:cubicBezTo>
                  <a:pt x="256" y="0"/>
                  <a:pt x="313" y="12"/>
                  <a:pt x="364" y="35"/>
                </a:cubicBezTo>
                <a:cubicBezTo>
                  <a:pt x="370" y="38"/>
                  <a:pt x="374" y="43"/>
                  <a:pt x="375" y="49"/>
                </a:cubicBezTo>
                <a:cubicBezTo>
                  <a:pt x="375" y="55"/>
                  <a:pt x="373" y="60"/>
                  <a:pt x="368" y="64"/>
                </a:cubicBezTo>
                <a:cubicBezTo>
                  <a:pt x="276" y="135"/>
                  <a:pt x="213" y="240"/>
                  <a:pt x="197" y="360"/>
                </a:cubicBezTo>
                <a:cubicBezTo>
                  <a:pt x="196" y="365"/>
                  <a:pt x="192" y="371"/>
                  <a:pt x="187" y="373"/>
                </a:cubicBezTo>
                <a:cubicBezTo>
                  <a:pt x="181" y="375"/>
                  <a:pt x="175" y="375"/>
                  <a:pt x="170" y="371"/>
                </a:cubicBezTo>
                <a:cubicBezTo>
                  <a:pt x="74" y="300"/>
                  <a:pt x="10" y="190"/>
                  <a:pt x="1" y="64"/>
                </a:cubicBezTo>
                <a:close/>
              </a:path>
            </a:pathLst>
          </a:custGeom>
          <a:solidFill>
            <a:schemeClr val="bg1"/>
          </a:solidFill>
          <a:ln>
            <a:solidFill>
              <a:srgbClr val="86B9D6"/>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1" name="Freeform 1473"/>
          <p:cNvSpPr/>
          <p:nvPr/>
        </p:nvSpPr>
        <p:spPr bwMode="auto">
          <a:xfrm>
            <a:off x="5434425" y="4519687"/>
            <a:ext cx="1195152" cy="995960"/>
          </a:xfrm>
          <a:custGeom>
            <a:avLst/>
            <a:gdLst>
              <a:gd name="T0" fmla="*/ 366 w 390"/>
              <a:gd name="T1" fmla="*/ 3 h 325"/>
              <a:gd name="T2" fmla="*/ 382 w 390"/>
              <a:gd name="T3" fmla="*/ 5 h 325"/>
              <a:gd name="T4" fmla="*/ 389 w 390"/>
              <a:gd name="T5" fmla="*/ 20 h 325"/>
              <a:gd name="T6" fmla="*/ 208 w 390"/>
              <a:gd name="T7" fmla="*/ 320 h 325"/>
              <a:gd name="T8" fmla="*/ 182 w 390"/>
              <a:gd name="T9" fmla="*/ 320 h 325"/>
              <a:gd name="T10" fmla="*/ 1 w 390"/>
              <a:gd name="T11" fmla="*/ 20 h 325"/>
              <a:gd name="T12" fmla="*/ 8 w 390"/>
              <a:gd name="T13" fmla="*/ 5 h 325"/>
              <a:gd name="T14" fmla="*/ 24 w 390"/>
              <a:gd name="T15" fmla="*/ 3 h 325"/>
              <a:gd name="T16" fmla="*/ 195 w 390"/>
              <a:gd name="T17" fmla="*/ 37 h 325"/>
              <a:gd name="T18" fmla="*/ 366 w 390"/>
              <a:gd name="T19"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25">
                <a:moveTo>
                  <a:pt x="366" y="3"/>
                </a:moveTo>
                <a:cubicBezTo>
                  <a:pt x="371" y="0"/>
                  <a:pt x="378" y="1"/>
                  <a:pt x="382" y="5"/>
                </a:cubicBezTo>
                <a:cubicBezTo>
                  <a:pt x="387" y="8"/>
                  <a:pt x="390" y="14"/>
                  <a:pt x="389" y="20"/>
                </a:cubicBezTo>
                <a:cubicBezTo>
                  <a:pt x="375" y="145"/>
                  <a:pt x="307" y="253"/>
                  <a:pt x="208" y="320"/>
                </a:cubicBezTo>
                <a:cubicBezTo>
                  <a:pt x="200" y="325"/>
                  <a:pt x="190" y="325"/>
                  <a:pt x="182" y="320"/>
                </a:cubicBezTo>
                <a:cubicBezTo>
                  <a:pt x="83" y="253"/>
                  <a:pt x="15" y="145"/>
                  <a:pt x="1" y="20"/>
                </a:cubicBezTo>
                <a:cubicBezTo>
                  <a:pt x="0" y="14"/>
                  <a:pt x="3" y="8"/>
                  <a:pt x="8" y="5"/>
                </a:cubicBezTo>
                <a:cubicBezTo>
                  <a:pt x="12" y="1"/>
                  <a:pt x="19" y="0"/>
                  <a:pt x="24" y="3"/>
                </a:cubicBezTo>
                <a:cubicBezTo>
                  <a:pt x="77" y="24"/>
                  <a:pt x="135" y="37"/>
                  <a:pt x="195" y="37"/>
                </a:cubicBezTo>
                <a:cubicBezTo>
                  <a:pt x="255" y="37"/>
                  <a:pt x="313" y="24"/>
                  <a:pt x="366" y="3"/>
                </a:cubicBezTo>
                <a:close/>
              </a:path>
            </a:pathLst>
          </a:custGeom>
          <a:solidFill>
            <a:schemeClr val="bg1"/>
          </a:solidFill>
          <a:ln>
            <a:solidFill>
              <a:srgbClr val="86B9D6"/>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2" name="Freeform 1474"/>
          <p:cNvSpPr/>
          <p:nvPr/>
        </p:nvSpPr>
        <p:spPr bwMode="auto">
          <a:xfrm>
            <a:off x="4757172" y="1985352"/>
            <a:ext cx="2549657" cy="1259506"/>
          </a:xfrm>
          <a:custGeom>
            <a:avLst/>
            <a:gdLst>
              <a:gd name="T0" fmla="*/ 416 w 832"/>
              <a:gd name="T1" fmla="*/ 0 h 411"/>
              <a:gd name="T2" fmla="*/ 831 w 832"/>
              <a:gd name="T3" fmla="*/ 371 h 411"/>
              <a:gd name="T4" fmla="*/ 825 w 832"/>
              <a:gd name="T5" fmla="*/ 387 h 411"/>
              <a:gd name="T6" fmla="*/ 808 w 832"/>
              <a:gd name="T7" fmla="*/ 389 h 411"/>
              <a:gd name="T8" fmla="*/ 637 w 832"/>
              <a:gd name="T9" fmla="*/ 355 h 411"/>
              <a:gd name="T10" fmla="*/ 427 w 832"/>
              <a:gd name="T11" fmla="*/ 408 h 411"/>
              <a:gd name="T12" fmla="*/ 405 w 832"/>
              <a:gd name="T13" fmla="*/ 408 h 411"/>
              <a:gd name="T14" fmla="*/ 195 w 832"/>
              <a:gd name="T15" fmla="*/ 355 h 411"/>
              <a:gd name="T16" fmla="*/ 24 w 832"/>
              <a:gd name="T17" fmla="*/ 389 h 411"/>
              <a:gd name="T18" fmla="*/ 7 w 832"/>
              <a:gd name="T19" fmla="*/ 387 h 411"/>
              <a:gd name="T20" fmla="*/ 1 w 832"/>
              <a:gd name="T21" fmla="*/ 371 h 411"/>
              <a:gd name="T22" fmla="*/ 416 w 832"/>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2" h="411">
                <a:moveTo>
                  <a:pt x="416" y="0"/>
                </a:moveTo>
                <a:cubicBezTo>
                  <a:pt x="631" y="0"/>
                  <a:pt x="808" y="163"/>
                  <a:pt x="831" y="371"/>
                </a:cubicBezTo>
                <a:cubicBezTo>
                  <a:pt x="832" y="377"/>
                  <a:pt x="830" y="383"/>
                  <a:pt x="825" y="387"/>
                </a:cubicBezTo>
                <a:cubicBezTo>
                  <a:pt x="820" y="390"/>
                  <a:pt x="814" y="391"/>
                  <a:pt x="808" y="389"/>
                </a:cubicBezTo>
                <a:cubicBezTo>
                  <a:pt x="755" y="367"/>
                  <a:pt x="698" y="355"/>
                  <a:pt x="637" y="355"/>
                </a:cubicBezTo>
                <a:cubicBezTo>
                  <a:pt x="561" y="355"/>
                  <a:pt x="489" y="374"/>
                  <a:pt x="427" y="408"/>
                </a:cubicBezTo>
                <a:cubicBezTo>
                  <a:pt x="420" y="411"/>
                  <a:pt x="412" y="411"/>
                  <a:pt x="405" y="408"/>
                </a:cubicBezTo>
                <a:cubicBezTo>
                  <a:pt x="343" y="374"/>
                  <a:pt x="271" y="355"/>
                  <a:pt x="195" y="355"/>
                </a:cubicBezTo>
                <a:cubicBezTo>
                  <a:pt x="134" y="355"/>
                  <a:pt x="77" y="367"/>
                  <a:pt x="24" y="389"/>
                </a:cubicBezTo>
                <a:cubicBezTo>
                  <a:pt x="18" y="391"/>
                  <a:pt x="12" y="390"/>
                  <a:pt x="7" y="387"/>
                </a:cubicBezTo>
                <a:cubicBezTo>
                  <a:pt x="2" y="383"/>
                  <a:pt x="0" y="377"/>
                  <a:pt x="1" y="371"/>
                </a:cubicBezTo>
                <a:cubicBezTo>
                  <a:pt x="24" y="163"/>
                  <a:pt x="201" y="0"/>
                  <a:pt x="416" y="0"/>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3" name="Freeform 1475"/>
          <p:cNvSpPr>
            <a:spLocks noEditPoints="1"/>
          </p:cNvSpPr>
          <p:nvPr/>
        </p:nvSpPr>
        <p:spPr bwMode="auto">
          <a:xfrm>
            <a:off x="4738785" y="1966965"/>
            <a:ext cx="2586431" cy="1296280"/>
          </a:xfrm>
          <a:custGeom>
            <a:avLst/>
            <a:gdLst>
              <a:gd name="T0" fmla="*/ 422 w 844"/>
              <a:gd name="T1" fmla="*/ 423 h 423"/>
              <a:gd name="T2" fmla="*/ 408 w 844"/>
              <a:gd name="T3" fmla="*/ 419 h 423"/>
              <a:gd name="T4" fmla="*/ 201 w 844"/>
              <a:gd name="T5" fmla="*/ 367 h 423"/>
              <a:gd name="T6" fmla="*/ 32 w 844"/>
              <a:gd name="T7" fmla="*/ 400 h 423"/>
              <a:gd name="T8" fmla="*/ 10 w 844"/>
              <a:gd name="T9" fmla="*/ 398 h 423"/>
              <a:gd name="T10" fmla="*/ 1 w 844"/>
              <a:gd name="T11" fmla="*/ 377 h 423"/>
              <a:gd name="T12" fmla="*/ 138 w 844"/>
              <a:gd name="T13" fmla="*/ 109 h 423"/>
              <a:gd name="T14" fmla="*/ 422 w 844"/>
              <a:gd name="T15" fmla="*/ 0 h 423"/>
              <a:gd name="T16" fmla="*/ 706 w 844"/>
              <a:gd name="T17" fmla="*/ 109 h 423"/>
              <a:gd name="T18" fmla="*/ 843 w 844"/>
              <a:gd name="T19" fmla="*/ 377 h 423"/>
              <a:gd name="T20" fmla="*/ 834 w 844"/>
              <a:gd name="T21" fmla="*/ 398 h 423"/>
              <a:gd name="T22" fmla="*/ 812 w 844"/>
              <a:gd name="T23" fmla="*/ 400 h 423"/>
              <a:gd name="T24" fmla="*/ 643 w 844"/>
              <a:gd name="T25" fmla="*/ 367 h 423"/>
              <a:gd name="T26" fmla="*/ 436 w 844"/>
              <a:gd name="T27" fmla="*/ 419 h 423"/>
              <a:gd name="T28" fmla="*/ 422 w 844"/>
              <a:gd name="T29" fmla="*/ 423 h 423"/>
              <a:gd name="T30" fmla="*/ 201 w 844"/>
              <a:gd name="T31" fmla="*/ 355 h 423"/>
              <a:gd name="T32" fmla="*/ 414 w 844"/>
              <a:gd name="T33" fmla="*/ 409 h 423"/>
              <a:gd name="T34" fmla="*/ 430 w 844"/>
              <a:gd name="T35" fmla="*/ 409 h 423"/>
              <a:gd name="T36" fmla="*/ 643 w 844"/>
              <a:gd name="T37" fmla="*/ 355 h 423"/>
              <a:gd name="T38" fmla="*/ 816 w 844"/>
              <a:gd name="T39" fmla="*/ 389 h 423"/>
              <a:gd name="T40" fmla="*/ 827 w 844"/>
              <a:gd name="T41" fmla="*/ 388 h 423"/>
              <a:gd name="T42" fmla="*/ 831 w 844"/>
              <a:gd name="T43" fmla="*/ 378 h 423"/>
              <a:gd name="T44" fmla="*/ 422 w 844"/>
              <a:gd name="T45" fmla="*/ 12 h 423"/>
              <a:gd name="T46" fmla="*/ 13 w 844"/>
              <a:gd name="T47" fmla="*/ 378 h 423"/>
              <a:gd name="T48" fmla="*/ 17 w 844"/>
              <a:gd name="T49" fmla="*/ 388 h 423"/>
              <a:gd name="T50" fmla="*/ 28 w 844"/>
              <a:gd name="T51" fmla="*/ 389 h 423"/>
              <a:gd name="T52" fmla="*/ 201 w 844"/>
              <a:gd name="T53" fmla="*/ 35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4" h="423">
                <a:moveTo>
                  <a:pt x="422" y="423"/>
                </a:moveTo>
                <a:cubicBezTo>
                  <a:pt x="417" y="423"/>
                  <a:pt x="413" y="421"/>
                  <a:pt x="408" y="419"/>
                </a:cubicBezTo>
                <a:cubicBezTo>
                  <a:pt x="345" y="385"/>
                  <a:pt x="273" y="367"/>
                  <a:pt x="201" y="367"/>
                </a:cubicBezTo>
                <a:cubicBezTo>
                  <a:pt x="142" y="367"/>
                  <a:pt x="86" y="378"/>
                  <a:pt x="32" y="400"/>
                </a:cubicBezTo>
                <a:cubicBezTo>
                  <a:pt x="25" y="403"/>
                  <a:pt x="16" y="402"/>
                  <a:pt x="10" y="398"/>
                </a:cubicBezTo>
                <a:cubicBezTo>
                  <a:pt x="3" y="393"/>
                  <a:pt x="0" y="385"/>
                  <a:pt x="1" y="377"/>
                </a:cubicBezTo>
                <a:cubicBezTo>
                  <a:pt x="12" y="274"/>
                  <a:pt x="61" y="179"/>
                  <a:pt x="138" y="109"/>
                </a:cubicBezTo>
                <a:cubicBezTo>
                  <a:pt x="216" y="38"/>
                  <a:pt x="317" y="0"/>
                  <a:pt x="422" y="0"/>
                </a:cubicBezTo>
                <a:cubicBezTo>
                  <a:pt x="527" y="0"/>
                  <a:pt x="628" y="38"/>
                  <a:pt x="706" y="109"/>
                </a:cubicBezTo>
                <a:cubicBezTo>
                  <a:pt x="783" y="179"/>
                  <a:pt x="832" y="274"/>
                  <a:pt x="843" y="377"/>
                </a:cubicBezTo>
                <a:cubicBezTo>
                  <a:pt x="844" y="385"/>
                  <a:pt x="841" y="393"/>
                  <a:pt x="834" y="398"/>
                </a:cubicBezTo>
                <a:cubicBezTo>
                  <a:pt x="828" y="402"/>
                  <a:pt x="819" y="403"/>
                  <a:pt x="812" y="400"/>
                </a:cubicBezTo>
                <a:cubicBezTo>
                  <a:pt x="758" y="378"/>
                  <a:pt x="702" y="367"/>
                  <a:pt x="643" y="367"/>
                </a:cubicBezTo>
                <a:cubicBezTo>
                  <a:pt x="571" y="367"/>
                  <a:pt x="499" y="385"/>
                  <a:pt x="436" y="419"/>
                </a:cubicBezTo>
                <a:cubicBezTo>
                  <a:pt x="431" y="421"/>
                  <a:pt x="427" y="423"/>
                  <a:pt x="422" y="423"/>
                </a:cubicBezTo>
                <a:close/>
                <a:moveTo>
                  <a:pt x="201" y="355"/>
                </a:moveTo>
                <a:cubicBezTo>
                  <a:pt x="275" y="355"/>
                  <a:pt x="349" y="373"/>
                  <a:pt x="414" y="409"/>
                </a:cubicBezTo>
                <a:cubicBezTo>
                  <a:pt x="419" y="411"/>
                  <a:pt x="425" y="411"/>
                  <a:pt x="430" y="409"/>
                </a:cubicBezTo>
                <a:cubicBezTo>
                  <a:pt x="495" y="373"/>
                  <a:pt x="569" y="355"/>
                  <a:pt x="643" y="355"/>
                </a:cubicBezTo>
                <a:cubicBezTo>
                  <a:pt x="703" y="355"/>
                  <a:pt x="761" y="366"/>
                  <a:pt x="816" y="389"/>
                </a:cubicBezTo>
                <a:cubicBezTo>
                  <a:pt x="820" y="391"/>
                  <a:pt x="824" y="390"/>
                  <a:pt x="827" y="388"/>
                </a:cubicBezTo>
                <a:cubicBezTo>
                  <a:pt x="830" y="386"/>
                  <a:pt x="832" y="382"/>
                  <a:pt x="831" y="378"/>
                </a:cubicBezTo>
                <a:cubicBezTo>
                  <a:pt x="808" y="169"/>
                  <a:pt x="632" y="12"/>
                  <a:pt x="422" y="12"/>
                </a:cubicBezTo>
                <a:cubicBezTo>
                  <a:pt x="212" y="12"/>
                  <a:pt x="36" y="169"/>
                  <a:pt x="13" y="378"/>
                </a:cubicBezTo>
                <a:cubicBezTo>
                  <a:pt x="12" y="382"/>
                  <a:pt x="14" y="386"/>
                  <a:pt x="17" y="388"/>
                </a:cubicBezTo>
                <a:cubicBezTo>
                  <a:pt x="20" y="390"/>
                  <a:pt x="24" y="391"/>
                  <a:pt x="28" y="389"/>
                </a:cubicBezTo>
                <a:cubicBezTo>
                  <a:pt x="83" y="366"/>
                  <a:pt x="141" y="355"/>
                  <a:pt x="201" y="355"/>
                </a:cubicBez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4" name="Freeform 1476"/>
          <p:cNvSpPr/>
          <p:nvPr/>
        </p:nvSpPr>
        <p:spPr bwMode="auto">
          <a:xfrm>
            <a:off x="4073791" y="3395018"/>
            <a:ext cx="1826437" cy="2325949"/>
          </a:xfrm>
          <a:custGeom>
            <a:avLst/>
            <a:gdLst>
              <a:gd name="T0" fmla="*/ 418 w 596"/>
              <a:gd name="T1" fmla="*/ 759 h 759"/>
              <a:gd name="T2" fmla="*/ 0 w 596"/>
              <a:gd name="T3" fmla="*/ 341 h 759"/>
              <a:gd name="T4" fmla="*/ 170 w 596"/>
              <a:gd name="T5" fmla="*/ 5 h 759"/>
              <a:gd name="T6" fmla="*/ 187 w 596"/>
              <a:gd name="T7" fmla="*/ 3 h 759"/>
              <a:gd name="T8" fmla="*/ 197 w 596"/>
              <a:gd name="T9" fmla="*/ 16 h 759"/>
              <a:gd name="T10" fmla="*/ 404 w 596"/>
              <a:gd name="T11" fmla="*/ 336 h 759"/>
              <a:gd name="T12" fmla="*/ 415 w 596"/>
              <a:gd name="T13" fmla="*/ 355 h 759"/>
              <a:gd name="T14" fmla="*/ 589 w 596"/>
              <a:gd name="T15" fmla="*/ 695 h 759"/>
              <a:gd name="T16" fmla="*/ 596 w 596"/>
              <a:gd name="T17" fmla="*/ 710 h 759"/>
              <a:gd name="T18" fmla="*/ 585 w 596"/>
              <a:gd name="T19" fmla="*/ 724 h 759"/>
              <a:gd name="T20" fmla="*/ 41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418" y="759"/>
                </a:moveTo>
                <a:cubicBezTo>
                  <a:pt x="187" y="759"/>
                  <a:pt x="0" y="571"/>
                  <a:pt x="0" y="341"/>
                </a:cubicBezTo>
                <a:cubicBezTo>
                  <a:pt x="0" y="203"/>
                  <a:pt x="67" y="81"/>
                  <a:pt x="170" y="5"/>
                </a:cubicBezTo>
                <a:cubicBezTo>
                  <a:pt x="175" y="1"/>
                  <a:pt x="181" y="0"/>
                  <a:pt x="187" y="3"/>
                </a:cubicBezTo>
                <a:cubicBezTo>
                  <a:pt x="192" y="5"/>
                  <a:pt x="196" y="10"/>
                  <a:pt x="197" y="16"/>
                </a:cubicBezTo>
                <a:cubicBezTo>
                  <a:pt x="215" y="151"/>
                  <a:pt x="293" y="267"/>
                  <a:pt x="404" y="336"/>
                </a:cubicBezTo>
                <a:cubicBezTo>
                  <a:pt x="410" y="340"/>
                  <a:pt x="414" y="347"/>
                  <a:pt x="415" y="355"/>
                </a:cubicBezTo>
                <a:cubicBezTo>
                  <a:pt x="419" y="493"/>
                  <a:pt x="486" y="616"/>
                  <a:pt x="589" y="695"/>
                </a:cubicBezTo>
                <a:cubicBezTo>
                  <a:pt x="594" y="698"/>
                  <a:pt x="596" y="704"/>
                  <a:pt x="596" y="710"/>
                </a:cubicBezTo>
                <a:cubicBezTo>
                  <a:pt x="595" y="716"/>
                  <a:pt x="591" y="721"/>
                  <a:pt x="585" y="724"/>
                </a:cubicBezTo>
                <a:cubicBezTo>
                  <a:pt x="534" y="746"/>
                  <a:pt x="477" y="759"/>
                  <a:pt x="418" y="759"/>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5" name="Freeform 1477"/>
          <p:cNvSpPr>
            <a:spLocks noEditPoints="1"/>
          </p:cNvSpPr>
          <p:nvPr/>
        </p:nvSpPr>
        <p:spPr bwMode="auto">
          <a:xfrm>
            <a:off x="4055404" y="3376631"/>
            <a:ext cx="1863211" cy="2362723"/>
          </a:xfrm>
          <a:custGeom>
            <a:avLst/>
            <a:gdLst>
              <a:gd name="T0" fmla="*/ 424 w 608"/>
              <a:gd name="T1" fmla="*/ 771 h 771"/>
              <a:gd name="T2" fmla="*/ 0 w 608"/>
              <a:gd name="T3" fmla="*/ 347 h 771"/>
              <a:gd name="T4" fmla="*/ 172 w 608"/>
              <a:gd name="T5" fmla="*/ 6 h 771"/>
              <a:gd name="T6" fmla="*/ 195 w 608"/>
              <a:gd name="T7" fmla="*/ 3 h 771"/>
              <a:gd name="T8" fmla="*/ 209 w 608"/>
              <a:gd name="T9" fmla="*/ 21 h 771"/>
              <a:gd name="T10" fmla="*/ 413 w 608"/>
              <a:gd name="T11" fmla="*/ 337 h 771"/>
              <a:gd name="T12" fmla="*/ 427 w 608"/>
              <a:gd name="T13" fmla="*/ 361 h 771"/>
              <a:gd name="T14" fmla="*/ 599 w 608"/>
              <a:gd name="T15" fmla="*/ 696 h 771"/>
              <a:gd name="T16" fmla="*/ 607 w 608"/>
              <a:gd name="T17" fmla="*/ 717 h 771"/>
              <a:gd name="T18" fmla="*/ 594 w 608"/>
              <a:gd name="T19" fmla="*/ 735 h 771"/>
              <a:gd name="T20" fmla="*/ 424 w 608"/>
              <a:gd name="T21" fmla="*/ 771 h 771"/>
              <a:gd name="T22" fmla="*/ 186 w 608"/>
              <a:gd name="T23" fmla="*/ 13 h 771"/>
              <a:gd name="T24" fmla="*/ 179 w 608"/>
              <a:gd name="T25" fmla="*/ 15 h 771"/>
              <a:gd name="T26" fmla="*/ 12 w 608"/>
              <a:gd name="T27" fmla="*/ 347 h 771"/>
              <a:gd name="T28" fmla="*/ 424 w 608"/>
              <a:gd name="T29" fmla="*/ 759 h 771"/>
              <a:gd name="T30" fmla="*/ 589 w 608"/>
              <a:gd name="T31" fmla="*/ 724 h 771"/>
              <a:gd name="T32" fmla="*/ 596 w 608"/>
              <a:gd name="T33" fmla="*/ 715 h 771"/>
              <a:gd name="T34" fmla="*/ 591 w 608"/>
              <a:gd name="T35" fmla="*/ 705 h 771"/>
              <a:gd name="T36" fmla="*/ 415 w 608"/>
              <a:gd name="T37" fmla="*/ 361 h 771"/>
              <a:gd name="T38" fmla="*/ 407 w 608"/>
              <a:gd name="T39" fmla="*/ 347 h 771"/>
              <a:gd name="T40" fmla="*/ 197 w 608"/>
              <a:gd name="T41" fmla="*/ 23 h 771"/>
              <a:gd name="T42" fmla="*/ 190 w 608"/>
              <a:gd name="T43" fmla="*/ 14 h 771"/>
              <a:gd name="T44" fmla="*/ 186 w 608"/>
              <a:gd name="T45" fmla="*/ 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771">
                <a:moveTo>
                  <a:pt x="424" y="771"/>
                </a:moveTo>
                <a:cubicBezTo>
                  <a:pt x="190" y="771"/>
                  <a:pt x="0" y="581"/>
                  <a:pt x="0" y="347"/>
                </a:cubicBezTo>
                <a:cubicBezTo>
                  <a:pt x="0" y="213"/>
                  <a:pt x="64" y="86"/>
                  <a:pt x="172" y="6"/>
                </a:cubicBezTo>
                <a:cubicBezTo>
                  <a:pt x="179" y="1"/>
                  <a:pt x="188" y="0"/>
                  <a:pt x="195" y="3"/>
                </a:cubicBezTo>
                <a:cubicBezTo>
                  <a:pt x="202" y="6"/>
                  <a:pt x="208" y="13"/>
                  <a:pt x="209" y="21"/>
                </a:cubicBezTo>
                <a:cubicBezTo>
                  <a:pt x="226" y="152"/>
                  <a:pt x="300" y="267"/>
                  <a:pt x="413" y="337"/>
                </a:cubicBezTo>
                <a:cubicBezTo>
                  <a:pt x="421" y="342"/>
                  <a:pt x="426" y="351"/>
                  <a:pt x="427" y="361"/>
                </a:cubicBezTo>
                <a:cubicBezTo>
                  <a:pt x="431" y="493"/>
                  <a:pt x="493" y="615"/>
                  <a:pt x="599" y="696"/>
                </a:cubicBezTo>
                <a:cubicBezTo>
                  <a:pt x="605" y="701"/>
                  <a:pt x="608" y="709"/>
                  <a:pt x="607" y="717"/>
                </a:cubicBezTo>
                <a:cubicBezTo>
                  <a:pt x="606" y="725"/>
                  <a:pt x="601" y="732"/>
                  <a:pt x="594" y="735"/>
                </a:cubicBezTo>
                <a:cubicBezTo>
                  <a:pt x="540" y="759"/>
                  <a:pt x="483" y="771"/>
                  <a:pt x="424" y="771"/>
                </a:cubicBezTo>
                <a:close/>
                <a:moveTo>
                  <a:pt x="186" y="13"/>
                </a:moveTo>
                <a:cubicBezTo>
                  <a:pt x="184" y="13"/>
                  <a:pt x="181" y="14"/>
                  <a:pt x="179" y="15"/>
                </a:cubicBezTo>
                <a:cubicBezTo>
                  <a:pt x="74" y="93"/>
                  <a:pt x="12" y="217"/>
                  <a:pt x="12" y="347"/>
                </a:cubicBezTo>
                <a:cubicBezTo>
                  <a:pt x="12" y="574"/>
                  <a:pt x="197" y="759"/>
                  <a:pt x="424" y="759"/>
                </a:cubicBezTo>
                <a:cubicBezTo>
                  <a:pt x="481" y="759"/>
                  <a:pt x="537" y="747"/>
                  <a:pt x="589" y="724"/>
                </a:cubicBezTo>
                <a:cubicBezTo>
                  <a:pt x="593" y="723"/>
                  <a:pt x="595" y="719"/>
                  <a:pt x="596" y="715"/>
                </a:cubicBezTo>
                <a:cubicBezTo>
                  <a:pt x="596" y="712"/>
                  <a:pt x="594" y="708"/>
                  <a:pt x="591" y="705"/>
                </a:cubicBezTo>
                <a:cubicBezTo>
                  <a:pt x="483" y="622"/>
                  <a:pt x="419" y="497"/>
                  <a:pt x="415" y="361"/>
                </a:cubicBezTo>
                <a:cubicBezTo>
                  <a:pt x="414" y="356"/>
                  <a:pt x="411" y="350"/>
                  <a:pt x="407" y="347"/>
                </a:cubicBezTo>
                <a:cubicBezTo>
                  <a:pt x="291" y="275"/>
                  <a:pt x="215" y="157"/>
                  <a:pt x="197" y="23"/>
                </a:cubicBezTo>
                <a:cubicBezTo>
                  <a:pt x="196" y="19"/>
                  <a:pt x="194" y="16"/>
                  <a:pt x="190" y="14"/>
                </a:cubicBezTo>
                <a:cubicBezTo>
                  <a:pt x="189" y="13"/>
                  <a:pt x="187" y="13"/>
                  <a:pt x="186" y="13"/>
                </a:cubicBez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6" name="Freeform 1478"/>
          <p:cNvSpPr/>
          <p:nvPr/>
        </p:nvSpPr>
        <p:spPr bwMode="auto">
          <a:xfrm>
            <a:off x="6163774" y="3395018"/>
            <a:ext cx="1826437" cy="2325949"/>
          </a:xfrm>
          <a:custGeom>
            <a:avLst/>
            <a:gdLst>
              <a:gd name="T0" fmla="*/ 178 w 596"/>
              <a:gd name="T1" fmla="*/ 759 h 759"/>
              <a:gd name="T2" fmla="*/ 11 w 596"/>
              <a:gd name="T3" fmla="*/ 724 h 759"/>
              <a:gd name="T4" fmla="*/ 0 w 596"/>
              <a:gd name="T5" fmla="*/ 710 h 759"/>
              <a:gd name="T6" fmla="*/ 7 w 596"/>
              <a:gd name="T7" fmla="*/ 695 h 759"/>
              <a:gd name="T8" fmla="*/ 181 w 596"/>
              <a:gd name="T9" fmla="*/ 355 h 759"/>
              <a:gd name="T10" fmla="*/ 192 w 596"/>
              <a:gd name="T11" fmla="*/ 336 h 759"/>
              <a:gd name="T12" fmla="*/ 399 w 596"/>
              <a:gd name="T13" fmla="*/ 16 h 759"/>
              <a:gd name="T14" fmla="*/ 409 w 596"/>
              <a:gd name="T15" fmla="*/ 3 h 759"/>
              <a:gd name="T16" fmla="*/ 426 w 596"/>
              <a:gd name="T17" fmla="*/ 4 h 759"/>
              <a:gd name="T18" fmla="*/ 596 w 596"/>
              <a:gd name="T19" fmla="*/ 341 h 759"/>
              <a:gd name="T20" fmla="*/ 17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178" y="759"/>
                </a:moveTo>
                <a:cubicBezTo>
                  <a:pt x="119" y="759"/>
                  <a:pt x="62" y="746"/>
                  <a:pt x="11" y="724"/>
                </a:cubicBezTo>
                <a:cubicBezTo>
                  <a:pt x="5" y="721"/>
                  <a:pt x="1" y="716"/>
                  <a:pt x="0" y="710"/>
                </a:cubicBezTo>
                <a:cubicBezTo>
                  <a:pt x="0" y="704"/>
                  <a:pt x="2" y="698"/>
                  <a:pt x="7" y="695"/>
                </a:cubicBezTo>
                <a:cubicBezTo>
                  <a:pt x="110" y="616"/>
                  <a:pt x="177" y="493"/>
                  <a:pt x="181" y="355"/>
                </a:cubicBezTo>
                <a:cubicBezTo>
                  <a:pt x="182" y="347"/>
                  <a:pt x="186" y="340"/>
                  <a:pt x="192" y="336"/>
                </a:cubicBezTo>
                <a:cubicBezTo>
                  <a:pt x="303" y="267"/>
                  <a:pt x="381" y="151"/>
                  <a:pt x="399" y="16"/>
                </a:cubicBezTo>
                <a:cubicBezTo>
                  <a:pt x="400" y="10"/>
                  <a:pt x="404" y="5"/>
                  <a:pt x="409" y="3"/>
                </a:cubicBezTo>
                <a:cubicBezTo>
                  <a:pt x="415" y="0"/>
                  <a:pt x="421" y="1"/>
                  <a:pt x="426" y="4"/>
                </a:cubicBezTo>
                <a:cubicBezTo>
                  <a:pt x="529" y="81"/>
                  <a:pt x="596" y="203"/>
                  <a:pt x="596" y="341"/>
                </a:cubicBezTo>
                <a:cubicBezTo>
                  <a:pt x="596" y="571"/>
                  <a:pt x="409" y="759"/>
                  <a:pt x="178" y="759"/>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7" name="Freeform 1479"/>
          <p:cNvSpPr>
            <a:spLocks noEditPoints="1"/>
          </p:cNvSpPr>
          <p:nvPr/>
        </p:nvSpPr>
        <p:spPr bwMode="auto">
          <a:xfrm>
            <a:off x="6145387" y="3376631"/>
            <a:ext cx="1863211" cy="2362723"/>
          </a:xfrm>
          <a:custGeom>
            <a:avLst/>
            <a:gdLst>
              <a:gd name="T0" fmla="*/ 184 w 608"/>
              <a:gd name="T1" fmla="*/ 771 h 771"/>
              <a:gd name="T2" fmla="*/ 14 w 608"/>
              <a:gd name="T3" fmla="*/ 735 h 771"/>
              <a:gd name="T4" fmla="*/ 1 w 608"/>
              <a:gd name="T5" fmla="*/ 717 h 771"/>
              <a:gd name="T6" fmla="*/ 9 w 608"/>
              <a:gd name="T7" fmla="*/ 696 h 771"/>
              <a:gd name="T8" fmla="*/ 181 w 608"/>
              <a:gd name="T9" fmla="*/ 361 h 771"/>
              <a:gd name="T10" fmla="*/ 195 w 608"/>
              <a:gd name="T11" fmla="*/ 337 h 771"/>
              <a:gd name="T12" fmla="*/ 399 w 608"/>
              <a:gd name="T13" fmla="*/ 21 h 771"/>
              <a:gd name="T14" fmla="*/ 413 w 608"/>
              <a:gd name="T15" fmla="*/ 3 h 771"/>
              <a:gd name="T16" fmla="*/ 436 w 608"/>
              <a:gd name="T17" fmla="*/ 6 h 771"/>
              <a:gd name="T18" fmla="*/ 608 w 608"/>
              <a:gd name="T19" fmla="*/ 347 h 771"/>
              <a:gd name="T20" fmla="*/ 184 w 608"/>
              <a:gd name="T21" fmla="*/ 771 h 771"/>
              <a:gd name="T22" fmla="*/ 422 w 608"/>
              <a:gd name="T23" fmla="*/ 13 h 771"/>
              <a:gd name="T24" fmla="*/ 418 w 608"/>
              <a:gd name="T25" fmla="*/ 14 h 771"/>
              <a:gd name="T26" fmla="*/ 411 w 608"/>
              <a:gd name="T27" fmla="*/ 23 h 771"/>
              <a:gd name="T28" fmla="*/ 201 w 608"/>
              <a:gd name="T29" fmla="*/ 347 h 771"/>
              <a:gd name="T30" fmla="*/ 193 w 608"/>
              <a:gd name="T31" fmla="*/ 361 h 771"/>
              <a:gd name="T32" fmla="*/ 17 w 608"/>
              <a:gd name="T33" fmla="*/ 705 h 771"/>
              <a:gd name="T34" fmla="*/ 12 w 608"/>
              <a:gd name="T35" fmla="*/ 715 h 771"/>
              <a:gd name="T36" fmla="*/ 19 w 608"/>
              <a:gd name="T37" fmla="*/ 724 h 771"/>
              <a:gd name="T38" fmla="*/ 184 w 608"/>
              <a:gd name="T39" fmla="*/ 759 h 771"/>
              <a:gd name="T40" fmla="*/ 596 w 608"/>
              <a:gd name="T41" fmla="*/ 347 h 771"/>
              <a:gd name="T42" fmla="*/ 429 w 608"/>
              <a:gd name="T43" fmla="*/ 15 h 771"/>
              <a:gd name="T44" fmla="*/ 422 w 608"/>
              <a:gd name="T45" fmla="*/ 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771">
                <a:moveTo>
                  <a:pt x="184" y="771"/>
                </a:moveTo>
                <a:cubicBezTo>
                  <a:pt x="125" y="771"/>
                  <a:pt x="68" y="759"/>
                  <a:pt x="14" y="735"/>
                </a:cubicBezTo>
                <a:cubicBezTo>
                  <a:pt x="7" y="732"/>
                  <a:pt x="1" y="725"/>
                  <a:pt x="1" y="717"/>
                </a:cubicBezTo>
                <a:cubicBezTo>
                  <a:pt x="0" y="709"/>
                  <a:pt x="3" y="701"/>
                  <a:pt x="9" y="696"/>
                </a:cubicBezTo>
                <a:cubicBezTo>
                  <a:pt x="115" y="615"/>
                  <a:pt x="177" y="493"/>
                  <a:pt x="181" y="361"/>
                </a:cubicBezTo>
                <a:cubicBezTo>
                  <a:pt x="182" y="351"/>
                  <a:pt x="187" y="342"/>
                  <a:pt x="195" y="337"/>
                </a:cubicBezTo>
                <a:cubicBezTo>
                  <a:pt x="308" y="267"/>
                  <a:pt x="382" y="152"/>
                  <a:pt x="399" y="21"/>
                </a:cubicBezTo>
                <a:cubicBezTo>
                  <a:pt x="400" y="13"/>
                  <a:pt x="406" y="6"/>
                  <a:pt x="413" y="3"/>
                </a:cubicBezTo>
                <a:cubicBezTo>
                  <a:pt x="420" y="0"/>
                  <a:pt x="429" y="1"/>
                  <a:pt x="436" y="6"/>
                </a:cubicBezTo>
                <a:cubicBezTo>
                  <a:pt x="544" y="86"/>
                  <a:pt x="608" y="213"/>
                  <a:pt x="608" y="347"/>
                </a:cubicBezTo>
                <a:cubicBezTo>
                  <a:pt x="608" y="581"/>
                  <a:pt x="418" y="771"/>
                  <a:pt x="184" y="771"/>
                </a:cubicBezTo>
                <a:close/>
                <a:moveTo>
                  <a:pt x="422" y="13"/>
                </a:moveTo>
                <a:cubicBezTo>
                  <a:pt x="421" y="13"/>
                  <a:pt x="419" y="13"/>
                  <a:pt x="418" y="14"/>
                </a:cubicBezTo>
                <a:cubicBezTo>
                  <a:pt x="414" y="16"/>
                  <a:pt x="412" y="19"/>
                  <a:pt x="411" y="23"/>
                </a:cubicBezTo>
                <a:cubicBezTo>
                  <a:pt x="393" y="157"/>
                  <a:pt x="317" y="275"/>
                  <a:pt x="201" y="347"/>
                </a:cubicBezTo>
                <a:cubicBezTo>
                  <a:pt x="197" y="350"/>
                  <a:pt x="194" y="356"/>
                  <a:pt x="193" y="361"/>
                </a:cubicBezTo>
                <a:cubicBezTo>
                  <a:pt x="189" y="497"/>
                  <a:pt x="125" y="622"/>
                  <a:pt x="17" y="705"/>
                </a:cubicBezTo>
                <a:cubicBezTo>
                  <a:pt x="14" y="708"/>
                  <a:pt x="12" y="712"/>
                  <a:pt x="12" y="715"/>
                </a:cubicBezTo>
                <a:cubicBezTo>
                  <a:pt x="13" y="719"/>
                  <a:pt x="15" y="723"/>
                  <a:pt x="19" y="724"/>
                </a:cubicBezTo>
                <a:cubicBezTo>
                  <a:pt x="71" y="747"/>
                  <a:pt x="127" y="759"/>
                  <a:pt x="184" y="759"/>
                </a:cubicBezTo>
                <a:cubicBezTo>
                  <a:pt x="411" y="759"/>
                  <a:pt x="596" y="574"/>
                  <a:pt x="596" y="347"/>
                </a:cubicBezTo>
                <a:cubicBezTo>
                  <a:pt x="596" y="217"/>
                  <a:pt x="534" y="93"/>
                  <a:pt x="429" y="15"/>
                </a:cubicBezTo>
                <a:cubicBezTo>
                  <a:pt x="427" y="14"/>
                  <a:pt x="424" y="13"/>
                  <a:pt x="422" y="13"/>
                </a:cubicBez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8" name="Freeform 274"/>
          <p:cNvSpPr>
            <a:spLocks noEditPoints="1"/>
          </p:cNvSpPr>
          <p:nvPr/>
        </p:nvSpPr>
        <p:spPr bwMode="auto">
          <a:xfrm>
            <a:off x="6685067" y="3432300"/>
            <a:ext cx="376932" cy="321772"/>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9" name="Freeform 275"/>
          <p:cNvSpPr>
            <a:spLocks noEditPoints="1"/>
          </p:cNvSpPr>
          <p:nvPr/>
        </p:nvSpPr>
        <p:spPr bwMode="auto">
          <a:xfrm>
            <a:off x="5859053" y="4804413"/>
            <a:ext cx="321772" cy="401448"/>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0" name="Freeform 273"/>
          <p:cNvSpPr>
            <a:spLocks noEditPoints="1"/>
          </p:cNvSpPr>
          <p:nvPr/>
        </p:nvSpPr>
        <p:spPr bwMode="auto">
          <a:xfrm>
            <a:off x="5035518" y="3402302"/>
            <a:ext cx="309415" cy="447307"/>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1" name="TextBox 35"/>
          <p:cNvSpPr txBox="1"/>
          <p:nvPr/>
        </p:nvSpPr>
        <p:spPr>
          <a:xfrm>
            <a:off x="5263427" y="2456491"/>
            <a:ext cx="1533091" cy="246221"/>
          </a:xfrm>
          <a:prstGeom prst="rect">
            <a:avLst/>
          </a:prstGeom>
          <a:noFill/>
        </p:spPr>
        <p:txBody>
          <a:bodyPr wrap="square" lIns="0" tIns="0" rIns="0" bIns="0" rtlCol="0">
            <a:spAutoFit/>
          </a:bodyPr>
          <a:lstStyle/>
          <a:p>
            <a:pPr algn="ctr"/>
            <a:r>
              <a:rPr lang="en-US" sz="1600" b="1" dirty="0" smtClean="0">
                <a:solidFill>
                  <a:schemeClr val="tx1">
                    <a:lumMod val="75000"/>
                    <a:lumOff val="25000"/>
                  </a:schemeClr>
                </a:solidFill>
              </a:rPr>
              <a:t>Keyword</a:t>
            </a:r>
            <a:endParaRPr lang="en-US" sz="1600" b="1" dirty="0">
              <a:solidFill>
                <a:schemeClr val="tx1">
                  <a:lumMod val="75000"/>
                  <a:lumOff val="25000"/>
                </a:schemeClr>
              </a:solidFill>
            </a:endParaRPr>
          </a:p>
        </p:txBody>
      </p:sp>
      <p:sp>
        <p:nvSpPr>
          <p:cNvPr id="22" name="TextBox 39"/>
          <p:cNvSpPr txBox="1"/>
          <p:nvPr/>
        </p:nvSpPr>
        <p:spPr>
          <a:xfrm>
            <a:off x="4187740" y="4557569"/>
            <a:ext cx="976368" cy="246221"/>
          </a:xfrm>
          <a:prstGeom prst="rect">
            <a:avLst/>
          </a:prstGeom>
          <a:noFill/>
        </p:spPr>
        <p:txBody>
          <a:bodyPr wrap="square" lIns="0" tIns="0" rIns="0" bIns="0" rtlCol="0">
            <a:spAutoFit/>
          </a:bodyPr>
          <a:lstStyle/>
          <a:p>
            <a:pPr algn="r"/>
            <a:r>
              <a:rPr lang="en-US" sz="1600" b="1" dirty="0" smtClean="0">
                <a:solidFill>
                  <a:schemeClr val="tx1">
                    <a:lumMod val="75000"/>
                    <a:lumOff val="25000"/>
                  </a:schemeClr>
                </a:solidFill>
              </a:rPr>
              <a:t>Keyword</a:t>
            </a:r>
            <a:endParaRPr lang="en-US" sz="1600" b="1" dirty="0">
              <a:solidFill>
                <a:schemeClr val="tx1">
                  <a:lumMod val="75000"/>
                  <a:lumOff val="25000"/>
                </a:schemeClr>
              </a:solidFill>
            </a:endParaRPr>
          </a:p>
        </p:txBody>
      </p:sp>
      <p:sp>
        <p:nvSpPr>
          <p:cNvPr id="23" name="TextBox 43"/>
          <p:cNvSpPr txBox="1"/>
          <p:nvPr/>
        </p:nvSpPr>
        <p:spPr>
          <a:xfrm>
            <a:off x="6954085" y="4557569"/>
            <a:ext cx="976368" cy="246221"/>
          </a:xfrm>
          <a:prstGeom prst="rect">
            <a:avLst/>
          </a:prstGeom>
          <a:noFill/>
        </p:spPr>
        <p:txBody>
          <a:bodyPr wrap="square" lIns="0" tIns="0" rIns="0" bIns="0" rtlCol="0">
            <a:spAutoFit/>
          </a:bodyPr>
          <a:lstStyle/>
          <a:p>
            <a:r>
              <a:rPr lang="en-US" sz="1600" b="1" dirty="0" smtClean="0">
                <a:solidFill>
                  <a:schemeClr val="tx1">
                    <a:lumMod val="75000"/>
                    <a:lumOff val="25000"/>
                  </a:schemeClr>
                </a:solidFill>
              </a:rPr>
              <a:t>Keyword</a:t>
            </a:r>
            <a:endParaRPr lang="en-US" sz="1600" b="1" dirty="0">
              <a:solidFill>
                <a:schemeClr val="tx1">
                  <a:lumMod val="75000"/>
                  <a:lumOff val="25000"/>
                </a:schemeClr>
              </a:solidFill>
            </a:endParaRPr>
          </a:p>
        </p:txBody>
      </p:sp>
      <p:cxnSp>
        <p:nvCxnSpPr>
          <p:cNvPr id="24" name="Straight Connector 7"/>
          <p:cNvCxnSpPr/>
          <p:nvPr/>
        </p:nvCxnSpPr>
        <p:spPr>
          <a:xfrm>
            <a:off x="2633615" y="2366638"/>
            <a:ext cx="173735" cy="0"/>
          </a:xfrm>
          <a:prstGeom prst="line">
            <a:avLst/>
          </a:prstGeom>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7"/>
          <p:cNvCxnSpPr/>
          <p:nvPr/>
        </p:nvCxnSpPr>
        <p:spPr>
          <a:xfrm>
            <a:off x="2633615" y="4527888"/>
            <a:ext cx="173735" cy="0"/>
          </a:xfrm>
          <a:prstGeom prst="line">
            <a:avLst/>
          </a:prstGeom>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7"/>
          <p:cNvCxnSpPr/>
          <p:nvPr/>
        </p:nvCxnSpPr>
        <p:spPr>
          <a:xfrm>
            <a:off x="8420887" y="3300670"/>
            <a:ext cx="173735" cy="0"/>
          </a:xfrm>
          <a:prstGeom prst="line">
            <a:avLst/>
          </a:prstGeom>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468943" y="2328681"/>
            <a:ext cx="177791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468943" y="2039783"/>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468943" y="4517520"/>
            <a:ext cx="1599282"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2468943" y="4228622"/>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284845" y="3265973"/>
            <a:ext cx="177791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284845" y="2977075"/>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44" name="文本框 43"/>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01</a:t>
            </a:r>
            <a:endParaRPr lang="zh-CN" altLang="en-US" sz="3200" dirty="0">
              <a:solidFill>
                <a:schemeClr val="tx1">
                  <a:lumMod val="75000"/>
                  <a:lumOff val="25000"/>
                </a:schemeClr>
              </a:solidFill>
            </a:endParaRPr>
          </a:p>
        </p:txBody>
      </p:sp>
      <p:sp>
        <p:nvSpPr>
          <p:cNvPr id="45" name="矩形 44"/>
          <p:cNvSpPr/>
          <p:nvPr/>
        </p:nvSpPr>
        <p:spPr>
          <a:xfrm>
            <a:off x="1496159" y="172270"/>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338922" y="67606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a:off x="0" y="8993"/>
            <a:ext cx="2859316" cy="1631122"/>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587085" y="5482771"/>
            <a:ext cx="3207657" cy="1553029"/>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8408" t="41481" r="55715"/>
          <a:stretch>
            <a:fillRect/>
          </a:stretch>
        </p:blipFill>
        <p:spPr>
          <a:xfrm>
            <a:off x="-65842" y="2921000"/>
            <a:ext cx="1640114" cy="4013200"/>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56032" b="83280"/>
          <a:stretch>
            <a:fillRect/>
          </a:stretch>
        </p:blipFill>
        <p:spPr>
          <a:xfrm flipH="1">
            <a:off x="9332684" y="8993"/>
            <a:ext cx="2859316" cy="1631122"/>
          </a:xfrm>
          <a:prstGeom prst="rect">
            <a:avLst/>
          </a:prstGeom>
        </p:spPr>
      </p:pic>
      <p:sp>
        <p:nvSpPr>
          <p:cNvPr id="12" name="矩形 11"/>
          <p:cNvSpPr/>
          <p:nvPr/>
        </p:nvSpPr>
        <p:spPr>
          <a:xfrm>
            <a:off x="2466997" y="1475336"/>
            <a:ext cx="7330146" cy="3907328"/>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74000" r="4093" b="82857"/>
          <a:stretch>
            <a:fillRect/>
          </a:stretch>
        </p:blipFill>
        <p:spPr>
          <a:xfrm>
            <a:off x="9173028" y="955176"/>
            <a:ext cx="1136120" cy="1333707"/>
          </a:xfrm>
          <a:prstGeom prst="rect">
            <a:avLst/>
          </a:pr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000" t="18413" r="16834" b="58942"/>
          <a:stretch>
            <a:fillRect/>
          </a:stretch>
        </p:blipFill>
        <p:spPr>
          <a:xfrm>
            <a:off x="10033376" y="5482771"/>
            <a:ext cx="3207657" cy="1553029"/>
          </a:xfrm>
          <a:prstGeom prst="rect">
            <a:avLst/>
          </a:prstGeom>
        </p:spPr>
      </p:pic>
      <p:grpSp>
        <p:nvGrpSpPr>
          <p:cNvPr id="14" name="组合 13"/>
          <p:cNvGrpSpPr/>
          <p:nvPr/>
        </p:nvGrpSpPr>
        <p:grpSpPr>
          <a:xfrm>
            <a:off x="4973982" y="1714712"/>
            <a:ext cx="2232828" cy="2151530"/>
            <a:chOff x="7419483" y="1702608"/>
            <a:chExt cx="2232828" cy="2151530"/>
          </a:xfrm>
        </p:grpSpPr>
        <p:sp>
          <p:nvSpPr>
            <p:cNvPr id="15" name="文本框 14"/>
            <p:cNvSpPr txBox="1"/>
            <p:nvPr/>
          </p:nvSpPr>
          <p:spPr>
            <a:xfrm>
              <a:off x="7419483" y="2327935"/>
              <a:ext cx="1358263" cy="1107996"/>
            </a:xfrm>
            <a:prstGeom prst="rect">
              <a:avLst/>
            </a:prstGeom>
            <a:noFill/>
            <a:ln>
              <a:noFill/>
            </a:ln>
          </p:spPr>
          <p:txBody>
            <a:bodyPr wrap="square" rtlCol="0">
              <a:spAutoFit/>
            </a:bodyPr>
            <a:lstStyle/>
            <a:p>
              <a:pPr algn="ctr"/>
              <a:r>
                <a:rPr lang="en-US" altLang="zh-CN" sz="6600" dirty="0" smtClean="0">
                  <a:solidFill>
                    <a:srgbClr val="86B9D6"/>
                  </a:solidFill>
                  <a:latin typeface="Road Rage" pitchFamily="50" charset="0"/>
                  <a:ea typeface="禹卫书法行书简体" panose="02000603000000000000" pitchFamily="2" charset="-122"/>
                </a:rPr>
                <a:t>o2</a:t>
              </a:r>
              <a:endParaRPr lang="zh-CN" altLang="en-US" sz="6600" dirty="0">
                <a:solidFill>
                  <a:srgbClr val="86B9D6"/>
                </a:solidFill>
                <a:latin typeface="Road Rage" pitchFamily="50" charset="0"/>
                <a:ea typeface="禹卫书法行书简体" panose="02000603000000000000" pitchFamily="2" charset="-122"/>
              </a:endParaRPr>
            </a:p>
          </p:txBody>
        </p:sp>
        <p:sp>
          <p:nvSpPr>
            <p:cNvPr id="16" name="文本框 15"/>
            <p:cNvSpPr txBox="1"/>
            <p:nvPr/>
          </p:nvSpPr>
          <p:spPr>
            <a:xfrm>
              <a:off x="8294048" y="2858076"/>
              <a:ext cx="1358263" cy="369332"/>
            </a:xfrm>
            <a:prstGeom prst="rect">
              <a:avLst/>
            </a:prstGeom>
            <a:noFill/>
            <a:ln>
              <a:noFill/>
            </a:ln>
          </p:spPr>
          <p:txBody>
            <a:bodyPr wrap="square" rtlCol="0">
              <a:spAutoFit/>
            </a:bodyPr>
            <a:lstStyle/>
            <a:p>
              <a:pPr algn="ctr"/>
              <a:r>
                <a:rPr lang="en-US" altLang="zh-CN" dirty="0" smtClean="0">
                  <a:solidFill>
                    <a:srgbClr val="86B9D6"/>
                  </a:solidFill>
                  <a:latin typeface="微软雅黑" panose="020B0503020204020204" pitchFamily="34" charset="-122"/>
                  <a:ea typeface="微软雅黑" panose="020B0503020204020204" pitchFamily="34" charset="-122"/>
                </a:rPr>
                <a:t>reply</a:t>
              </a:r>
              <a:endParaRPr lang="zh-CN" altLang="en-US" dirty="0">
                <a:solidFill>
                  <a:srgbClr val="86B9D6"/>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462576" y="1702608"/>
              <a:ext cx="2151529" cy="2151530"/>
              <a:chOff x="7462576" y="1702608"/>
              <a:chExt cx="2151529" cy="2151530"/>
            </a:xfrm>
          </p:grpSpPr>
          <p:sp>
            <p:nvSpPr>
              <p:cNvPr id="18" name="矩形 17"/>
              <p:cNvSpPr/>
              <p:nvPr/>
            </p:nvSpPr>
            <p:spPr>
              <a:xfrm>
                <a:off x="7462576" y="1702608"/>
                <a:ext cx="2151529" cy="2151530"/>
              </a:xfrm>
              <a:prstGeom prst="rect">
                <a:avLst/>
              </a:prstGeom>
              <a:noFill/>
              <a:ln w="38100">
                <a:solidFill>
                  <a:srgbClr val="86B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6B9D6"/>
                  </a:solidFill>
                </a:endParaRPr>
              </a:p>
            </p:txBody>
          </p:sp>
          <p:cxnSp>
            <p:nvCxnSpPr>
              <p:cNvPr id="23" name="直接连接符 22"/>
              <p:cNvCxnSpPr>
                <a:stCxn id="15" idx="0"/>
              </p:cNvCxnSpPr>
              <p:nvPr/>
            </p:nvCxnSpPr>
            <p:spPr>
              <a:xfrm flipV="1">
                <a:off x="8098615" y="2033811"/>
                <a:ext cx="1" cy="29412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098614" y="2043581"/>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48751" y="2033809"/>
                <a:ext cx="0" cy="921227"/>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948751" y="3224408"/>
                <a:ext cx="0" cy="298529"/>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8098614" y="3513165"/>
                <a:ext cx="850137" cy="0"/>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5" idx="2"/>
              </p:cNvCxnSpPr>
              <p:nvPr/>
            </p:nvCxnSpPr>
            <p:spPr>
              <a:xfrm flipV="1">
                <a:off x="8098614" y="3319841"/>
                <a:ext cx="1" cy="203104"/>
              </a:xfrm>
              <a:prstGeom prst="line">
                <a:avLst/>
              </a:prstGeom>
              <a:ln w="38100">
                <a:solidFill>
                  <a:srgbClr val="86B9D6"/>
                </a:solidFill>
              </a:ln>
            </p:spPr>
            <p:style>
              <a:lnRef idx="1">
                <a:schemeClr val="accent1"/>
              </a:lnRef>
              <a:fillRef idx="0">
                <a:schemeClr val="accent1"/>
              </a:fillRef>
              <a:effectRef idx="0">
                <a:schemeClr val="accent1"/>
              </a:effectRef>
              <a:fontRef idx="minor">
                <a:schemeClr val="tx1"/>
              </a:fontRef>
            </p:style>
          </p:cxnSp>
        </p:grpSp>
      </p:grpSp>
      <p:sp>
        <p:nvSpPr>
          <p:cNvPr id="32" name="文本框 31"/>
          <p:cNvSpPr txBox="1"/>
          <p:nvPr/>
        </p:nvSpPr>
        <p:spPr>
          <a:xfrm>
            <a:off x="3622386" y="3996469"/>
            <a:ext cx="4959929" cy="646331"/>
          </a:xfrm>
          <a:prstGeom prst="rect">
            <a:avLst/>
          </a:prstGeom>
          <a:noFill/>
        </p:spPr>
        <p:txBody>
          <a:bodyPr wrap="square" rtlCol="0">
            <a:spAutoFit/>
          </a:bodyPr>
          <a:lstStyle>
            <a:defPPr>
              <a:defRPr lang="zh-CN"/>
            </a:defPPr>
            <a:lvl1pPr algn="ctr">
              <a:defRPr sz="3600" b="1">
                <a:solidFill>
                  <a:schemeClr val="tx1">
                    <a:lumMod val="75000"/>
                    <a:lumOff val="25000"/>
                  </a:schemeClr>
                </a:solidFill>
                <a:latin typeface="叶根友刀锋黑草" panose="02010601030101010101" pitchFamily="2" charset="-122"/>
                <a:ea typeface="叶根友刀锋黑草" panose="02010601030101010101" pitchFamily="2" charset="-122"/>
              </a:defRPr>
            </a:lvl1pPr>
          </a:lstStyle>
          <a:p>
            <a:r>
              <a:rPr lang="zh-CN" altLang="en-US" dirty="0">
                <a:solidFill>
                  <a:srgbClr val="86B9D6"/>
                </a:solidFill>
                <a:latin typeface="微软雅黑" panose="020B0503020204020204" pitchFamily="34" charset="-122"/>
                <a:ea typeface="微软雅黑" panose="020B0503020204020204" pitchFamily="34" charset="-122"/>
              </a:rPr>
              <a:t>选题的思路与方法</a:t>
            </a:r>
            <a:endParaRPr lang="en-US" altLang="zh-CN" dirty="0">
              <a:solidFill>
                <a:srgbClr val="86B9D6"/>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591297" y="4642800"/>
            <a:ext cx="5022106" cy="400110"/>
          </a:xfrm>
          <a:prstGeom prst="snip1Rect">
            <a:avLst>
              <a:gd name="adj" fmla="val 0"/>
            </a:avLst>
          </a:prstGeom>
          <a:noFill/>
          <a:ln w="28575">
            <a:noFill/>
          </a:ln>
        </p:spPr>
        <p:txBody>
          <a:bodyPr wrap="square" rtlCol="0">
            <a:spAutoFit/>
          </a:bodyPr>
          <a:lstStyle/>
          <a:p>
            <a:pPr algn="ctr"/>
            <a:r>
              <a:rPr lang="en-US" altLang="zh-CN" sz="2000" dirty="0" smtClean="0">
                <a:solidFill>
                  <a:srgbClr val="86B9D6"/>
                </a:solidFill>
                <a:latin typeface="微软雅黑" panose="020B0503020204020204" pitchFamily="34" charset="-122"/>
                <a:ea typeface="微软雅黑" panose="020B0503020204020204" pitchFamily="34" charset="-122"/>
                <a:cs typeface="Arial" panose="020B0604020202020204" pitchFamily="34" charset="0"/>
              </a:rPr>
              <a:t>IDEAS AND METHODS</a:t>
            </a:r>
            <a:endParaRPr lang="zh-CN" altLang="en-US" sz="2000" dirty="0">
              <a:solidFill>
                <a:srgbClr val="86B9D6"/>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11" name="文本框 10"/>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02</a:t>
            </a:r>
            <a:endParaRPr lang="zh-CN" altLang="en-US" sz="3200" dirty="0">
              <a:solidFill>
                <a:schemeClr val="tx1">
                  <a:lumMod val="75000"/>
                  <a:lumOff val="25000"/>
                </a:schemeClr>
              </a:solidFill>
            </a:endParaRPr>
          </a:p>
        </p:txBody>
      </p:sp>
      <p:sp>
        <p:nvSpPr>
          <p:cNvPr id="14" name="矩形 13"/>
          <p:cNvSpPr/>
          <p:nvPr/>
        </p:nvSpPr>
        <p:spPr>
          <a:xfrm>
            <a:off x="1425873" y="162983"/>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425873" y="667472"/>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6" name="Line 23"/>
          <p:cNvSpPr>
            <a:spLocks noChangeShapeType="1"/>
          </p:cNvSpPr>
          <p:nvPr/>
        </p:nvSpPr>
        <p:spPr bwMode="auto">
          <a:xfrm>
            <a:off x="3601198" y="3787152"/>
            <a:ext cx="519113" cy="0"/>
          </a:xfrm>
          <a:prstGeom prst="line">
            <a:avLst/>
          </a:prstGeom>
          <a:noFill/>
          <a:ln w="3175"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7" name="Line 24"/>
          <p:cNvSpPr>
            <a:spLocks noChangeShapeType="1"/>
          </p:cNvSpPr>
          <p:nvPr/>
        </p:nvSpPr>
        <p:spPr bwMode="auto">
          <a:xfrm flipH="1">
            <a:off x="7964941" y="3787152"/>
            <a:ext cx="519113" cy="0"/>
          </a:xfrm>
          <a:prstGeom prst="line">
            <a:avLst/>
          </a:prstGeom>
          <a:noFill/>
          <a:ln w="3175"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8" name="Line 21"/>
          <p:cNvSpPr>
            <a:spLocks noChangeShapeType="1"/>
          </p:cNvSpPr>
          <p:nvPr/>
        </p:nvSpPr>
        <p:spPr bwMode="auto">
          <a:xfrm>
            <a:off x="3583837" y="2235800"/>
            <a:ext cx="1405492" cy="0"/>
          </a:xfrm>
          <a:prstGeom prst="line">
            <a:avLst/>
          </a:prstGeom>
          <a:noFill/>
          <a:ln w="3175"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9" name="Line 25"/>
          <p:cNvSpPr>
            <a:spLocks noChangeShapeType="1"/>
          </p:cNvSpPr>
          <p:nvPr/>
        </p:nvSpPr>
        <p:spPr bwMode="auto">
          <a:xfrm>
            <a:off x="3583837" y="5350081"/>
            <a:ext cx="1405492" cy="0"/>
          </a:xfrm>
          <a:prstGeom prst="line">
            <a:avLst/>
          </a:prstGeom>
          <a:noFill/>
          <a:ln w="3175"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0" name="Line 22"/>
          <p:cNvSpPr>
            <a:spLocks noChangeShapeType="1"/>
          </p:cNvSpPr>
          <p:nvPr/>
        </p:nvSpPr>
        <p:spPr bwMode="auto">
          <a:xfrm flipH="1">
            <a:off x="7078559" y="2235800"/>
            <a:ext cx="1405495" cy="0"/>
          </a:xfrm>
          <a:prstGeom prst="line">
            <a:avLst/>
          </a:prstGeom>
          <a:noFill/>
          <a:ln w="3175"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1" name="Line 26"/>
          <p:cNvSpPr>
            <a:spLocks noChangeShapeType="1"/>
          </p:cNvSpPr>
          <p:nvPr/>
        </p:nvSpPr>
        <p:spPr bwMode="auto">
          <a:xfrm flipH="1">
            <a:off x="7078559" y="5350081"/>
            <a:ext cx="1405495" cy="0"/>
          </a:xfrm>
          <a:prstGeom prst="line">
            <a:avLst/>
          </a:prstGeom>
          <a:noFill/>
          <a:ln w="3175"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8" name="Freeform 137"/>
          <p:cNvSpPr>
            <a:spLocks noEditPoints="1"/>
          </p:cNvSpPr>
          <p:nvPr/>
        </p:nvSpPr>
        <p:spPr bwMode="auto">
          <a:xfrm>
            <a:off x="4502751" y="2247900"/>
            <a:ext cx="3079750" cy="3079750"/>
          </a:xfrm>
          <a:custGeom>
            <a:avLst/>
            <a:gdLst>
              <a:gd name="T0" fmla="*/ 485 w 970"/>
              <a:gd name="T1" fmla="*/ 970 h 970"/>
              <a:gd name="T2" fmla="*/ 439 w 970"/>
              <a:gd name="T3" fmla="*/ 968 h 970"/>
              <a:gd name="T4" fmla="*/ 3 w 970"/>
              <a:gd name="T5" fmla="*/ 531 h 970"/>
              <a:gd name="T6" fmla="*/ 3 w 970"/>
              <a:gd name="T7" fmla="*/ 440 h 970"/>
              <a:gd name="T8" fmla="*/ 439 w 970"/>
              <a:gd name="T9" fmla="*/ 3 h 970"/>
              <a:gd name="T10" fmla="*/ 531 w 970"/>
              <a:gd name="T11" fmla="*/ 3 h 970"/>
              <a:gd name="T12" fmla="*/ 967 w 970"/>
              <a:gd name="T13" fmla="*/ 440 h 970"/>
              <a:gd name="T14" fmla="*/ 967 w 970"/>
              <a:gd name="T15" fmla="*/ 531 h 970"/>
              <a:gd name="T16" fmla="*/ 531 w 970"/>
              <a:gd name="T17" fmla="*/ 968 h 970"/>
              <a:gd name="T18" fmla="*/ 485 w 970"/>
              <a:gd name="T19" fmla="*/ 970 h 970"/>
              <a:gd name="T20" fmla="*/ 485 w 970"/>
              <a:gd name="T21" fmla="*/ 25 h 970"/>
              <a:gd name="T22" fmla="*/ 442 w 970"/>
              <a:gd name="T23" fmla="*/ 27 h 970"/>
              <a:gd name="T24" fmla="*/ 27 w 970"/>
              <a:gd name="T25" fmla="*/ 442 h 970"/>
              <a:gd name="T26" fmla="*/ 27 w 970"/>
              <a:gd name="T27" fmla="*/ 529 h 970"/>
              <a:gd name="T28" fmla="*/ 442 w 970"/>
              <a:gd name="T29" fmla="*/ 944 h 970"/>
              <a:gd name="T30" fmla="*/ 528 w 970"/>
              <a:gd name="T31" fmla="*/ 944 h 970"/>
              <a:gd name="T32" fmla="*/ 943 w 970"/>
              <a:gd name="T33" fmla="*/ 529 h 970"/>
              <a:gd name="T34" fmla="*/ 943 w 970"/>
              <a:gd name="T35" fmla="*/ 442 h 970"/>
              <a:gd name="T36" fmla="*/ 528 w 970"/>
              <a:gd name="T37" fmla="*/ 27 h 970"/>
              <a:gd name="T38" fmla="*/ 485 w 970"/>
              <a:gd name="T39" fmla="*/ 2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970">
                <a:moveTo>
                  <a:pt x="485" y="970"/>
                </a:moveTo>
                <a:cubicBezTo>
                  <a:pt x="470" y="970"/>
                  <a:pt x="455" y="969"/>
                  <a:pt x="439" y="968"/>
                </a:cubicBezTo>
                <a:cubicBezTo>
                  <a:pt x="208" y="946"/>
                  <a:pt x="25" y="762"/>
                  <a:pt x="3" y="531"/>
                </a:cubicBezTo>
                <a:cubicBezTo>
                  <a:pt x="0" y="501"/>
                  <a:pt x="0" y="470"/>
                  <a:pt x="3" y="440"/>
                </a:cubicBezTo>
                <a:cubicBezTo>
                  <a:pt x="25" y="209"/>
                  <a:pt x="208" y="25"/>
                  <a:pt x="439" y="3"/>
                </a:cubicBezTo>
                <a:cubicBezTo>
                  <a:pt x="470" y="0"/>
                  <a:pt x="500" y="0"/>
                  <a:pt x="531" y="3"/>
                </a:cubicBezTo>
                <a:cubicBezTo>
                  <a:pt x="762" y="25"/>
                  <a:pt x="945" y="209"/>
                  <a:pt x="967" y="440"/>
                </a:cubicBezTo>
                <a:cubicBezTo>
                  <a:pt x="970" y="470"/>
                  <a:pt x="970" y="501"/>
                  <a:pt x="967" y="531"/>
                </a:cubicBezTo>
                <a:cubicBezTo>
                  <a:pt x="945" y="762"/>
                  <a:pt x="762" y="946"/>
                  <a:pt x="531" y="968"/>
                </a:cubicBezTo>
                <a:cubicBezTo>
                  <a:pt x="515" y="969"/>
                  <a:pt x="500" y="970"/>
                  <a:pt x="485" y="970"/>
                </a:cubicBezTo>
                <a:close/>
                <a:moveTo>
                  <a:pt x="485" y="25"/>
                </a:moveTo>
                <a:cubicBezTo>
                  <a:pt x="471" y="25"/>
                  <a:pt x="456" y="26"/>
                  <a:pt x="442" y="27"/>
                </a:cubicBezTo>
                <a:cubicBezTo>
                  <a:pt x="222" y="48"/>
                  <a:pt x="47" y="222"/>
                  <a:pt x="27" y="442"/>
                </a:cubicBezTo>
                <a:cubicBezTo>
                  <a:pt x="24" y="471"/>
                  <a:pt x="24" y="500"/>
                  <a:pt x="27" y="529"/>
                </a:cubicBezTo>
                <a:cubicBezTo>
                  <a:pt x="47" y="748"/>
                  <a:pt x="222" y="923"/>
                  <a:pt x="442" y="944"/>
                </a:cubicBezTo>
                <a:cubicBezTo>
                  <a:pt x="470" y="946"/>
                  <a:pt x="500" y="946"/>
                  <a:pt x="528" y="944"/>
                </a:cubicBezTo>
                <a:cubicBezTo>
                  <a:pt x="748" y="923"/>
                  <a:pt x="923" y="748"/>
                  <a:pt x="943" y="529"/>
                </a:cubicBezTo>
                <a:cubicBezTo>
                  <a:pt x="946" y="500"/>
                  <a:pt x="946" y="471"/>
                  <a:pt x="943" y="442"/>
                </a:cubicBezTo>
                <a:cubicBezTo>
                  <a:pt x="923" y="222"/>
                  <a:pt x="748" y="48"/>
                  <a:pt x="528" y="27"/>
                </a:cubicBezTo>
                <a:cubicBezTo>
                  <a:pt x="514" y="26"/>
                  <a:pt x="499" y="25"/>
                  <a:pt x="485" y="25"/>
                </a:cubicBezTo>
                <a:close/>
              </a:path>
            </a:pathLst>
          </a:custGeom>
          <a:solidFill>
            <a:schemeClr val="bg1">
              <a:alpha val="66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9" name="Freeform 138"/>
          <p:cNvSpPr>
            <a:spLocks noEditPoints="1"/>
          </p:cNvSpPr>
          <p:nvPr/>
        </p:nvSpPr>
        <p:spPr bwMode="auto">
          <a:xfrm>
            <a:off x="4356701" y="2105025"/>
            <a:ext cx="3371850" cy="3365500"/>
          </a:xfrm>
          <a:custGeom>
            <a:avLst/>
            <a:gdLst>
              <a:gd name="T0" fmla="*/ 531 w 1062"/>
              <a:gd name="T1" fmla="*/ 1060 h 1060"/>
              <a:gd name="T2" fmla="*/ 481 w 1062"/>
              <a:gd name="T3" fmla="*/ 1058 h 1060"/>
              <a:gd name="T4" fmla="*/ 4 w 1062"/>
              <a:gd name="T5" fmla="*/ 580 h 1060"/>
              <a:gd name="T6" fmla="*/ 4 w 1062"/>
              <a:gd name="T7" fmla="*/ 481 h 1060"/>
              <a:gd name="T8" fmla="*/ 481 w 1062"/>
              <a:gd name="T9" fmla="*/ 3 h 1060"/>
              <a:gd name="T10" fmla="*/ 581 w 1062"/>
              <a:gd name="T11" fmla="*/ 3 h 1060"/>
              <a:gd name="T12" fmla="*/ 1058 w 1062"/>
              <a:gd name="T13" fmla="*/ 481 h 1060"/>
              <a:gd name="T14" fmla="*/ 1058 w 1062"/>
              <a:gd name="T15" fmla="*/ 580 h 1060"/>
              <a:gd name="T16" fmla="*/ 581 w 1062"/>
              <a:gd name="T17" fmla="*/ 1058 h 1060"/>
              <a:gd name="T18" fmla="*/ 531 w 1062"/>
              <a:gd name="T19" fmla="*/ 1060 h 1060"/>
              <a:gd name="T20" fmla="*/ 531 w 1062"/>
              <a:gd name="T21" fmla="*/ 25 h 1060"/>
              <a:gd name="T22" fmla="*/ 483 w 1062"/>
              <a:gd name="T23" fmla="*/ 27 h 1060"/>
              <a:gd name="T24" fmla="*/ 27 w 1062"/>
              <a:gd name="T25" fmla="*/ 483 h 1060"/>
              <a:gd name="T26" fmla="*/ 27 w 1062"/>
              <a:gd name="T27" fmla="*/ 578 h 1060"/>
              <a:gd name="T28" fmla="*/ 483 w 1062"/>
              <a:gd name="T29" fmla="*/ 1034 h 1060"/>
              <a:gd name="T30" fmla="*/ 579 w 1062"/>
              <a:gd name="T31" fmla="*/ 1034 h 1060"/>
              <a:gd name="T32" fmla="*/ 1035 w 1062"/>
              <a:gd name="T33" fmla="*/ 578 h 1060"/>
              <a:gd name="T34" fmla="*/ 1035 w 1062"/>
              <a:gd name="T35" fmla="*/ 483 h 1060"/>
              <a:gd name="T36" fmla="*/ 579 w 1062"/>
              <a:gd name="T37" fmla="*/ 27 h 1060"/>
              <a:gd name="T38" fmla="*/ 531 w 1062"/>
              <a:gd name="T39" fmla="*/ 25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2" h="1060">
                <a:moveTo>
                  <a:pt x="531" y="1060"/>
                </a:moveTo>
                <a:cubicBezTo>
                  <a:pt x="514" y="1060"/>
                  <a:pt x="498" y="1059"/>
                  <a:pt x="481" y="1058"/>
                </a:cubicBezTo>
                <a:cubicBezTo>
                  <a:pt x="228" y="1034"/>
                  <a:pt x="27" y="833"/>
                  <a:pt x="4" y="580"/>
                </a:cubicBezTo>
                <a:cubicBezTo>
                  <a:pt x="0" y="547"/>
                  <a:pt x="0" y="514"/>
                  <a:pt x="4" y="481"/>
                </a:cubicBezTo>
                <a:cubicBezTo>
                  <a:pt x="27" y="228"/>
                  <a:pt x="228" y="27"/>
                  <a:pt x="481" y="3"/>
                </a:cubicBezTo>
                <a:cubicBezTo>
                  <a:pt x="514" y="0"/>
                  <a:pt x="548" y="0"/>
                  <a:pt x="581" y="3"/>
                </a:cubicBezTo>
                <a:cubicBezTo>
                  <a:pt x="834" y="27"/>
                  <a:pt x="1035" y="228"/>
                  <a:pt x="1058" y="481"/>
                </a:cubicBezTo>
                <a:cubicBezTo>
                  <a:pt x="1062" y="514"/>
                  <a:pt x="1062" y="547"/>
                  <a:pt x="1058" y="580"/>
                </a:cubicBezTo>
                <a:cubicBezTo>
                  <a:pt x="1035" y="833"/>
                  <a:pt x="834" y="1034"/>
                  <a:pt x="581" y="1058"/>
                </a:cubicBezTo>
                <a:cubicBezTo>
                  <a:pt x="564" y="1059"/>
                  <a:pt x="548" y="1060"/>
                  <a:pt x="531" y="1060"/>
                </a:cubicBezTo>
                <a:close/>
                <a:moveTo>
                  <a:pt x="531" y="25"/>
                </a:moveTo>
                <a:cubicBezTo>
                  <a:pt x="515" y="25"/>
                  <a:pt x="499" y="25"/>
                  <a:pt x="483" y="27"/>
                </a:cubicBezTo>
                <a:cubicBezTo>
                  <a:pt x="242" y="50"/>
                  <a:pt x="50" y="241"/>
                  <a:pt x="27" y="483"/>
                </a:cubicBezTo>
                <a:cubicBezTo>
                  <a:pt x="24" y="514"/>
                  <a:pt x="24" y="546"/>
                  <a:pt x="27" y="578"/>
                </a:cubicBezTo>
                <a:cubicBezTo>
                  <a:pt x="50" y="819"/>
                  <a:pt x="242" y="1011"/>
                  <a:pt x="483" y="1034"/>
                </a:cubicBezTo>
                <a:cubicBezTo>
                  <a:pt x="515" y="1037"/>
                  <a:pt x="547" y="1037"/>
                  <a:pt x="579" y="1034"/>
                </a:cubicBezTo>
                <a:cubicBezTo>
                  <a:pt x="820" y="1011"/>
                  <a:pt x="1012" y="819"/>
                  <a:pt x="1035" y="578"/>
                </a:cubicBezTo>
                <a:cubicBezTo>
                  <a:pt x="1038" y="546"/>
                  <a:pt x="1038" y="514"/>
                  <a:pt x="1035" y="483"/>
                </a:cubicBezTo>
                <a:cubicBezTo>
                  <a:pt x="1012" y="241"/>
                  <a:pt x="820" y="50"/>
                  <a:pt x="579" y="27"/>
                </a:cubicBezTo>
                <a:cubicBezTo>
                  <a:pt x="563" y="25"/>
                  <a:pt x="547" y="25"/>
                  <a:pt x="531" y="25"/>
                </a:cubicBezTo>
                <a:close/>
              </a:path>
            </a:pathLst>
          </a:custGeom>
          <a:solidFill>
            <a:schemeClr val="bg1">
              <a:alpha val="66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0" name="Freeform 139"/>
          <p:cNvSpPr>
            <a:spLocks noEditPoints="1"/>
          </p:cNvSpPr>
          <p:nvPr/>
        </p:nvSpPr>
        <p:spPr bwMode="auto">
          <a:xfrm>
            <a:off x="4213826" y="1958975"/>
            <a:ext cx="3657600" cy="3657600"/>
          </a:xfrm>
          <a:custGeom>
            <a:avLst/>
            <a:gdLst>
              <a:gd name="T0" fmla="*/ 576 w 1152"/>
              <a:gd name="T1" fmla="*/ 1152 h 1152"/>
              <a:gd name="T2" fmla="*/ 522 w 1152"/>
              <a:gd name="T3" fmla="*/ 1149 h 1152"/>
              <a:gd name="T4" fmla="*/ 3 w 1152"/>
              <a:gd name="T5" fmla="*/ 631 h 1152"/>
              <a:gd name="T6" fmla="*/ 3 w 1152"/>
              <a:gd name="T7" fmla="*/ 522 h 1152"/>
              <a:gd name="T8" fmla="*/ 522 w 1152"/>
              <a:gd name="T9" fmla="*/ 4 h 1152"/>
              <a:gd name="T10" fmla="*/ 630 w 1152"/>
              <a:gd name="T11" fmla="*/ 4 h 1152"/>
              <a:gd name="T12" fmla="*/ 1149 w 1152"/>
              <a:gd name="T13" fmla="*/ 522 h 1152"/>
              <a:gd name="T14" fmla="*/ 1149 w 1152"/>
              <a:gd name="T15" fmla="*/ 631 h 1152"/>
              <a:gd name="T16" fmla="*/ 630 w 1152"/>
              <a:gd name="T17" fmla="*/ 1149 h 1152"/>
              <a:gd name="T18" fmla="*/ 576 w 1152"/>
              <a:gd name="T19" fmla="*/ 1152 h 1152"/>
              <a:gd name="T20" fmla="*/ 576 w 1152"/>
              <a:gd name="T21" fmla="*/ 25 h 1152"/>
              <a:gd name="T22" fmla="*/ 524 w 1152"/>
              <a:gd name="T23" fmla="*/ 28 h 1152"/>
              <a:gd name="T24" fmla="*/ 27 w 1152"/>
              <a:gd name="T25" fmla="*/ 525 h 1152"/>
              <a:gd name="T26" fmla="*/ 27 w 1152"/>
              <a:gd name="T27" fmla="*/ 628 h 1152"/>
              <a:gd name="T28" fmla="*/ 524 w 1152"/>
              <a:gd name="T29" fmla="*/ 1125 h 1152"/>
              <a:gd name="T30" fmla="*/ 628 w 1152"/>
              <a:gd name="T31" fmla="*/ 1125 h 1152"/>
              <a:gd name="T32" fmla="*/ 1125 w 1152"/>
              <a:gd name="T33" fmla="*/ 628 h 1152"/>
              <a:gd name="T34" fmla="*/ 1125 w 1152"/>
              <a:gd name="T35" fmla="*/ 525 h 1152"/>
              <a:gd name="T36" fmla="*/ 628 w 1152"/>
              <a:gd name="T37" fmla="*/ 28 h 1152"/>
              <a:gd name="T38" fmla="*/ 576 w 1152"/>
              <a:gd name="T39" fmla="*/ 2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2" h="1152">
                <a:moveTo>
                  <a:pt x="576" y="1152"/>
                </a:moveTo>
                <a:cubicBezTo>
                  <a:pt x="558" y="1152"/>
                  <a:pt x="540" y="1151"/>
                  <a:pt x="522" y="1149"/>
                </a:cubicBezTo>
                <a:cubicBezTo>
                  <a:pt x="247" y="1123"/>
                  <a:pt x="29" y="905"/>
                  <a:pt x="3" y="631"/>
                </a:cubicBezTo>
                <a:cubicBezTo>
                  <a:pt x="0" y="595"/>
                  <a:pt x="0" y="558"/>
                  <a:pt x="3" y="522"/>
                </a:cubicBezTo>
                <a:cubicBezTo>
                  <a:pt x="29" y="248"/>
                  <a:pt x="247" y="30"/>
                  <a:pt x="522" y="4"/>
                </a:cubicBezTo>
                <a:cubicBezTo>
                  <a:pt x="558" y="0"/>
                  <a:pt x="594" y="0"/>
                  <a:pt x="630" y="4"/>
                </a:cubicBezTo>
                <a:cubicBezTo>
                  <a:pt x="905" y="30"/>
                  <a:pt x="1123" y="248"/>
                  <a:pt x="1149" y="522"/>
                </a:cubicBezTo>
                <a:cubicBezTo>
                  <a:pt x="1152" y="558"/>
                  <a:pt x="1152" y="595"/>
                  <a:pt x="1149" y="631"/>
                </a:cubicBezTo>
                <a:cubicBezTo>
                  <a:pt x="1123" y="905"/>
                  <a:pt x="905" y="1123"/>
                  <a:pt x="630" y="1149"/>
                </a:cubicBezTo>
                <a:cubicBezTo>
                  <a:pt x="612" y="1151"/>
                  <a:pt x="594" y="1152"/>
                  <a:pt x="576" y="1152"/>
                </a:cubicBezTo>
                <a:close/>
                <a:moveTo>
                  <a:pt x="576" y="25"/>
                </a:moveTo>
                <a:cubicBezTo>
                  <a:pt x="559" y="25"/>
                  <a:pt x="541" y="26"/>
                  <a:pt x="524" y="28"/>
                </a:cubicBezTo>
                <a:cubicBezTo>
                  <a:pt x="261" y="53"/>
                  <a:pt x="52" y="261"/>
                  <a:pt x="27" y="525"/>
                </a:cubicBezTo>
                <a:cubicBezTo>
                  <a:pt x="24" y="559"/>
                  <a:pt x="24" y="594"/>
                  <a:pt x="27" y="628"/>
                </a:cubicBezTo>
                <a:cubicBezTo>
                  <a:pt x="52" y="891"/>
                  <a:pt x="261" y="1100"/>
                  <a:pt x="524" y="1125"/>
                </a:cubicBezTo>
                <a:cubicBezTo>
                  <a:pt x="558" y="1128"/>
                  <a:pt x="594" y="1128"/>
                  <a:pt x="628" y="1125"/>
                </a:cubicBezTo>
                <a:cubicBezTo>
                  <a:pt x="891" y="1100"/>
                  <a:pt x="1100" y="891"/>
                  <a:pt x="1125" y="628"/>
                </a:cubicBezTo>
                <a:cubicBezTo>
                  <a:pt x="1128" y="594"/>
                  <a:pt x="1128" y="559"/>
                  <a:pt x="1125" y="525"/>
                </a:cubicBezTo>
                <a:cubicBezTo>
                  <a:pt x="1100" y="261"/>
                  <a:pt x="891" y="53"/>
                  <a:pt x="628" y="28"/>
                </a:cubicBezTo>
                <a:cubicBezTo>
                  <a:pt x="611" y="26"/>
                  <a:pt x="593" y="25"/>
                  <a:pt x="576" y="25"/>
                </a:cubicBezTo>
                <a:close/>
              </a:path>
            </a:pathLst>
          </a:custGeom>
          <a:solidFill>
            <a:schemeClr val="bg1">
              <a:alpha val="66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1" name="Freeform 143"/>
          <p:cNvSpPr/>
          <p:nvPr/>
        </p:nvSpPr>
        <p:spPr bwMode="auto">
          <a:xfrm>
            <a:off x="6131526" y="3943350"/>
            <a:ext cx="1187450" cy="1568450"/>
          </a:xfrm>
          <a:custGeom>
            <a:avLst/>
            <a:gdLst>
              <a:gd name="T0" fmla="*/ 8 w 374"/>
              <a:gd name="T1" fmla="*/ 343 h 494"/>
              <a:gd name="T2" fmla="*/ 0 w 374"/>
              <a:gd name="T3" fmla="*/ 314 h 494"/>
              <a:gd name="T4" fmla="*/ 0 w 374"/>
              <a:gd name="T5" fmla="*/ 0 h 494"/>
              <a:gd name="T6" fmla="*/ 272 w 374"/>
              <a:gd name="T7" fmla="*/ 158 h 494"/>
              <a:gd name="T8" fmla="*/ 293 w 374"/>
              <a:gd name="T9" fmla="*/ 178 h 494"/>
              <a:gd name="T10" fmla="*/ 364 w 374"/>
              <a:gd name="T11" fmla="*/ 301 h 494"/>
              <a:gd name="T12" fmla="*/ 364 w 374"/>
              <a:gd name="T13" fmla="*/ 358 h 494"/>
              <a:gd name="T14" fmla="*/ 302 w 374"/>
              <a:gd name="T15" fmla="*/ 466 h 494"/>
              <a:gd name="T16" fmla="*/ 253 w 374"/>
              <a:gd name="T17" fmla="*/ 494 h 494"/>
              <a:gd name="T18" fmla="*/ 128 w 374"/>
              <a:gd name="T19" fmla="*/ 494 h 494"/>
              <a:gd name="T20" fmla="*/ 79 w 374"/>
              <a:gd name="T21" fmla="*/ 466 h 494"/>
              <a:gd name="T22" fmla="*/ 8 w 374"/>
              <a:gd name="T23" fmla="*/ 3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4">
                <a:moveTo>
                  <a:pt x="8" y="343"/>
                </a:moveTo>
                <a:cubicBezTo>
                  <a:pt x="3" y="334"/>
                  <a:pt x="0" y="324"/>
                  <a:pt x="0" y="314"/>
                </a:cubicBezTo>
                <a:cubicBezTo>
                  <a:pt x="0" y="0"/>
                  <a:pt x="0" y="0"/>
                  <a:pt x="0" y="0"/>
                </a:cubicBezTo>
                <a:cubicBezTo>
                  <a:pt x="272" y="158"/>
                  <a:pt x="272" y="158"/>
                  <a:pt x="272" y="158"/>
                </a:cubicBezTo>
                <a:cubicBezTo>
                  <a:pt x="281" y="163"/>
                  <a:pt x="288" y="170"/>
                  <a:pt x="293" y="178"/>
                </a:cubicBezTo>
                <a:cubicBezTo>
                  <a:pt x="364" y="301"/>
                  <a:pt x="364" y="301"/>
                  <a:pt x="364" y="301"/>
                </a:cubicBezTo>
                <a:cubicBezTo>
                  <a:pt x="374" y="319"/>
                  <a:pt x="374" y="340"/>
                  <a:pt x="364" y="358"/>
                </a:cubicBezTo>
                <a:cubicBezTo>
                  <a:pt x="302" y="466"/>
                  <a:pt x="302" y="466"/>
                  <a:pt x="302" y="466"/>
                </a:cubicBezTo>
                <a:cubicBezTo>
                  <a:pt x="292" y="483"/>
                  <a:pt x="273" y="494"/>
                  <a:pt x="253" y="494"/>
                </a:cubicBezTo>
                <a:cubicBezTo>
                  <a:pt x="128" y="494"/>
                  <a:pt x="128" y="494"/>
                  <a:pt x="128" y="494"/>
                </a:cubicBezTo>
                <a:cubicBezTo>
                  <a:pt x="108" y="494"/>
                  <a:pt x="89" y="483"/>
                  <a:pt x="79" y="466"/>
                </a:cubicBezTo>
                <a:lnTo>
                  <a:pt x="8" y="343"/>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4" name="Freeform 146"/>
          <p:cNvSpPr/>
          <p:nvPr/>
        </p:nvSpPr>
        <p:spPr bwMode="auto">
          <a:xfrm>
            <a:off x="6280751" y="4581525"/>
            <a:ext cx="911225" cy="815975"/>
          </a:xfrm>
          <a:custGeom>
            <a:avLst/>
            <a:gdLst>
              <a:gd name="T0" fmla="*/ 7 w 287"/>
              <a:gd name="T1" fmla="*/ 150 h 257"/>
              <a:gd name="T2" fmla="*/ 7 w 287"/>
              <a:gd name="T3" fmla="*/ 107 h 257"/>
              <a:gd name="T4" fmla="*/ 57 w 287"/>
              <a:gd name="T5" fmla="*/ 21 h 257"/>
              <a:gd name="T6" fmla="*/ 94 w 287"/>
              <a:gd name="T7" fmla="*/ 0 h 257"/>
              <a:gd name="T8" fmla="*/ 193 w 287"/>
              <a:gd name="T9" fmla="*/ 0 h 257"/>
              <a:gd name="T10" fmla="*/ 230 w 287"/>
              <a:gd name="T11" fmla="*/ 21 h 257"/>
              <a:gd name="T12" fmla="*/ 279 w 287"/>
              <a:gd name="T13" fmla="*/ 107 h 257"/>
              <a:gd name="T14" fmla="*/ 279 w 287"/>
              <a:gd name="T15" fmla="*/ 150 h 257"/>
              <a:gd name="T16" fmla="*/ 230 w 287"/>
              <a:gd name="T17" fmla="*/ 236 h 257"/>
              <a:gd name="T18" fmla="*/ 193 w 287"/>
              <a:gd name="T19" fmla="*/ 257 h 257"/>
              <a:gd name="T20" fmla="*/ 94 w 287"/>
              <a:gd name="T21" fmla="*/ 257 h 257"/>
              <a:gd name="T22" fmla="*/ 57 w 287"/>
              <a:gd name="T23" fmla="*/ 236 h 257"/>
              <a:gd name="T24" fmla="*/ 7 w 287"/>
              <a:gd name="T25" fmla="*/ 15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7" y="150"/>
                </a:moveTo>
                <a:cubicBezTo>
                  <a:pt x="0" y="137"/>
                  <a:pt x="0" y="121"/>
                  <a:pt x="7" y="107"/>
                </a:cubicBezTo>
                <a:cubicBezTo>
                  <a:pt x="57" y="21"/>
                  <a:pt x="57" y="21"/>
                  <a:pt x="57" y="21"/>
                </a:cubicBezTo>
                <a:cubicBezTo>
                  <a:pt x="65" y="8"/>
                  <a:pt x="79" y="0"/>
                  <a:pt x="94" y="0"/>
                </a:cubicBezTo>
                <a:cubicBezTo>
                  <a:pt x="193" y="0"/>
                  <a:pt x="193" y="0"/>
                  <a:pt x="193" y="0"/>
                </a:cubicBezTo>
                <a:cubicBezTo>
                  <a:pt x="208" y="0"/>
                  <a:pt x="222" y="8"/>
                  <a:pt x="230" y="21"/>
                </a:cubicBezTo>
                <a:cubicBezTo>
                  <a:pt x="279" y="107"/>
                  <a:pt x="279" y="107"/>
                  <a:pt x="279" y="107"/>
                </a:cubicBezTo>
                <a:cubicBezTo>
                  <a:pt x="287" y="121"/>
                  <a:pt x="287" y="137"/>
                  <a:pt x="279" y="150"/>
                </a:cubicBezTo>
                <a:cubicBezTo>
                  <a:pt x="230" y="236"/>
                  <a:pt x="230" y="236"/>
                  <a:pt x="230" y="236"/>
                </a:cubicBezTo>
                <a:cubicBezTo>
                  <a:pt x="222" y="249"/>
                  <a:pt x="208" y="257"/>
                  <a:pt x="193" y="257"/>
                </a:cubicBezTo>
                <a:cubicBezTo>
                  <a:pt x="94" y="257"/>
                  <a:pt x="94" y="257"/>
                  <a:pt x="94" y="257"/>
                </a:cubicBezTo>
                <a:cubicBezTo>
                  <a:pt x="79" y="257"/>
                  <a:pt x="65" y="249"/>
                  <a:pt x="57" y="236"/>
                </a:cubicBezTo>
                <a:lnTo>
                  <a:pt x="7" y="150"/>
                </a:lnTo>
                <a:close/>
              </a:path>
            </a:pathLst>
          </a:custGeom>
          <a:solidFill>
            <a:srgbClr val="BBD8E8"/>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5" name="Freeform 147"/>
          <p:cNvSpPr>
            <a:spLocks noEditPoints="1"/>
          </p:cNvSpPr>
          <p:nvPr/>
        </p:nvSpPr>
        <p:spPr bwMode="auto">
          <a:xfrm>
            <a:off x="6598251" y="4787900"/>
            <a:ext cx="323850" cy="396875"/>
          </a:xfrm>
          <a:custGeom>
            <a:avLst/>
            <a:gdLst>
              <a:gd name="T0" fmla="*/ 5 w 102"/>
              <a:gd name="T1" fmla="*/ 9 h 125"/>
              <a:gd name="T2" fmla="*/ 0 w 102"/>
              <a:gd name="T3" fmla="*/ 14 h 125"/>
              <a:gd name="T4" fmla="*/ 0 w 102"/>
              <a:gd name="T5" fmla="*/ 120 h 125"/>
              <a:gd name="T6" fmla="*/ 5 w 102"/>
              <a:gd name="T7" fmla="*/ 125 h 125"/>
              <a:gd name="T8" fmla="*/ 11 w 102"/>
              <a:gd name="T9" fmla="*/ 120 h 125"/>
              <a:gd name="T10" fmla="*/ 11 w 102"/>
              <a:gd name="T11" fmla="*/ 14 h 125"/>
              <a:gd name="T12" fmla="*/ 5 w 102"/>
              <a:gd name="T13" fmla="*/ 9 h 125"/>
              <a:gd name="T14" fmla="*/ 59 w 102"/>
              <a:gd name="T15" fmla="*/ 15 h 125"/>
              <a:gd name="T16" fmla="*/ 15 w 102"/>
              <a:gd name="T17" fmla="*/ 16 h 125"/>
              <a:gd name="T18" fmla="*/ 15 w 102"/>
              <a:gd name="T19" fmla="*/ 72 h 125"/>
              <a:gd name="T20" fmla="*/ 59 w 102"/>
              <a:gd name="T21" fmla="*/ 71 h 125"/>
              <a:gd name="T22" fmla="*/ 102 w 102"/>
              <a:gd name="T23" fmla="*/ 68 h 125"/>
              <a:gd name="T24" fmla="*/ 102 w 102"/>
              <a:gd name="T25" fmla="*/ 12 h 125"/>
              <a:gd name="T26" fmla="*/ 59 w 102"/>
              <a:gd name="T27"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5">
                <a:moveTo>
                  <a:pt x="5" y="9"/>
                </a:moveTo>
                <a:cubicBezTo>
                  <a:pt x="3" y="9"/>
                  <a:pt x="0" y="11"/>
                  <a:pt x="0" y="14"/>
                </a:cubicBezTo>
                <a:cubicBezTo>
                  <a:pt x="0" y="120"/>
                  <a:pt x="0" y="120"/>
                  <a:pt x="0" y="120"/>
                </a:cubicBezTo>
                <a:cubicBezTo>
                  <a:pt x="0" y="122"/>
                  <a:pt x="3" y="125"/>
                  <a:pt x="5" y="125"/>
                </a:cubicBezTo>
                <a:cubicBezTo>
                  <a:pt x="8" y="125"/>
                  <a:pt x="11" y="122"/>
                  <a:pt x="11" y="120"/>
                </a:cubicBezTo>
                <a:cubicBezTo>
                  <a:pt x="11" y="14"/>
                  <a:pt x="11" y="14"/>
                  <a:pt x="11" y="14"/>
                </a:cubicBezTo>
                <a:cubicBezTo>
                  <a:pt x="11" y="11"/>
                  <a:pt x="8" y="9"/>
                  <a:pt x="5" y="9"/>
                </a:cubicBezTo>
                <a:close/>
                <a:moveTo>
                  <a:pt x="59" y="15"/>
                </a:moveTo>
                <a:cubicBezTo>
                  <a:pt x="30" y="0"/>
                  <a:pt x="15" y="16"/>
                  <a:pt x="15" y="16"/>
                </a:cubicBezTo>
                <a:cubicBezTo>
                  <a:pt x="15" y="72"/>
                  <a:pt x="15" y="72"/>
                  <a:pt x="15" y="72"/>
                </a:cubicBezTo>
                <a:cubicBezTo>
                  <a:pt x="15" y="72"/>
                  <a:pt x="30" y="56"/>
                  <a:pt x="59" y="71"/>
                </a:cubicBezTo>
                <a:cubicBezTo>
                  <a:pt x="88" y="86"/>
                  <a:pt x="102" y="68"/>
                  <a:pt x="102" y="68"/>
                </a:cubicBezTo>
                <a:cubicBezTo>
                  <a:pt x="102" y="12"/>
                  <a:pt x="102" y="12"/>
                  <a:pt x="102" y="12"/>
                </a:cubicBezTo>
                <a:cubicBezTo>
                  <a:pt x="102" y="12"/>
                  <a:pt x="88" y="30"/>
                  <a:pt x="59" y="15"/>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6" name="Freeform 142"/>
          <p:cNvSpPr/>
          <p:nvPr/>
        </p:nvSpPr>
        <p:spPr bwMode="auto">
          <a:xfrm>
            <a:off x="4766276" y="3943350"/>
            <a:ext cx="1187450" cy="1568450"/>
          </a:xfrm>
          <a:custGeom>
            <a:avLst/>
            <a:gdLst>
              <a:gd name="T0" fmla="*/ 81 w 374"/>
              <a:gd name="T1" fmla="*/ 178 h 494"/>
              <a:gd name="T2" fmla="*/ 102 w 374"/>
              <a:gd name="T3" fmla="*/ 158 h 494"/>
              <a:gd name="T4" fmla="*/ 374 w 374"/>
              <a:gd name="T5" fmla="*/ 0 h 494"/>
              <a:gd name="T6" fmla="*/ 374 w 374"/>
              <a:gd name="T7" fmla="*/ 314 h 494"/>
              <a:gd name="T8" fmla="*/ 366 w 374"/>
              <a:gd name="T9" fmla="*/ 343 h 494"/>
              <a:gd name="T10" fmla="*/ 295 w 374"/>
              <a:gd name="T11" fmla="*/ 466 h 494"/>
              <a:gd name="T12" fmla="*/ 246 w 374"/>
              <a:gd name="T13" fmla="*/ 494 h 494"/>
              <a:gd name="T14" fmla="*/ 121 w 374"/>
              <a:gd name="T15" fmla="*/ 494 h 494"/>
              <a:gd name="T16" fmla="*/ 72 w 374"/>
              <a:gd name="T17" fmla="*/ 466 h 494"/>
              <a:gd name="T18" fmla="*/ 10 w 374"/>
              <a:gd name="T19" fmla="*/ 358 h 494"/>
              <a:gd name="T20" fmla="*/ 10 w 374"/>
              <a:gd name="T21" fmla="*/ 301 h 494"/>
              <a:gd name="T22" fmla="*/ 81 w 374"/>
              <a:gd name="T23" fmla="*/ 17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4">
                <a:moveTo>
                  <a:pt x="81" y="178"/>
                </a:moveTo>
                <a:cubicBezTo>
                  <a:pt x="86" y="170"/>
                  <a:pt x="93" y="163"/>
                  <a:pt x="102" y="158"/>
                </a:cubicBezTo>
                <a:cubicBezTo>
                  <a:pt x="374" y="0"/>
                  <a:pt x="374" y="0"/>
                  <a:pt x="374" y="0"/>
                </a:cubicBezTo>
                <a:cubicBezTo>
                  <a:pt x="374" y="314"/>
                  <a:pt x="374" y="314"/>
                  <a:pt x="374" y="314"/>
                </a:cubicBezTo>
                <a:cubicBezTo>
                  <a:pt x="374" y="324"/>
                  <a:pt x="371" y="334"/>
                  <a:pt x="366" y="343"/>
                </a:cubicBezTo>
                <a:cubicBezTo>
                  <a:pt x="295" y="466"/>
                  <a:pt x="295" y="466"/>
                  <a:pt x="295" y="466"/>
                </a:cubicBezTo>
                <a:cubicBezTo>
                  <a:pt x="285" y="483"/>
                  <a:pt x="266" y="494"/>
                  <a:pt x="246" y="494"/>
                </a:cubicBezTo>
                <a:cubicBezTo>
                  <a:pt x="121" y="494"/>
                  <a:pt x="121" y="494"/>
                  <a:pt x="121" y="494"/>
                </a:cubicBezTo>
                <a:cubicBezTo>
                  <a:pt x="101" y="494"/>
                  <a:pt x="82" y="483"/>
                  <a:pt x="72" y="466"/>
                </a:cubicBezTo>
                <a:cubicBezTo>
                  <a:pt x="10" y="358"/>
                  <a:pt x="10" y="358"/>
                  <a:pt x="10" y="358"/>
                </a:cubicBezTo>
                <a:cubicBezTo>
                  <a:pt x="0" y="340"/>
                  <a:pt x="0" y="319"/>
                  <a:pt x="10" y="301"/>
                </a:cubicBezTo>
                <a:lnTo>
                  <a:pt x="81" y="17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7" name="Freeform 148"/>
          <p:cNvSpPr/>
          <p:nvPr/>
        </p:nvSpPr>
        <p:spPr bwMode="auto">
          <a:xfrm>
            <a:off x="4893276" y="4581525"/>
            <a:ext cx="911225" cy="815975"/>
          </a:xfrm>
          <a:custGeom>
            <a:avLst/>
            <a:gdLst>
              <a:gd name="T0" fmla="*/ 57 w 287"/>
              <a:gd name="T1" fmla="*/ 21 h 257"/>
              <a:gd name="T2" fmla="*/ 94 w 287"/>
              <a:gd name="T3" fmla="*/ 0 h 257"/>
              <a:gd name="T4" fmla="*/ 193 w 287"/>
              <a:gd name="T5" fmla="*/ 0 h 257"/>
              <a:gd name="T6" fmla="*/ 230 w 287"/>
              <a:gd name="T7" fmla="*/ 21 h 257"/>
              <a:gd name="T8" fmla="*/ 280 w 287"/>
              <a:gd name="T9" fmla="*/ 107 h 257"/>
              <a:gd name="T10" fmla="*/ 280 w 287"/>
              <a:gd name="T11" fmla="*/ 150 h 257"/>
              <a:gd name="T12" fmla="*/ 230 w 287"/>
              <a:gd name="T13" fmla="*/ 236 h 257"/>
              <a:gd name="T14" fmla="*/ 193 w 287"/>
              <a:gd name="T15" fmla="*/ 257 h 257"/>
              <a:gd name="T16" fmla="*/ 94 w 287"/>
              <a:gd name="T17" fmla="*/ 257 h 257"/>
              <a:gd name="T18" fmla="*/ 57 w 287"/>
              <a:gd name="T19" fmla="*/ 236 h 257"/>
              <a:gd name="T20" fmla="*/ 8 w 287"/>
              <a:gd name="T21" fmla="*/ 150 h 257"/>
              <a:gd name="T22" fmla="*/ 8 w 287"/>
              <a:gd name="T23" fmla="*/ 107 h 257"/>
              <a:gd name="T24" fmla="*/ 57 w 287"/>
              <a:gd name="T25" fmla="*/ 2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57" y="21"/>
                </a:moveTo>
                <a:cubicBezTo>
                  <a:pt x="65" y="8"/>
                  <a:pt x="79" y="0"/>
                  <a:pt x="94" y="0"/>
                </a:cubicBezTo>
                <a:cubicBezTo>
                  <a:pt x="193" y="0"/>
                  <a:pt x="193" y="0"/>
                  <a:pt x="193" y="0"/>
                </a:cubicBezTo>
                <a:cubicBezTo>
                  <a:pt x="208" y="0"/>
                  <a:pt x="222" y="8"/>
                  <a:pt x="230" y="21"/>
                </a:cubicBezTo>
                <a:cubicBezTo>
                  <a:pt x="280" y="107"/>
                  <a:pt x="280" y="107"/>
                  <a:pt x="280" y="107"/>
                </a:cubicBezTo>
                <a:cubicBezTo>
                  <a:pt x="287" y="121"/>
                  <a:pt x="287" y="137"/>
                  <a:pt x="280" y="150"/>
                </a:cubicBezTo>
                <a:cubicBezTo>
                  <a:pt x="230" y="236"/>
                  <a:pt x="230" y="236"/>
                  <a:pt x="230" y="236"/>
                </a:cubicBezTo>
                <a:cubicBezTo>
                  <a:pt x="222" y="249"/>
                  <a:pt x="208" y="257"/>
                  <a:pt x="193" y="257"/>
                </a:cubicBezTo>
                <a:cubicBezTo>
                  <a:pt x="94" y="257"/>
                  <a:pt x="94" y="257"/>
                  <a:pt x="94" y="257"/>
                </a:cubicBezTo>
                <a:cubicBezTo>
                  <a:pt x="79" y="257"/>
                  <a:pt x="65" y="249"/>
                  <a:pt x="57" y="236"/>
                </a:cubicBezTo>
                <a:cubicBezTo>
                  <a:pt x="8" y="150"/>
                  <a:pt x="8" y="150"/>
                  <a:pt x="8" y="150"/>
                </a:cubicBezTo>
                <a:cubicBezTo>
                  <a:pt x="0" y="137"/>
                  <a:pt x="0" y="121"/>
                  <a:pt x="8" y="107"/>
                </a:cubicBezTo>
                <a:lnTo>
                  <a:pt x="57" y="21"/>
                </a:lnTo>
                <a:close/>
              </a:path>
            </a:pathLst>
          </a:custGeom>
          <a:solidFill>
            <a:srgbClr val="BBD8E8"/>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8" name="Freeform 149"/>
          <p:cNvSpPr>
            <a:spLocks noEditPoints="1"/>
          </p:cNvSpPr>
          <p:nvPr/>
        </p:nvSpPr>
        <p:spPr bwMode="auto">
          <a:xfrm>
            <a:off x="5194901" y="4794250"/>
            <a:ext cx="311150" cy="393700"/>
          </a:xfrm>
          <a:custGeom>
            <a:avLst/>
            <a:gdLst>
              <a:gd name="T0" fmla="*/ 142 w 196"/>
              <a:gd name="T1" fmla="*/ 42 h 248"/>
              <a:gd name="T2" fmla="*/ 34 w 196"/>
              <a:gd name="T3" fmla="*/ 42 h 248"/>
              <a:gd name="T4" fmla="*/ 34 w 196"/>
              <a:gd name="T5" fmla="*/ 56 h 248"/>
              <a:gd name="T6" fmla="*/ 142 w 196"/>
              <a:gd name="T7" fmla="*/ 56 h 248"/>
              <a:gd name="T8" fmla="*/ 142 w 196"/>
              <a:gd name="T9" fmla="*/ 42 h 248"/>
              <a:gd name="T10" fmla="*/ 176 w 196"/>
              <a:gd name="T11" fmla="*/ 22 h 248"/>
              <a:gd name="T12" fmla="*/ 176 w 196"/>
              <a:gd name="T13" fmla="*/ 0 h 248"/>
              <a:gd name="T14" fmla="*/ 0 w 196"/>
              <a:gd name="T15" fmla="*/ 0 h 248"/>
              <a:gd name="T16" fmla="*/ 0 w 196"/>
              <a:gd name="T17" fmla="*/ 226 h 248"/>
              <a:gd name="T18" fmla="*/ 22 w 196"/>
              <a:gd name="T19" fmla="*/ 226 h 248"/>
              <a:gd name="T20" fmla="*/ 22 w 196"/>
              <a:gd name="T21" fmla="*/ 248 h 248"/>
              <a:gd name="T22" fmla="*/ 196 w 196"/>
              <a:gd name="T23" fmla="*/ 248 h 248"/>
              <a:gd name="T24" fmla="*/ 196 w 196"/>
              <a:gd name="T25" fmla="*/ 22 h 248"/>
              <a:gd name="T26" fmla="*/ 176 w 196"/>
              <a:gd name="T27" fmla="*/ 22 h 248"/>
              <a:gd name="T28" fmla="*/ 12 w 196"/>
              <a:gd name="T29" fmla="*/ 214 h 248"/>
              <a:gd name="T30" fmla="*/ 12 w 196"/>
              <a:gd name="T31" fmla="*/ 12 h 248"/>
              <a:gd name="T32" fmla="*/ 162 w 196"/>
              <a:gd name="T33" fmla="*/ 12 h 248"/>
              <a:gd name="T34" fmla="*/ 162 w 196"/>
              <a:gd name="T35" fmla="*/ 164 h 248"/>
              <a:gd name="T36" fmla="*/ 112 w 196"/>
              <a:gd name="T37" fmla="*/ 164 h 248"/>
              <a:gd name="T38" fmla="*/ 112 w 196"/>
              <a:gd name="T39" fmla="*/ 214 h 248"/>
              <a:gd name="T40" fmla="*/ 12 w 196"/>
              <a:gd name="T41" fmla="*/ 214 h 248"/>
              <a:gd name="T42" fmla="*/ 184 w 196"/>
              <a:gd name="T43" fmla="*/ 236 h 248"/>
              <a:gd name="T44" fmla="*/ 34 w 196"/>
              <a:gd name="T45" fmla="*/ 236 h 248"/>
              <a:gd name="T46" fmla="*/ 34 w 196"/>
              <a:gd name="T47" fmla="*/ 226 h 248"/>
              <a:gd name="T48" fmla="*/ 118 w 196"/>
              <a:gd name="T49" fmla="*/ 226 h 248"/>
              <a:gd name="T50" fmla="*/ 176 w 196"/>
              <a:gd name="T51" fmla="*/ 170 h 248"/>
              <a:gd name="T52" fmla="*/ 176 w 196"/>
              <a:gd name="T53" fmla="*/ 34 h 248"/>
              <a:gd name="T54" fmla="*/ 184 w 196"/>
              <a:gd name="T55" fmla="*/ 34 h 248"/>
              <a:gd name="T56" fmla="*/ 184 w 196"/>
              <a:gd name="T57" fmla="*/ 236 h 248"/>
              <a:gd name="T58" fmla="*/ 142 w 196"/>
              <a:gd name="T59" fmla="*/ 72 h 248"/>
              <a:gd name="T60" fmla="*/ 34 w 196"/>
              <a:gd name="T61" fmla="*/ 72 h 248"/>
              <a:gd name="T62" fmla="*/ 34 w 196"/>
              <a:gd name="T63" fmla="*/ 88 h 248"/>
              <a:gd name="T64" fmla="*/ 142 w 196"/>
              <a:gd name="T65" fmla="*/ 88 h 248"/>
              <a:gd name="T66" fmla="*/ 142 w 196"/>
              <a:gd name="T67" fmla="*/ 72 h 248"/>
              <a:gd name="T68" fmla="*/ 142 w 196"/>
              <a:gd name="T69" fmla="*/ 102 h 248"/>
              <a:gd name="T70" fmla="*/ 34 w 196"/>
              <a:gd name="T71" fmla="*/ 102 h 248"/>
              <a:gd name="T72" fmla="*/ 34 w 196"/>
              <a:gd name="T73" fmla="*/ 118 h 248"/>
              <a:gd name="T74" fmla="*/ 142 w 196"/>
              <a:gd name="T75" fmla="*/ 118 h 248"/>
              <a:gd name="T76" fmla="*/ 142 w 196"/>
              <a:gd name="T77" fmla="*/ 102 h 248"/>
              <a:gd name="T78" fmla="*/ 34 w 196"/>
              <a:gd name="T79" fmla="*/ 148 h 248"/>
              <a:gd name="T80" fmla="*/ 88 w 196"/>
              <a:gd name="T81" fmla="*/ 148 h 248"/>
              <a:gd name="T82" fmla="*/ 88 w 196"/>
              <a:gd name="T83" fmla="*/ 132 h 248"/>
              <a:gd name="T84" fmla="*/ 34 w 196"/>
              <a:gd name="T85" fmla="*/ 132 h 248"/>
              <a:gd name="T86" fmla="*/ 34 w 196"/>
              <a:gd name="T87" fmla="*/ 1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2" y="42"/>
                </a:moveTo>
                <a:lnTo>
                  <a:pt x="34" y="42"/>
                </a:lnTo>
                <a:lnTo>
                  <a:pt x="34" y="56"/>
                </a:lnTo>
                <a:lnTo>
                  <a:pt x="142" y="56"/>
                </a:lnTo>
                <a:lnTo>
                  <a:pt x="142" y="42"/>
                </a:lnTo>
                <a:close/>
                <a:moveTo>
                  <a:pt x="176" y="22"/>
                </a:moveTo>
                <a:lnTo>
                  <a:pt x="176" y="0"/>
                </a:lnTo>
                <a:lnTo>
                  <a:pt x="0" y="0"/>
                </a:lnTo>
                <a:lnTo>
                  <a:pt x="0" y="226"/>
                </a:lnTo>
                <a:lnTo>
                  <a:pt x="22" y="226"/>
                </a:lnTo>
                <a:lnTo>
                  <a:pt x="22" y="248"/>
                </a:lnTo>
                <a:lnTo>
                  <a:pt x="196" y="248"/>
                </a:lnTo>
                <a:lnTo>
                  <a:pt x="196" y="22"/>
                </a:lnTo>
                <a:lnTo>
                  <a:pt x="176" y="22"/>
                </a:lnTo>
                <a:close/>
                <a:moveTo>
                  <a:pt x="12" y="214"/>
                </a:moveTo>
                <a:lnTo>
                  <a:pt x="12" y="12"/>
                </a:lnTo>
                <a:lnTo>
                  <a:pt x="162" y="12"/>
                </a:lnTo>
                <a:lnTo>
                  <a:pt x="162" y="164"/>
                </a:lnTo>
                <a:lnTo>
                  <a:pt x="112" y="164"/>
                </a:lnTo>
                <a:lnTo>
                  <a:pt x="112" y="214"/>
                </a:lnTo>
                <a:lnTo>
                  <a:pt x="12" y="214"/>
                </a:lnTo>
                <a:close/>
                <a:moveTo>
                  <a:pt x="184" y="236"/>
                </a:moveTo>
                <a:lnTo>
                  <a:pt x="34" y="236"/>
                </a:lnTo>
                <a:lnTo>
                  <a:pt x="34" y="226"/>
                </a:lnTo>
                <a:lnTo>
                  <a:pt x="118" y="226"/>
                </a:lnTo>
                <a:lnTo>
                  <a:pt x="176" y="170"/>
                </a:lnTo>
                <a:lnTo>
                  <a:pt x="176" y="34"/>
                </a:lnTo>
                <a:lnTo>
                  <a:pt x="184" y="34"/>
                </a:lnTo>
                <a:lnTo>
                  <a:pt x="184" y="236"/>
                </a:lnTo>
                <a:close/>
                <a:moveTo>
                  <a:pt x="142" y="72"/>
                </a:moveTo>
                <a:lnTo>
                  <a:pt x="34" y="72"/>
                </a:lnTo>
                <a:lnTo>
                  <a:pt x="34" y="88"/>
                </a:lnTo>
                <a:lnTo>
                  <a:pt x="142" y="88"/>
                </a:lnTo>
                <a:lnTo>
                  <a:pt x="142" y="72"/>
                </a:lnTo>
                <a:close/>
                <a:moveTo>
                  <a:pt x="142" y="102"/>
                </a:moveTo>
                <a:lnTo>
                  <a:pt x="34" y="102"/>
                </a:lnTo>
                <a:lnTo>
                  <a:pt x="34" y="118"/>
                </a:lnTo>
                <a:lnTo>
                  <a:pt x="142" y="118"/>
                </a:lnTo>
                <a:lnTo>
                  <a:pt x="142" y="102"/>
                </a:lnTo>
                <a:close/>
                <a:moveTo>
                  <a:pt x="34" y="148"/>
                </a:moveTo>
                <a:lnTo>
                  <a:pt x="88" y="148"/>
                </a:lnTo>
                <a:lnTo>
                  <a:pt x="88" y="132"/>
                </a:lnTo>
                <a:lnTo>
                  <a:pt x="34" y="132"/>
                </a:lnTo>
                <a:lnTo>
                  <a:pt x="34" y="14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9" name="Freeform 141"/>
          <p:cNvSpPr/>
          <p:nvPr/>
        </p:nvSpPr>
        <p:spPr bwMode="auto">
          <a:xfrm>
            <a:off x="4074126" y="3267075"/>
            <a:ext cx="1787525" cy="1044575"/>
          </a:xfrm>
          <a:custGeom>
            <a:avLst/>
            <a:gdLst>
              <a:gd name="T0" fmla="*/ 263 w 563"/>
              <a:gd name="T1" fmla="*/ 0 h 329"/>
              <a:gd name="T2" fmla="*/ 291 w 563"/>
              <a:gd name="T3" fmla="*/ 8 h 329"/>
              <a:gd name="T4" fmla="*/ 563 w 563"/>
              <a:gd name="T5" fmla="*/ 164 h 329"/>
              <a:gd name="T6" fmla="*/ 291 w 563"/>
              <a:gd name="T7" fmla="*/ 321 h 329"/>
              <a:gd name="T8" fmla="*/ 263 w 563"/>
              <a:gd name="T9" fmla="*/ 329 h 329"/>
              <a:gd name="T10" fmla="*/ 121 w 563"/>
              <a:gd name="T11" fmla="*/ 329 h 329"/>
              <a:gd name="T12" fmla="*/ 72 w 563"/>
              <a:gd name="T13" fmla="*/ 300 h 329"/>
              <a:gd name="T14" fmla="*/ 10 w 563"/>
              <a:gd name="T15" fmla="*/ 193 h 329"/>
              <a:gd name="T16" fmla="*/ 10 w 563"/>
              <a:gd name="T17" fmla="*/ 136 h 329"/>
              <a:gd name="T18" fmla="*/ 72 w 563"/>
              <a:gd name="T19" fmla="*/ 28 h 329"/>
              <a:gd name="T20" fmla="*/ 121 w 563"/>
              <a:gd name="T21" fmla="*/ 0 h 329"/>
              <a:gd name="T22" fmla="*/ 263 w 563"/>
              <a:gd name="T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329">
                <a:moveTo>
                  <a:pt x="263" y="0"/>
                </a:moveTo>
                <a:cubicBezTo>
                  <a:pt x="273" y="0"/>
                  <a:pt x="283" y="3"/>
                  <a:pt x="291" y="8"/>
                </a:cubicBezTo>
                <a:cubicBezTo>
                  <a:pt x="563" y="164"/>
                  <a:pt x="563" y="164"/>
                  <a:pt x="563" y="164"/>
                </a:cubicBezTo>
                <a:cubicBezTo>
                  <a:pt x="291" y="321"/>
                  <a:pt x="291" y="321"/>
                  <a:pt x="291" y="321"/>
                </a:cubicBezTo>
                <a:cubicBezTo>
                  <a:pt x="283" y="326"/>
                  <a:pt x="273" y="329"/>
                  <a:pt x="263" y="329"/>
                </a:cubicBezTo>
                <a:cubicBezTo>
                  <a:pt x="121" y="329"/>
                  <a:pt x="121" y="329"/>
                  <a:pt x="121" y="329"/>
                </a:cubicBezTo>
                <a:cubicBezTo>
                  <a:pt x="101" y="329"/>
                  <a:pt x="82" y="318"/>
                  <a:pt x="72" y="300"/>
                </a:cubicBezTo>
                <a:cubicBezTo>
                  <a:pt x="10" y="193"/>
                  <a:pt x="10" y="193"/>
                  <a:pt x="10" y="193"/>
                </a:cubicBezTo>
                <a:cubicBezTo>
                  <a:pt x="0" y="175"/>
                  <a:pt x="0" y="154"/>
                  <a:pt x="10" y="136"/>
                </a:cubicBezTo>
                <a:cubicBezTo>
                  <a:pt x="72" y="28"/>
                  <a:pt x="72" y="28"/>
                  <a:pt x="72" y="28"/>
                </a:cubicBezTo>
                <a:cubicBezTo>
                  <a:pt x="82" y="11"/>
                  <a:pt x="101" y="0"/>
                  <a:pt x="121" y="0"/>
                </a:cubicBezTo>
                <a:lnTo>
                  <a:pt x="263" y="0"/>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0" name="Freeform 150"/>
          <p:cNvSpPr/>
          <p:nvPr/>
        </p:nvSpPr>
        <p:spPr bwMode="auto">
          <a:xfrm>
            <a:off x="4201126" y="3381375"/>
            <a:ext cx="911225" cy="815975"/>
          </a:xfrm>
          <a:custGeom>
            <a:avLst/>
            <a:gdLst>
              <a:gd name="T0" fmla="*/ 193 w 287"/>
              <a:gd name="T1" fmla="*/ 0 h 257"/>
              <a:gd name="T2" fmla="*/ 230 w 287"/>
              <a:gd name="T3" fmla="*/ 21 h 257"/>
              <a:gd name="T4" fmla="*/ 279 w 287"/>
              <a:gd name="T5" fmla="*/ 107 h 257"/>
              <a:gd name="T6" fmla="*/ 279 w 287"/>
              <a:gd name="T7" fmla="*/ 150 h 257"/>
              <a:gd name="T8" fmla="*/ 230 w 287"/>
              <a:gd name="T9" fmla="*/ 236 h 257"/>
              <a:gd name="T10" fmla="*/ 193 w 287"/>
              <a:gd name="T11" fmla="*/ 257 h 257"/>
              <a:gd name="T12" fmla="*/ 94 w 287"/>
              <a:gd name="T13" fmla="*/ 257 h 257"/>
              <a:gd name="T14" fmla="*/ 57 w 287"/>
              <a:gd name="T15" fmla="*/ 236 h 257"/>
              <a:gd name="T16" fmla="*/ 7 w 287"/>
              <a:gd name="T17" fmla="*/ 150 h 257"/>
              <a:gd name="T18" fmla="*/ 7 w 287"/>
              <a:gd name="T19" fmla="*/ 107 h 257"/>
              <a:gd name="T20" fmla="*/ 57 w 287"/>
              <a:gd name="T21" fmla="*/ 21 h 257"/>
              <a:gd name="T22" fmla="*/ 94 w 287"/>
              <a:gd name="T23" fmla="*/ 0 h 257"/>
              <a:gd name="T24" fmla="*/ 193 w 287"/>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193" y="0"/>
                </a:moveTo>
                <a:cubicBezTo>
                  <a:pt x="208" y="0"/>
                  <a:pt x="222" y="8"/>
                  <a:pt x="230" y="21"/>
                </a:cubicBezTo>
                <a:cubicBezTo>
                  <a:pt x="279" y="107"/>
                  <a:pt x="279" y="107"/>
                  <a:pt x="279" y="107"/>
                </a:cubicBezTo>
                <a:cubicBezTo>
                  <a:pt x="287" y="120"/>
                  <a:pt x="287" y="136"/>
                  <a:pt x="279" y="150"/>
                </a:cubicBezTo>
                <a:cubicBezTo>
                  <a:pt x="230" y="236"/>
                  <a:pt x="230" y="236"/>
                  <a:pt x="230" y="236"/>
                </a:cubicBezTo>
                <a:cubicBezTo>
                  <a:pt x="222" y="249"/>
                  <a:pt x="208" y="257"/>
                  <a:pt x="193" y="257"/>
                </a:cubicBezTo>
                <a:cubicBezTo>
                  <a:pt x="94" y="257"/>
                  <a:pt x="94" y="257"/>
                  <a:pt x="94" y="257"/>
                </a:cubicBezTo>
                <a:cubicBezTo>
                  <a:pt x="78" y="257"/>
                  <a:pt x="64" y="249"/>
                  <a:pt x="57" y="236"/>
                </a:cubicBezTo>
                <a:cubicBezTo>
                  <a:pt x="7" y="150"/>
                  <a:pt x="7" y="150"/>
                  <a:pt x="7" y="150"/>
                </a:cubicBezTo>
                <a:cubicBezTo>
                  <a:pt x="0" y="136"/>
                  <a:pt x="0" y="120"/>
                  <a:pt x="7" y="107"/>
                </a:cubicBezTo>
                <a:cubicBezTo>
                  <a:pt x="57" y="21"/>
                  <a:pt x="57" y="21"/>
                  <a:pt x="57" y="21"/>
                </a:cubicBezTo>
                <a:cubicBezTo>
                  <a:pt x="64" y="8"/>
                  <a:pt x="78" y="0"/>
                  <a:pt x="94" y="0"/>
                </a:cubicBezTo>
                <a:lnTo>
                  <a:pt x="193" y="0"/>
                </a:lnTo>
                <a:close/>
              </a:path>
            </a:pathLst>
          </a:custGeom>
          <a:solidFill>
            <a:srgbClr val="BBD8E8"/>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1" name="Freeform 151"/>
          <p:cNvSpPr>
            <a:spLocks noEditPoints="1"/>
          </p:cNvSpPr>
          <p:nvPr/>
        </p:nvSpPr>
        <p:spPr bwMode="auto">
          <a:xfrm>
            <a:off x="4420201" y="3594100"/>
            <a:ext cx="460375" cy="390525"/>
          </a:xfrm>
          <a:custGeom>
            <a:avLst/>
            <a:gdLst>
              <a:gd name="T0" fmla="*/ 52 w 145"/>
              <a:gd name="T1" fmla="*/ 80 h 123"/>
              <a:gd name="T2" fmla="*/ 52 w 145"/>
              <a:gd name="T3" fmla="*/ 123 h 123"/>
              <a:gd name="T4" fmla="*/ 84 w 145"/>
              <a:gd name="T5" fmla="*/ 123 h 123"/>
              <a:gd name="T6" fmla="*/ 84 w 145"/>
              <a:gd name="T7" fmla="*/ 84 h 123"/>
              <a:gd name="T8" fmla="*/ 70 w 145"/>
              <a:gd name="T9" fmla="*/ 98 h 123"/>
              <a:gd name="T10" fmla="*/ 52 w 145"/>
              <a:gd name="T11" fmla="*/ 80 h 123"/>
              <a:gd name="T12" fmla="*/ 6 w 145"/>
              <a:gd name="T13" fmla="*/ 118 h 123"/>
              <a:gd name="T14" fmla="*/ 12 w 145"/>
              <a:gd name="T15" fmla="*/ 123 h 123"/>
              <a:gd name="T16" fmla="*/ 39 w 145"/>
              <a:gd name="T17" fmla="*/ 123 h 123"/>
              <a:gd name="T18" fmla="*/ 39 w 145"/>
              <a:gd name="T19" fmla="*/ 67 h 123"/>
              <a:gd name="T20" fmla="*/ 6 w 145"/>
              <a:gd name="T21" fmla="*/ 99 h 123"/>
              <a:gd name="T22" fmla="*/ 6 w 145"/>
              <a:gd name="T23" fmla="*/ 118 h 123"/>
              <a:gd name="T24" fmla="*/ 116 w 145"/>
              <a:gd name="T25" fmla="*/ 2 h 123"/>
              <a:gd name="T26" fmla="*/ 111 w 145"/>
              <a:gd name="T27" fmla="*/ 9 h 123"/>
              <a:gd name="T28" fmla="*/ 117 w 145"/>
              <a:gd name="T29" fmla="*/ 14 h 123"/>
              <a:gd name="T30" fmla="*/ 124 w 145"/>
              <a:gd name="T31" fmla="*/ 13 h 123"/>
              <a:gd name="T32" fmla="*/ 70 w 145"/>
              <a:gd name="T33" fmla="*/ 67 h 123"/>
              <a:gd name="T34" fmla="*/ 39 w 145"/>
              <a:gd name="T35" fmla="*/ 35 h 123"/>
              <a:gd name="T36" fmla="*/ 2 w 145"/>
              <a:gd name="T37" fmla="*/ 72 h 123"/>
              <a:gd name="T38" fmla="*/ 2 w 145"/>
              <a:gd name="T39" fmla="*/ 80 h 123"/>
              <a:gd name="T40" fmla="*/ 10 w 145"/>
              <a:gd name="T41" fmla="*/ 80 h 123"/>
              <a:gd name="T42" fmla="*/ 39 w 145"/>
              <a:gd name="T43" fmla="*/ 52 h 123"/>
              <a:gd name="T44" fmla="*/ 70 w 145"/>
              <a:gd name="T45" fmla="*/ 83 h 123"/>
              <a:gd name="T46" fmla="*/ 132 w 145"/>
              <a:gd name="T47" fmla="*/ 21 h 123"/>
              <a:gd name="T48" fmla="*/ 131 w 145"/>
              <a:gd name="T49" fmla="*/ 28 h 123"/>
              <a:gd name="T50" fmla="*/ 137 w 145"/>
              <a:gd name="T51" fmla="*/ 34 h 123"/>
              <a:gd name="T52" fmla="*/ 137 w 145"/>
              <a:gd name="T53" fmla="*/ 34 h 123"/>
              <a:gd name="T54" fmla="*/ 143 w 145"/>
              <a:gd name="T55" fmla="*/ 29 h 123"/>
              <a:gd name="T56" fmla="*/ 145 w 145"/>
              <a:gd name="T57" fmla="*/ 0 h 123"/>
              <a:gd name="T58" fmla="*/ 116 w 145"/>
              <a:gd name="T59" fmla="*/ 2 h 123"/>
              <a:gd name="T60" fmla="*/ 97 w 145"/>
              <a:gd name="T61" fmla="*/ 71 h 123"/>
              <a:gd name="T62" fmla="*/ 97 w 145"/>
              <a:gd name="T63" fmla="*/ 123 h 123"/>
              <a:gd name="T64" fmla="*/ 124 w 145"/>
              <a:gd name="T65" fmla="*/ 123 h 123"/>
              <a:gd name="T66" fmla="*/ 129 w 145"/>
              <a:gd name="T67" fmla="*/ 118 h 123"/>
              <a:gd name="T68" fmla="*/ 129 w 145"/>
              <a:gd name="T69" fmla="*/ 39 h 123"/>
              <a:gd name="T70" fmla="*/ 101 w 145"/>
              <a:gd name="T71" fmla="*/ 67 h 123"/>
              <a:gd name="T72" fmla="*/ 97 w 145"/>
              <a:gd name="T73"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23">
                <a:moveTo>
                  <a:pt x="52" y="80"/>
                </a:moveTo>
                <a:cubicBezTo>
                  <a:pt x="52" y="123"/>
                  <a:pt x="52" y="123"/>
                  <a:pt x="52" y="123"/>
                </a:cubicBezTo>
                <a:cubicBezTo>
                  <a:pt x="84" y="123"/>
                  <a:pt x="84" y="123"/>
                  <a:pt x="84" y="123"/>
                </a:cubicBezTo>
                <a:cubicBezTo>
                  <a:pt x="84" y="84"/>
                  <a:pt x="84" y="84"/>
                  <a:pt x="84" y="84"/>
                </a:cubicBezTo>
                <a:cubicBezTo>
                  <a:pt x="70" y="98"/>
                  <a:pt x="70" y="98"/>
                  <a:pt x="70" y="98"/>
                </a:cubicBezTo>
                <a:lnTo>
                  <a:pt x="52" y="80"/>
                </a:lnTo>
                <a:close/>
                <a:moveTo>
                  <a:pt x="6" y="118"/>
                </a:moveTo>
                <a:cubicBezTo>
                  <a:pt x="6" y="121"/>
                  <a:pt x="9" y="123"/>
                  <a:pt x="12" y="123"/>
                </a:cubicBezTo>
                <a:cubicBezTo>
                  <a:pt x="39" y="123"/>
                  <a:pt x="39" y="123"/>
                  <a:pt x="39" y="123"/>
                </a:cubicBezTo>
                <a:cubicBezTo>
                  <a:pt x="39" y="67"/>
                  <a:pt x="39" y="67"/>
                  <a:pt x="39" y="67"/>
                </a:cubicBezTo>
                <a:cubicBezTo>
                  <a:pt x="6" y="99"/>
                  <a:pt x="6" y="99"/>
                  <a:pt x="6" y="99"/>
                </a:cubicBezTo>
                <a:lnTo>
                  <a:pt x="6" y="118"/>
                </a:lnTo>
                <a:close/>
                <a:moveTo>
                  <a:pt x="116" y="2"/>
                </a:moveTo>
                <a:cubicBezTo>
                  <a:pt x="113" y="3"/>
                  <a:pt x="111" y="5"/>
                  <a:pt x="111" y="9"/>
                </a:cubicBezTo>
                <a:cubicBezTo>
                  <a:pt x="111" y="12"/>
                  <a:pt x="114" y="14"/>
                  <a:pt x="117" y="14"/>
                </a:cubicBezTo>
                <a:cubicBezTo>
                  <a:pt x="124" y="13"/>
                  <a:pt x="124" y="13"/>
                  <a:pt x="124" y="13"/>
                </a:cubicBezTo>
                <a:cubicBezTo>
                  <a:pt x="70" y="67"/>
                  <a:pt x="70" y="67"/>
                  <a:pt x="70" y="67"/>
                </a:cubicBezTo>
                <a:cubicBezTo>
                  <a:pt x="39" y="35"/>
                  <a:pt x="39" y="35"/>
                  <a:pt x="39" y="35"/>
                </a:cubicBezTo>
                <a:cubicBezTo>
                  <a:pt x="2" y="72"/>
                  <a:pt x="2" y="72"/>
                  <a:pt x="2" y="72"/>
                </a:cubicBezTo>
                <a:cubicBezTo>
                  <a:pt x="0" y="74"/>
                  <a:pt x="0" y="78"/>
                  <a:pt x="2" y="80"/>
                </a:cubicBezTo>
                <a:cubicBezTo>
                  <a:pt x="4" y="82"/>
                  <a:pt x="8" y="82"/>
                  <a:pt x="10" y="80"/>
                </a:cubicBezTo>
                <a:cubicBezTo>
                  <a:pt x="39" y="52"/>
                  <a:pt x="39" y="52"/>
                  <a:pt x="39" y="52"/>
                </a:cubicBezTo>
                <a:cubicBezTo>
                  <a:pt x="70" y="83"/>
                  <a:pt x="70" y="83"/>
                  <a:pt x="70" y="83"/>
                </a:cubicBezTo>
                <a:cubicBezTo>
                  <a:pt x="132" y="21"/>
                  <a:pt x="132" y="21"/>
                  <a:pt x="132" y="21"/>
                </a:cubicBezTo>
                <a:cubicBezTo>
                  <a:pt x="131" y="28"/>
                  <a:pt x="131" y="28"/>
                  <a:pt x="131" y="28"/>
                </a:cubicBezTo>
                <a:cubicBezTo>
                  <a:pt x="131" y="31"/>
                  <a:pt x="133" y="34"/>
                  <a:pt x="137" y="34"/>
                </a:cubicBezTo>
                <a:cubicBezTo>
                  <a:pt x="137" y="34"/>
                  <a:pt x="137" y="34"/>
                  <a:pt x="137" y="34"/>
                </a:cubicBezTo>
                <a:cubicBezTo>
                  <a:pt x="140" y="34"/>
                  <a:pt x="143" y="32"/>
                  <a:pt x="143" y="29"/>
                </a:cubicBezTo>
                <a:cubicBezTo>
                  <a:pt x="145" y="0"/>
                  <a:pt x="145" y="0"/>
                  <a:pt x="145" y="0"/>
                </a:cubicBezTo>
                <a:lnTo>
                  <a:pt x="116" y="2"/>
                </a:lnTo>
                <a:close/>
                <a:moveTo>
                  <a:pt x="97" y="71"/>
                </a:moveTo>
                <a:cubicBezTo>
                  <a:pt x="97" y="123"/>
                  <a:pt x="97" y="123"/>
                  <a:pt x="97" y="123"/>
                </a:cubicBezTo>
                <a:cubicBezTo>
                  <a:pt x="124" y="123"/>
                  <a:pt x="124" y="123"/>
                  <a:pt x="124" y="123"/>
                </a:cubicBezTo>
                <a:cubicBezTo>
                  <a:pt x="127" y="123"/>
                  <a:pt x="129" y="121"/>
                  <a:pt x="129" y="118"/>
                </a:cubicBezTo>
                <a:cubicBezTo>
                  <a:pt x="129" y="39"/>
                  <a:pt x="129" y="39"/>
                  <a:pt x="129" y="39"/>
                </a:cubicBezTo>
                <a:cubicBezTo>
                  <a:pt x="101" y="67"/>
                  <a:pt x="101" y="67"/>
                  <a:pt x="101" y="67"/>
                </a:cubicBezTo>
                <a:lnTo>
                  <a:pt x="97" y="71"/>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2" name="Freeform 140"/>
          <p:cNvSpPr/>
          <p:nvPr/>
        </p:nvSpPr>
        <p:spPr bwMode="auto">
          <a:xfrm>
            <a:off x="4766276" y="2066925"/>
            <a:ext cx="1187450" cy="1565275"/>
          </a:xfrm>
          <a:custGeom>
            <a:avLst/>
            <a:gdLst>
              <a:gd name="T0" fmla="*/ 366 w 374"/>
              <a:gd name="T1" fmla="*/ 151 h 493"/>
              <a:gd name="T2" fmla="*/ 374 w 374"/>
              <a:gd name="T3" fmla="*/ 179 h 493"/>
              <a:gd name="T4" fmla="*/ 374 w 374"/>
              <a:gd name="T5" fmla="*/ 493 h 493"/>
              <a:gd name="T6" fmla="*/ 102 w 374"/>
              <a:gd name="T7" fmla="*/ 336 h 493"/>
              <a:gd name="T8" fmla="*/ 81 w 374"/>
              <a:gd name="T9" fmla="*/ 315 h 493"/>
              <a:gd name="T10" fmla="*/ 10 w 374"/>
              <a:gd name="T11" fmla="*/ 193 h 493"/>
              <a:gd name="T12" fmla="*/ 10 w 374"/>
              <a:gd name="T13" fmla="*/ 136 h 493"/>
              <a:gd name="T14" fmla="*/ 72 w 374"/>
              <a:gd name="T15" fmla="*/ 28 h 493"/>
              <a:gd name="T16" fmla="*/ 121 w 374"/>
              <a:gd name="T17" fmla="*/ 0 h 493"/>
              <a:gd name="T18" fmla="*/ 246 w 374"/>
              <a:gd name="T19" fmla="*/ 0 h 493"/>
              <a:gd name="T20" fmla="*/ 295 w 374"/>
              <a:gd name="T21" fmla="*/ 28 h 493"/>
              <a:gd name="T22" fmla="*/ 366 w 374"/>
              <a:gd name="T23" fmla="*/ 15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3">
                <a:moveTo>
                  <a:pt x="366" y="151"/>
                </a:moveTo>
                <a:cubicBezTo>
                  <a:pt x="371" y="160"/>
                  <a:pt x="374" y="169"/>
                  <a:pt x="374" y="179"/>
                </a:cubicBezTo>
                <a:cubicBezTo>
                  <a:pt x="374" y="493"/>
                  <a:pt x="374" y="493"/>
                  <a:pt x="374" y="493"/>
                </a:cubicBezTo>
                <a:cubicBezTo>
                  <a:pt x="102" y="336"/>
                  <a:pt x="102" y="336"/>
                  <a:pt x="102" y="336"/>
                </a:cubicBezTo>
                <a:cubicBezTo>
                  <a:pt x="93" y="331"/>
                  <a:pt x="86" y="324"/>
                  <a:pt x="81" y="315"/>
                </a:cubicBezTo>
                <a:cubicBezTo>
                  <a:pt x="10" y="193"/>
                  <a:pt x="10" y="193"/>
                  <a:pt x="10" y="193"/>
                </a:cubicBezTo>
                <a:cubicBezTo>
                  <a:pt x="0" y="175"/>
                  <a:pt x="0" y="153"/>
                  <a:pt x="10" y="136"/>
                </a:cubicBezTo>
                <a:cubicBezTo>
                  <a:pt x="72" y="28"/>
                  <a:pt x="72" y="28"/>
                  <a:pt x="72" y="28"/>
                </a:cubicBezTo>
                <a:cubicBezTo>
                  <a:pt x="82" y="11"/>
                  <a:pt x="101" y="0"/>
                  <a:pt x="121" y="0"/>
                </a:cubicBezTo>
                <a:cubicBezTo>
                  <a:pt x="246" y="0"/>
                  <a:pt x="246" y="0"/>
                  <a:pt x="246" y="0"/>
                </a:cubicBezTo>
                <a:cubicBezTo>
                  <a:pt x="266" y="0"/>
                  <a:pt x="285" y="11"/>
                  <a:pt x="295" y="28"/>
                </a:cubicBezTo>
                <a:lnTo>
                  <a:pt x="366" y="151"/>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3" name="Freeform 152"/>
          <p:cNvSpPr/>
          <p:nvPr/>
        </p:nvSpPr>
        <p:spPr bwMode="auto">
          <a:xfrm>
            <a:off x="4893276" y="2181225"/>
            <a:ext cx="911225" cy="815975"/>
          </a:xfrm>
          <a:custGeom>
            <a:avLst/>
            <a:gdLst>
              <a:gd name="T0" fmla="*/ 280 w 287"/>
              <a:gd name="T1" fmla="*/ 107 h 257"/>
              <a:gd name="T2" fmla="*/ 280 w 287"/>
              <a:gd name="T3" fmla="*/ 149 h 257"/>
              <a:gd name="T4" fmla="*/ 230 w 287"/>
              <a:gd name="T5" fmla="*/ 235 h 257"/>
              <a:gd name="T6" fmla="*/ 193 w 287"/>
              <a:gd name="T7" fmla="*/ 257 h 257"/>
              <a:gd name="T8" fmla="*/ 94 w 287"/>
              <a:gd name="T9" fmla="*/ 257 h 257"/>
              <a:gd name="T10" fmla="*/ 57 w 287"/>
              <a:gd name="T11" fmla="*/ 235 h 257"/>
              <a:gd name="T12" fmla="*/ 8 w 287"/>
              <a:gd name="T13" fmla="*/ 149 h 257"/>
              <a:gd name="T14" fmla="*/ 8 w 287"/>
              <a:gd name="T15" fmla="*/ 107 h 257"/>
              <a:gd name="T16" fmla="*/ 57 w 287"/>
              <a:gd name="T17" fmla="*/ 21 h 257"/>
              <a:gd name="T18" fmla="*/ 94 w 287"/>
              <a:gd name="T19" fmla="*/ 0 h 257"/>
              <a:gd name="T20" fmla="*/ 193 w 287"/>
              <a:gd name="T21" fmla="*/ 0 h 257"/>
              <a:gd name="T22" fmla="*/ 230 w 287"/>
              <a:gd name="T23" fmla="*/ 21 h 257"/>
              <a:gd name="T24" fmla="*/ 280 w 287"/>
              <a:gd name="T25" fmla="*/ 10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280" y="107"/>
                </a:moveTo>
                <a:cubicBezTo>
                  <a:pt x="287" y="120"/>
                  <a:pt x="287" y="136"/>
                  <a:pt x="280" y="149"/>
                </a:cubicBezTo>
                <a:cubicBezTo>
                  <a:pt x="230" y="235"/>
                  <a:pt x="230" y="235"/>
                  <a:pt x="230" y="235"/>
                </a:cubicBezTo>
                <a:cubicBezTo>
                  <a:pt x="222" y="249"/>
                  <a:pt x="208" y="257"/>
                  <a:pt x="193" y="257"/>
                </a:cubicBezTo>
                <a:cubicBezTo>
                  <a:pt x="94" y="257"/>
                  <a:pt x="94" y="257"/>
                  <a:pt x="94" y="257"/>
                </a:cubicBezTo>
                <a:cubicBezTo>
                  <a:pt x="79" y="257"/>
                  <a:pt x="65" y="249"/>
                  <a:pt x="57" y="235"/>
                </a:cubicBezTo>
                <a:cubicBezTo>
                  <a:pt x="8" y="149"/>
                  <a:pt x="8" y="149"/>
                  <a:pt x="8" y="149"/>
                </a:cubicBezTo>
                <a:cubicBezTo>
                  <a:pt x="0" y="136"/>
                  <a:pt x="0" y="120"/>
                  <a:pt x="8" y="107"/>
                </a:cubicBezTo>
                <a:cubicBezTo>
                  <a:pt x="57" y="21"/>
                  <a:pt x="57" y="21"/>
                  <a:pt x="57" y="21"/>
                </a:cubicBezTo>
                <a:cubicBezTo>
                  <a:pt x="65" y="8"/>
                  <a:pt x="79" y="0"/>
                  <a:pt x="94" y="0"/>
                </a:cubicBezTo>
                <a:cubicBezTo>
                  <a:pt x="193" y="0"/>
                  <a:pt x="193" y="0"/>
                  <a:pt x="193" y="0"/>
                </a:cubicBezTo>
                <a:cubicBezTo>
                  <a:pt x="208" y="0"/>
                  <a:pt x="222" y="8"/>
                  <a:pt x="230" y="21"/>
                </a:cubicBezTo>
                <a:lnTo>
                  <a:pt x="280" y="107"/>
                </a:lnTo>
                <a:close/>
              </a:path>
            </a:pathLst>
          </a:custGeom>
          <a:solidFill>
            <a:srgbClr val="BBD8E8"/>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4" name="Freeform 153"/>
          <p:cNvSpPr>
            <a:spLocks noEditPoints="1"/>
          </p:cNvSpPr>
          <p:nvPr/>
        </p:nvSpPr>
        <p:spPr bwMode="auto">
          <a:xfrm>
            <a:off x="5194901" y="2371725"/>
            <a:ext cx="301625" cy="434975"/>
          </a:xfrm>
          <a:custGeom>
            <a:avLst/>
            <a:gdLst>
              <a:gd name="T0" fmla="*/ 26 w 95"/>
              <a:gd name="T1" fmla="*/ 105 h 137"/>
              <a:gd name="T2" fmla="*/ 27 w 95"/>
              <a:gd name="T3" fmla="*/ 112 h 137"/>
              <a:gd name="T4" fmla="*/ 47 w 95"/>
              <a:gd name="T5" fmla="*/ 116 h 137"/>
              <a:gd name="T6" fmla="*/ 68 w 95"/>
              <a:gd name="T7" fmla="*/ 112 h 137"/>
              <a:gd name="T8" fmla="*/ 69 w 95"/>
              <a:gd name="T9" fmla="*/ 105 h 137"/>
              <a:gd name="T10" fmla="*/ 47 w 95"/>
              <a:gd name="T11" fmla="*/ 109 h 137"/>
              <a:gd name="T12" fmla="*/ 26 w 95"/>
              <a:gd name="T13" fmla="*/ 105 h 137"/>
              <a:gd name="T14" fmla="*/ 28 w 95"/>
              <a:gd name="T15" fmla="*/ 118 h 137"/>
              <a:gd name="T16" fmla="*/ 29 w 95"/>
              <a:gd name="T17" fmla="*/ 126 h 137"/>
              <a:gd name="T18" fmla="*/ 35 w 95"/>
              <a:gd name="T19" fmla="*/ 129 h 137"/>
              <a:gd name="T20" fmla="*/ 36 w 95"/>
              <a:gd name="T21" fmla="*/ 133 h 137"/>
              <a:gd name="T22" fmla="*/ 47 w 95"/>
              <a:gd name="T23" fmla="*/ 137 h 137"/>
              <a:gd name="T24" fmla="*/ 59 w 95"/>
              <a:gd name="T25" fmla="*/ 133 h 137"/>
              <a:gd name="T26" fmla="*/ 60 w 95"/>
              <a:gd name="T27" fmla="*/ 129 h 137"/>
              <a:gd name="T28" fmla="*/ 66 w 95"/>
              <a:gd name="T29" fmla="*/ 126 h 137"/>
              <a:gd name="T30" fmla="*/ 67 w 95"/>
              <a:gd name="T31" fmla="*/ 118 h 137"/>
              <a:gd name="T32" fmla="*/ 47 w 95"/>
              <a:gd name="T33" fmla="*/ 122 h 137"/>
              <a:gd name="T34" fmla="*/ 28 w 95"/>
              <a:gd name="T35" fmla="*/ 118 h 137"/>
              <a:gd name="T36" fmla="*/ 47 w 95"/>
              <a:gd name="T37" fmla="*/ 19 h 137"/>
              <a:gd name="T38" fmla="*/ 50 w 95"/>
              <a:gd name="T39" fmla="*/ 17 h 137"/>
              <a:gd name="T40" fmla="*/ 47 w 95"/>
              <a:gd name="T41" fmla="*/ 14 h 137"/>
              <a:gd name="T42" fmla="*/ 15 w 95"/>
              <a:gd name="T43" fmla="*/ 47 h 137"/>
              <a:gd name="T44" fmla="*/ 17 w 95"/>
              <a:gd name="T45" fmla="*/ 49 h 137"/>
              <a:gd name="T46" fmla="*/ 20 w 95"/>
              <a:gd name="T47" fmla="*/ 47 h 137"/>
              <a:gd name="T48" fmla="*/ 47 w 95"/>
              <a:gd name="T49" fmla="*/ 19 h 137"/>
              <a:gd name="T50" fmla="*/ 58 w 95"/>
              <a:gd name="T51" fmla="*/ 64 h 137"/>
              <a:gd name="T52" fmla="*/ 47 w 95"/>
              <a:gd name="T53" fmla="*/ 45 h 137"/>
              <a:gd name="T54" fmla="*/ 37 w 95"/>
              <a:gd name="T55" fmla="*/ 64 h 137"/>
              <a:gd name="T56" fmla="*/ 33 w 95"/>
              <a:gd name="T57" fmla="*/ 55 h 137"/>
              <a:gd name="T58" fmla="*/ 26 w 95"/>
              <a:gd name="T59" fmla="*/ 58 h 137"/>
              <a:gd name="T60" fmla="*/ 36 w 95"/>
              <a:gd name="T61" fmla="*/ 80 h 137"/>
              <a:gd name="T62" fmla="*/ 47 w 95"/>
              <a:gd name="T63" fmla="*/ 60 h 137"/>
              <a:gd name="T64" fmla="*/ 58 w 95"/>
              <a:gd name="T65" fmla="*/ 80 h 137"/>
              <a:gd name="T66" fmla="*/ 69 w 95"/>
              <a:gd name="T67" fmla="*/ 58 h 137"/>
              <a:gd name="T68" fmla="*/ 62 w 95"/>
              <a:gd name="T69" fmla="*/ 55 h 137"/>
              <a:gd name="T70" fmla="*/ 58 w 95"/>
              <a:gd name="T71" fmla="*/ 64 h 137"/>
              <a:gd name="T72" fmla="*/ 47 w 95"/>
              <a:gd name="T73" fmla="*/ 0 h 137"/>
              <a:gd name="T74" fmla="*/ 0 w 95"/>
              <a:gd name="T75" fmla="*/ 47 h 137"/>
              <a:gd name="T76" fmla="*/ 23 w 95"/>
              <a:gd name="T77" fmla="*/ 87 h 137"/>
              <a:gd name="T78" fmla="*/ 25 w 95"/>
              <a:gd name="T79" fmla="*/ 99 h 137"/>
              <a:gd name="T80" fmla="*/ 47 w 95"/>
              <a:gd name="T81" fmla="*/ 103 h 137"/>
              <a:gd name="T82" fmla="*/ 70 w 95"/>
              <a:gd name="T83" fmla="*/ 99 h 137"/>
              <a:gd name="T84" fmla="*/ 72 w 95"/>
              <a:gd name="T85" fmla="*/ 87 h 137"/>
              <a:gd name="T86" fmla="*/ 95 w 95"/>
              <a:gd name="T87" fmla="*/ 47 h 137"/>
              <a:gd name="T88" fmla="*/ 47 w 95"/>
              <a:gd name="T89" fmla="*/ 0 h 137"/>
              <a:gd name="T90" fmla="*/ 65 w 95"/>
              <a:gd name="T91" fmla="*/ 81 h 137"/>
              <a:gd name="T92" fmla="*/ 64 w 95"/>
              <a:gd name="T93" fmla="*/ 93 h 137"/>
              <a:gd name="T94" fmla="*/ 47 w 95"/>
              <a:gd name="T95" fmla="*/ 95 h 137"/>
              <a:gd name="T96" fmla="*/ 31 w 95"/>
              <a:gd name="T97" fmla="*/ 93 h 137"/>
              <a:gd name="T98" fmla="*/ 30 w 95"/>
              <a:gd name="T99" fmla="*/ 81 h 137"/>
              <a:gd name="T100" fmla="*/ 9 w 95"/>
              <a:gd name="T101" fmla="*/ 47 h 137"/>
              <a:gd name="T102" fmla="*/ 47 w 95"/>
              <a:gd name="T103" fmla="*/ 8 h 137"/>
              <a:gd name="T104" fmla="*/ 86 w 95"/>
              <a:gd name="T105" fmla="*/ 47 h 137"/>
              <a:gd name="T106" fmla="*/ 65 w 95"/>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37">
                <a:moveTo>
                  <a:pt x="26" y="105"/>
                </a:moveTo>
                <a:cubicBezTo>
                  <a:pt x="27" y="112"/>
                  <a:pt x="27" y="112"/>
                  <a:pt x="27" y="112"/>
                </a:cubicBezTo>
                <a:cubicBezTo>
                  <a:pt x="33" y="115"/>
                  <a:pt x="40" y="116"/>
                  <a:pt x="47" y="116"/>
                </a:cubicBezTo>
                <a:cubicBezTo>
                  <a:pt x="55" y="116"/>
                  <a:pt x="62" y="115"/>
                  <a:pt x="68" y="112"/>
                </a:cubicBezTo>
                <a:cubicBezTo>
                  <a:pt x="69" y="105"/>
                  <a:pt x="69" y="105"/>
                  <a:pt x="69" y="105"/>
                </a:cubicBezTo>
                <a:cubicBezTo>
                  <a:pt x="63" y="108"/>
                  <a:pt x="55" y="109"/>
                  <a:pt x="47" y="109"/>
                </a:cubicBezTo>
                <a:cubicBezTo>
                  <a:pt x="40" y="109"/>
                  <a:pt x="32" y="108"/>
                  <a:pt x="26" y="105"/>
                </a:cubicBezTo>
                <a:close/>
                <a:moveTo>
                  <a:pt x="28" y="118"/>
                </a:moveTo>
                <a:cubicBezTo>
                  <a:pt x="29" y="126"/>
                  <a:pt x="29" y="126"/>
                  <a:pt x="29" y="126"/>
                </a:cubicBezTo>
                <a:cubicBezTo>
                  <a:pt x="29" y="126"/>
                  <a:pt x="30" y="128"/>
                  <a:pt x="35" y="129"/>
                </a:cubicBezTo>
                <a:cubicBezTo>
                  <a:pt x="36" y="133"/>
                  <a:pt x="36" y="133"/>
                  <a:pt x="36" y="133"/>
                </a:cubicBezTo>
                <a:cubicBezTo>
                  <a:pt x="36" y="133"/>
                  <a:pt x="38" y="137"/>
                  <a:pt x="47" y="137"/>
                </a:cubicBezTo>
                <a:cubicBezTo>
                  <a:pt x="57" y="137"/>
                  <a:pt x="59" y="133"/>
                  <a:pt x="59" y="133"/>
                </a:cubicBezTo>
                <a:cubicBezTo>
                  <a:pt x="60" y="129"/>
                  <a:pt x="60" y="129"/>
                  <a:pt x="60" y="129"/>
                </a:cubicBezTo>
                <a:cubicBezTo>
                  <a:pt x="65" y="128"/>
                  <a:pt x="66" y="126"/>
                  <a:pt x="66" y="126"/>
                </a:cubicBezTo>
                <a:cubicBezTo>
                  <a:pt x="67" y="118"/>
                  <a:pt x="67" y="118"/>
                  <a:pt x="67" y="118"/>
                </a:cubicBezTo>
                <a:cubicBezTo>
                  <a:pt x="61" y="120"/>
                  <a:pt x="55" y="122"/>
                  <a:pt x="47" y="122"/>
                </a:cubicBezTo>
                <a:cubicBezTo>
                  <a:pt x="40" y="122"/>
                  <a:pt x="34" y="120"/>
                  <a:pt x="28" y="118"/>
                </a:cubicBezTo>
                <a:close/>
                <a:moveTo>
                  <a:pt x="47" y="19"/>
                </a:moveTo>
                <a:cubicBezTo>
                  <a:pt x="49" y="19"/>
                  <a:pt x="50" y="18"/>
                  <a:pt x="50" y="17"/>
                </a:cubicBezTo>
                <a:cubicBezTo>
                  <a:pt x="50" y="15"/>
                  <a:pt x="49" y="14"/>
                  <a:pt x="47" y="14"/>
                </a:cubicBezTo>
                <a:cubicBezTo>
                  <a:pt x="29" y="14"/>
                  <a:pt x="15" y="29"/>
                  <a:pt x="15" y="47"/>
                </a:cubicBezTo>
                <a:cubicBezTo>
                  <a:pt x="15" y="48"/>
                  <a:pt x="16" y="49"/>
                  <a:pt x="17" y="49"/>
                </a:cubicBezTo>
                <a:cubicBezTo>
                  <a:pt x="19" y="49"/>
                  <a:pt x="20" y="48"/>
                  <a:pt x="20" y="47"/>
                </a:cubicBezTo>
                <a:cubicBezTo>
                  <a:pt x="20" y="31"/>
                  <a:pt x="32" y="19"/>
                  <a:pt x="47" y="19"/>
                </a:cubicBezTo>
                <a:close/>
                <a:moveTo>
                  <a:pt x="58" y="64"/>
                </a:moveTo>
                <a:cubicBezTo>
                  <a:pt x="47" y="45"/>
                  <a:pt x="47" y="45"/>
                  <a:pt x="47" y="45"/>
                </a:cubicBezTo>
                <a:cubicBezTo>
                  <a:pt x="37" y="64"/>
                  <a:pt x="37" y="64"/>
                  <a:pt x="37" y="64"/>
                </a:cubicBezTo>
                <a:cubicBezTo>
                  <a:pt x="33" y="55"/>
                  <a:pt x="33" y="55"/>
                  <a:pt x="33"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5" y="99"/>
                  <a:pt x="25" y="99"/>
                  <a:pt x="25" y="99"/>
                </a:cubicBezTo>
                <a:cubicBezTo>
                  <a:pt x="31" y="102"/>
                  <a:pt x="39" y="103"/>
                  <a:pt x="47" y="103"/>
                </a:cubicBezTo>
                <a:cubicBezTo>
                  <a:pt x="56" y="103"/>
                  <a:pt x="64" y="102"/>
                  <a:pt x="70" y="99"/>
                </a:cubicBezTo>
                <a:cubicBezTo>
                  <a:pt x="72" y="87"/>
                  <a:pt x="72" y="87"/>
                  <a:pt x="72" y="87"/>
                </a:cubicBezTo>
                <a:cubicBezTo>
                  <a:pt x="85" y="79"/>
                  <a:pt x="95" y="64"/>
                  <a:pt x="95" y="47"/>
                </a:cubicBezTo>
                <a:cubicBezTo>
                  <a:pt x="95" y="21"/>
                  <a:pt x="73" y="0"/>
                  <a:pt x="47" y="0"/>
                </a:cubicBezTo>
                <a:close/>
                <a:moveTo>
                  <a:pt x="65" y="81"/>
                </a:moveTo>
                <a:cubicBezTo>
                  <a:pt x="64" y="93"/>
                  <a:pt x="64" y="93"/>
                  <a:pt x="64" y="93"/>
                </a:cubicBezTo>
                <a:cubicBezTo>
                  <a:pt x="64" y="93"/>
                  <a:pt x="59" y="95"/>
                  <a:pt x="47" y="95"/>
                </a:cubicBezTo>
                <a:cubicBezTo>
                  <a:pt x="36" y="95"/>
                  <a:pt x="31" y="93"/>
                  <a:pt x="31" y="93"/>
                </a:cubicBezTo>
                <a:cubicBezTo>
                  <a:pt x="30" y="81"/>
                  <a:pt x="30" y="81"/>
                  <a:pt x="30" y="81"/>
                </a:cubicBezTo>
                <a:cubicBezTo>
                  <a:pt x="17" y="75"/>
                  <a:pt x="9" y="62"/>
                  <a:pt x="9" y="47"/>
                </a:cubicBezTo>
                <a:cubicBezTo>
                  <a:pt x="9" y="25"/>
                  <a:pt x="26" y="8"/>
                  <a:pt x="47" y="8"/>
                </a:cubicBezTo>
                <a:cubicBezTo>
                  <a:pt x="69" y="8"/>
                  <a:pt x="86" y="25"/>
                  <a:pt x="86" y="47"/>
                </a:cubicBezTo>
                <a:cubicBezTo>
                  <a:pt x="86" y="62"/>
                  <a:pt x="78" y="75"/>
                  <a:pt x="65" y="8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5" name="Freeform 145"/>
          <p:cNvSpPr/>
          <p:nvPr/>
        </p:nvSpPr>
        <p:spPr bwMode="auto">
          <a:xfrm>
            <a:off x="6131526" y="2066925"/>
            <a:ext cx="1187450" cy="1565275"/>
          </a:xfrm>
          <a:custGeom>
            <a:avLst/>
            <a:gdLst>
              <a:gd name="T0" fmla="*/ 293 w 374"/>
              <a:gd name="T1" fmla="*/ 315 h 493"/>
              <a:gd name="T2" fmla="*/ 272 w 374"/>
              <a:gd name="T3" fmla="*/ 336 h 493"/>
              <a:gd name="T4" fmla="*/ 0 w 374"/>
              <a:gd name="T5" fmla="*/ 493 h 493"/>
              <a:gd name="T6" fmla="*/ 0 w 374"/>
              <a:gd name="T7" fmla="*/ 179 h 493"/>
              <a:gd name="T8" fmla="*/ 8 w 374"/>
              <a:gd name="T9" fmla="*/ 151 h 493"/>
              <a:gd name="T10" fmla="*/ 79 w 374"/>
              <a:gd name="T11" fmla="*/ 28 h 493"/>
              <a:gd name="T12" fmla="*/ 128 w 374"/>
              <a:gd name="T13" fmla="*/ 0 h 493"/>
              <a:gd name="T14" fmla="*/ 253 w 374"/>
              <a:gd name="T15" fmla="*/ 0 h 493"/>
              <a:gd name="T16" fmla="*/ 302 w 374"/>
              <a:gd name="T17" fmla="*/ 28 h 493"/>
              <a:gd name="T18" fmla="*/ 364 w 374"/>
              <a:gd name="T19" fmla="*/ 136 h 493"/>
              <a:gd name="T20" fmla="*/ 364 w 374"/>
              <a:gd name="T21" fmla="*/ 193 h 493"/>
              <a:gd name="T22" fmla="*/ 293 w 374"/>
              <a:gd name="T23" fmla="*/ 31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3">
                <a:moveTo>
                  <a:pt x="293" y="315"/>
                </a:moveTo>
                <a:cubicBezTo>
                  <a:pt x="288" y="324"/>
                  <a:pt x="281" y="331"/>
                  <a:pt x="272" y="336"/>
                </a:cubicBezTo>
                <a:cubicBezTo>
                  <a:pt x="0" y="493"/>
                  <a:pt x="0" y="493"/>
                  <a:pt x="0" y="493"/>
                </a:cubicBezTo>
                <a:cubicBezTo>
                  <a:pt x="0" y="179"/>
                  <a:pt x="0" y="179"/>
                  <a:pt x="0" y="179"/>
                </a:cubicBezTo>
                <a:cubicBezTo>
                  <a:pt x="0" y="169"/>
                  <a:pt x="3" y="160"/>
                  <a:pt x="8" y="151"/>
                </a:cubicBezTo>
                <a:cubicBezTo>
                  <a:pt x="79" y="28"/>
                  <a:pt x="79" y="28"/>
                  <a:pt x="79" y="28"/>
                </a:cubicBezTo>
                <a:cubicBezTo>
                  <a:pt x="89" y="11"/>
                  <a:pt x="108" y="0"/>
                  <a:pt x="128" y="0"/>
                </a:cubicBezTo>
                <a:cubicBezTo>
                  <a:pt x="253" y="0"/>
                  <a:pt x="253" y="0"/>
                  <a:pt x="253" y="0"/>
                </a:cubicBezTo>
                <a:cubicBezTo>
                  <a:pt x="273" y="0"/>
                  <a:pt x="292" y="11"/>
                  <a:pt x="302" y="28"/>
                </a:cubicBezTo>
                <a:cubicBezTo>
                  <a:pt x="364" y="136"/>
                  <a:pt x="364" y="136"/>
                  <a:pt x="364" y="136"/>
                </a:cubicBezTo>
                <a:cubicBezTo>
                  <a:pt x="374" y="153"/>
                  <a:pt x="374" y="175"/>
                  <a:pt x="364" y="193"/>
                </a:cubicBezTo>
                <a:lnTo>
                  <a:pt x="293" y="315"/>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6" name="Freeform 154"/>
          <p:cNvSpPr/>
          <p:nvPr/>
        </p:nvSpPr>
        <p:spPr bwMode="auto">
          <a:xfrm>
            <a:off x="6280751" y="2181225"/>
            <a:ext cx="911225" cy="815975"/>
          </a:xfrm>
          <a:custGeom>
            <a:avLst/>
            <a:gdLst>
              <a:gd name="T0" fmla="*/ 230 w 287"/>
              <a:gd name="T1" fmla="*/ 235 h 257"/>
              <a:gd name="T2" fmla="*/ 193 w 287"/>
              <a:gd name="T3" fmla="*/ 257 h 257"/>
              <a:gd name="T4" fmla="*/ 94 w 287"/>
              <a:gd name="T5" fmla="*/ 257 h 257"/>
              <a:gd name="T6" fmla="*/ 57 w 287"/>
              <a:gd name="T7" fmla="*/ 235 h 257"/>
              <a:gd name="T8" fmla="*/ 7 w 287"/>
              <a:gd name="T9" fmla="*/ 149 h 257"/>
              <a:gd name="T10" fmla="*/ 7 w 287"/>
              <a:gd name="T11" fmla="*/ 107 h 257"/>
              <a:gd name="T12" fmla="*/ 57 w 287"/>
              <a:gd name="T13" fmla="*/ 21 h 257"/>
              <a:gd name="T14" fmla="*/ 94 w 287"/>
              <a:gd name="T15" fmla="*/ 0 h 257"/>
              <a:gd name="T16" fmla="*/ 193 w 287"/>
              <a:gd name="T17" fmla="*/ 0 h 257"/>
              <a:gd name="T18" fmla="*/ 230 w 287"/>
              <a:gd name="T19" fmla="*/ 21 h 257"/>
              <a:gd name="T20" fmla="*/ 279 w 287"/>
              <a:gd name="T21" fmla="*/ 107 h 257"/>
              <a:gd name="T22" fmla="*/ 279 w 287"/>
              <a:gd name="T23" fmla="*/ 149 h 257"/>
              <a:gd name="T24" fmla="*/ 230 w 287"/>
              <a:gd name="T25"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230" y="235"/>
                </a:moveTo>
                <a:cubicBezTo>
                  <a:pt x="222" y="249"/>
                  <a:pt x="208" y="257"/>
                  <a:pt x="193" y="257"/>
                </a:cubicBezTo>
                <a:cubicBezTo>
                  <a:pt x="94" y="257"/>
                  <a:pt x="94" y="257"/>
                  <a:pt x="94" y="257"/>
                </a:cubicBezTo>
                <a:cubicBezTo>
                  <a:pt x="79" y="257"/>
                  <a:pt x="65" y="249"/>
                  <a:pt x="57" y="235"/>
                </a:cubicBezTo>
                <a:cubicBezTo>
                  <a:pt x="7" y="149"/>
                  <a:pt x="7" y="149"/>
                  <a:pt x="7" y="149"/>
                </a:cubicBezTo>
                <a:cubicBezTo>
                  <a:pt x="0" y="136"/>
                  <a:pt x="0" y="120"/>
                  <a:pt x="7" y="107"/>
                </a:cubicBezTo>
                <a:cubicBezTo>
                  <a:pt x="57" y="21"/>
                  <a:pt x="57" y="21"/>
                  <a:pt x="57" y="21"/>
                </a:cubicBezTo>
                <a:cubicBezTo>
                  <a:pt x="65" y="8"/>
                  <a:pt x="79" y="0"/>
                  <a:pt x="94" y="0"/>
                </a:cubicBezTo>
                <a:cubicBezTo>
                  <a:pt x="193" y="0"/>
                  <a:pt x="193" y="0"/>
                  <a:pt x="193" y="0"/>
                </a:cubicBezTo>
                <a:cubicBezTo>
                  <a:pt x="208" y="0"/>
                  <a:pt x="222" y="8"/>
                  <a:pt x="230" y="21"/>
                </a:cubicBezTo>
                <a:cubicBezTo>
                  <a:pt x="279" y="107"/>
                  <a:pt x="279" y="107"/>
                  <a:pt x="279" y="107"/>
                </a:cubicBezTo>
                <a:cubicBezTo>
                  <a:pt x="287" y="120"/>
                  <a:pt x="287" y="136"/>
                  <a:pt x="279" y="149"/>
                </a:cubicBezTo>
                <a:lnTo>
                  <a:pt x="230" y="235"/>
                </a:lnTo>
                <a:close/>
              </a:path>
            </a:pathLst>
          </a:custGeom>
          <a:solidFill>
            <a:srgbClr val="BBD8E8"/>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7" name="Freeform 155"/>
          <p:cNvSpPr>
            <a:spLocks noEditPoints="1"/>
          </p:cNvSpPr>
          <p:nvPr/>
        </p:nvSpPr>
        <p:spPr bwMode="auto">
          <a:xfrm>
            <a:off x="6541101" y="2371725"/>
            <a:ext cx="396875" cy="441325"/>
          </a:xfrm>
          <a:custGeom>
            <a:avLst/>
            <a:gdLst>
              <a:gd name="T0" fmla="*/ 68 w 125"/>
              <a:gd name="T1" fmla="*/ 77 h 139"/>
              <a:gd name="T2" fmla="*/ 68 w 125"/>
              <a:gd name="T3" fmla="*/ 76 h 139"/>
              <a:gd name="T4" fmla="*/ 68 w 125"/>
              <a:gd name="T5" fmla="*/ 48 h 139"/>
              <a:gd name="T6" fmla="*/ 62 w 125"/>
              <a:gd name="T7" fmla="*/ 43 h 139"/>
              <a:gd name="T8" fmla="*/ 57 w 125"/>
              <a:gd name="T9" fmla="*/ 48 h 139"/>
              <a:gd name="T10" fmla="*/ 57 w 125"/>
              <a:gd name="T11" fmla="*/ 76 h 139"/>
              <a:gd name="T12" fmla="*/ 62 w 125"/>
              <a:gd name="T13" fmla="*/ 82 h 139"/>
              <a:gd name="T14" fmla="*/ 63 w 125"/>
              <a:gd name="T15" fmla="*/ 82 h 139"/>
              <a:gd name="T16" fmla="*/ 88 w 125"/>
              <a:gd name="T17" fmla="*/ 107 h 139"/>
              <a:gd name="T18" fmla="*/ 90 w 125"/>
              <a:gd name="T19" fmla="*/ 108 h 139"/>
              <a:gd name="T20" fmla="*/ 93 w 125"/>
              <a:gd name="T21" fmla="*/ 107 h 139"/>
              <a:gd name="T22" fmla="*/ 93 w 125"/>
              <a:gd name="T23" fmla="*/ 102 h 139"/>
              <a:gd name="T24" fmla="*/ 68 w 125"/>
              <a:gd name="T25" fmla="*/ 77 h 139"/>
              <a:gd name="T26" fmla="*/ 101 w 125"/>
              <a:gd name="T27" fmla="*/ 28 h 139"/>
              <a:gd name="T28" fmla="*/ 105 w 125"/>
              <a:gd name="T29" fmla="*/ 21 h 139"/>
              <a:gd name="T30" fmla="*/ 106 w 125"/>
              <a:gd name="T31" fmla="*/ 22 h 139"/>
              <a:gd name="T32" fmla="*/ 109 w 125"/>
              <a:gd name="T33" fmla="*/ 23 h 139"/>
              <a:gd name="T34" fmla="*/ 111 w 125"/>
              <a:gd name="T35" fmla="*/ 21 h 139"/>
              <a:gd name="T36" fmla="*/ 114 w 125"/>
              <a:gd name="T37" fmla="*/ 16 h 139"/>
              <a:gd name="T38" fmla="*/ 112 w 125"/>
              <a:gd name="T39" fmla="*/ 11 h 139"/>
              <a:gd name="T40" fmla="*/ 95 w 125"/>
              <a:gd name="T41" fmla="*/ 1 h 139"/>
              <a:gd name="T42" fmla="*/ 90 w 125"/>
              <a:gd name="T43" fmla="*/ 2 h 139"/>
              <a:gd name="T44" fmla="*/ 87 w 125"/>
              <a:gd name="T45" fmla="*/ 7 h 139"/>
              <a:gd name="T46" fmla="*/ 87 w 125"/>
              <a:gd name="T47" fmla="*/ 10 h 139"/>
              <a:gd name="T48" fmla="*/ 88 w 125"/>
              <a:gd name="T49" fmla="*/ 12 h 139"/>
              <a:gd name="T50" fmla="*/ 90 w 125"/>
              <a:gd name="T51" fmla="*/ 13 h 139"/>
              <a:gd name="T52" fmla="*/ 86 w 125"/>
              <a:gd name="T53" fmla="*/ 19 h 139"/>
              <a:gd name="T54" fmla="*/ 62 w 125"/>
              <a:gd name="T55" fmla="*/ 14 h 139"/>
              <a:gd name="T56" fmla="*/ 38 w 125"/>
              <a:gd name="T57" fmla="*/ 19 h 139"/>
              <a:gd name="T58" fmla="*/ 35 w 125"/>
              <a:gd name="T59" fmla="*/ 13 h 139"/>
              <a:gd name="T60" fmla="*/ 36 w 125"/>
              <a:gd name="T61" fmla="*/ 12 h 139"/>
              <a:gd name="T62" fmla="*/ 38 w 125"/>
              <a:gd name="T63" fmla="*/ 10 h 139"/>
              <a:gd name="T64" fmla="*/ 37 w 125"/>
              <a:gd name="T65" fmla="*/ 7 h 139"/>
              <a:gd name="T66" fmla="*/ 35 w 125"/>
              <a:gd name="T67" fmla="*/ 2 h 139"/>
              <a:gd name="T68" fmla="*/ 29 w 125"/>
              <a:gd name="T69" fmla="*/ 1 h 139"/>
              <a:gd name="T70" fmla="*/ 12 w 125"/>
              <a:gd name="T71" fmla="*/ 11 h 139"/>
              <a:gd name="T72" fmla="*/ 11 w 125"/>
              <a:gd name="T73" fmla="*/ 16 h 139"/>
              <a:gd name="T74" fmla="*/ 13 w 125"/>
              <a:gd name="T75" fmla="*/ 21 h 139"/>
              <a:gd name="T76" fmla="*/ 16 w 125"/>
              <a:gd name="T77" fmla="*/ 23 h 139"/>
              <a:gd name="T78" fmla="*/ 19 w 125"/>
              <a:gd name="T79" fmla="*/ 22 h 139"/>
              <a:gd name="T80" fmla="*/ 20 w 125"/>
              <a:gd name="T81" fmla="*/ 21 h 139"/>
              <a:gd name="T82" fmla="*/ 23 w 125"/>
              <a:gd name="T83" fmla="*/ 28 h 139"/>
              <a:gd name="T84" fmla="*/ 0 w 125"/>
              <a:gd name="T85" fmla="*/ 76 h 139"/>
              <a:gd name="T86" fmla="*/ 62 w 125"/>
              <a:gd name="T87" fmla="*/ 139 h 139"/>
              <a:gd name="T88" fmla="*/ 125 w 125"/>
              <a:gd name="T89" fmla="*/ 76 h 139"/>
              <a:gd name="T90" fmla="*/ 101 w 125"/>
              <a:gd name="T91" fmla="*/ 28 h 139"/>
              <a:gd name="T92" fmla="*/ 62 w 125"/>
              <a:gd name="T93" fmla="*/ 127 h 139"/>
              <a:gd name="T94" fmla="*/ 12 w 125"/>
              <a:gd name="T95" fmla="*/ 76 h 139"/>
              <a:gd name="T96" fmla="*/ 62 w 125"/>
              <a:gd name="T97" fmla="*/ 26 h 139"/>
              <a:gd name="T98" fmla="*/ 113 w 125"/>
              <a:gd name="T99" fmla="*/ 76 h 139"/>
              <a:gd name="T100" fmla="*/ 62 w 125"/>
              <a:gd name="T101"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68" y="77"/>
                </a:moveTo>
                <a:cubicBezTo>
                  <a:pt x="68" y="77"/>
                  <a:pt x="68" y="77"/>
                  <a:pt x="68" y="76"/>
                </a:cubicBezTo>
                <a:cubicBezTo>
                  <a:pt x="68" y="48"/>
                  <a:pt x="68" y="48"/>
                  <a:pt x="68" y="48"/>
                </a:cubicBezTo>
                <a:cubicBezTo>
                  <a:pt x="68" y="45"/>
                  <a:pt x="65" y="43"/>
                  <a:pt x="62" y="43"/>
                </a:cubicBezTo>
                <a:cubicBezTo>
                  <a:pt x="59" y="43"/>
                  <a:pt x="57" y="45"/>
                  <a:pt x="57" y="48"/>
                </a:cubicBezTo>
                <a:cubicBezTo>
                  <a:pt x="57" y="76"/>
                  <a:pt x="57" y="76"/>
                  <a:pt x="57" y="76"/>
                </a:cubicBezTo>
                <a:cubicBezTo>
                  <a:pt x="57" y="79"/>
                  <a:pt x="59" y="82"/>
                  <a:pt x="62" y="82"/>
                </a:cubicBezTo>
                <a:cubicBezTo>
                  <a:pt x="62" y="82"/>
                  <a:pt x="63" y="82"/>
                  <a:pt x="63" y="82"/>
                </a:cubicBezTo>
                <a:cubicBezTo>
                  <a:pt x="88" y="107"/>
                  <a:pt x="88" y="107"/>
                  <a:pt x="88" y="107"/>
                </a:cubicBezTo>
                <a:cubicBezTo>
                  <a:pt x="89" y="108"/>
                  <a:pt x="89" y="108"/>
                  <a:pt x="90" y="108"/>
                </a:cubicBezTo>
                <a:cubicBezTo>
                  <a:pt x="91" y="108"/>
                  <a:pt x="92" y="108"/>
                  <a:pt x="93" y="107"/>
                </a:cubicBezTo>
                <a:cubicBezTo>
                  <a:pt x="94" y="106"/>
                  <a:pt x="94" y="104"/>
                  <a:pt x="93" y="102"/>
                </a:cubicBezTo>
                <a:lnTo>
                  <a:pt x="68" y="77"/>
                </a:lnTo>
                <a:close/>
                <a:moveTo>
                  <a:pt x="101" y="28"/>
                </a:moveTo>
                <a:cubicBezTo>
                  <a:pt x="105" y="21"/>
                  <a:pt x="105" y="21"/>
                  <a:pt x="105" y="21"/>
                </a:cubicBezTo>
                <a:cubicBezTo>
                  <a:pt x="106" y="22"/>
                  <a:pt x="106" y="22"/>
                  <a:pt x="106" y="22"/>
                </a:cubicBezTo>
                <a:cubicBezTo>
                  <a:pt x="107" y="23"/>
                  <a:pt x="108" y="23"/>
                  <a:pt x="109" y="23"/>
                </a:cubicBezTo>
                <a:cubicBezTo>
                  <a:pt x="110" y="22"/>
                  <a:pt x="111" y="22"/>
                  <a:pt x="111" y="21"/>
                </a:cubicBezTo>
                <a:cubicBezTo>
                  <a:pt x="114" y="16"/>
                  <a:pt x="114" y="16"/>
                  <a:pt x="114" y="16"/>
                </a:cubicBezTo>
                <a:cubicBezTo>
                  <a:pt x="115" y="15"/>
                  <a:pt x="114" y="12"/>
                  <a:pt x="112" y="11"/>
                </a:cubicBezTo>
                <a:cubicBezTo>
                  <a:pt x="95" y="1"/>
                  <a:pt x="95" y="1"/>
                  <a:pt x="95" y="1"/>
                </a:cubicBezTo>
                <a:cubicBezTo>
                  <a:pt x="93" y="0"/>
                  <a:pt x="91" y="0"/>
                  <a:pt x="90" y="2"/>
                </a:cubicBezTo>
                <a:cubicBezTo>
                  <a:pt x="87" y="7"/>
                  <a:pt x="87" y="7"/>
                  <a:pt x="87" y="7"/>
                </a:cubicBezTo>
                <a:cubicBezTo>
                  <a:pt x="87" y="7"/>
                  <a:pt x="86" y="9"/>
                  <a:pt x="87" y="10"/>
                </a:cubicBezTo>
                <a:cubicBezTo>
                  <a:pt x="87" y="11"/>
                  <a:pt x="88" y="11"/>
                  <a:pt x="88" y="12"/>
                </a:cubicBezTo>
                <a:cubicBezTo>
                  <a:pt x="90" y="13"/>
                  <a:pt x="90" y="13"/>
                  <a:pt x="90" y="13"/>
                </a:cubicBezTo>
                <a:cubicBezTo>
                  <a:pt x="86" y="19"/>
                  <a:pt x="86" y="19"/>
                  <a:pt x="86" y="19"/>
                </a:cubicBezTo>
                <a:cubicBezTo>
                  <a:pt x="79" y="16"/>
                  <a:pt x="71" y="14"/>
                  <a:pt x="62" y="14"/>
                </a:cubicBezTo>
                <a:cubicBezTo>
                  <a:pt x="54" y="14"/>
                  <a:pt x="46" y="16"/>
                  <a:pt x="38" y="19"/>
                </a:cubicBezTo>
                <a:cubicBezTo>
                  <a:pt x="35" y="13"/>
                  <a:pt x="35" y="13"/>
                  <a:pt x="35" y="13"/>
                </a:cubicBezTo>
                <a:cubicBezTo>
                  <a:pt x="36" y="12"/>
                  <a:pt x="36" y="12"/>
                  <a:pt x="36" y="12"/>
                </a:cubicBezTo>
                <a:cubicBezTo>
                  <a:pt x="37" y="11"/>
                  <a:pt x="38" y="11"/>
                  <a:pt x="38" y="10"/>
                </a:cubicBezTo>
                <a:cubicBezTo>
                  <a:pt x="38" y="9"/>
                  <a:pt x="38" y="7"/>
                  <a:pt x="37" y="7"/>
                </a:cubicBezTo>
                <a:cubicBezTo>
                  <a:pt x="35" y="2"/>
                  <a:pt x="35" y="2"/>
                  <a:pt x="35" y="2"/>
                </a:cubicBezTo>
                <a:cubicBezTo>
                  <a:pt x="34" y="0"/>
                  <a:pt x="31" y="0"/>
                  <a:pt x="29" y="1"/>
                </a:cubicBezTo>
                <a:cubicBezTo>
                  <a:pt x="12" y="11"/>
                  <a:pt x="12" y="11"/>
                  <a:pt x="12" y="11"/>
                </a:cubicBezTo>
                <a:cubicBezTo>
                  <a:pt x="10" y="12"/>
                  <a:pt x="10" y="15"/>
                  <a:pt x="11" y="16"/>
                </a:cubicBezTo>
                <a:cubicBezTo>
                  <a:pt x="13" y="21"/>
                  <a:pt x="13" y="21"/>
                  <a:pt x="13" y="21"/>
                </a:cubicBezTo>
                <a:cubicBezTo>
                  <a:pt x="14" y="22"/>
                  <a:pt x="15" y="22"/>
                  <a:pt x="16" y="23"/>
                </a:cubicBezTo>
                <a:cubicBezTo>
                  <a:pt x="17" y="23"/>
                  <a:pt x="18" y="23"/>
                  <a:pt x="19" y="22"/>
                </a:cubicBezTo>
                <a:cubicBezTo>
                  <a:pt x="20" y="21"/>
                  <a:pt x="20" y="21"/>
                  <a:pt x="20" y="21"/>
                </a:cubicBezTo>
                <a:cubicBezTo>
                  <a:pt x="23" y="28"/>
                  <a:pt x="23" y="28"/>
                  <a:pt x="23" y="28"/>
                </a:cubicBezTo>
                <a:cubicBezTo>
                  <a:pt x="9" y="39"/>
                  <a:pt x="0" y="57"/>
                  <a:pt x="0" y="76"/>
                </a:cubicBezTo>
                <a:cubicBezTo>
                  <a:pt x="0" y="111"/>
                  <a:pt x="28" y="139"/>
                  <a:pt x="62" y="139"/>
                </a:cubicBezTo>
                <a:cubicBezTo>
                  <a:pt x="97" y="139"/>
                  <a:pt x="125" y="111"/>
                  <a:pt x="125" y="76"/>
                </a:cubicBezTo>
                <a:cubicBezTo>
                  <a:pt x="125" y="57"/>
                  <a:pt x="115" y="39"/>
                  <a:pt x="101" y="28"/>
                </a:cubicBezTo>
                <a:close/>
                <a:moveTo>
                  <a:pt x="62" y="127"/>
                </a:moveTo>
                <a:cubicBezTo>
                  <a:pt x="34" y="127"/>
                  <a:pt x="12" y="104"/>
                  <a:pt x="12" y="76"/>
                </a:cubicBezTo>
                <a:cubicBezTo>
                  <a:pt x="12" y="49"/>
                  <a:pt x="34" y="26"/>
                  <a:pt x="62" y="26"/>
                </a:cubicBezTo>
                <a:cubicBezTo>
                  <a:pt x="90" y="26"/>
                  <a:pt x="113" y="49"/>
                  <a:pt x="113" y="76"/>
                </a:cubicBezTo>
                <a:cubicBezTo>
                  <a:pt x="113" y="104"/>
                  <a:pt x="90" y="127"/>
                  <a:pt x="62" y="127"/>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8" name="Freeform 144"/>
          <p:cNvSpPr/>
          <p:nvPr/>
        </p:nvSpPr>
        <p:spPr bwMode="auto">
          <a:xfrm>
            <a:off x="6223601" y="3267075"/>
            <a:ext cx="1787525" cy="1044575"/>
          </a:xfrm>
          <a:custGeom>
            <a:avLst/>
            <a:gdLst>
              <a:gd name="T0" fmla="*/ 300 w 563"/>
              <a:gd name="T1" fmla="*/ 329 h 329"/>
              <a:gd name="T2" fmla="*/ 272 w 563"/>
              <a:gd name="T3" fmla="*/ 321 h 329"/>
              <a:gd name="T4" fmla="*/ 0 w 563"/>
              <a:gd name="T5" fmla="*/ 164 h 329"/>
              <a:gd name="T6" fmla="*/ 272 w 563"/>
              <a:gd name="T7" fmla="*/ 8 h 329"/>
              <a:gd name="T8" fmla="*/ 300 w 563"/>
              <a:gd name="T9" fmla="*/ 0 h 329"/>
              <a:gd name="T10" fmla="*/ 442 w 563"/>
              <a:gd name="T11" fmla="*/ 0 h 329"/>
              <a:gd name="T12" fmla="*/ 491 w 563"/>
              <a:gd name="T13" fmla="*/ 28 h 329"/>
              <a:gd name="T14" fmla="*/ 553 w 563"/>
              <a:gd name="T15" fmla="*/ 136 h 329"/>
              <a:gd name="T16" fmla="*/ 553 w 563"/>
              <a:gd name="T17" fmla="*/ 193 h 329"/>
              <a:gd name="T18" fmla="*/ 491 w 563"/>
              <a:gd name="T19" fmla="*/ 300 h 329"/>
              <a:gd name="T20" fmla="*/ 442 w 563"/>
              <a:gd name="T21" fmla="*/ 329 h 329"/>
              <a:gd name="T22" fmla="*/ 300 w 563"/>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329">
                <a:moveTo>
                  <a:pt x="300" y="329"/>
                </a:moveTo>
                <a:cubicBezTo>
                  <a:pt x="290" y="329"/>
                  <a:pt x="280" y="326"/>
                  <a:pt x="272" y="321"/>
                </a:cubicBezTo>
                <a:cubicBezTo>
                  <a:pt x="0" y="164"/>
                  <a:pt x="0" y="164"/>
                  <a:pt x="0" y="164"/>
                </a:cubicBezTo>
                <a:cubicBezTo>
                  <a:pt x="272" y="8"/>
                  <a:pt x="272" y="8"/>
                  <a:pt x="272" y="8"/>
                </a:cubicBezTo>
                <a:cubicBezTo>
                  <a:pt x="280" y="3"/>
                  <a:pt x="290" y="0"/>
                  <a:pt x="300" y="0"/>
                </a:cubicBezTo>
                <a:cubicBezTo>
                  <a:pt x="442" y="0"/>
                  <a:pt x="442" y="0"/>
                  <a:pt x="442" y="0"/>
                </a:cubicBezTo>
                <a:cubicBezTo>
                  <a:pt x="462" y="0"/>
                  <a:pt x="481" y="11"/>
                  <a:pt x="491" y="28"/>
                </a:cubicBezTo>
                <a:cubicBezTo>
                  <a:pt x="553" y="136"/>
                  <a:pt x="553" y="136"/>
                  <a:pt x="553" y="136"/>
                </a:cubicBezTo>
                <a:cubicBezTo>
                  <a:pt x="563" y="154"/>
                  <a:pt x="563" y="175"/>
                  <a:pt x="553" y="193"/>
                </a:cubicBezTo>
                <a:cubicBezTo>
                  <a:pt x="491" y="300"/>
                  <a:pt x="491" y="300"/>
                  <a:pt x="491" y="300"/>
                </a:cubicBezTo>
                <a:cubicBezTo>
                  <a:pt x="481" y="318"/>
                  <a:pt x="462" y="329"/>
                  <a:pt x="442" y="329"/>
                </a:cubicBezTo>
                <a:lnTo>
                  <a:pt x="300" y="329"/>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9" name="Freeform 156"/>
          <p:cNvSpPr/>
          <p:nvPr/>
        </p:nvSpPr>
        <p:spPr bwMode="auto">
          <a:xfrm>
            <a:off x="6972901" y="3381375"/>
            <a:ext cx="911225" cy="815975"/>
          </a:xfrm>
          <a:custGeom>
            <a:avLst/>
            <a:gdLst>
              <a:gd name="T0" fmla="*/ 94 w 287"/>
              <a:gd name="T1" fmla="*/ 257 h 257"/>
              <a:gd name="T2" fmla="*/ 57 w 287"/>
              <a:gd name="T3" fmla="*/ 236 h 257"/>
              <a:gd name="T4" fmla="*/ 8 w 287"/>
              <a:gd name="T5" fmla="*/ 150 h 257"/>
              <a:gd name="T6" fmla="*/ 8 w 287"/>
              <a:gd name="T7" fmla="*/ 107 h 257"/>
              <a:gd name="T8" fmla="*/ 57 w 287"/>
              <a:gd name="T9" fmla="*/ 21 h 257"/>
              <a:gd name="T10" fmla="*/ 94 w 287"/>
              <a:gd name="T11" fmla="*/ 0 h 257"/>
              <a:gd name="T12" fmla="*/ 193 w 287"/>
              <a:gd name="T13" fmla="*/ 0 h 257"/>
              <a:gd name="T14" fmla="*/ 230 w 287"/>
              <a:gd name="T15" fmla="*/ 21 h 257"/>
              <a:gd name="T16" fmla="*/ 280 w 287"/>
              <a:gd name="T17" fmla="*/ 107 h 257"/>
              <a:gd name="T18" fmla="*/ 280 w 287"/>
              <a:gd name="T19" fmla="*/ 150 h 257"/>
              <a:gd name="T20" fmla="*/ 230 w 287"/>
              <a:gd name="T21" fmla="*/ 236 h 257"/>
              <a:gd name="T22" fmla="*/ 193 w 287"/>
              <a:gd name="T23" fmla="*/ 257 h 257"/>
              <a:gd name="T24" fmla="*/ 94 w 287"/>
              <a:gd name="T25"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94" y="257"/>
                </a:moveTo>
                <a:cubicBezTo>
                  <a:pt x="79" y="257"/>
                  <a:pt x="65" y="249"/>
                  <a:pt x="57" y="236"/>
                </a:cubicBezTo>
                <a:cubicBezTo>
                  <a:pt x="8" y="150"/>
                  <a:pt x="8" y="150"/>
                  <a:pt x="8" y="150"/>
                </a:cubicBezTo>
                <a:cubicBezTo>
                  <a:pt x="0" y="136"/>
                  <a:pt x="0" y="120"/>
                  <a:pt x="8" y="107"/>
                </a:cubicBezTo>
                <a:cubicBezTo>
                  <a:pt x="57" y="21"/>
                  <a:pt x="57" y="21"/>
                  <a:pt x="57" y="21"/>
                </a:cubicBezTo>
                <a:cubicBezTo>
                  <a:pt x="65" y="8"/>
                  <a:pt x="79" y="0"/>
                  <a:pt x="94" y="0"/>
                </a:cubicBezTo>
                <a:cubicBezTo>
                  <a:pt x="193" y="0"/>
                  <a:pt x="193" y="0"/>
                  <a:pt x="193" y="0"/>
                </a:cubicBezTo>
                <a:cubicBezTo>
                  <a:pt x="209" y="0"/>
                  <a:pt x="223" y="8"/>
                  <a:pt x="230" y="21"/>
                </a:cubicBezTo>
                <a:cubicBezTo>
                  <a:pt x="280" y="107"/>
                  <a:pt x="280" y="107"/>
                  <a:pt x="280" y="107"/>
                </a:cubicBezTo>
                <a:cubicBezTo>
                  <a:pt x="287" y="120"/>
                  <a:pt x="287" y="136"/>
                  <a:pt x="280" y="150"/>
                </a:cubicBezTo>
                <a:cubicBezTo>
                  <a:pt x="230" y="236"/>
                  <a:pt x="230" y="236"/>
                  <a:pt x="230" y="236"/>
                </a:cubicBezTo>
                <a:cubicBezTo>
                  <a:pt x="223" y="249"/>
                  <a:pt x="209" y="257"/>
                  <a:pt x="193" y="257"/>
                </a:cubicBezTo>
                <a:lnTo>
                  <a:pt x="94" y="257"/>
                </a:lnTo>
                <a:close/>
              </a:path>
            </a:pathLst>
          </a:custGeom>
          <a:solidFill>
            <a:srgbClr val="BBD8E8"/>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50" name="Freeform 157"/>
          <p:cNvSpPr>
            <a:spLocks noEditPoints="1"/>
          </p:cNvSpPr>
          <p:nvPr/>
        </p:nvSpPr>
        <p:spPr bwMode="auto">
          <a:xfrm>
            <a:off x="7195151" y="3616325"/>
            <a:ext cx="463550" cy="323850"/>
          </a:xfrm>
          <a:custGeom>
            <a:avLst/>
            <a:gdLst>
              <a:gd name="T0" fmla="*/ 118 w 146"/>
              <a:gd name="T1" fmla="*/ 43 h 102"/>
              <a:gd name="T2" fmla="*/ 59 w 146"/>
              <a:gd name="T3" fmla="*/ 0 h 102"/>
              <a:gd name="T4" fmla="*/ 0 w 146"/>
              <a:gd name="T5" fmla="*/ 43 h 102"/>
              <a:gd name="T6" fmla="*/ 19 w 146"/>
              <a:gd name="T7" fmla="*/ 74 h 102"/>
              <a:gd name="T8" fmla="*/ 0 w 146"/>
              <a:gd name="T9" fmla="*/ 86 h 102"/>
              <a:gd name="T10" fmla="*/ 41 w 146"/>
              <a:gd name="T11" fmla="*/ 84 h 102"/>
              <a:gd name="T12" fmla="*/ 59 w 146"/>
              <a:gd name="T13" fmla="*/ 86 h 102"/>
              <a:gd name="T14" fmla="*/ 118 w 146"/>
              <a:gd name="T15" fmla="*/ 43 h 102"/>
              <a:gd name="T16" fmla="*/ 71 w 146"/>
              <a:gd name="T17" fmla="*/ 61 h 102"/>
              <a:gd name="T18" fmla="*/ 32 w 146"/>
              <a:gd name="T19" fmla="*/ 61 h 102"/>
              <a:gd name="T20" fmla="*/ 32 w 146"/>
              <a:gd name="T21" fmla="*/ 56 h 102"/>
              <a:gd name="T22" fmla="*/ 71 w 146"/>
              <a:gd name="T23" fmla="*/ 56 h 102"/>
              <a:gd name="T24" fmla="*/ 71 w 146"/>
              <a:gd name="T25" fmla="*/ 61 h 102"/>
              <a:gd name="T26" fmla="*/ 86 w 146"/>
              <a:gd name="T27" fmla="*/ 46 h 102"/>
              <a:gd name="T28" fmla="*/ 32 w 146"/>
              <a:gd name="T29" fmla="*/ 46 h 102"/>
              <a:gd name="T30" fmla="*/ 32 w 146"/>
              <a:gd name="T31" fmla="*/ 41 h 102"/>
              <a:gd name="T32" fmla="*/ 86 w 146"/>
              <a:gd name="T33" fmla="*/ 41 h 102"/>
              <a:gd name="T34" fmla="*/ 86 w 146"/>
              <a:gd name="T35" fmla="*/ 46 h 102"/>
              <a:gd name="T36" fmla="*/ 86 w 146"/>
              <a:gd name="T37" fmla="*/ 31 h 102"/>
              <a:gd name="T38" fmla="*/ 32 w 146"/>
              <a:gd name="T39" fmla="*/ 31 h 102"/>
              <a:gd name="T40" fmla="*/ 32 w 146"/>
              <a:gd name="T41" fmla="*/ 26 h 102"/>
              <a:gd name="T42" fmla="*/ 86 w 146"/>
              <a:gd name="T43" fmla="*/ 26 h 102"/>
              <a:gd name="T44" fmla="*/ 86 w 146"/>
              <a:gd name="T45" fmla="*/ 31 h 102"/>
              <a:gd name="T46" fmla="*/ 131 w 146"/>
              <a:gd name="T47" fmla="*/ 87 h 102"/>
              <a:gd name="T48" fmla="*/ 146 w 146"/>
              <a:gd name="T49" fmla="*/ 62 h 102"/>
              <a:gd name="T50" fmla="*/ 122 w 146"/>
              <a:gd name="T51" fmla="*/ 32 h 102"/>
              <a:gd name="T52" fmla="*/ 124 w 146"/>
              <a:gd name="T53" fmla="*/ 43 h 102"/>
              <a:gd name="T54" fmla="*/ 73 w 146"/>
              <a:gd name="T55" fmla="*/ 90 h 102"/>
              <a:gd name="T56" fmla="*/ 99 w 146"/>
              <a:gd name="T57" fmla="*/ 96 h 102"/>
              <a:gd name="T58" fmla="*/ 113 w 146"/>
              <a:gd name="T59" fmla="*/ 94 h 102"/>
              <a:gd name="T60" fmla="*/ 146 w 146"/>
              <a:gd name="T61" fmla="*/ 96 h 102"/>
              <a:gd name="T62" fmla="*/ 131 w 146"/>
              <a:gd name="T63"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18" y="43"/>
                </a:moveTo>
                <a:cubicBezTo>
                  <a:pt x="118" y="19"/>
                  <a:pt x="92" y="0"/>
                  <a:pt x="59" y="0"/>
                </a:cubicBezTo>
                <a:cubicBezTo>
                  <a:pt x="27" y="0"/>
                  <a:pt x="0" y="19"/>
                  <a:pt x="0" y="43"/>
                </a:cubicBezTo>
                <a:cubicBezTo>
                  <a:pt x="0" y="55"/>
                  <a:pt x="7" y="66"/>
                  <a:pt x="19" y="74"/>
                </a:cubicBezTo>
                <a:cubicBezTo>
                  <a:pt x="16" y="79"/>
                  <a:pt x="10" y="85"/>
                  <a:pt x="0" y="86"/>
                </a:cubicBezTo>
                <a:cubicBezTo>
                  <a:pt x="0" y="86"/>
                  <a:pt x="23" y="93"/>
                  <a:pt x="41" y="84"/>
                </a:cubicBezTo>
                <a:cubicBezTo>
                  <a:pt x="47"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moveTo>
                  <a:pt x="131" y="87"/>
                </a:moveTo>
                <a:cubicBezTo>
                  <a:pt x="140" y="81"/>
                  <a:pt x="146" y="72"/>
                  <a:pt x="146" y="62"/>
                </a:cubicBezTo>
                <a:cubicBezTo>
                  <a:pt x="146" y="49"/>
                  <a:pt x="136" y="38"/>
                  <a:pt x="122" y="32"/>
                </a:cubicBezTo>
                <a:cubicBezTo>
                  <a:pt x="123" y="35"/>
                  <a:pt x="124" y="39"/>
                  <a:pt x="124" y="43"/>
                </a:cubicBezTo>
                <a:cubicBezTo>
                  <a:pt x="124" y="66"/>
                  <a:pt x="102" y="86"/>
                  <a:pt x="73" y="90"/>
                </a:cubicBezTo>
                <a:cubicBezTo>
                  <a:pt x="80" y="94"/>
                  <a:pt x="89" y="96"/>
                  <a:pt x="99" y="96"/>
                </a:cubicBezTo>
                <a:cubicBezTo>
                  <a:pt x="104" y="96"/>
                  <a:pt x="109" y="95"/>
                  <a:pt x="113" y="94"/>
                </a:cubicBezTo>
                <a:cubicBezTo>
                  <a:pt x="127" y="102"/>
                  <a:pt x="146" y="96"/>
                  <a:pt x="146" y="96"/>
                </a:cubicBezTo>
                <a:cubicBezTo>
                  <a:pt x="138" y="95"/>
                  <a:pt x="133" y="91"/>
                  <a:pt x="131" y="87"/>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63" name="文本框 62"/>
          <p:cNvSpPr txBox="1"/>
          <p:nvPr/>
        </p:nvSpPr>
        <p:spPr>
          <a:xfrm>
            <a:off x="7964941" y="2224224"/>
            <a:ext cx="177791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7964941" y="1935326"/>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7964941" y="3758577"/>
            <a:ext cx="177791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7964941" y="3469679"/>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7964941" y="5324994"/>
            <a:ext cx="177791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7964941" y="5036096"/>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2261345" y="2224224"/>
            <a:ext cx="1777918"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2858328" y="1935326"/>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2261345" y="3758577"/>
            <a:ext cx="1777918"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2858328" y="3469679"/>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2261345" y="5324994"/>
            <a:ext cx="1777918"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2858328" y="5036096"/>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6" name="矩形 5"/>
          <p:cNvSpPr/>
          <p:nvPr/>
        </p:nvSpPr>
        <p:spPr>
          <a:xfrm>
            <a:off x="188686" y="177800"/>
            <a:ext cx="11814628" cy="65024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80"/>
          <p:cNvSpPr/>
          <p:nvPr/>
        </p:nvSpPr>
        <p:spPr bwMode="auto">
          <a:xfrm>
            <a:off x="630395" y="407405"/>
            <a:ext cx="574292" cy="575454"/>
          </a:xfrm>
          <a:prstGeom prst="ellipse">
            <a:avLst/>
          </a:prstGeom>
          <a:noFill/>
          <a:ln w="57150" cap="flat" cmpd="sng" algn="ctr">
            <a:solidFill>
              <a:schemeClr val="tx1">
                <a:lumMod val="75000"/>
                <a:lumOff val="25000"/>
              </a:schemeClr>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11" name="文本框 10"/>
          <p:cNvSpPr txBox="1"/>
          <p:nvPr/>
        </p:nvSpPr>
        <p:spPr>
          <a:xfrm>
            <a:off x="519802" y="383675"/>
            <a:ext cx="795478" cy="584775"/>
          </a:xfrm>
          <a:prstGeom prst="rect">
            <a:avLst/>
          </a:prstGeom>
          <a:noFill/>
          <a:ln>
            <a:noFill/>
          </a:ln>
        </p:spPr>
        <p:txBody>
          <a:bodyPr wrap="square" rtlCol="0">
            <a:spAutoFit/>
          </a:bodyPr>
          <a:lstStyle/>
          <a:p>
            <a:pPr algn="ctr"/>
            <a:r>
              <a:rPr lang="en-US" altLang="zh-CN" sz="3200" dirty="0" smtClean="0">
                <a:solidFill>
                  <a:schemeClr val="tx1">
                    <a:lumMod val="75000"/>
                    <a:lumOff val="25000"/>
                  </a:schemeClr>
                </a:solidFill>
              </a:rPr>
              <a:t>02</a:t>
            </a:r>
            <a:endParaRPr lang="zh-CN" altLang="en-US" sz="3200" dirty="0">
              <a:solidFill>
                <a:schemeClr val="tx1">
                  <a:lumMod val="75000"/>
                  <a:lumOff val="25000"/>
                </a:schemeClr>
              </a:solidFill>
            </a:endParaRPr>
          </a:p>
        </p:txBody>
      </p:sp>
      <p:sp>
        <p:nvSpPr>
          <p:cNvPr id="12" name="矩形 11"/>
          <p:cNvSpPr/>
          <p:nvPr/>
        </p:nvSpPr>
        <p:spPr>
          <a:xfrm>
            <a:off x="1425873" y="162983"/>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425873" y="667472"/>
            <a:ext cx="5022106" cy="369332"/>
          </a:xfrm>
          <a:prstGeom prst="snip1Rect">
            <a:avLst>
              <a:gd name="adj" fmla="val 0"/>
            </a:avLst>
          </a:prstGeom>
          <a:noFill/>
          <a:ln w="28575">
            <a:noFill/>
          </a:ln>
        </p:spPr>
        <p:txBody>
          <a:bodyPr wrap="square" rtlCol="0">
            <a:spAutoFit/>
          </a:bodyPr>
          <a:lstStyle/>
          <a:p>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4" name="Freeform 334"/>
          <p:cNvSpPr>
            <a:spLocks noEditPoints="1"/>
          </p:cNvSpPr>
          <p:nvPr/>
        </p:nvSpPr>
        <p:spPr bwMode="auto">
          <a:xfrm>
            <a:off x="4503360" y="2319020"/>
            <a:ext cx="3212786" cy="3177469"/>
          </a:xfrm>
          <a:custGeom>
            <a:avLst/>
            <a:gdLst>
              <a:gd name="T0" fmla="*/ 521 w 1042"/>
              <a:gd name="T1" fmla="*/ 1042 h 1042"/>
              <a:gd name="T2" fmla="*/ 521 w 1042"/>
              <a:gd name="T3" fmla="*/ 1042 h 1042"/>
              <a:gd name="T4" fmla="*/ 0 w 1042"/>
              <a:gd name="T5" fmla="*/ 521 h 1042"/>
              <a:gd name="T6" fmla="*/ 152 w 1042"/>
              <a:gd name="T7" fmla="*/ 153 h 1042"/>
              <a:gd name="T8" fmla="*/ 520 w 1042"/>
              <a:gd name="T9" fmla="*/ 0 h 1042"/>
              <a:gd name="T10" fmla="*/ 521 w 1042"/>
              <a:gd name="T11" fmla="*/ 0 h 1042"/>
              <a:gd name="T12" fmla="*/ 1042 w 1042"/>
              <a:gd name="T13" fmla="*/ 521 h 1042"/>
              <a:gd name="T14" fmla="*/ 889 w 1042"/>
              <a:gd name="T15" fmla="*/ 890 h 1042"/>
              <a:gd name="T16" fmla="*/ 521 w 1042"/>
              <a:gd name="T17" fmla="*/ 1042 h 1042"/>
              <a:gd name="T18" fmla="*/ 520 w 1042"/>
              <a:gd name="T19" fmla="*/ 24 h 1042"/>
              <a:gd name="T20" fmla="*/ 169 w 1042"/>
              <a:gd name="T21" fmla="*/ 170 h 1042"/>
              <a:gd name="T22" fmla="*/ 24 w 1042"/>
              <a:gd name="T23" fmla="*/ 521 h 1042"/>
              <a:gd name="T24" fmla="*/ 521 w 1042"/>
              <a:gd name="T25" fmla="*/ 1018 h 1042"/>
              <a:gd name="T26" fmla="*/ 521 w 1042"/>
              <a:gd name="T27" fmla="*/ 1030 h 1042"/>
              <a:gd name="T28" fmla="*/ 521 w 1042"/>
              <a:gd name="T29" fmla="*/ 1018 h 1042"/>
              <a:gd name="T30" fmla="*/ 873 w 1042"/>
              <a:gd name="T31" fmla="*/ 873 h 1042"/>
              <a:gd name="T32" fmla="*/ 1018 w 1042"/>
              <a:gd name="T33" fmla="*/ 521 h 1042"/>
              <a:gd name="T34" fmla="*/ 521 w 1042"/>
              <a:gd name="T35" fmla="*/ 24 h 1042"/>
              <a:gd name="T36" fmla="*/ 520 w 1042"/>
              <a:gd name="T37" fmla="*/ 2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1042">
                <a:moveTo>
                  <a:pt x="521" y="1042"/>
                </a:moveTo>
                <a:cubicBezTo>
                  <a:pt x="521" y="1042"/>
                  <a:pt x="521" y="1042"/>
                  <a:pt x="521" y="1042"/>
                </a:cubicBezTo>
                <a:cubicBezTo>
                  <a:pt x="234" y="1042"/>
                  <a:pt x="0" y="808"/>
                  <a:pt x="0" y="521"/>
                </a:cubicBezTo>
                <a:cubicBezTo>
                  <a:pt x="0" y="382"/>
                  <a:pt x="54" y="251"/>
                  <a:pt x="152" y="153"/>
                </a:cubicBezTo>
                <a:cubicBezTo>
                  <a:pt x="251" y="54"/>
                  <a:pt x="381" y="0"/>
                  <a:pt x="520" y="0"/>
                </a:cubicBezTo>
                <a:cubicBezTo>
                  <a:pt x="521" y="0"/>
                  <a:pt x="521" y="0"/>
                  <a:pt x="521" y="0"/>
                </a:cubicBezTo>
                <a:cubicBezTo>
                  <a:pt x="808" y="0"/>
                  <a:pt x="1042" y="234"/>
                  <a:pt x="1042" y="521"/>
                </a:cubicBezTo>
                <a:cubicBezTo>
                  <a:pt x="1042" y="660"/>
                  <a:pt x="988" y="791"/>
                  <a:pt x="889" y="890"/>
                </a:cubicBezTo>
                <a:cubicBezTo>
                  <a:pt x="791" y="988"/>
                  <a:pt x="660" y="1042"/>
                  <a:pt x="521" y="1042"/>
                </a:cubicBezTo>
                <a:close/>
                <a:moveTo>
                  <a:pt x="520" y="24"/>
                </a:moveTo>
                <a:cubicBezTo>
                  <a:pt x="388" y="24"/>
                  <a:pt x="263" y="76"/>
                  <a:pt x="169" y="170"/>
                </a:cubicBezTo>
                <a:cubicBezTo>
                  <a:pt x="75" y="264"/>
                  <a:pt x="24" y="388"/>
                  <a:pt x="24" y="521"/>
                </a:cubicBezTo>
                <a:cubicBezTo>
                  <a:pt x="24" y="795"/>
                  <a:pt x="247" y="1018"/>
                  <a:pt x="521" y="1018"/>
                </a:cubicBezTo>
                <a:cubicBezTo>
                  <a:pt x="521" y="1030"/>
                  <a:pt x="521" y="1030"/>
                  <a:pt x="521" y="1030"/>
                </a:cubicBezTo>
                <a:cubicBezTo>
                  <a:pt x="521" y="1018"/>
                  <a:pt x="521" y="1018"/>
                  <a:pt x="521" y="1018"/>
                </a:cubicBezTo>
                <a:cubicBezTo>
                  <a:pt x="654" y="1018"/>
                  <a:pt x="779" y="967"/>
                  <a:pt x="873" y="873"/>
                </a:cubicBezTo>
                <a:cubicBezTo>
                  <a:pt x="966" y="779"/>
                  <a:pt x="1018" y="654"/>
                  <a:pt x="1018" y="521"/>
                </a:cubicBezTo>
                <a:cubicBezTo>
                  <a:pt x="1018" y="247"/>
                  <a:pt x="795" y="24"/>
                  <a:pt x="521" y="24"/>
                </a:cubicBezTo>
                <a:lnTo>
                  <a:pt x="520" y="24"/>
                </a:lnTo>
                <a:close/>
              </a:path>
            </a:pathLst>
          </a:custGeom>
          <a:solidFill>
            <a:srgbClr val="86B9D6"/>
          </a:solidFill>
          <a:ln>
            <a:solidFill>
              <a:srgbClr val="86B9D6"/>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5" name="Freeform 335"/>
          <p:cNvSpPr>
            <a:spLocks noEditPoints="1"/>
          </p:cNvSpPr>
          <p:nvPr/>
        </p:nvSpPr>
        <p:spPr bwMode="auto">
          <a:xfrm>
            <a:off x="4728440" y="2541626"/>
            <a:ext cx="2765710" cy="2735307"/>
          </a:xfrm>
          <a:custGeom>
            <a:avLst/>
            <a:gdLst>
              <a:gd name="T0" fmla="*/ 109 w 897"/>
              <a:gd name="T1" fmla="*/ 729 h 897"/>
              <a:gd name="T2" fmla="*/ 147 w 897"/>
              <a:gd name="T3" fmla="*/ 775 h 897"/>
              <a:gd name="T4" fmla="*/ 135 w 897"/>
              <a:gd name="T5" fmla="*/ 764 h 897"/>
              <a:gd name="T6" fmla="*/ 57 w 897"/>
              <a:gd name="T7" fmla="*/ 650 h 897"/>
              <a:gd name="T8" fmla="*/ 41 w 897"/>
              <a:gd name="T9" fmla="*/ 627 h 897"/>
              <a:gd name="T10" fmla="*/ 81 w 897"/>
              <a:gd name="T11" fmla="*/ 691 h 897"/>
              <a:gd name="T12" fmla="*/ 103 w 897"/>
              <a:gd name="T13" fmla="*/ 174 h 897"/>
              <a:gd name="T14" fmla="*/ 245 w 897"/>
              <a:gd name="T15" fmla="*/ 844 h 897"/>
              <a:gd name="T16" fmla="*/ 251 w 897"/>
              <a:gd name="T17" fmla="*/ 49 h 897"/>
              <a:gd name="T18" fmla="*/ 288 w 897"/>
              <a:gd name="T19" fmla="*/ 863 h 897"/>
              <a:gd name="T20" fmla="*/ 255 w 897"/>
              <a:gd name="T21" fmla="*/ 853 h 897"/>
              <a:gd name="T22" fmla="*/ 193 w 897"/>
              <a:gd name="T23" fmla="*/ 88 h 897"/>
              <a:gd name="T24" fmla="*/ 235 w 897"/>
              <a:gd name="T25" fmla="*/ 62 h 897"/>
              <a:gd name="T26" fmla="*/ 202 w 897"/>
              <a:gd name="T27" fmla="*/ 77 h 897"/>
              <a:gd name="T28" fmla="*/ 314 w 897"/>
              <a:gd name="T29" fmla="*/ 876 h 897"/>
              <a:gd name="T30" fmla="*/ 839 w 897"/>
              <a:gd name="T31" fmla="*/ 241 h 897"/>
              <a:gd name="T32" fmla="*/ 56 w 897"/>
              <a:gd name="T33" fmla="*/ 242 h 897"/>
              <a:gd name="T34" fmla="*/ 84 w 897"/>
              <a:gd name="T35" fmla="*/ 199 h 897"/>
              <a:gd name="T36" fmla="*/ 47 w 897"/>
              <a:gd name="T37" fmla="*/ 256 h 897"/>
              <a:gd name="T38" fmla="*/ 893 w 897"/>
              <a:gd name="T39" fmla="*/ 448 h 897"/>
              <a:gd name="T40" fmla="*/ 881 w 897"/>
              <a:gd name="T41" fmla="*/ 345 h 897"/>
              <a:gd name="T42" fmla="*/ 877 w 897"/>
              <a:gd name="T43" fmla="*/ 330 h 897"/>
              <a:gd name="T44" fmla="*/ 4 w 897"/>
              <a:gd name="T45" fmla="*/ 441 h 897"/>
              <a:gd name="T46" fmla="*/ 9 w 897"/>
              <a:gd name="T47" fmla="*/ 520 h 897"/>
              <a:gd name="T48" fmla="*/ 27 w 897"/>
              <a:gd name="T49" fmla="*/ 577 h 897"/>
              <a:gd name="T50" fmla="*/ 9 w 897"/>
              <a:gd name="T51" fmla="*/ 377 h 897"/>
              <a:gd name="T52" fmla="*/ 15 w 897"/>
              <a:gd name="T53" fmla="*/ 346 h 897"/>
              <a:gd name="T54" fmla="*/ 4 w 897"/>
              <a:gd name="T55" fmla="*/ 425 h 897"/>
              <a:gd name="T56" fmla="*/ 5 w 897"/>
              <a:gd name="T57" fmla="*/ 409 h 897"/>
              <a:gd name="T58" fmla="*/ 367 w 897"/>
              <a:gd name="T59" fmla="*/ 7 h 897"/>
              <a:gd name="T60" fmla="*/ 764 w 897"/>
              <a:gd name="T61" fmla="*/ 139 h 897"/>
              <a:gd name="T62" fmla="*/ 769 w 897"/>
              <a:gd name="T63" fmla="*/ 759 h 897"/>
              <a:gd name="T64" fmla="*/ 783 w 897"/>
              <a:gd name="T65" fmla="*/ 156 h 897"/>
              <a:gd name="T66" fmla="*/ 731 w 897"/>
              <a:gd name="T67" fmla="*/ 100 h 897"/>
              <a:gd name="T68" fmla="*/ 799 w 897"/>
              <a:gd name="T69" fmla="*/ 168 h 897"/>
              <a:gd name="T70" fmla="*/ 667 w 897"/>
              <a:gd name="T71" fmla="*/ 830 h 897"/>
              <a:gd name="T72" fmla="*/ 725 w 897"/>
              <a:gd name="T73" fmla="*/ 796 h 897"/>
              <a:gd name="T74" fmla="*/ 873 w 897"/>
              <a:gd name="T75" fmla="*/ 582 h 897"/>
              <a:gd name="T76" fmla="*/ 862 w 897"/>
              <a:gd name="T77" fmla="*/ 612 h 897"/>
              <a:gd name="T78" fmla="*/ 867 w 897"/>
              <a:gd name="T79" fmla="*/ 597 h 897"/>
              <a:gd name="T80" fmla="*/ 889 w 897"/>
              <a:gd name="T81" fmla="*/ 503 h 897"/>
              <a:gd name="T82" fmla="*/ 817 w 897"/>
              <a:gd name="T83" fmla="*/ 696 h 897"/>
              <a:gd name="T84" fmla="*/ 809 w 897"/>
              <a:gd name="T85" fmla="*/ 181 h 897"/>
              <a:gd name="T86" fmla="*/ 830 w 897"/>
              <a:gd name="T87" fmla="*/ 676 h 897"/>
              <a:gd name="T88" fmla="*/ 861 w 897"/>
              <a:gd name="T89" fmla="*/ 624 h 897"/>
              <a:gd name="T90" fmla="*/ 448 w 897"/>
              <a:gd name="T91" fmla="*/ 0 h 897"/>
              <a:gd name="T92" fmla="*/ 655 w 897"/>
              <a:gd name="T93" fmla="*/ 845 h 897"/>
              <a:gd name="T94" fmla="*/ 472 w 897"/>
              <a:gd name="T95" fmla="*/ 896 h 897"/>
              <a:gd name="T96" fmla="*/ 464 w 897"/>
              <a:gd name="T97" fmla="*/ 8 h 897"/>
              <a:gd name="T98" fmla="*/ 352 w 897"/>
              <a:gd name="T99" fmla="*/ 18 h 897"/>
              <a:gd name="T100" fmla="*/ 336 w 897"/>
              <a:gd name="T101" fmla="*/ 22 h 897"/>
              <a:gd name="T102" fmla="*/ 392 w 897"/>
              <a:gd name="T103" fmla="*/ 893 h 897"/>
              <a:gd name="T104" fmla="*/ 424 w 897"/>
              <a:gd name="T105" fmla="*/ 896 h 897"/>
              <a:gd name="T106" fmla="*/ 596 w 897"/>
              <a:gd name="T107" fmla="*/ 863 h 897"/>
              <a:gd name="T108" fmla="*/ 621 w 897"/>
              <a:gd name="T109" fmla="*/ 34 h 897"/>
              <a:gd name="T110" fmla="*/ 650 w 897"/>
              <a:gd name="T111" fmla="*/ 47 h 897"/>
              <a:gd name="T112" fmla="*/ 628 w 897"/>
              <a:gd name="T113" fmla="*/ 859 h 897"/>
              <a:gd name="T114" fmla="*/ 527 w 897"/>
              <a:gd name="T115" fmla="*/ 15 h 897"/>
              <a:gd name="T116" fmla="*/ 511 w 897"/>
              <a:gd name="T117" fmla="*/ 12 h 897"/>
              <a:gd name="T118" fmla="*/ 552 w 897"/>
              <a:gd name="T119" fmla="*/ 88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 h="897">
                <a:moveTo>
                  <a:pt x="123" y="144"/>
                </a:moveTo>
                <a:cubicBezTo>
                  <a:pt x="122" y="143"/>
                  <a:pt x="119" y="143"/>
                  <a:pt x="118" y="144"/>
                </a:cubicBezTo>
                <a:cubicBezTo>
                  <a:pt x="116" y="146"/>
                  <a:pt x="116" y="148"/>
                  <a:pt x="118" y="150"/>
                </a:cubicBezTo>
                <a:cubicBezTo>
                  <a:pt x="119" y="151"/>
                  <a:pt x="120" y="151"/>
                  <a:pt x="121" y="151"/>
                </a:cubicBezTo>
                <a:cubicBezTo>
                  <a:pt x="122" y="151"/>
                  <a:pt x="123" y="151"/>
                  <a:pt x="124" y="150"/>
                </a:cubicBezTo>
                <a:cubicBezTo>
                  <a:pt x="125" y="148"/>
                  <a:pt x="125" y="146"/>
                  <a:pt x="123" y="144"/>
                </a:cubicBezTo>
                <a:close/>
                <a:moveTo>
                  <a:pt x="124" y="753"/>
                </a:moveTo>
                <a:cubicBezTo>
                  <a:pt x="123" y="754"/>
                  <a:pt x="122" y="757"/>
                  <a:pt x="124" y="758"/>
                </a:cubicBezTo>
                <a:cubicBezTo>
                  <a:pt x="125" y="759"/>
                  <a:pt x="126" y="760"/>
                  <a:pt x="127" y="760"/>
                </a:cubicBezTo>
                <a:cubicBezTo>
                  <a:pt x="128" y="760"/>
                  <a:pt x="129" y="759"/>
                  <a:pt x="130" y="758"/>
                </a:cubicBezTo>
                <a:cubicBezTo>
                  <a:pt x="131" y="757"/>
                  <a:pt x="131" y="754"/>
                  <a:pt x="130" y="753"/>
                </a:cubicBezTo>
                <a:cubicBezTo>
                  <a:pt x="128" y="751"/>
                  <a:pt x="126" y="751"/>
                  <a:pt x="124" y="753"/>
                </a:cubicBezTo>
                <a:close/>
                <a:moveTo>
                  <a:pt x="109" y="729"/>
                </a:moveTo>
                <a:cubicBezTo>
                  <a:pt x="107" y="728"/>
                  <a:pt x="105" y="727"/>
                  <a:pt x="103" y="729"/>
                </a:cubicBezTo>
                <a:cubicBezTo>
                  <a:pt x="101" y="730"/>
                  <a:pt x="101" y="733"/>
                  <a:pt x="103" y="734"/>
                </a:cubicBezTo>
                <a:cubicBezTo>
                  <a:pt x="103" y="735"/>
                  <a:pt x="105" y="736"/>
                  <a:pt x="106" y="736"/>
                </a:cubicBezTo>
                <a:cubicBezTo>
                  <a:pt x="107" y="736"/>
                  <a:pt x="108" y="735"/>
                  <a:pt x="108" y="735"/>
                </a:cubicBezTo>
                <a:cubicBezTo>
                  <a:pt x="110" y="733"/>
                  <a:pt x="110" y="731"/>
                  <a:pt x="109" y="729"/>
                </a:cubicBezTo>
                <a:close/>
                <a:moveTo>
                  <a:pt x="113" y="741"/>
                </a:moveTo>
                <a:cubicBezTo>
                  <a:pt x="112" y="742"/>
                  <a:pt x="112" y="745"/>
                  <a:pt x="113" y="747"/>
                </a:cubicBezTo>
                <a:cubicBezTo>
                  <a:pt x="114" y="747"/>
                  <a:pt x="115" y="748"/>
                  <a:pt x="116" y="748"/>
                </a:cubicBezTo>
                <a:cubicBezTo>
                  <a:pt x="117" y="748"/>
                  <a:pt x="118" y="748"/>
                  <a:pt x="119" y="747"/>
                </a:cubicBezTo>
                <a:cubicBezTo>
                  <a:pt x="120" y="745"/>
                  <a:pt x="121" y="743"/>
                  <a:pt x="119" y="741"/>
                </a:cubicBezTo>
                <a:cubicBezTo>
                  <a:pt x="118" y="740"/>
                  <a:pt x="115" y="739"/>
                  <a:pt x="113" y="741"/>
                </a:cubicBezTo>
                <a:close/>
                <a:moveTo>
                  <a:pt x="113" y="162"/>
                </a:moveTo>
                <a:cubicBezTo>
                  <a:pt x="115" y="160"/>
                  <a:pt x="114" y="157"/>
                  <a:pt x="113" y="156"/>
                </a:cubicBezTo>
                <a:cubicBezTo>
                  <a:pt x="111" y="154"/>
                  <a:pt x="109" y="155"/>
                  <a:pt x="107" y="156"/>
                </a:cubicBezTo>
                <a:cubicBezTo>
                  <a:pt x="106" y="158"/>
                  <a:pt x="106" y="161"/>
                  <a:pt x="108" y="162"/>
                </a:cubicBezTo>
                <a:cubicBezTo>
                  <a:pt x="108" y="163"/>
                  <a:pt x="109" y="163"/>
                  <a:pt x="110" y="163"/>
                </a:cubicBezTo>
                <a:cubicBezTo>
                  <a:pt x="111" y="163"/>
                  <a:pt x="112" y="162"/>
                  <a:pt x="113" y="162"/>
                </a:cubicBezTo>
                <a:close/>
                <a:moveTo>
                  <a:pt x="147" y="775"/>
                </a:moveTo>
                <a:cubicBezTo>
                  <a:pt x="145" y="777"/>
                  <a:pt x="145" y="779"/>
                  <a:pt x="147" y="781"/>
                </a:cubicBezTo>
                <a:cubicBezTo>
                  <a:pt x="148" y="782"/>
                  <a:pt x="149" y="782"/>
                  <a:pt x="150" y="782"/>
                </a:cubicBezTo>
                <a:cubicBezTo>
                  <a:pt x="151" y="782"/>
                  <a:pt x="152" y="781"/>
                  <a:pt x="153" y="781"/>
                </a:cubicBezTo>
                <a:cubicBezTo>
                  <a:pt x="154" y="779"/>
                  <a:pt x="154" y="776"/>
                  <a:pt x="152" y="775"/>
                </a:cubicBezTo>
                <a:cubicBezTo>
                  <a:pt x="151" y="773"/>
                  <a:pt x="148" y="774"/>
                  <a:pt x="147" y="775"/>
                </a:cubicBezTo>
                <a:close/>
                <a:moveTo>
                  <a:pt x="135" y="133"/>
                </a:moveTo>
                <a:cubicBezTo>
                  <a:pt x="133" y="131"/>
                  <a:pt x="130" y="131"/>
                  <a:pt x="129" y="133"/>
                </a:cubicBezTo>
                <a:cubicBezTo>
                  <a:pt x="127" y="134"/>
                  <a:pt x="127" y="137"/>
                  <a:pt x="129" y="138"/>
                </a:cubicBezTo>
                <a:cubicBezTo>
                  <a:pt x="130" y="139"/>
                  <a:pt x="131" y="139"/>
                  <a:pt x="132" y="139"/>
                </a:cubicBezTo>
                <a:cubicBezTo>
                  <a:pt x="133" y="139"/>
                  <a:pt x="134" y="139"/>
                  <a:pt x="135" y="138"/>
                </a:cubicBezTo>
                <a:cubicBezTo>
                  <a:pt x="136" y="137"/>
                  <a:pt x="136" y="134"/>
                  <a:pt x="135" y="133"/>
                </a:cubicBezTo>
                <a:close/>
                <a:moveTo>
                  <a:pt x="158" y="111"/>
                </a:moveTo>
                <a:cubicBezTo>
                  <a:pt x="157" y="109"/>
                  <a:pt x="154" y="109"/>
                  <a:pt x="152" y="111"/>
                </a:cubicBezTo>
                <a:cubicBezTo>
                  <a:pt x="151" y="112"/>
                  <a:pt x="151" y="115"/>
                  <a:pt x="152" y="116"/>
                </a:cubicBezTo>
                <a:cubicBezTo>
                  <a:pt x="153" y="117"/>
                  <a:pt x="154" y="118"/>
                  <a:pt x="155" y="118"/>
                </a:cubicBezTo>
                <a:cubicBezTo>
                  <a:pt x="156" y="118"/>
                  <a:pt x="157" y="117"/>
                  <a:pt x="158" y="117"/>
                </a:cubicBezTo>
                <a:cubicBezTo>
                  <a:pt x="159" y="115"/>
                  <a:pt x="159" y="113"/>
                  <a:pt x="158" y="111"/>
                </a:cubicBezTo>
                <a:close/>
                <a:moveTo>
                  <a:pt x="135" y="764"/>
                </a:moveTo>
                <a:cubicBezTo>
                  <a:pt x="134" y="766"/>
                  <a:pt x="134" y="768"/>
                  <a:pt x="135" y="770"/>
                </a:cubicBezTo>
                <a:cubicBezTo>
                  <a:pt x="136" y="771"/>
                  <a:pt x="137" y="771"/>
                  <a:pt x="138" y="771"/>
                </a:cubicBezTo>
                <a:cubicBezTo>
                  <a:pt x="139" y="771"/>
                  <a:pt x="140" y="771"/>
                  <a:pt x="141" y="770"/>
                </a:cubicBezTo>
                <a:cubicBezTo>
                  <a:pt x="143" y="768"/>
                  <a:pt x="143" y="766"/>
                  <a:pt x="141" y="764"/>
                </a:cubicBezTo>
                <a:cubicBezTo>
                  <a:pt x="139" y="763"/>
                  <a:pt x="137" y="763"/>
                  <a:pt x="135" y="764"/>
                </a:cubicBezTo>
                <a:close/>
                <a:moveTo>
                  <a:pt x="146" y="122"/>
                </a:moveTo>
                <a:cubicBezTo>
                  <a:pt x="145" y="120"/>
                  <a:pt x="142" y="120"/>
                  <a:pt x="140" y="121"/>
                </a:cubicBezTo>
                <a:cubicBezTo>
                  <a:pt x="139" y="123"/>
                  <a:pt x="139" y="125"/>
                  <a:pt x="140" y="127"/>
                </a:cubicBezTo>
                <a:cubicBezTo>
                  <a:pt x="141" y="128"/>
                  <a:pt x="142" y="128"/>
                  <a:pt x="143" y="128"/>
                </a:cubicBezTo>
                <a:cubicBezTo>
                  <a:pt x="144" y="128"/>
                  <a:pt x="145" y="128"/>
                  <a:pt x="146" y="127"/>
                </a:cubicBezTo>
                <a:cubicBezTo>
                  <a:pt x="148" y="126"/>
                  <a:pt x="148" y="123"/>
                  <a:pt x="146" y="122"/>
                </a:cubicBezTo>
                <a:close/>
                <a:moveTo>
                  <a:pt x="93" y="716"/>
                </a:moveTo>
                <a:cubicBezTo>
                  <a:pt x="92" y="717"/>
                  <a:pt x="91" y="720"/>
                  <a:pt x="93" y="722"/>
                </a:cubicBezTo>
                <a:cubicBezTo>
                  <a:pt x="93" y="723"/>
                  <a:pt x="95" y="723"/>
                  <a:pt x="96" y="723"/>
                </a:cubicBezTo>
                <a:cubicBezTo>
                  <a:pt x="97" y="723"/>
                  <a:pt x="97" y="723"/>
                  <a:pt x="98" y="722"/>
                </a:cubicBezTo>
                <a:cubicBezTo>
                  <a:pt x="100" y="721"/>
                  <a:pt x="100" y="719"/>
                  <a:pt x="99" y="717"/>
                </a:cubicBezTo>
                <a:cubicBezTo>
                  <a:pt x="98" y="715"/>
                  <a:pt x="95" y="715"/>
                  <a:pt x="93" y="716"/>
                </a:cubicBezTo>
                <a:close/>
                <a:moveTo>
                  <a:pt x="57" y="650"/>
                </a:moveTo>
                <a:cubicBezTo>
                  <a:pt x="56" y="648"/>
                  <a:pt x="53" y="648"/>
                  <a:pt x="51" y="649"/>
                </a:cubicBezTo>
                <a:cubicBezTo>
                  <a:pt x="49" y="650"/>
                  <a:pt x="48" y="652"/>
                  <a:pt x="49" y="654"/>
                </a:cubicBezTo>
                <a:cubicBezTo>
                  <a:pt x="50" y="655"/>
                  <a:pt x="52" y="656"/>
                  <a:pt x="53" y="656"/>
                </a:cubicBezTo>
                <a:cubicBezTo>
                  <a:pt x="54" y="656"/>
                  <a:pt x="54" y="656"/>
                  <a:pt x="55" y="656"/>
                </a:cubicBezTo>
                <a:cubicBezTo>
                  <a:pt x="57" y="655"/>
                  <a:pt x="58" y="652"/>
                  <a:pt x="57" y="650"/>
                </a:cubicBezTo>
                <a:close/>
                <a:moveTo>
                  <a:pt x="59" y="663"/>
                </a:moveTo>
                <a:cubicBezTo>
                  <a:pt x="57" y="664"/>
                  <a:pt x="56" y="666"/>
                  <a:pt x="57" y="668"/>
                </a:cubicBezTo>
                <a:cubicBezTo>
                  <a:pt x="58" y="669"/>
                  <a:pt x="59" y="670"/>
                  <a:pt x="61" y="670"/>
                </a:cubicBezTo>
                <a:cubicBezTo>
                  <a:pt x="61" y="670"/>
                  <a:pt x="62" y="670"/>
                  <a:pt x="63" y="670"/>
                </a:cubicBezTo>
                <a:cubicBezTo>
                  <a:pt x="64" y="669"/>
                  <a:pt x="65" y="666"/>
                  <a:pt x="64" y="664"/>
                </a:cubicBezTo>
                <a:cubicBezTo>
                  <a:pt x="63" y="662"/>
                  <a:pt x="61" y="662"/>
                  <a:pt x="59" y="663"/>
                </a:cubicBezTo>
                <a:close/>
                <a:moveTo>
                  <a:pt x="50" y="636"/>
                </a:moveTo>
                <a:cubicBezTo>
                  <a:pt x="49" y="634"/>
                  <a:pt x="46" y="633"/>
                  <a:pt x="44" y="634"/>
                </a:cubicBezTo>
                <a:cubicBezTo>
                  <a:pt x="42" y="635"/>
                  <a:pt x="41" y="638"/>
                  <a:pt x="42" y="640"/>
                </a:cubicBezTo>
                <a:cubicBezTo>
                  <a:pt x="42" y="640"/>
                  <a:pt x="42" y="640"/>
                  <a:pt x="42" y="640"/>
                </a:cubicBezTo>
                <a:cubicBezTo>
                  <a:pt x="43" y="641"/>
                  <a:pt x="44" y="642"/>
                  <a:pt x="46" y="642"/>
                </a:cubicBezTo>
                <a:cubicBezTo>
                  <a:pt x="47" y="642"/>
                  <a:pt x="47" y="642"/>
                  <a:pt x="48" y="642"/>
                </a:cubicBezTo>
                <a:cubicBezTo>
                  <a:pt x="50" y="641"/>
                  <a:pt x="51" y="638"/>
                  <a:pt x="50" y="636"/>
                </a:cubicBezTo>
                <a:close/>
                <a:moveTo>
                  <a:pt x="43" y="622"/>
                </a:moveTo>
                <a:cubicBezTo>
                  <a:pt x="42" y="620"/>
                  <a:pt x="40" y="619"/>
                  <a:pt x="38" y="620"/>
                </a:cubicBezTo>
                <a:cubicBezTo>
                  <a:pt x="36" y="621"/>
                  <a:pt x="35" y="623"/>
                  <a:pt x="36" y="625"/>
                </a:cubicBezTo>
                <a:cubicBezTo>
                  <a:pt x="36" y="626"/>
                  <a:pt x="38" y="627"/>
                  <a:pt x="39" y="627"/>
                </a:cubicBezTo>
                <a:cubicBezTo>
                  <a:pt x="40" y="627"/>
                  <a:pt x="40" y="627"/>
                  <a:pt x="41" y="627"/>
                </a:cubicBezTo>
                <a:cubicBezTo>
                  <a:pt x="43" y="626"/>
                  <a:pt x="44" y="624"/>
                  <a:pt x="43" y="622"/>
                </a:cubicBezTo>
                <a:close/>
                <a:moveTo>
                  <a:pt x="67" y="677"/>
                </a:moveTo>
                <a:cubicBezTo>
                  <a:pt x="65" y="678"/>
                  <a:pt x="64" y="680"/>
                  <a:pt x="65" y="682"/>
                </a:cubicBezTo>
                <a:cubicBezTo>
                  <a:pt x="66" y="683"/>
                  <a:pt x="67" y="684"/>
                  <a:pt x="69" y="684"/>
                </a:cubicBezTo>
                <a:cubicBezTo>
                  <a:pt x="69" y="684"/>
                  <a:pt x="70" y="684"/>
                  <a:pt x="71" y="683"/>
                </a:cubicBezTo>
                <a:cubicBezTo>
                  <a:pt x="73" y="682"/>
                  <a:pt x="73" y="680"/>
                  <a:pt x="72" y="678"/>
                </a:cubicBezTo>
                <a:cubicBezTo>
                  <a:pt x="71" y="676"/>
                  <a:pt x="68" y="675"/>
                  <a:pt x="67" y="677"/>
                </a:cubicBezTo>
                <a:close/>
                <a:moveTo>
                  <a:pt x="89" y="704"/>
                </a:moveTo>
                <a:cubicBezTo>
                  <a:pt x="88" y="702"/>
                  <a:pt x="86" y="702"/>
                  <a:pt x="84" y="703"/>
                </a:cubicBezTo>
                <a:cubicBezTo>
                  <a:pt x="82" y="705"/>
                  <a:pt x="82" y="707"/>
                  <a:pt x="83" y="709"/>
                </a:cubicBezTo>
                <a:cubicBezTo>
                  <a:pt x="84" y="710"/>
                  <a:pt x="85" y="711"/>
                  <a:pt x="86" y="711"/>
                </a:cubicBezTo>
                <a:cubicBezTo>
                  <a:pt x="87" y="711"/>
                  <a:pt x="88" y="710"/>
                  <a:pt x="89" y="710"/>
                </a:cubicBezTo>
                <a:cubicBezTo>
                  <a:pt x="90" y="708"/>
                  <a:pt x="91" y="706"/>
                  <a:pt x="89" y="704"/>
                </a:cubicBezTo>
                <a:close/>
                <a:moveTo>
                  <a:pt x="75" y="690"/>
                </a:moveTo>
                <a:cubicBezTo>
                  <a:pt x="73" y="691"/>
                  <a:pt x="73" y="694"/>
                  <a:pt x="74" y="696"/>
                </a:cubicBezTo>
                <a:cubicBezTo>
                  <a:pt x="75" y="697"/>
                  <a:pt x="76" y="697"/>
                  <a:pt x="77" y="697"/>
                </a:cubicBezTo>
                <a:cubicBezTo>
                  <a:pt x="78" y="697"/>
                  <a:pt x="79" y="697"/>
                  <a:pt x="79" y="697"/>
                </a:cubicBezTo>
                <a:cubicBezTo>
                  <a:pt x="81" y="695"/>
                  <a:pt x="82" y="693"/>
                  <a:pt x="81" y="691"/>
                </a:cubicBezTo>
                <a:cubicBezTo>
                  <a:pt x="79" y="689"/>
                  <a:pt x="77" y="689"/>
                  <a:pt x="75" y="690"/>
                </a:cubicBezTo>
                <a:close/>
                <a:moveTo>
                  <a:pt x="159" y="786"/>
                </a:moveTo>
                <a:cubicBezTo>
                  <a:pt x="157" y="787"/>
                  <a:pt x="158" y="790"/>
                  <a:pt x="159" y="791"/>
                </a:cubicBezTo>
                <a:cubicBezTo>
                  <a:pt x="160" y="792"/>
                  <a:pt x="161" y="792"/>
                  <a:pt x="162" y="792"/>
                </a:cubicBezTo>
                <a:cubicBezTo>
                  <a:pt x="163" y="792"/>
                  <a:pt x="164" y="792"/>
                  <a:pt x="165" y="791"/>
                </a:cubicBezTo>
                <a:cubicBezTo>
                  <a:pt x="166" y="789"/>
                  <a:pt x="166" y="787"/>
                  <a:pt x="164" y="785"/>
                </a:cubicBezTo>
                <a:cubicBezTo>
                  <a:pt x="163" y="784"/>
                  <a:pt x="160" y="784"/>
                  <a:pt x="159" y="786"/>
                </a:cubicBezTo>
                <a:close/>
                <a:moveTo>
                  <a:pt x="93" y="181"/>
                </a:moveTo>
                <a:cubicBezTo>
                  <a:pt x="91" y="179"/>
                  <a:pt x="88" y="180"/>
                  <a:pt x="87" y="182"/>
                </a:cubicBezTo>
                <a:cubicBezTo>
                  <a:pt x="86" y="183"/>
                  <a:pt x="86" y="186"/>
                  <a:pt x="88" y="187"/>
                </a:cubicBezTo>
                <a:cubicBezTo>
                  <a:pt x="89" y="188"/>
                  <a:pt x="89" y="188"/>
                  <a:pt x="90" y="188"/>
                </a:cubicBezTo>
                <a:cubicBezTo>
                  <a:pt x="91" y="188"/>
                  <a:pt x="93" y="187"/>
                  <a:pt x="93" y="186"/>
                </a:cubicBezTo>
                <a:cubicBezTo>
                  <a:pt x="95" y="185"/>
                  <a:pt x="94" y="182"/>
                  <a:pt x="93" y="181"/>
                </a:cubicBezTo>
                <a:close/>
                <a:moveTo>
                  <a:pt x="102" y="168"/>
                </a:moveTo>
                <a:cubicBezTo>
                  <a:pt x="101" y="167"/>
                  <a:pt x="98" y="167"/>
                  <a:pt x="97" y="169"/>
                </a:cubicBezTo>
                <a:cubicBezTo>
                  <a:pt x="95" y="170"/>
                  <a:pt x="96" y="173"/>
                  <a:pt x="97" y="174"/>
                </a:cubicBezTo>
                <a:cubicBezTo>
                  <a:pt x="98" y="175"/>
                  <a:pt x="99" y="175"/>
                  <a:pt x="100" y="175"/>
                </a:cubicBezTo>
                <a:cubicBezTo>
                  <a:pt x="101" y="175"/>
                  <a:pt x="102" y="175"/>
                  <a:pt x="103" y="174"/>
                </a:cubicBezTo>
                <a:cubicBezTo>
                  <a:pt x="104" y="172"/>
                  <a:pt x="104" y="170"/>
                  <a:pt x="102" y="168"/>
                </a:cubicBezTo>
                <a:close/>
                <a:moveTo>
                  <a:pt x="170" y="101"/>
                </a:moveTo>
                <a:cubicBezTo>
                  <a:pt x="169" y="99"/>
                  <a:pt x="166" y="99"/>
                  <a:pt x="165" y="100"/>
                </a:cubicBezTo>
                <a:cubicBezTo>
                  <a:pt x="163" y="102"/>
                  <a:pt x="163" y="104"/>
                  <a:pt x="164" y="106"/>
                </a:cubicBezTo>
                <a:cubicBezTo>
                  <a:pt x="165" y="107"/>
                  <a:pt x="166" y="107"/>
                  <a:pt x="167" y="107"/>
                </a:cubicBezTo>
                <a:cubicBezTo>
                  <a:pt x="168" y="107"/>
                  <a:pt x="169" y="107"/>
                  <a:pt x="170" y="106"/>
                </a:cubicBezTo>
                <a:cubicBezTo>
                  <a:pt x="171" y="105"/>
                  <a:pt x="172" y="102"/>
                  <a:pt x="170" y="101"/>
                </a:cubicBezTo>
                <a:close/>
                <a:moveTo>
                  <a:pt x="272" y="852"/>
                </a:moveTo>
                <a:cubicBezTo>
                  <a:pt x="270" y="851"/>
                  <a:pt x="267" y="852"/>
                  <a:pt x="266" y="854"/>
                </a:cubicBezTo>
                <a:cubicBezTo>
                  <a:pt x="265" y="856"/>
                  <a:pt x="266" y="858"/>
                  <a:pt x="268" y="859"/>
                </a:cubicBezTo>
                <a:cubicBezTo>
                  <a:pt x="269" y="860"/>
                  <a:pt x="269" y="860"/>
                  <a:pt x="270" y="860"/>
                </a:cubicBezTo>
                <a:cubicBezTo>
                  <a:pt x="272" y="860"/>
                  <a:pt x="273" y="859"/>
                  <a:pt x="274" y="857"/>
                </a:cubicBezTo>
                <a:cubicBezTo>
                  <a:pt x="275" y="855"/>
                  <a:pt x="274" y="853"/>
                  <a:pt x="272" y="852"/>
                </a:cubicBezTo>
                <a:close/>
                <a:moveTo>
                  <a:pt x="243" y="838"/>
                </a:moveTo>
                <a:cubicBezTo>
                  <a:pt x="241" y="837"/>
                  <a:pt x="239" y="838"/>
                  <a:pt x="238" y="840"/>
                </a:cubicBezTo>
                <a:cubicBezTo>
                  <a:pt x="237" y="842"/>
                  <a:pt x="237" y="844"/>
                  <a:pt x="239" y="845"/>
                </a:cubicBezTo>
                <a:cubicBezTo>
                  <a:pt x="240" y="846"/>
                  <a:pt x="241" y="846"/>
                  <a:pt x="241" y="846"/>
                </a:cubicBezTo>
                <a:cubicBezTo>
                  <a:pt x="243" y="846"/>
                  <a:pt x="244" y="845"/>
                  <a:pt x="245" y="844"/>
                </a:cubicBezTo>
                <a:cubicBezTo>
                  <a:pt x="246" y="842"/>
                  <a:pt x="245" y="839"/>
                  <a:pt x="243" y="838"/>
                </a:cubicBezTo>
                <a:close/>
                <a:moveTo>
                  <a:pt x="37" y="607"/>
                </a:moveTo>
                <a:cubicBezTo>
                  <a:pt x="36" y="605"/>
                  <a:pt x="34" y="604"/>
                  <a:pt x="32" y="605"/>
                </a:cubicBezTo>
                <a:cubicBezTo>
                  <a:pt x="30" y="606"/>
                  <a:pt x="29" y="608"/>
                  <a:pt x="30" y="610"/>
                </a:cubicBezTo>
                <a:cubicBezTo>
                  <a:pt x="30" y="612"/>
                  <a:pt x="32" y="613"/>
                  <a:pt x="33" y="613"/>
                </a:cubicBezTo>
                <a:cubicBezTo>
                  <a:pt x="34" y="613"/>
                  <a:pt x="34" y="613"/>
                  <a:pt x="35" y="612"/>
                </a:cubicBezTo>
                <a:cubicBezTo>
                  <a:pt x="37" y="612"/>
                  <a:pt x="38" y="609"/>
                  <a:pt x="37" y="607"/>
                </a:cubicBezTo>
                <a:close/>
                <a:moveTo>
                  <a:pt x="275" y="34"/>
                </a:moveTo>
                <a:cubicBezTo>
                  <a:pt x="272" y="35"/>
                  <a:pt x="272" y="37"/>
                  <a:pt x="272" y="39"/>
                </a:cubicBezTo>
                <a:cubicBezTo>
                  <a:pt x="273" y="41"/>
                  <a:pt x="274" y="42"/>
                  <a:pt x="276" y="42"/>
                </a:cubicBezTo>
                <a:cubicBezTo>
                  <a:pt x="277" y="42"/>
                  <a:pt x="277" y="42"/>
                  <a:pt x="278" y="42"/>
                </a:cubicBezTo>
                <a:cubicBezTo>
                  <a:pt x="280" y="41"/>
                  <a:pt x="281" y="38"/>
                  <a:pt x="280" y="36"/>
                </a:cubicBezTo>
                <a:cubicBezTo>
                  <a:pt x="279" y="34"/>
                  <a:pt x="277" y="33"/>
                  <a:pt x="275" y="34"/>
                </a:cubicBezTo>
                <a:close/>
                <a:moveTo>
                  <a:pt x="245" y="48"/>
                </a:moveTo>
                <a:cubicBezTo>
                  <a:pt x="243" y="49"/>
                  <a:pt x="243" y="51"/>
                  <a:pt x="244" y="53"/>
                </a:cubicBezTo>
                <a:cubicBezTo>
                  <a:pt x="244" y="54"/>
                  <a:pt x="246" y="55"/>
                  <a:pt x="247" y="55"/>
                </a:cubicBezTo>
                <a:cubicBezTo>
                  <a:pt x="248" y="55"/>
                  <a:pt x="248" y="55"/>
                  <a:pt x="249" y="55"/>
                </a:cubicBezTo>
                <a:cubicBezTo>
                  <a:pt x="251" y="54"/>
                  <a:pt x="252" y="51"/>
                  <a:pt x="251" y="49"/>
                </a:cubicBezTo>
                <a:cubicBezTo>
                  <a:pt x="250" y="47"/>
                  <a:pt x="247" y="47"/>
                  <a:pt x="245" y="48"/>
                </a:cubicBezTo>
                <a:close/>
                <a:moveTo>
                  <a:pt x="260" y="41"/>
                </a:moveTo>
                <a:cubicBezTo>
                  <a:pt x="258" y="42"/>
                  <a:pt x="257" y="44"/>
                  <a:pt x="258" y="46"/>
                </a:cubicBezTo>
                <a:cubicBezTo>
                  <a:pt x="259" y="47"/>
                  <a:pt x="260" y="48"/>
                  <a:pt x="262" y="48"/>
                </a:cubicBezTo>
                <a:cubicBezTo>
                  <a:pt x="262" y="48"/>
                  <a:pt x="263" y="48"/>
                  <a:pt x="263" y="48"/>
                </a:cubicBezTo>
                <a:cubicBezTo>
                  <a:pt x="265" y="47"/>
                  <a:pt x="266" y="45"/>
                  <a:pt x="265" y="43"/>
                </a:cubicBezTo>
                <a:cubicBezTo>
                  <a:pt x="264" y="41"/>
                  <a:pt x="262" y="40"/>
                  <a:pt x="260" y="41"/>
                </a:cubicBezTo>
                <a:close/>
                <a:moveTo>
                  <a:pt x="305" y="23"/>
                </a:moveTo>
                <a:cubicBezTo>
                  <a:pt x="303" y="24"/>
                  <a:pt x="301" y="26"/>
                  <a:pt x="302" y="28"/>
                </a:cubicBezTo>
                <a:cubicBezTo>
                  <a:pt x="303" y="30"/>
                  <a:pt x="304" y="31"/>
                  <a:pt x="306" y="31"/>
                </a:cubicBezTo>
                <a:cubicBezTo>
                  <a:pt x="306" y="31"/>
                  <a:pt x="307" y="31"/>
                  <a:pt x="307" y="30"/>
                </a:cubicBezTo>
                <a:cubicBezTo>
                  <a:pt x="309" y="30"/>
                  <a:pt x="310" y="27"/>
                  <a:pt x="310" y="25"/>
                </a:cubicBezTo>
                <a:cubicBezTo>
                  <a:pt x="309" y="23"/>
                  <a:pt x="307" y="22"/>
                  <a:pt x="305" y="23"/>
                </a:cubicBezTo>
                <a:close/>
                <a:moveTo>
                  <a:pt x="286" y="858"/>
                </a:moveTo>
                <a:cubicBezTo>
                  <a:pt x="284" y="857"/>
                  <a:pt x="282" y="858"/>
                  <a:pt x="281" y="860"/>
                </a:cubicBezTo>
                <a:cubicBezTo>
                  <a:pt x="280" y="862"/>
                  <a:pt x="281" y="865"/>
                  <a:pt x="283" y="866"/>
                </a:cubicBezTo>
                <a:cubicBezTo>
                  <a:pt x="284" y="866"/>
                  <a:pt x="284" y="866"/>
                  <a:pt x="285" y="866"/>
                </a:cubicBezTo>
                <a:cubicBezTo>
                  <a:pt x="286" y="866"/>
                  <a:pt x="288" y="865"/>
                  <a:pt x="288" y="863"/>
                </a:cubicBezTo>
                <a:cubicBezTo>
                  <a:pt x="289" y="861"/>
                  <a:pt x="288" y="859"/>
                  <a:pt x="286" y="858"/>
                </a:cubicBezTo>
                <a:close/>
                <a:moveTo>
                  <a:pt x="301" y="864"/>
                </a:moveTo>
                <a:cubicBezTo>
                  <a:pt x="299" y="863"/>
                  <a:pt x="297" y="864"/>
                  <a:pt x="296" y="866"/>
                </a:cubicBezTo>
                <a:cubicBezTo>
                  <a:pt x="295" y="868"/>
                  <a:pt x="296" y="870"/>
                  <a:pt x="298" y="871"/>
                </a:cubicBezTo>
                <a:cubicBezTo>
                  <a:pt x="299" y="871"/>
                  <a:pt x="299" y="871"/>
                  <a:pt x="300" y="871"/>
                </a:cubicBezTo>
                <a:cubicBezTo>
                  <a:pt x="301" y="871"/>
                  <a:pt x="303" y="870"/>
                  <a:pt x="304" y="869"/>
                </a:cubicBezTo>
                <a:cubicBezTo>
                  <a:pt x="304" y="867"/>
                  <a:pt x="303" y="864"/>
                  <a:pt x="301" y="864"/>
                </a:cubicBezTo>
                <a:close/>
                <a:moveTo>
                  <a:pt x="289" y="28"/>
                </a:moveTo>
                <a:cubicBezTo>
                  <a:pt x="287" y="29"/>
                  <a:pt x="286" y="31"/>
                  <a:pt x="287" y="33"/>
                </a:cubicBezTo>
                <a:cubicBezTo>
                  <a:pt x="288" y="35"/>
                  <a:pt x="289" y="36"/>
                  <a:pt x="291" y="36"/>
                </a:cubicBezTo>
                <a:cubicBezTo>
                  <a:pt x="291" y="36"/>
                  <a:pt x="292" y="36"/>
                  <a:pt x="292" y="36"/>
                </a:cubicBezTo>
                <a:cubicBezTo>
                  <a:pt x="294" y="35"/>
                  <a:pt x="295" y="33"/>
                  <a:pt x="295" y="31"/>
                </a:cubicBezTo>
                <a:cubicBezTo>
                  <a:pt x="294" y="29"/>
                  <a:pt x="291" y="28"/>
                  <a:pt x="289" y="28"/>
                </a:cubicBezTo>
                <a:close/>
                <a:moveTo>
                  <a:pt x="257" y="845"/>
                </a:moveTo>
                <a:cubicBezTo>
                  <a:pt x="257" y="845"/>
                  <a:pt x="257" y="845"/>
                  <a:pt x="257" y="845"/>
                </a:cubicBezTo>
                <a:cubicBezTo>
                  <a:pt x="255" y="844"/>
                  <a:pt x="253" y="845"/>
                  <a:pt x="252" y="847"/>
                </a:cubicBezTo>
                <a:cubicBezTo>
                  <a:pt x="251" y="849"/>
                  <a:pt x="252" y="852"/>
                  <a:pt x="254" y="853"/>
                </a:cubicBezTo>
                <a:cubicBezTo>
                  <a:pt x="254" y="853"/>
                  <a:pt x="255" y="853"/>
                  <a:pt x="255" y="853"/>
                </a:cubicBezTo>
                <a:cubicBezTo>
                  <a:pt x="257" y="853"/>
                  <a:pt x="258" y="852"/>
                  <a:pt x="259" y="851"/>
                </a:cubicBezTo>
                <a:cubicBezTo>
                  <a:pt x="260" y="849"/>
                  <a:pt x="259" y="846"/>
                  <a:pt x="257" y="845"/>
                </a:cubicBezTo>
                <a:close/>
                <a:moveTo>
                  <a:pt x="197" y="815"/>
                </a:moveTo>
                <a:cubicBezTo>
                  <a:pt x="195" y="817"/>
                  <a:pt x="196" y="819"/>
                  <a:pt x="198" y="821"/>
                </a:cubicBezTo>
                <a:cubicBezTo>
                  <a:pt x="198" y="821"/>
                  <a:pt x="199" y="821"/>
                  <a:pt x="200" y="821"/>
                </a:cubicBezTo>
                <a:cubicBezTo>
                  <a:pt x="201" y="821"/>
                  <a:pt x="203" y="821"/>
                  <a:pt x="203" y="819"/>
                </a:cubicBezTo>
                <a:cubicBezTo>
                  <a:pt x="205" y="818"/>
                  <a:pt x="204" y="815"/>
                  <a:pt x="202" y="814"/>
                </a:cubicBezTo>
                <a:cubicBezTo>
                  <a:pt x="200" y="813"/>
                  <a:pt x="198" y="813"/>
                  <a:pt x="197" y="815"/>
                </a:cubicBezTo>
                <a:close/>
                <a:moveTo>
                  <a:pt x="189" y="805"/>
                </a:moveTo>
                <a:cubicBezTo>
                  <a:pt x="188" y="804"/>
                  <a:pt x="185" y="804"/>
                  <a:pt x="184" y="806"/>
                </a:cubicBezTo>
                <a:cubicBezTo>
                  <a:pt x="182" y="807"/>
                  <a:pt x="183" y="810"/>
                  <a:pt x="185" y="811"/>
                </a:cubicBezTo>
                <a:cubicBezTo>
                  <a:pt x="185" y="812"/>
                  <a:pt x="186" y="812"/>
                  <a:pt x="187" y="812"/>
                </a:cubicBezTo>
                <a:cubicBezTo>
                  <a:pt x="188" y="812"/>
                  <a:pt x="189" y="811"/>
                  <a:pt x="190" y="810"/>
                </a:cubicBezTo>
                <a:cubicBezTo>
                  <a:pt x="191" y="809"/>
                  <a:pt x="191" y="806"/>
                  <a:pt x="189" y="805"/>
                </a:cubicBezTo>
                <a:close/>
                <a:moveTo>
                  <a:pt x="196" y="82"/>
                </a:moveTo>
                <a:cubicBezTo>
                  <a:pt x="195" y="80"/>
                  <a:pt x="192" y="79"/>
                  <a:pt x="190" y="81"/>
                </a:cubicBezTo>
                <a:cubicBezTo>
                  <a:pt x="188" y="82"/>
                  <a:pt x="188" y="85"/>
                  <a:pt x="189" y="86"/>
                </a:cubicBezTo>
                <a:cubicBezTo>
                  <a:pt x="190" y="87"/>
                  <a:pt x="191" y="88"/>
                  <a:pt x="193" y="88"/>
                </a:cubicBezTo>
                <a:cubicBezTo>
                  <a:pt x="193" y="88"/>
                  <a:pt x="194" y="88"/>
                  <a:pt x="195" y="87"/>
                </a:cubicBezTo>
                <a:cubicBezTo>
                  <a:pt x="197" y="86"/>
                  <a:pt x="197" y="84"/>
                  <a:pt x="196" y="82"/>
                </a:cubicBezTo>
                <a:close/>
                <a:moveTo>
                  <a:pt x="171" y="796"/>
                </a:moveTo>
                <a:cubicBezTo>
                  <a:pt x="170" y="798"/>
                  <a:pt x="170" y="800"/>
                  <a:pt x="172" y="802"/>
                </a:cubicBezTo>
                <a:cubicBezTo>
                  <a:pt x="172" y="802"/>
                  <a:pt x="173" y="802"/>
                  <a:pt x="174" y="802"/>
                </a:cubicBezTo>
                <a:cubicBezTo>
                  <a:pt x="175" y="802"/>
                  <a:pt x="177" y="802"/>
                  <a:pt x="177" y="801"/>
                </a:cubicBezTo>
                <a:cubicBezTo>
                  <a:pt x="179" y="799"/>
                  <a:pt x="178" y="797"/>
                  <a:pt x="177" y="795"/>
                </a:cubicBezTo>
                <a:cubicBezTo>
                  <a:pt x="175" y="794"/>
                  <a:pt x="172" y="794"/>
                  <a:pt x="171" y="796"/>
                </a:cubicBezTo>
                <a:close/>
                <a:moveTo>
                  <a:pt x="183" y="91"/>
                </a:moveTo>
                <a:cubicBezTo>
                  <a:pt x="182" y="89"/>
                  <a:pt x="179" y="89"/>
                  <a:pt x="177" y="90"/>
                </a:cubicBezTo>
                <a:cubicBezTo>
                  <a:pt x="176" y="92"/>
                  <a:pt x="175" y="94"/>
                  <a:pt x="177" y="96"/>
                </a:cubicBezTo>
                <a:cubicBezTo>
                  <a:pt x="177" y="97"/>
                  <a:pt x="178" y="97"/>
                  <a:pt x="180" y="97"/>
                </a:cubicBezTo>
                <a:cubicBezTo>
                  <a:pt x="181" y="97"/>
                  <a:pt x="181" y="97"/>
                  <a:pt x="182" y="97"/>
                </a:cubicBezTo>
                <a:cubicBezTo>
                  <a:pt x="184" y="95"/>
                  <a:pt x="184" y="93"/>
                  <a:pt x="183" y="91"/>
                </a:cubicBezTo>
                <a:close/>
                <a:moveTo>
                  <a:pt x="231" y="55"/>
                </a:moveTo>
                <a:cubicBezTo>
                  <a:pt x="229" y="56"/>
                  <a:pt x="229" y="59"/>
                  <a:pt x="230" y="61"/>
                </a:cubicBezTo>
                <a:cubicBezTo>
                  <a:pt x="230" y="62"/>
                  <a:pt x="232" y="63"/>
                  <a:pt x="233" y="63"/>
                </a:cubicBezTo>
                <a:cubicBezTo>
                  <a:pt x="234" y="63"/>
                  <a:pt x="234" y="63"/>
                  <a:pt x="235" y="62"/>
                </a:cubicBezTo>
                <a:cubicBezTo>
                  <a:pt x="237" y="61"/>
                  <a:pt x="238" y="59"/>
                  <a:pt x="237" y="57"/>
                </a:cubicBezTo>
                <a:cubicBezTo>
                  <a:pt x="236" y="55"/>
                  <a:pt x="233" y="54"/>
                  <a:pt x="231" y="55"/>
                </a:cubicBezTo>
                <a:close/>
                <a:moveTo>
                  <a:pt x="229" y="831"/>
                </a:moveTo>
                <a:cubicBezTo>
                  <a:pt x="227" y="830"/>
                  <a:pt x="225" y="830"/>
                  <a:pt x="224" y="832"/>
                </a:cubicBezTo>
                <a:cubicBezTo>
                  <a:pt x="223" y="834"/>
                  <a:pt x="223" y="836"/>
                  <a:pt x="225" y="838"/>
                </a:cubicBezTo>
                <a:cubicBezTo>
                  <a:pt x="226" y="838"/>
                  <a:pt x="226" y="838"/>
                  <a:pt x="227" y="838"/>
                </a:cubicBezTo>
                <a:cubicBezTo>
                  <a:pt x="229" y="838"/>
                  <a:pt x="230" y="837"/>
                  <a:pt x="231" y="836"/>
                </a:cubicBezTo>
                <a:cubicBezTo>
                  <a:pt x="232" y="834"/>
                  <a:pt x="231" y="832"/>
                  <a:pt x="229" y="831"/>
                </a:cubicBezTo>
                <a:close/>
                <a:moveTo>
                  <a:pt x="223" y="65"/>
                </a:moveTo>
                <a:cubicBezTo>
                  <a:pt x="222" y="63"/>
                  <a:pt x="219" y="62"/>
                  <a:pt x="217" y="63"/>
                </a:cubicBezTo>
                <a:cubicBezTo>
                  <a:pt x="215" y="64"/>
                  <a:pt x="215" y="67"/>
                  <a:pt x="216" y="69"/>
                </a:cubicBezTo>
                <a:cubicBezTo>
                  <a:pt x="217" y="70"/>
                  <a:pt x="218" y="71"/>
                  <a:pt x="219" y="71"/>
                </a:cubicBezTo>
                <a:cubicBezTo>
                  <a:pt x="220" y="71"/>
                  <a:pt x="221" y="70"/>
                  <a:pt x="221" y="70"/>
                </a:cubicBezTo>
                <a:cubicBezTo>
                  <a:pt x="221" y="70"/>
                  <a:pt x="221" y="70"/>
                  <a:pt x="221" y="70"/>
                </a:cubicBezTo>
                <a:cubicBezTo>
                  <a:pt x="223" y="69"/>
                  <a:pt x="224" y="67"/>
                  <a:pt x="223" y="65"/>
                </a:cubicBezTo>
                <a:close/>
                <a:moveTo>
                  <a:pt x="209" y="73"/>
                </a:moveTo>
                <a:cubicBezTo>
                  <a:pt x="208" y="71"/>
                  <a:pt x="205" y="71"/>
                  <a:pt x="204" y="72"/>
                </a:cubicBezTo>
                <a:cubicBezTo>
                  <a:pt x="202" y="73"/>
                  <a:pt x="201" y="75"/>
                  <a:pt x="202" y="77"/>
                </a:cubicBezTo>
                <a:cubicBezTo>
                  <a:pt x="203" y="78"/>
                  <a:pt x="204" y="79"/>
                  <a:pt x="206" y="79"/>
                </a:cubicBezTo>
                <a:cubicBezTo>
                  <a:pt x="207" y="79"/>
                  <a:pt x="207" y="79"/>
                  <a:pt x="208" y="78"/>
                </a:cubicBezTo>
                <a:cubicBezTo>
                  <a:pt x="210" y="77"/>
                  <a:pt x="210" y="75"/>
                  <a:pt x="209" y="73"/>
                </a:cubicBezTo>
                <a:close/>
                <a:moveTo>
                  <a:pt x="216" y="822"/>
                </a:moveTo>
                <a:cubicBezTo>
                  <a:pt x="214" y="821"/>
                  <a:pt x="211" y="822"/>
                  <a:pt x="210" y="824"/>
                </a:cubicBezTo>
                <a:cubicBezTo>
                  <a:pt x="209" y="826"/>
                  <a:pt x="209" y="828"/>
                  <a:pt x="211" y="829"/>
                </a:cubicBezTo>
                <a:cubicBezTo>
                  <a:pt x="212" y="830"/>
                  <a:pt x="213" y="830"/>
                  <a:pt x="213" y="830"/>
                </a:cubicBezTo>
                <a:cubicBezTo>
                  <a:pt x="215" y="830"/>
                  <a:pt x="216" y="829"/>
                  <a:pt x="217" y="828"/>
                </a:cubicBezTo>
                <a:cubicBezTo>
                  <a:pt x="218" y="826"/>
                  <a:pt x="217" y="824"/>
                  <a:pt x="216" y="822"/>
                </a:cubicBezTo>
                <a:close/>
                <a:moveTo>
                  <a:pt x="867" y="312"/>
                </a:moveTo>
                <a:cubicBezTo>
                  <a:pt x="868" y="313"/>
                  <a:pt x="869" y="314"/>
                  <a:pt x="871" y="314"/>
                </a:cubicBezTo>
                <a:cubicBezTo>
                  <a:pt x="871" y="314"/>
                  <a:pt x="872" y="314"/>
                  <a:pt x="872" y="314"/>
                </a:cubicBezTo>
                <a:cubicBezTo>
                  <a:pt x="874" y="314"/>
                  <a:pt x="875" y="311"/>
                  <a:pt x="875" y="309"/>
                </a:cubicBezTo>
                <a:cubicBezTo>
                  <a:pt x="874" y="307"/>
                  <a:pt x="872" y="306"/>
                  <a:pt x="870" y="307"/>
                </a:cubicBezTo>
                <a:cubicBezTo>
                  <a:pt x="867" y="307"/>
                  <a:pt x="866" y="310"/>
                  <a:pt x="867" y="312"/>
                </a:cubicBezTo>
                <a:close/>
                <a:moveTo>
                  <a:pt x="316" y="869"/>
                </a:moveTo>
                <a:cubicBezTo>
                  <a:pt x="314" y="868"/>
                  <a:pt x="312" y="869"/>
                  <a:pt x="311" y="871"/>
                </a:cubicBezTo>
                <a:cubicBezTo>
                  <a:pt x="310" y="873"/>
                  <a:pt x="312" y="876"/>
                  <a:pt x="314" y="876"/>
                </a:cubicBezTo>
                <a:cubicBezTo>
                  <a:pt x="314" y="876"/>
                  <a:pt x="315" y="876"/>
                  <a:pt x="315" y="876"/>
                </a:cubicBezTo>
                <a:cubicBezTo>
                  <a:pt x="317" y="876"/>
                  <a:pt x="318" y="875"/>
                  <a:pt x="319" y="874"/>
                </a:cubicBezTo>
                <a:cubicBezTo>
                  <a:pt x="319" y="872"/>
                  <a:pt x="318" y="869"/>
                  <a:pt x="316" y="869"/>
                </a:cubicBezTo>
                <a:close/>
                <a:moveTo>
                  <a:pt x="850" y="267"/>
                </a:moveTo>
                <a:cubicBezTo>
                  <a:pt x="851" y="269"/>
                  <a:pt x="852" y="270"/>
                  <a:pt x="854" y="270"/>
                </a:cubicBezTo>
                <a:cubicBezTo>
                  <a:pt x="854" y="270"/>
                  <a:pt x="855" y="270"/>
                  <a:pt x="855" y="269"/>
                </a:cubicBezTo>
                <a:cubicBezTo>
                  <a:pt x="857" y="269"/>
                  <a:pt x="858" y="266"/>
                  <a:pt x="857" y="264"/>
                </a:cubicBezTo>
                <a:cubicBezTo>
                  <a:pt x="857" y="264"/>
                  <a:pt x="857" y="264"/>
                  <a:pt x="857" y="264"/>
                </a:cubicBezTo>
                <a:cubicBezTo>
                  <a:pt x="856" y="262"/>
                  <a:pt x="854" y="261"/>
                  <a:pt x="852" y="262"/>
                </a:cubicBezTo>
                <a:cubicBezTo>
                  <a:pt x="850" y="263"/>
                  <a:pt x="849" y="265"/>
                  <a:pt x="850" y="267"/>
                </a:cubicBezTo>
                <a:close/>
                <a:moveTo>
                  <a:pt x="862" y="297"/>
                </a:moveTo>
                <a:cubicBezTo>
                  <a:pt x="862" y="298"/>
                  <a:pt x="864" y="299"/>
                  <a:pt x="866" y="299"/>
                </a:cubicBezTo>
                <a:cubicBezTo>
                  <a:pt x="866" y="299"/>
                  <a:pt x="867" y="299"/>
                  <a:pt x="867" y="299"/>
                </a:cubicBezTo>
                <a:cubicBezTo>
                  <a:pt x="869" y="298"/>
                  <a:pt x="870" y="296"/>
                  <a:pt x="869" y="294"/>
                </a:cubicBezTo>
                <a:cubicBezTo>
                  <a:pt x="869" y="292"/>
                  <a:pt x="866" y="291"/>
                  <a:pt x="864" y="292"/>
                </a:cubicBezTo>
                <a:cubicBezTo>
                  <a:pt x="862" y="292"/>
                  <a:pt x="861" y="295"/>
                  <a:pt x="862" y="297"/>
                </a:cubicBezTo>
                <a:close/>
                <a:moveTo>
                  <a:pt x="836" y="239"/>
                </a:moveTo>
                <a:cubicBezTo>
                  <a:pt x="837" y="241"/>
                  <a:pt x="838" y="241"/>
                  <a:pt x="839" y="241"/>
                </a:cubicBezTo>
                <a:cubicBezTo>
                  <a:pt x="840" y="241"/>
                  <a:pt x="841" y="241"/>
                  <a:pt x="841" y="241"/>
                </a:cubicBezTo>
                <a:cubicBezTo>
                  <a:pt x="843" y="240"/>
                  <a:pt x="844" y="237"/>
                  <a:pt x="843" y="235"/>
                </a:cubicBezTo>
                <a:cubicBezTo>
                  <a:pt x="842" y="233"/>
                  <a:pt x="840" y="233"/>
                  <a:pt x="838" y="234"/>
                </a:cubicBezTo>
                <a:cubicBezTo>
                  <a:pt x="836" y="235"/>
                  <a:pt x="835" y="237"/>
                  <a:pt x="836" y="239"/>
                </a:cubicBezTo>
                <a:close/>
                <a:moveTo>
                  <a:pt x="856" y="282"/>
                </a:moveTo>
                <a:cubicBezTo>
                  <a:pt x="857" y="283"/>
                  <a:pt x="858" y="284"/>
                  <a:pt x="860" y="284"/>
                </a:cubicBezTo>
                <a:cubicBezTo>
                  <a:pt x="860" y="284"/>
                  <a:pt x="861" y="284"/>
                  <a:pt x="861" y="284"/>
                </a:cubicBezTo>
                <a:cubicBezTo>
                  <a:pt x="863" y="283"/>
                  <a:pt x="864" y="281"/>
                  <a:pt x="864" y="279"/>
                </a:cubicBezTo>
                <a:cubicBezTo>
                  <a:pt x="863" y="277"/>
                  <a:pt x="860" y="276"/>
                  <a:pt x="858" y="277"/>
                </a:cubicBezTo>
                <a:cubicBezTo>
                  <a:pt x="856" y="278"/>
                  <a:pt x="855" y="280"/>
                  <a:pt x="856" y="282"/>
                </a:cubicBezTo>
                <a:close/>
                <a:moveTo>
                  <a:pt x="843" y="253"/>
                </a:moveTo>
                <a:cubicBezTo>
                  <a:pt x="844" y="255"/>
                  <a:pt x="845" y="255"/>
                  <a:pt x="847" y="255"/>
                </a:cubicBezTo>
                <a:cubicBezTo>
                  <a:pt x="847" y="255"/>
                  <a:pt x="848" y="255"/>
                  <a:pt x="849" y="255"/>
                </a:cubicBezTo>
                <a:cubicBezTo>
                  <a:pt x="851" y="254"/>
                  <a:pt x="851" y="252"/>
                  <a:pt x="850" y="250"/>
                </a:cubicBezTo>
                <a:cubicBezTo>
                  <a:pt x="849" y="248"/>
                  <a:pt x="847" y="247"/>
                  <a:pt x="845" y="248"/>
                </a:cubicBezTo>
                <a:cubicBezTo>
                  <a:pt x="843" y="249"/>
                  <a:pt x="842" y="251"/>
                  <a:pt x="843" y="253"/>
                </a:cubicBezTo>
                <a:close/>
                <a:moveTo>
                  <a:pt x="54" y="241"/>
                </a:moveTo>
                <a:cubicBezTo>
                  <a:pt x="55" y="242"/>
                  <a:pt x="55" y="242"/>
                  <a:pt x="56" y="242"/>
                </a:cubicBezTo>
                <a:cubicBezTo>
                  <a:pt x="57" y="242"/>
                  <a:pt x="59" y="241"/>
                  <a:pt x="60" y="240"/>
                </a:cubicBezTo>
                <a:cubicBezTo>
                  <a:pt x="61" y="238"/>
                  <a:pt x="60" y="235"/>
                  <a:pt x="58" y="234"/>
                </a:cubicBezTo>
                <a:cubicBezTo>
                  <a:pt x="56" y="233"/>
                  <a:pt x="54" y="234"/>
                  <a:pt x="53" y="236"/>
                </a:cubicBezTo>
                <a:cubicBezTo>
                  <a:pt x="52" y="238"/>
                  <a:pt x="52" y="240"/>
                  <a:pt x="54" y="241"/>
                </a:cubicBezTo>
                <a:close/>
                <a:moveTo>
                  <a:pt x="832" y="227"/>
                </a:moveTo>
                <a:cubicBezTo>
                  <a:pt x="832" y="227"/>
                  <a:pt x="833" y="227"/>
                  <a:pt x="834" y="227"/>
                </a:cubicBezTo>
                <a:cubicBezTo>
                  <a:pt x="836" y="226"/>
                  <a:pt x="836" y="223"/>
                  <a:pt x="835" y="221"/>
                </a:cubicBezTo>
                <a:cubicBezTo>
                  <a:pt x="834" y="219"/>
                  <a:pt x="832" y="219"/>
                  <a:pt x="830" y="220"/>
                </a:cubicBezTo>
                <a:cubicBezTo>
                  <a:pt x="828" y="221"/>
                  <a:pt x="827" y="224"/>
                  <a:pt x="828" y="225"/>
                </a:cubicBezTo>
                <a:cubicBezTo>
                  <a:pt x="829" y="227"/>
                  <a:pt x="830" y="227"/>
                  <a:pt x="832" y="227"/>
                </a:cubicBezTo>
                <a:close/>
                <a:moveTo>
                  <a:pt x="62" y="227"/>
                </a:moveTo>
                <a:cubicBezTo>
                  <a:pt x="62" y="228"/>
                  <a:pt x="63" y="228"/>
                  <a:pt x="64" y="228"/>
                </a:cubicBezTo>
                <a:cubicBezTo>
                  <a:pt x="65" y="228"/>
                  <a:pt x="67" y="227"/>
                  <a:pt x="67" y="226"/>
                </a:cubicBezTo>
                <a:cubicBezTo>
                  <a:pt x="68" y="224"/>
                  <a:pt x="68" y="222"/>
                  <a:pt x="66" y="220"/>
                </a:cubicBezTo>
                <a:cubicBezTo>
                  <a:pt x="64" y="219"/>
                  <a:pt x="62" y="220"/>
                  <a:pt x="60" y="222"/>
                </a:cubicBezTo>
                <a:cubicBezTo>
                  <a:pt x="59" y="224"/>
                  <a:pt x="60" y="226"/>
                  <a:pt x="62" y="227"/>
                </a:cubicBezTo>
                <a:close/>
                <a:moveTo>
                  <a:pt x="81" y="201"/>
                </a:moveTo>
                <a:cubicBezTo>
                  <a:pt x="82" y="201"/>
                  <a:pt x="84" y="200"/>
                  <a:pt x="84" y="199"/>
                </a:cubicBezTo>
                <a:cubicBezTo>
                  <a:pt x="86" y="197"/>
                  <a:pt x="85" y="195"/>
                  <a:pt x="83" y="194"/>
                </a:cubicBezTo>
                <a:cubicBezTo>
                  <a:pt x="81" y="192"/>
                  <a:pt x="79" y="193"/>
                  <a:pt x="78" y="195"/>
                </a:cubicBezTo>
                <a:cubicBezTo>
                  <a:pt x="76" y="196"/>
                  <a:pt x="77" y="199"/>
                  <a:pt x="79" y="200"/>
                </a:cubicBezTo>
                <a:cubicBezTo>
                  <a:pt x="79" y="201"/>
                  <a:pt x="80" y="201"/>
                  <a:pt x="81" y="201"/>
                </a:cubicBezTo>
                <a:close/>
                <a:moveTo>
                  <a:pt x="70" y="214"/>
                </a:moveTo>
                <a:cubicBezTo>
                  <a:pt x="71" y="214"/>
                  <a:pt x="71" y="214"/>
                  <a:pt x="72" y="214"/>
                </a:cubicBezTo>
                <a:cubicBezTo>
                  <a:pt x="74" y="214"/>
                  <a:pt x="75" y="214"/>
                  <a:pt x="76" y="212"/>
                </a:cubicBezTo>
                <a:cubicBezTo>
                  <a:pt x="77" y="211"/>
                  <a:pt x="76" y="208"/>
                  <a:pt x="74" y="207"/>
                </a:cubicBezTo>
                <a:cubicBezTo>
                  <a:pt x="72" y="206"/>
                  <a:pt x="70" y="206"/>
                  <a:pt x="69" y="208"/>
                </a:cubicBezTo>
                <a:cubicBezTo>
                  <a:pt x="68" y="210"/>
                  <a:pt x="68" y="212"/>
                  <a:pt x="70" y="214"/>
                </a:cubicBezTo>
                <a:close/>
                <a:moveTo>
                  <a:pt x="891" y="416"/>
                </a:moveTo>
                <a:cubicBezTo>
                  <a:pt x="889" y="416"/>
                  <a:pt x="888" y="418"/>
                  <a:pt x="888" y="420"/>
                </a:cubicBezTo>
                <a:cubicBezTo>
                  <a:pt x="888" y="420"/>
                  <a:pt x="888" y="420"/>
                  <a:pt x="888" y="420"/>
                </a:cubicBezTo>
                <a:cubicBezTo>
                  <a:pt x="888" y="422"/>
                  <a:pt x="890" y="424"/>
                  <a:pt x="892" y="424"/>
                </a:cubicBezTo>
                <a:cubicBezTo>
                  <a:pt x="892" y="424"/>
                  <a:pt x="892" y="424"/>
                  <a:pt x="892" y="424"/>
                </a:cubicBezTo>
                <a:cubicBezTo>
                  <a:pt x="894" y="424"/>
                  <a:pt x="896" y="422"/>
                  <a:pt x="896" y="420"/>
                </a:cubicBezTo>
                <a:cubicBezTo>
                  <a:pt x="896" y="417"/>
                  <a:pt x="894" y="416"/>
                  <a:pt x="891" y="416"/>
                </a:cubicBezTo>
                <a:close/>
                <a:moveTo>
                  <a:pt x="47" y="256"/>
                </a:moveTo>
                <a:cubicBezTo>
                  <a:pt x="48" y="256"/>
                  <a:pt x="48" y="256"/>
                  <a:pt x="49" y="256"/>
                </a:cubicBezTo>
                <a:cubicBezTo>
                  <a:pt x="50" y="256"/>
                  <a:pt x="52" y="255"/>
                  <a:pt x="52" y="254"/>
                </a:cubicBezTo>
                <a:cubicBezTo>
                  <a:pt x="53" y="252"/>
                  <a:pt x="53" y="249"/>
                  <a:pt x="51" y="248"/>
                </a:cubicBezTo>
                <a:cubicBezTo>
                  <a:pt x="49" y="248"/>
                  <a:pt x="46" y="248"/>
                  <a:pt x="45" y="250"/>
                </a:cubicBezTo>
                <a:cubicBezTo>
                  <a:pt x="44" y="252"/>
                  <a:pt x="45" y="255"/>
                  <a:pt x="47" y="256"/>
                </a:cubicBezTo>
                <a:close/>
                <a:moveTo>
                  <a:pt x="892" y="432"/>
                </a:moveTo>
                <a:cubicBezTo>
                  <a:pt x="890" y="432"/>
                  <a:pt x="888" y="434"/>
                  <a:pt x="888" y="436"/>
                </a:cubicBezTo>
                <a:cubicBezTo>
                  <a:pt x="888" y="438"/>
                  <a:pt x="890" y="440"/>
                  <a:pt x="892" y="440"/>
                </a:cubicBezTo>
                <a:cubicBezTo>
                  <a:pt x="892" y="440"/>
                  <a:pt x="892" y="440"/>
                  <a:pt x="893" y="440"/>
                </a:cubicBezTo>
                <a:cubicBezTo>
                  <a:pt x="895" y="440"/>
                  <a:pt x="896" y="438"/>
                  <a:pt x="896" y="436"/>
                </a:cubicBezTo>
                <a:cubicBezTo>
                  <a:pt x="896" y="433"/>
                  <a:pt x="894" y="432"/>
                  <a:pt x="892" y="432"/>
                </a:cubicBezTo>
                <a:close/>
                <a:moveTo>
                  <a:pt x="886" y="404"/>
                </a:moveTo>
                <a:cubicBezTo>
                  <a:pt x="887" y="406"/>
                  <a:pt x="888" y="408"/>
                  <a:pt x="890" y="408"/>
                </a:cubicBezTo>
                <a:cubicBezTo>
                  <a:pt x="891" y="408"/>
                  <a:pt x="891" y="408"/>
                  <a:pt x="891" y="408"/>
                </a:cubicBezTo>
                <a:cubicBezTo>
                  <a:pt x="893" y="408"/>
                  <a:pt x="895" y="406"/>
                  <a:pt x="894" y="404"/>
                </a:cubicBezTo>
                <a:cubicBezTo>
                  <a:pt x="894" y="401"/>
                  <a:pt x="892" y="400"/>
                  <a:pt x="890" y="400"/>
                </a:cubicBezTo>
                <a:cubicBezTo>
                  <a:pt x="888" y="400"/>
                  <a:pt x="886" y="402"/>
                  <a:pt x="886" y="404"/>
                </a:cubicBezTo>
                <a:close/>
                <a:moveTo>
                  <a:pt x="893" y="448"/>
                </a:moveTo>
                <a:cubicBezTo>
                  <a:pt x="890" y="448"/>
                  <a:pt x="889" y="450"/>
                  <a:pt x="889" y="452"/>
                </a:cubicBezTo>
                <a:cubicBezTo>
                  <a:pt x="889" y="454"/>
                  <a:pt x="890" y="456"/>
                  <a:pt x="893" y="456"/>
                </a:cubicBezTo>
                <a:cubicBezTo>
                  <a:pt x="893" y="456"/>
                  <a:pt x="893" y="456"/>
                  <a:pt x="893" y="456"/>
                </a:cubicBezTo>
                <a:cubicBezTo>
                  <a:pt x="895" y="456"/>
                  <a:pt x="897" y="454"/>
                  <a:pt x="897" y="452"/>
                </a:cubicBezTo>
                <a:cubicBezTo>
                  <a:pt x="897" y="450"/>
                  <a:pt x="895" y="448"/>
                  <a:pt x="893" y="448"/>
                </a:cubicBezTo>
                <a:close/>
                <a:moveTo>
                  <a:pt x="888" y="436"/>
                </a:moveTo>
                <a:cubicBezTo>
                  <a:pt x="888" y="436"/>
                  <a:pt x="888" y="436"/>
                  <a:pt x="888" y="436"/>
                </a:cubicBezTo>
                <a:cubicBezTo>
                  <a:pt x="888" y="436"/>
                  <a:pt x="888" y="436"/>
                  <a:pt x="888" y="436"/>
                </a:cubicBezTo>
                <a:close/>
                <a:moveTo>
                  <a:pt x="882" y="373"/>
                </a:moveTo>
                <a:cubicBezTo>
                  <a:pt x="883" y="375"/>
                  <a:pt x="884" y="376"/>
                  <a:pt x="886" y="376"/>
                </a:cubicBezTo>
                <a:cubicBezTo>
                  <a:pt x="886" y="376"/>
                  <a:pt x="887" y="376"/>
                  <a:pt x="887" y="376"/>
                </a:cubicBezTo>
                <a:cubicBezTo>
                  <a:pt x="889" y="376"/>
                  <a:pt x="890" y="374"/>
                  <a:pt x="890" y="372"/>
                </a:cubicBezTo>
                <a:cubicBezTo>
                  <a:pt x="890" y="369"/>
                  <a:pt x="888" y="368"/>
                  <a:pt x="885" y="368"/>
                </a:cubicBezTo>
                <a:cubicBezTo>
                  <a:pt x="883" y="369"/>
                  <a:pt x="882" y="371"/>
                  <a:pt x="882" y="373"/>
                </a:cubicBezTo>
                <a:close/>
                <a:moveTo>
                  <a:pt x="876" y="342"/>
                </a:moveTo>
                <a:cubicBezTo>
                  <a:pt x="876" y="342"/>
                  <a:pt x="876" y="342"/>
                  <a:pt x="876" y="342"/>
                </a:cubicBezTo>
                <a:cubicBezTo>
                  <a:pt x="876" y="344"/>
                  <a:pt x="878" y="345"/>
                  <a:pt x="880" y="345"/>
                </a:cubicBezTo>
                <a:cubicBezTo>
                  <a:pt x="880" y="345"/>
                  <a:pt x="880" y="345"/>
                  <a:pt x="881" y="345"/>
                </a:cubicBezTo>
                <a:cubicBezTo>
                  <a:pt x="883" y="344"/>
                  <a:pt x="884" y="342"/>
                  <a:pt x="883" y="340"/>
                </a:cubicBezTo>
                <a:cubicBezTo>
                  <a:pt x="883" y="338"/>
                  <a:pt x="881" y="337"/>
                  <a:pt x="879" y="337"/>
                </a:cubicBezTo>
                <a:cubicBezTo>
                  <a:pt x="876" y="338"/>
                  <a:pt x="875" y="340"/>
                  <a:pt x="876" y="342"/>
                </a:cubicBezTo>
                <a:close/>
                <a:moveTo>
                  <a:pt x="879" y="357"/>
                </a:moveTo>
                <a:cubicBezTo>
                  <a:pt x="880" y="359"/>
                  <a:pt x="881" y="361"/>
                  <a:pt x="883" y="361"/>
                </a:cubicBezTo>
                <a:cubicBezTo>
                  <a:pt x="883" y="361"/>
                  <a:pt x="884" y="361"/>
                  <a:pt x="884" y="361"/>
                </a:cubicBezTo>
                <a:cubicBezTo>
                  <a:pt x="886" y="360"/>
                  <a:pt x="887" y="358"/>
                  <a:pt x="887" y="356"/>
                </a:cubicBezTo>
                <a:cubicBezTo>
                  <a:pt x="887" y="354"/>
                  <a:pt x="884" y="352"/>
                  <a:pt x="882" y="353"/>
                </a:cubicBezTo>
                <a:cubicBezTo>
                  <a:pt x="880" y="353"/>
                  <a:pt x="879" y="355"/>
                  <a:pt x="879" y="357"/>
                </a:cubicBezTo>
                <a:close/>
                <a:moveTo>
                  <a:pt x="885" y="389"/>
                </a:moveTo>
                <a:cubicBezTo>
                  <a:pt x="885" y="391"/>
                  <a:pt x="887" y="392"/>
                  <a:pt x="889" y="392"/>
                </a:cubicBezTo>
                <a:cubicBezTo>
                  <a:pt x="889" y="392"/>
                  <a:pt x="889" y="392"/>
                  <a:pt x="889" y="392"/>
                </a:cubicBezTo>
                <a:cubicBezTo>
                  <a:pt x="891" y="392"/>
                  <a:pt x="893" y="390"/>
                  <a:pt x="893" y="388"/>
                </a:cubicBezTo>
                <a:cubicBezTo>
                  <a:pt x="892" y="385"/>
                  <a:pt x="890" y="384"/>
                  <a:pt x="888" y="384"/>
                </a:cubicBezTo>
                <a:cubicBezTo>
                  <a:pt x="886" y="384"/>
                  <a:pt x="884" y="386"/>
                  <a:pt x="885" y="389"/>
                </a:cubicBezTo>
                <a:close/>
                <a:moveTo>
                  <a:pt x="872" y="327"/>
                </a:moveTo>
                <a:cubicBezTo>
                  <a:pt x="872" y="329"/>
                  <a:pt x="874" y="330"/>
                  <a:pt x="875" y="330"/>
                </a:cubicBezTo>
                <a:cubicBezTo>
                  <a:pt x="876" y="330"/>
                  <a:pt x="876" y="330"/>
                  <a:pt x="877" y="330"/>
                </a:cubicBezTo>
                <a:cubicBezTo>
                  <a:pt x="879" y="329"/>
                  <a:pt x="880" y="327"/>
                  <a:pt x="879" y="325"/>
                </a:cubicBezTo>
                <a:cubicBezTo>
                  <a:pt x="879" y="322"/>
                  <a:pt x="876" y="321"/>
                  <a:pt x="874" y="322"/>
                </a:cubicBezTo>
                <a:cubicBezTo>
                  <a:pt x="872" y="322"/>
                  <a:pt x="871" y="325"/>
                  <a:pt x="872" y="327"/>
                </a:cubicBezTo>
                <a:close/>
                <a:moveTo>
                  <a:pt x="24" y="315"/>
                </a:moveTo>
                <a:cubicBezTo>
                  <a:pt x="24" y="315"/>
                  <a:pt x="24" y="315"/>
                  <a:pt x="25" y="315"/>
                </a:cubicBezTo>
                <a:cubicBezTo>
                  <a:pt x="26" y="315"/>
                  <a:pt x="28" y="314"/>
                  <a:pt x="29" y="313"/>
                </a:cubicBezTo>
                <a:cubicBezTo>
                  <a:pt x="29" y="310"/>
                  <a:pt x="28" y="308"/>
                  <a:pt x="26" y="308"/>
                </a:cubicBezTo>
                <a:cubicBezTo>
                  <a:pt x="24" y="307"/>
                  <a:pt x="22" y="308"/>
                  <a:pt x="21" y="310"/>
                </a:cubicBezTo>
                <a:cubicBezTo>
                  <a:pt x="21" y="310"/>
                  <a:pt x="21" y="310"/>
                  <a:pt x="21" y="310"/>
                </a:cubicBezTo>
                <a:cubicBezTo>
                  <a:pt x="20" y="312"/>
                  <a:pt x="21" y="314"/>
                  <a:pt x="24" y="315"/>
                </a:cubicBezTo>
                <a:close/>
                <a:moveTo>
                  <a:pt x="5" y="489"/>
                </a:moveTo>
                <a:cubicBezTo>
                  <a:pt x="8" y="488"/>
                  <a:pt x="9" y="487"/>
                  <a:pt x="9" y="484"/>
                </a:cubicBezTo>
                <a:cubicBezTo>
                  <a:pt x="9" y="482"/>
                  <a:pt x="7" y="480"/>
                  <a:pt x="5" y="481"/>
                </a:cubicBezTo>
                <a:cubicBezTo>
                  <a:pt x="2" y="481"/>
                  <a:pt x="1" y="483"/>
                  <a:pt x="1" y="485"/>
                </a:cubicBezTo>
                <a:cubicBezTo>
                  <a:pt x="1" y="485"/>
                  <a:pt x="1" y="485"/>
                  <a:pt x="1" y="485"/>
                </a:cubicBezTo>
                <a:cubicBezTo>
                  <a:pt x="1" y="487"/>
                  <a:pt x="3" y="489"/>
                  <a:pt x="5" y="489"/>
                </a:cubicBezTo>
                <a:cubicBezTo>
                  <a:pt x="5" y="489"/>
                  <a:pt x="5" y="489"/>
                  <a:pt x="5" y="489"/>
                </a:cubicBezTo>
                <a:close/>
                <a:moveTo>
                  <a:pt x="4" y="441"/>
                </a:moveTo>
                <a:cubicBezTo>
                  <a:pt x="4" y="441"/>
                  <a:pt x="4" y="441"/>
                  <a:pt x="4" y="441"/>
                </a:cubicBezTo>
                <a:cubicBezTo>
                  <a:pt x="6" y="441"/>
                  <a:pt x="8" y="439"/>
                  <a:pt x="8" y="437"/>
                </a:cubicBezTo>
                <a:cubicBezTo>
                  <a:pt x="8" y="435"/>
                  <a:pt x="6" y="433"/>
                  <a:pt x="4" y="433"/>
                </a:cubicBezTo>
                <a:cubicBezTo>
                  <a:pt x="2" y="433"/>
                  <a:pt x="0" y="435"/>
                  <a:pt x="0" y="437"/>
                </a:cubicBezTo>
                <a:cubicBezTo>
                  <a:pt x="0" y="439"/>
                  <a:pt x="1" y="441"/>
                  <a:pt x="4" y="441"/>
                </a:cubicBezTo>
                <a:close/>
                <a:moveTo>
                  <a:pt x="4" y="457"/>
                </a:moveTo>
                <a:cubicBezTo>
                  <a:pt x="4" y="457"/>
                  <a:pt x="4" y="457"/>
                  <a:pt x="4" y="457"/>
                </a:cubicBezTo>
                <a:cubicBezTo>
                  <a:pt x="6" y="457"/>
                  <a:pt x="8" y="455"/>
                  <a:pt x="8" y="453"/>
                </a:cubicBezTo>
                <a:cubicBezTo>
                  <a:pt x="8" y="451"/>
                  <a:pt x="6" y="449"/>
                  <a:pt x="3" y="449"/>
                </a:cubicBezTo>
                <a:cubicBezTo>
                  <a:pt x="1" y="449"/>
                  <a:pt x="0" y="451"/>
                  <a:pt x="0" y="453"/>
                </a:cubicBezTo>
                <a:cubicBezTo>
                  <a:pt x="0" y="455"/>
                  <a:pt x="1" y="457"/>
                  <a:pt x="4" y="457"/>
                </a:cubicBezTo>
                <a:close/>
                <a:moveTo>
                  <a:pt x="4" y="473"/>
                </a:moveTo>
                <a:cubicBezTo>
                  <a:pt x="4" y="473"/>
                  <a:pt x="4" y="473"/>
                  <a:pt x="4" y="473"/>
                </a:cubicBezTo>
                <a:cubicBezTo>
                  <a:pt x="6" y="473"/>
                  <a:pt x="8" y="471"/>
                  <a:pt x="8" y="469"/>
                </a:cubicBezTo>
                <a:cubicBezTo>
                  <a:pt x="8" y="466"/>
                  <a:pt x="6" y="465"/>
                  <a:pt x="4" y="465"/>
                </a:cubicBezTo>
                <a:cubicBezTo>
                  <a:pt x="2" y="465"/>
                  <a:pt x="0" y="467"/>
                  <a:pt x="0" y="469"/>
                </a:cubicBezTo>
                <a:cubicBezTo>
                  <a:pt x="0" y="471"/>
                  <a:pt x="2" y="473"/>
                  <a:pt x="4" y="473"/>
                </a:cubicBezTo>
                <a:close/>
                <a:moveTo>
                  <a:pt x="9" y="520"/>
                </a:moveTo>
                <a:cubicBezTo>
                  <a:pt x="12" y="520"/>
                  <a:pt x="13" y="518"/>
                  <a:pt x="13" y="516"/>
                </a:cubicBezTo>
                <a:cubicBezTo>
                  <a:pt x="12" y="514"/>
                  <a:pt x="10" y="512"/>
                  <a:pt x="8" y="512"/>
                </a:cubicBezTo>
                <a:cubicBezTo>
                  <a:pt x="6" y="513"/>
                  <a:pt x="4" y="515"/>
                  <a:pt x="5" y="517"/>
                </a:cubicBezTo>
                <a:cubicBezTo>
                  <a:pt x="5" y="519"/>
                  <a:pt x="7" y="520"/>
                  <a:pt x="9" y="520"/>
                </a:cubicBezTo>
                <a:cubicBezTo>
                  <a:pt x="9" y="520"/>
                  <a:pt x="9" y="520"/>
                  <a:pt x="9" y="520"/>
                </a:cubicBezTo>
                <a:close/>
                <a:moveTo>
                  <a:pt x="7" y="505"/>
                </a:moveTo>
                <a:cubicBezTo>
                  <a:pt x="9" y="504"/>
                  <a:pt x="11" y="502"/>
                  <a:pt x="11" y="500"/>
                </a:cubicBezTo>
                <a:cubicBezTo>
                  <a:pt x="10" y="498"/>
                  <a:pt x="8" y="496"/>
                  <a:pt x="6" y="497"/>
                </a:cubicBezTo>
                <a:cubicBezTo>
                  <a:pt x="4" y="497"/>
                  <a:pt x="2" y="499"/>
                  <a:pt x="3" y="501"/>
                </a:cubicBezTo>
                <a:cubicBezTo>
                  <a:pt x="3" y="503"/>
                  <a:pt x="5" y="505"/>
                  <a:pt x="7" y="505"/>
                </a:cubicBezTo>
                <a:cubicBezTo>
                  <a:pt x="7" y="505"/>
                  <a:pt x="7" y="505"/>
                  <a:pt x="7" y="505"/>
                </a:cubicBezTo>
                <a:close/>
                <a:moveTo>
                  <a:pt x="22" y="562"/>
                </a:moveTo>
                <a:cubicBezTo>
                  <a:pt x="22" y="560"/>
                  <a:pt x="20" y="559"/>
                  <a:pt x="18" y="559"/>
                </a:cubicBezTo>
                <a:cubicBezTo>
                  <a:pt x="15" y="560"/>
                  <a:pt x="14" y="562"/>
                  <a:pt x="15" y="564"/>
                </a:cubicBezTo>
                <a:cubicBezTo>
                  <a:pt x="15" y="566"/>
                  <a:pt x="17" y="567"/>
                  <a:pt x="19" y="567"/>
                </a:cubicBezTo>
                <a:cubicBezTo>
                  <a:pt x="19" y="567"/>
                  <a:pt x="19" y="567"/>
                  <a:pt x="20" y="567"/>
                </a:cubicBezTo>
                <a:cubicBezTo>
                  <a:pt x="22" y="566"/>
                  <a:pt x="23" y="564"/>
                  <a:pt x="22" y="562"/>
                </a:cubicBezTo>
                <a:close/>
                <a:moveTo>
                  <a:pt x="27" y="577"/>
                </a:moveTo>
                <a:cubicBezTo>
                  <a:pt x="26" y="575"/>
                  <a:pt x="24" y="574"/>
                  <a:pt x="22" y="575"/>
                </a:cubicBezTo>
                <a:cubicBezTo>
                  <a:pt x="20" y="575"/>
                  <a:pt x="19" y="578"/>
                  <a:pt x="19" y="580"/>
                </a:cubicBezTo>
                <a:cubicBezTo>
                  <a:pt x="20" y="581"/>
                  <a:pt x="21" y="583"/>
                  <a:pt x="23" y="583"/>
                </a:cubicBezTo>
                <a:cubicBezTo>
                  <a:pt x="23" y="583"/>
                  <a:pt x="24" y="582"/>
                  <a:pt x="24" y="582"/>
                </a:cubicBezTo>
                <a:cubicBezTo>
                  <a:pt x="26" y="582"/>
                  <a:pt x="27" y="579"/>
                  <a:pt x="27" y="577"/>
                </a:cubicBezTo>
                <a:close/>
                <a:moveTo>
                  <a:pt x="12" y="536"/>
                </a:moveTo>
                <a:cubicBezTo>
                  <a:pt x="14" y="536"/>
                  <a:pt x="16" y="533"/>
                  <a:pt x="15" y="531"/>
                </a:cubicBezTo>
                <a:cubicBezTo>
                  <a:pt x="15" y="529"/>
                  <a:pt x="13" y="528"/>
                  <a:pt x="11" y="528"/>
                </a:cubicBezTo>
                <a:cubicBezTo>
                  <a:pt x="9" y="529"/>
                  <a:pt x="7" y="531"/>
                  <a:pt x="8" y="533"/>
                </a:cubicBezTo>
                <a:cubicBezTo>
                  <a:pt x="8" y="535"/>
                  <a:pt x="10" y="536"/>
                  <a:pt x="11" y="536"/>
                </a:cubicBezTo>
                <a:cubicBezTo>
                  <a:pt x="12" y="536"/>
                  <a:pt x="12" y="536"/>
                  <a:pt x="12" y="536"/>
                </a:cubicBezTo>
                <a:close/>
                <a:moveTo>
                  <a:pt x="16" y="552"/>
                </a:moveTo>
                <a:cubicBezTo>
                  <a:pt x="18" y="551"/>
                  <a:pt x="19" y="549"/>
                  <a:pt x="19" y="547"/>
                </a:cubicBezTo>
                <a:cubicBezTo>
                  <a:pt x="18" y="545"/>
                  <a:pt x="16" y="543"/>
                  <a:pt x="14" y="544"/>
                </a:cubicBezTo>
                <a:cubicBezTo>
                  <a:pt x="12" y="544"/>
                  <a:pt x="10" y="546"/>
                  <a:pt x="11" y="549"/>
                </a:cubicBezTo>
                <a:cubicBezTo>
                  <a:pt x="11" y="550"/>
                  <a:pt x="13" y="552"/>
                  <a:pt x="15" y="552"/>
                </a:cubicBezTo>
                <a:cubicBezTo>
                  <a:pt x="15" y="552"/>
                  <a:pt x="15" y="552"/>
                  <a:pt x="16" y="552"/>
                </a:cubicBezTo>
                <a:close/>
                <a:moveTo>
                  <a:pt x="9" y="377"/>
                </a:moveTo>
                <a:cubicBezTo>
                  <a:pt x="9" y="377"/>
                  <a:pt x="9" y="377"/>
                  <a:pt x="10" y="377"/>
                </a:cubicBezTo>
                <a:cubicBezTo>
                  <a:pt x="12" y="377"/>
                  <a:pt x="13" y="376"/>
                  <a:pt x="14" y="374"/>
                </a:cubicBezTo>
                <a:cubicBezTo>
                  <a:pt x="14" y="372"/>
                  <a:pt x="13" y="370"/>
                  <a:pt x="10" y="369"/>
                </a:cubicBezTo>
                <a:cubicBezTo>
                  <a:pt x="8" y="369"/>
                  <a:pt x="6" y="370"/>
                  <a:pt x="6" y="373"/>
                </a:cubicBezTo>
                <a:cubicBezTo>
                  <a:pt x="5" y="375"/>
                  <a:pt x="7" y="377"/>
                  <a:pt x="9" y="377"/>
                </a:cubicBezTo>
                <a:close/>
                <a:moveTo>
                  <a:pt x="19" y="330"/>
                </a:moveTo>
                <a:cubicBezTo>
                  <a:pt x="19" y="331"/>
                  <a:pt x="20" y="331"/>
                  <a:pt x="20" y="331"/>
                </a:cubicBezTo>
                <a:cubicBezTo>
                  <a:pt x="22" y="331"/>
                  <a:pt x="24" y="329"/>
                  <a:pt x="24" y="328"/>
                </a:cubicBezTo>
                <a:cubicBezTo>
                  <a:pt x="25" y="326"/>
                  <a:pt x="23" y="323"/>
                  <a:pt x="21" y="323"/>
                </a:cubicBezTo>
                <a:cubicBezTo>
                  <a:pt x="19" y="322"/>
                  <a:pt x="17" y="323"/>
                  <a:pt x="16" y="326"/>
                </a:cubicBezTo>
                <a:cubicBezTo>
                  <a:pt x="16" y="328"/>
                  <a:pt x="17" y="330"/>
                  <a:pt x="19" y="330"/>
                </a:cubicBezTo>
                <a:close/>
                <a:moveTo>
                  <a:pt x="32" y="592"/>
                </a:moveTo>
                <a:cubicBezTo>
                  <a:pt x="31" y="590"/>
                  <a:pt x="29" y="589"/>
                  <a:pt x="27" y="590"/>
                </a:cubicBezTo>
                <a:cubicBezTo>
                  <a:pt x="25" y="591"/>
                  <a:pt x="23" y="593"/>
                  <a:pt x="24" y="595"/>
                </a:cubicBezTo>
                <a:cubicBezTo>
                  <a:pt x="25" y="597"/>
                  <a:pt x="26" y="598"/>
                  <a:pt x="28" y="598"/>
                </a:cubicBezTo>
                <a:cubicBezTo>
                  <a:pt x="28" y="598"/>
                  <a:pt x="29" y="598"/>
                  <a:pt x="29" y="597"/>
                </a:cubicBezTo>
                <a:cubicBezTo>
                  <a:pt x="31" y="597"/>
                  <a:pt x="32" y="594"/>
                  <a:pt x="32" y="592"/>
                </a:cubicBezTo>
                <a:close/>
                <a:moveTo>
                  <a:pt x="15" y="346"/>
                </a:moveTo>
                <a:cubicBezTo>
                  <a:pt x="15" y="346"/>
                  <a:pt x="16" y="346"/>
                  <a:pt x="16" y="346"/>
                </a:cubicBezTo>
                <a:cubicBezTo>
                  <a:pt x="18" y="346"/>
                  <a:pt x="20" y="345"/>
                  <a:pt x="20" y="343"/>
                </a:cubicBezTo>
                <a:cubicBezTo>
                  <a:pt x="21" y="341"/>
                  <a:pt x="19" y="339"/>
                  <a:pt x="17" y="338"/>
                </a:cubicBezTo>
                <a:cubicBezTo>
                  <a:pt x="15" y="338"/>
                  <a:pt x="13" y="339"/>
                  <a:pt x="12" y="341"/>
                </a:cubicBezTo>
                <a:cubicBezTo>
                  <a:pt x="12" y="343"/>
                  <a:pt x="13" y="345"/>
                  <a:pt x="15" y="346"/>
                </a:cubicBezTo>
                <a:close/>
                <a:moveTo>
                  <a:pt x="29" y="300"/>
                </a:moveTo>
                <a:cubicBezTo>
                  <a:pt x="29" y="300"/>
                  <a:pt x="30" y="300"/>
                  <a:pt x="30" y="300"/>
                </a:cubicBezTo>
                <a:cubicBezTo>
                  <a:pt x="32" y="300"/>
                  <a:pt x="33" y="299"/>
                  <a:pt x="34" y="298"/>
                </a:cubicBezTo>
                <a:cubicBezTo>
                  <a:pt x="34" y="298"/>
                  <a:pt x="34" y="298"/>
                  <a:pt x="34" y="298"/>
                </a:cubicBezTo>
                <a:cubicBezTo>
                  <a:pt x="34" y="296"/>
                  <a:pt x="33" y="293"/>
                  <a:pt x="31" y="292"/>
                </a:cubicBezTo>
                <a:cubicBezTo>
                  <a:pt x="29" y="292"/>
                  <a:pt x="27" y="293"/>
                  <a:pt x="26" y="295"/>
                </a:cubicBezTo>
                <a:cubicBezTo>
                  <a:pt x="25" y="297"/>
                  <a:pt x="27" y="299"/>
                  <a:pt x="29" y="300"/>
                </a:cubicBezTo>
                <a:close/>
                <a:moveTo>
                  <a:pt x="4" y="425"/>
                </a:moveTo>
                <a:cubicBezTo>
                  <a:pt x="4" y="425"/>
                  <a:pt x="4" y="425"/>
                  <a:pt x="4" y="425"/>
                </a:cubicBezTo>
                <a:cubicBezTo>
                  <a:pt x="6" y="425"/>
                  <a:pt x="8" y="423"/>
                  <a:pt x="8" y="421"/>
                </a:cubicBezTo>
                <a:cubicBezTo>
                  <a:pt x="8" y="419"/>
                  <a:pt x="7" y="417"/>
                  <a:pt x="5" y="417"/>
                </a:cubicBezTo>
                <a:cubicBezTo>
                  <a:pt x="2" y="417"/>
                  <a:pt x="0" y="418"/>
                  <a:pt x="0" y="421"/>
                </a:cubicBezTo>
                <a:cubicBezTo>
                  <a:pt x="0" y="423"/>
                  <a:pt x="2" y="425"/>
                  <a:pt x="4" y="425"/>
                </a:cubicBezTo>
                <a:close/>
                <a:moveTo>
                  <a:pt x="34" y="285"/>
                </a:moveTo>
                <a:cubicBezTo>
                  <a:pt x="35" y="285"/>
                  <a:pt x="35" y="285"/>
                  <a:pt x="36" y="285"/>
                </a:cubicBezTo>
                <a:cubicBezTo>
                  <a:pt x="37" y="285"/>
                  <a:pt x="39" y="284"/>
                  <a:pt x="39" y="283"/>
                </a:cubicBezTo>
                <a:cubicBezTo>
                  <a:pt x="40" y="281"/>
                  <a:pt x="39" y="278"/>
                  <a:pt x="37" y="278"/>
                </a:cubicBezTo>
                <a:cubicBezTo>
                  <a:pt x="35" y="277"/>
                  <a:pt x="33" y="278"/>
                  <a:pt x="32" y="280"/>
                </a:cubicBezTo>
                <a:cubicBezTo>
                  <a:pt x="31" y="282"/>
                  <a:pt x="32" y="284"/>
                  <a:pt x="34" y="285"/>
                </a:cubicBezTo>
                <a:close/>
                <a:moveTo>
                  <a:pt x="7" y="393"/>
                </a:moveTo>
                <a:cubicBezTo>
                  <a:pt x="7" y="393"/>
                  <a:pt x="7" y="393"/>
                  <a:pt x="7" y="393"/>
                </a:cubicBezTo>
                <a:cubicBezTo>
                  <a:pt x="9" y="393"/>
                  <a:pt x="11" y="392"/>
                  <a:pt x="11" y="390"/>
                </a:cubicBezTo>
                <a:cubicBezTo>
                  <a:pt x="12" y="387"/>
                  <a:pt x="10" y="385"/>
                  <a:pt x="8" y="385"/>
                </a:cubicBezTo>
                <a:cubicBezTo>
                  <a:pt x="6" y="385"/>
                  <a:pt x="4" y="386"/>
                  <a:pt x="3" y="389"/>
                </a:cubicBezTo>
                <a:cubicBezTo>
                  <a:pt x="3" y="391"/>
                  <a:pt x="5" y="393"/>
                  <a:pt x="7" y="393"/>
                </a:cubicBezTo>
                <a:close/>
                <a:moveTo>
                  <a:pt x="5" y="409"/>
                </a:moveTo>
                <a:cubicBezTo>
                  <a:pt x="5" y="409"/>
                  <a:pt x="5" y="409"/>
                  <a:pt x="6" y="409"/>
                </a:cubicBezTo>
                <a:cubicBezTo>
                  <a:pt x="8" y="409"/>
                  <a:pt x="9" y="407"/>
                  <a:pt x="10" y="405"/>
                </a:cubicBezTo>
                <a:cubicBezTo>
                  <a:pt x="10" y="403"/>
                  <a:pt x="8" y="401"/>
                  <a:pt x="6" y="401"/>
                </a:cubicBezTo>
                <a:cubicBezTo>
                  <a:pt x="4" y="401"/>
                  <a:pt x="2" y="402"/>
                  <a:pt x="2" y="405"/>
                </a:cubicBezTo>
                <a:cubicBezTo>
                  <a:pt x="1" y="407"/>
                  <a:pt x="3" y="409"/>
                  <a:pt x="5" y="409"/>
                </a:cubicBezTo>
                <a:close/>
                <a:moveTo>
                  <a:pt x="12" y="362"/>
                </a:moveTo>
                <a:cubicBezTo>
                  <a:pt x="12" y="362"/>
                  <a:pt x="12" y="362"/>
                  <a:pt x="13" y="362"/>
                </a:cubicBezTo>
                <a:cubicBezTo>
                  <a:pt x="14" y="362"/>
                  <a:pt x="16" y="360"/>
                  <a:pt x="17" y="358"/>
                </a:cubicBezTo>
                <a:cubicBezTo>
                  <a:pt x="17" y="356"/>
                  <a:pt x="16" y="354"/>
                  <a:pt x="13" y="354"/>
                </a:cubicBezTo>
                <a:cubicBezTo>
                  <a:pt x="11" y="353"/>
                  <a:pt x="9" y="355"/>
                  <a:pt x="9" y="357"/>
                </a:cubicBezTo>
                <a:cubicBezTo>
                  <a:pt x="8" y="359"/>
                  <a:pt x="10" y="361"/>
                  <a:pt x="12" y="362"/>
                </a:cubicBezTo>
                <a:close/>
                <a:moveTo>
                  <a:pt x="40" y="270"/>
                </a:moveTo>
                <a:cubicBezTo>
                  <a:pt x="41" y="270"/>
                  <a:pt x="41" y="271"/>
                  <a:pt x="42" y="271"/>
                </a:cubicBezTo>
                <a:cubicBezTo>
                  <a:pt x="43" y="271"/>
                  <a:pt x="45" y="270"/>
                  <a:pt x="46" y="268"/>
                </a:cubicBezTo>
                <a:cubicBezTo>
                  <a:pt x="47" y="266"/>
                  <a:pt x="46" y="264"/>
                  <a:pt x="44" y="263"/>
                </a:cubicBezTo>
                <a:cubicBezTo>
                  <a:pt x="42" y="262"/>
                  <a:pt x="39" y="263"/>
                  <a:pt x="38" y="265"/>
                </a:cubicBezTo>
                <a:cubicBezTo>
                  <a:pt x="37" y="267"/>
                  <a:pt x="38" y="269"/>
                  <a:pt x="40" y="270"/>
                </a:cubicBezTo>
                <a:close/>
                <a:moveTo>
                  <a:pt x="367" y="7"/>
                </a:moveTo>
                <a:cubicBezTo>
                  <a:pt x="365" y="7"/>
                  <a:pt x="363" y="9"/>
                  <a:pt x="364" y="11"/>
                </a:cubicBezTo>
                <a:cubicBezTo>
                  <a:pt x="364" y="13"/>
                  <a:pt x="366" y="15"/>
                  <a:pt x="368" y="15"/>
                </a:cubicBezTo>
                <a:cubicBezTo>
                  <a:pt x="368" y="15"/>
                  <a:pt x="368" y="15"/>
                  <a:pt x="368" y="15"/>
                </a:cubicBezTo>
                <a:cubicBezTo>
                  <a:pt x="371" y="14"/>
                  <a:pt x="372" y="12"/>
                  <a:pt x="372" y="10"/>
                </a:cubicBezTo>
                <a:cubicBezTo>
                  <a:pt x="371" y="8"/>
                  <a:pt x="369" y="6"/>
                  <a:pt x="367" y="7"/>
                </a:cubicBezTo>
                <a:close/>
                <a:moveTo>
                  <a:pt x="755" y="764"/>
                </a:moveTo>
                <a:cubicBezTo>
                  <a:pt x="754" y="765"/>
                  <a:pt x="754" y="768"/>
                  <a:pt x="755" y="769"/>
                </a:cubicBezTo>
                <a:cubicBezTo>
                  <a:pt x="756" y="770"/>
                  <a:pt x="757" y="771"/>
                  <a:pt x="758" y="771"/>
                </a:cubicBezTo>
                <a:cubicBezTo>
                  <a:pt x="759" y="771"/>
                  <a:pt x="760" y="770"/>
                  <a:pt x="761" y="769"/>
                </a:cubicBezTo>
                <a:cubicBezTo>
                  <a:pt x="761" y="769"/>
                  <a:pt x="761" y="769"/>
                  <a:pt x="761" y="769"/>
                </a:cubicBezTo>
                <a:cubicBezTo>
                  <a:pt x="763" y="768"/>
                  <a:pt x="763" y="765"/>
                  <a:pt x="761" y="764"/>
                </a:cubicBezTo>
                <a:cubicBezTo>
                  <a:pt x="760" y="762"/>
                  <a:pt x="757" y="762"/>
                  <a:pt x="755" y="764"/>
                </a:cubicBezTo>
                <a:close/>
                <a:moveTo>
                  <a:pt x="755" y="121"/>
                </a:moveTo>
                <a:cubicBezTo>
                  <a:pt x="753" y="120"/>
                  <a:pt x="751" y="120"/>
                  <a:pt x="749" y="121"/>
                </a:cubicBezTo>
                <a:cubicBezTo>
                  <a:pt x="748" y="123"/>
                  <a:pt x="748" y="125"/>
                  <a:pt x="750" y="127"/>
                </a:cubicBezTo>
                <a:cubicBezTo>
                  <a:pt x="750" y="127"/>
                  <a:pt x="750" y="127"/>
                  <a:pt x="750" y="127"/>
                </a:cubicBezTo>
                <a:cubicBezTo>
                  <a:pt x="750" y="128"/>
                  <a:pt x="751" y="128"/>
                  <a:pt x="752" y="128"/>
                </a:cubicBezTo>
                <a:cubicBezTo>
                  <a:pt x="753" y="128"/>
                  <a:pt x="754" y="128"/>
                  <a:pt x="755" y="127"/>
                </a:cubicBezTo>
                <a:cubicBezTo>
                  <a:pt x="757" y="125"/>
                  <a:pt x="757" y="123"/>
                  <a:pt x="755" y="121"/>
                </a:cubicBezTo>
                <a:close/>
                <a:moveTo>
                  <a:pt x="767" y="132"/>
                </a:moveTo>
                <a:cubicBezTo>
                  <a:pt x="765" y="131"/>
                  <a:pt x="763" y="131"/>
                  <a:pt x="761" y="132"/>
                </a:cubicBezTo>
                <a:cubicBezTo>
                  <a:pt x="759" y="134"/>
                  <a:pt x="759" y="136"/>
                  <a:pt x="761" y="138"/>
                </a:cubicBezTo>
                <a:cubicBezTo>
                  <a:pt x="762" y="139"/>
                  <a:pt x="763" y="139"/>
                  <a:pt x="764" y="139"/>
                </a:cubicBezTo>
                <a:cubicBezTo>
                  <a:pt x="765" y="139"/>
                  <a:pt x="766" y="139"/>
                  <a:pt x="767" y="138"/>
                </a:cubicBezTo>
                <a:cubicBezTo>
                  <a:pt x="768" y="136"/>
                  <a:pt x="768" y="134"/>
                  <a:pt x="767" y="132"/>
                </a:cubicBezTo>
                <a:close/>
                <a:moveTo>
                  <a:pt x="744" y="775"/>
                </a:moveTo>
                <a:cubicBezTo>
                  <a:pt x="742" y="776"/>
                  <a:pt x="742" y="779"/>
                  <a:pt x="744" y="780"/>
                </a:cubicBezTo>
                <a:cubicBezTo>
                  <a:pt x="744" y="781"/>
                  <a:pt x="746" y="781"/>
                  <a:pt x="747" y="781"/>
                </a:cubicBezTo>
                <a:cubicBezTo>
                  <a:pt x="748" y="781"/>
                  <a:pt x="749" y="781"/>
                  <a:pt x="749" y="780"/>
                </a:cubicBezTo>
                <a:cubicBezTo>
                  <a:pt x="751" y="779"/>
                  <a:pt x="751" y="776"/>
                  <a:pt x="750" y="775"/>
                </a:cubicBezTo>
                <a:cubicBezTo>
                  <a:pt x="748" y="773"/>
                  <a:pt x="746" y="773"/>
                  <a:pt x="744" y="775"/>
                </a:cubicBezTo>
                <a:close/>
                <a:moveTo>
                  <a:pt x="743" y="110"/>
                </a:moveTo>
                <a:cubicBezTo>
                  <a:pt x="741" y="109"/>
                  <a:pt x="739" y="109"/>
                  <a:pt x="738" y="111"/>
                </a:cubicBezTo>
                <a:cubicBezTo>
                  <a:pt x="736" y="112"/>
                  <a:pt x="736" y="115"/>
                  <a:pt x="738" y="116"/>
                </a:cubicBezTo>
                <a:cubicBezTo>
                  <a:pt x="739" y="117"/>
                  <a:pt x="740" y="117"/>
                  <a:pt x="741" y="117"/>
                </a:cubicBezTo>
                <a:cubicBezTo>
                  <a:pt x="742" y="117"/>
                  <a:pt x="743" y="117"/>
                  <a:pt x="744" y="116"/>
                </a:cubicBezTo>
                <a:cubicBezTo>
                  <a:pt x="745" y="114"/>
                  <a:pt x="745" y="112"/>
                  <a:pt x="743" y="110"/>
                </a:cubicBezTo>
                <a:close/>
                <a:moveTo>
                  <a:pt x="767" y="752"/>
                </a:moveTo>
                <a:cubicBezTo>
                  <a:pt x="767" y="752"/>
                  <a:pt x="767" y="752"/>
                  <a:pt x="767" y="752"/>
                </a:cubicBezTo>
                <a:cubicBezTo>
                  <a:pt x="765" y="754"/>
                  <a:pt x="765" y="757"/>
                  <a:pt x="767" y="758"/>
                </a:cubicBezTo>
                <a:cubicBezTo>
                  <a:pt x="767" y="759"/>
                  <a:pt x="768" y="759"/>
                  <a:pt x="769" y="759"/>
                </a:cubicBezTo>
                <a:cubicBezTo>
                  <a:pt x="771" y="759"/>
                  <a:pt x="772" y="759"/>
                  <a:pt x="772" y="758"/>
                </a:cubicBezTo>
                <a:cubicBezTo>
                  <a:pt x="774" y="756"/>
                  <a:pt x="774" y="754"/>
                  <a:pt x="772" y="752"/>
                </a:cubicBezTo>
                <a:cubicBezTo>
                  <a:pt x="771" y="751"/>
                  <a:pt x="768" y="751"/>
                  <a:pt x="767" y="752"/>
                </a:cubicBezTo>
                <a:close/>
                <a:moveTo>
                  <a:pt x="732" y="785"/>
                </a:moveTo>
                <a:cubicBezTo>
                  <a:pt x="732" y="785"/>
                  <a:pt x="732" y="785"/>
                  <a:pt x="732" y="785"/>
                </a:cubicBezTo>
                <a:cubicBezTo>
                  <a:pt x="730" y="786"/>
                  <a:pt x="730" y="789"/>
                  <a:pt x="732" y="791"/>
                </a:cubicBezTo>
                <a:cubicBezTo>
                  <a:pt x="732" y="792"/>
                  <a:pt x="733" y="792"/>
                  <a:pt x="735" y="792"/>
                </a:cubicBezTo>
                <a:cubicBezTo>
                  <a:pt x="736" y="792"/>
                  <a:pt x="736" y="792"/>
                  <a:pt x="737" y="791"/>
                </a:cubicBezTo>
                <a:cubicBezTo>
                  <a:pt x="739" y="790"/>
                  <a:pt x="739" y="787"/>
                  <a:pt x="738" y="785"/>
                </a:cubicBezTo>
                <a:cubicBezTo>
                  <a:pt x="736" y="784"/>
                  <a:pt x="734" y="784"/>
                  <a:pt x="732" y="785"/>
                </a:cubicBezTo>
                <a:close/>
                <a:moveTo>
                  <a:pt x="788" y="729"/>
                </a:moveTo>
                <a:cubicBezTo>
                  <a:pt x="786" y="731"/>
                  <a:pt x="786" y="733"/>
                  <a:pt x="788" y="734"/>
                </a:cubicBezTo>
                <a:cubicBezTo>
                  <a:pt x="789" y="735"/>
                  <a:pt x="790" y="735"/>
                  <a:pt x="791" y="735"/>
                </a:cubicBezTo>
                <a:cubicBezTo>
                  <a:pt x="792" y="735"/>
                  <a:pt x="793" y="735"/>
                  <a:pt x="794" y="734"/>
                </a:cubicBezTo>
                <a:cubicBezTo>
                  <a:pt x="795" y="732"/>
                  <a:pt x="795" y="730"/>
                  <a:pt x="793" y="728"/>
                </a:cubicBezTo>
                <a:cubicBezTo>
                  <a:pt x="792" y="727"/>
                  <a:pt x="789" y="727"/>
                  <a:pt x="788" y="729"/>
                </a:cubicBezTo>
                <a:close/>
                <a:moveTo>
                  <a:pt x="788" y="156"/>
                </a:moveTo>
                <a:cubicBezTo>
                  <a:pt x="787" y="154"/>
                  <a:pt x="784" y="154"/>
                  <a:pt x="783" y="156"/>
                </a:cubicBezTo>
                <a:cubicBezTo>
                  <a:pt x="781" y="157"/>
                  <a:pt x="781" y="160"/>
                  <a:pt x="782" y="161"/>
                </a:cubicBezTo>
                <a:cubicBezTo>
                  <a:pt x="783" y="162"/>
                  <a:pt x="784" y="163"/>
                  <a:pt x="785" y="163"/>
                </a:cubicBezTo>
                <a:cubicBezTo>
                  <a:pt x="786" y="163"/>
                  <a:pt x="787" y="162"/>
                  <a:pt x="788" y="162"/>
                </a:cubicBezTo>
                <a:cubicBezTo>
                  <a:pt x="790" y="160"/>
                  <a:pt x="790" y="158"/>
                  <a:pt x="788" y="156"/>
                </a:cubicBezTo>
                <a:close/>
                <a:moveTo>
                  <a:pt x="778" y="144"/>
                </a:moveTo>
                <a:cubicBezTo>
                  <a:pt x="776" y="142"/>
                  <a:pt x="774" y="142"/>
                  <a:pt x="772" y="144"/>
                </a:cubicBezTo>
                <a:cubicBezTo>
                  <a:pt x="770" y="145"/>
                  <a:pt x="770" y="148"/>
                  <a:pt x="772" y="149"/>
                </a:cubicBezTo>
                <a:cubicBezTo>
                  <a:pt x="772" y="149"/>
                  <a:pt x="772" y="149"/>
                  <a:pt x="772" y="149"/>
                </a:cubicBezTo>
                <a:cubicBezTo>
                  <a:pt x="773" y="150"/>
                  <a:pt x="774" y="151"/>
                  <a:pt x="775" y="151"/>
                </a:cubicBezTo>
                <a:cubicBezTo>
                  <a:pt x="776" y="151"/>
                  <a:pt x="777" y="150"/>
                  <a:pt x="778" y="150"/>
                </a:cubicBezTo>
                <a:cubicBezTo>
                  <a:pt x="779" y="148"/>
                  <a:pt x="779" y="146"/>
                  <a:pt x="778" y="144"/>
                </a:cubicBezTo>
                <a:close/>
                <a:moveTo>
                  <a:pt x="777" y="741"/>
                </a:moveTo>
                <a:cubicBezTo>
                  <a:pt x="776" y="742"/>
                  <a:pt x="776" y="745"/>
                  <a:pt x="778" y="746"/>
                </a:cubicBezTo>
                <a:cubicBezTo>
                  <a:pt x="778" y="747"/>
                  <a:pt x="779" y="747"/>
                  <a:pt x="780" y="747"/>
                </a:cubicBezTo>
                <a:cubicBezTo>
                  <a:pt x="781" y="747"/>
                  <a:pt x="782" y="747"/>
                  <a:pt x="783" y="746"/>
                </a:cubicBezTo>
                <a:cubicBezTo>
                  <a:pt x="785" y="745"/>
                  <a:pt x="785" y="742"/>
                  <a:pt x="783" y="741"/>
                </a:cubicBezTo>
                <a:cubicBezTo>
                  <a:pt x="781" y="739"/>
                  <a:pt x="779" y="739"/>
                  <a:pt x="777" y="741"/>
                </a:cubicBezTo>
                <a:close/>
                <a:moveTo>
                  <a:pt x="731" y="100"/>
                </a:moveTo>
                <a:cubicBezTo>
                  <a:pt x="729" y="99"/>
                  <a:pt x="727" y="99"/>
                  <a:pt x="725" y="100"/>
                </a:cubicBezTo>
                <a:cubicBezTo>
                  <a:pt x="724" y="102"/>
                  <a:pt x="724" y="105"/>
                  <a:pt x="726" y="106"/>
                </a:cubicBezTo>
                <a:cubicBezTo>
                  <a:pt x="727" y="107"/>
                  <a:pt x="727" y="107"/>
                  <a:pt x="728" y="107"/>
                </a:cubicBezTo>
                <a:cubicBezTo>
                  <a:pt x="729" y="107"/>
                  <a:pt x="731" y="107"/>
                  <a:pt x="731" y="106"/>
                </a:cubicBezTo>
                <a:cubicBezTo>
                  <a:pt x="733" y="104"/>
                  <a:pt x="733" y="101"/>
                  <a:pt x="731" y="100"/>
                </a:cubicBezTo>
                <a:close/>
                <a:moveTo>
                  <a:pt x="694" y="814"/>
                </a:moveTo>
                <a:cubicBezTo>
                  <a:pt x="692" y="815"/>
                  <a:pt x="692" y="817"/>
                  <a:pt x="693" y="819"/>
                </a:cubicBezTo>
                <a:cubicBezTo>
                  <a:pt x="694" y="820"/>
                  <a:pt x="695" y="821"/>
                  <a:pt x="696" y="821"/>
                </a:cubicBezTo>
                <a:cubicBezTo>
                  <a:pt x="697" y="821"/>
                  <a:pt x="698" y="821"/>
                  <a:pt x="699" y="820"/>
                </a:cubicBezTo>
                <a:cubicBezTo>
                  <a:pt x="701" y="819"/>
                  <a:pt x="701" y="816"/>
                  <a:pt x="700" y="815"/>
                </a:cubicBezTo>
                <a:cubicBezTo>
                  <a:pt x="699" y="813"/>
                  <a:pt x="696" y="812"/>
                  <a:pt x="694" y="814"/>
                </a:cubicBezTo>
                <a:close/>
                <a:moveTo>
                  <a:pt x="692" y="71"/>
                </a:moveTo>
                <a:cubicBezTo>
                  <a:pt x="690" y="70"/>
                  <a:pt x="687" y="71"/>
                  <a:pt x="686" y="73"/>
                </a:cubicBezTo>
                <a:cubicBezTo>
                  <a:pt x="685" y="75"/>
                  <a:pt x="686" y="77"/>
                  <a:pt x="687" y="78"/>
                </a:cubicBezTo>
                <a:cubicBezTo>
                  <a:pt x="688" y="79"/>
                  <a:pt x="689" y="79"/>
                  <a:pt x="690" y="79"/>
                </a:cubicBezTo>
                <a:cubicBezTo>
                  <a:pt x="691" y="79"/>
                  <a:pt x="692" y="78"/>
                  <a:pt x="693" y="77"/>
                </a:cubicBezTo>
                <a:cubicBezTo>
                  <a:pt x="694" y="75"/>
                  <a:pt x="694" y="73"/>
                  <a:pt x="692" y="71"/>
                </a:cubicBezTo>
                <a:close/>
                <a:moveTo>
                  <a:pt x="799" y="168"/>
                </a:moveTo>
                <a:cubicBezTo>
                  <a:pt x="797" y="167"/>
                  <a:pt x="795" y="166"/>
                  <a:pt x="793" y="168"/>
                </a:cubicBezTo>
                <a:cubicBezTo>
                  <a:pt x="791" y="169"/>
                  <a:pt x="791" y="172"/>
                  <a:pt x="792" y="173"/>
                </a:cubicBezTo>
                <a:cubicBezTo>
                  <a:pt x="793" y="174"/>
                  <a:pt x="794" y="175"/>
                  <a:pt x="796" y="175"/>
                </a:cubicBezTo>
                <a:cubicBezTo>
                  <a:pt x="796" y="175"/>
                  <a:pt x="797" y="175"/>
                  <a:pt x="798" y="174"/>
                </a:cubicBezTo>
                <a:cubicBezTo>
                  <a:pt x="800" y="173"/>
                  <a:pt x="800" y="170"/>
                  <a:pt x="799" y="168"/>
                </a:cubicBezTo>
                <a:close/>
                <a:moveTo>
                  <a:pt x="678" y="63"/>
                </a:moveTo>
                <a:cubicBezTo>
                  <a:pt x="676" y="62"/>
                  <a:pt x="674" y="62"/>
                  <a:pt x="673" y="64"/>
                </a:cubicBezTo>
                <a:cubicBezTo>
                  <a:pt x="671" y="66"/>
                  <a:pt x="672" y="69"/>
                  <a:pt x="674" y="70"/>
                </a:cubicBezTo>
                <a:cubicBezTo>
                  <a:pt x="675" y="70"/>
                  <a:pt x="675" y="70"/>
                  <a:pt x="676" y="70"/>
                </a:cubicBezTo>
                <a:cubicBezTo>
                  <a:pt x="677" y="70"/>
                  <a:pt x="679" y="70"/>
                  <a:pt x="679" y="68"/>
                </a:cubicBezTo>
                <a:cubicBezTo>
                  <a:pt x="681" y="67"/>
                  <a:pt x="680" y="64"/>
                  <a:pt x="678" y="63"/>
                </a:cubicBezTo>
                <a:close/>
                <a:moveTo>
                  <a:pt x="667" y="830"/>
                </a:moveTo>
                <a:cubicBezTo>
                  <a:pt x="667" y="830"/>
                  <a:pt x="667" y="830"/>
                  <a:pt x="667" y="830"/>
                </a:cubicBezTo>
                <a:cubicBezTo>
                  <a:pt x="666" y="831"/>
                  <a:pt x="665" y="834"/>
                  <a:pt x="666" y="836"/>
                </a:cubicBezTo>
                <a:cubicBezTo>
                  <a:pt x="667" y="837"/>
                  <a:pt x="668" y="838"/>
                  <a:pt x="669" y="838"/>
                </a:cubicBezTo>
                <a:cubicBezTo>
                  <a:pt x="670" y="838"/>
                  <a:pt x="671" y="838"/>
                  <a:pt x="671" y="837"/>
                </a:cubicBezTo>
                <a:cubicBezTo>
                  <a:pt x="673" y="836"/>
                  <a:pt x="674" y="834"/>
                  <a:pt x="673" y="832"/>
                </a:cubicBezTo>
                <a:cubicBezTo>
                  <a:pt x="672" y="830"/>
                  <a:pt x="669" y="829"/>
                  <a:pt x="667" y="830"/>
                </a:cubicBezTo>
                <a:close/>
                <a:moveTo>
                  <a:pt x="681" y="822"/>
                </a:moveTo>
                <a:cubicBezTo>
                  <a:pt x="679" y="823"/>
                  <a:pt x="679" y="826"/>
                  <a:pt x="680" y="828"/>
                </a:cubicBezTo>
                <a:cubicBezTo>
                  <a:pt x="680" y="829"/>
                  <a:pt x="682" y="829"/>
                  <a:pt x="683" y="829"/>
                </a:cubicBezTo>
                <a:cubicBezTo>
                  <a:pt x="684" y="829"/>
                  <a:pt x="685" y="829"/>
                  <a:pt x="685" y="829"/>
                </a:cubicBezTo>
                <a:cubicBezTo>
                  <a:pt x="687" y="828"/>
                  <a:pt x="688" y="825"/>
                  <a:pt x="686" y="823"/>
                </a:cubicBezTo>
                <a:cubicBezTo>
                  <a:pt x="685" y="822"/>
                  <a:pt x="683" y="821"/>
                  <a:pt x="681" y="822"/>
                </a:cubicBezTo>
                <a:close/>
                <a:moveTo>
                  <a:pt x="705" y="80"/>
                </a:moveTo>
                <a:cubicBezTo>
                  <a:pt x="703" y="79"/>
                  <a:pt x="701" y="80"/>
                  <a:pt x="700" y="81"/>
                </a:cubicBezTo>
                <a:cubicBezTo>
                  <a:pt x="698" y="83"/>
                  <a:pt x="699" y="86"/>
                  <a:pt x="701" y="87"/>
                </a:cubicBezTo>
                <a:cubicBezTo>
                  <a:pt x="701" y="87"/>
                  <a:pt x="701" y="87"/>
                  <a:pt x="701" y="87"/>
                </a:cubicBezTo>
                <a:cubicBezTo>
                  <a:pt x="701" y="88"/>
                  <a:pt x="702" y="88"/>
                  <a:pt x="703" y="88"/>
                </a:cubicBezTo>
                <a:cubicBezTo>
                  <a:pt x="704" y="88"/>
                  <a:pt x="705" y="87"/>
                  <a:pt x="706" y="86"/>
                </a:cubicBezTo>
                <a:cubicBezTo>
                  <a:pt x="707" y="84"/>
                  <a:pt x="707" y="82"/>
                  <a:pt x="705" y="80"/>
                </a:cubicBezTo>
                <a:close/>
                <a:moveTo>
                  <a:pt x="720" y="795"/>
                </a:moveTo>
                <a:cubicBezTo>
                  <a:pt x="718" y="796"/>
                  <a:pt x="718" y="799"/>
                  <a:pt x="719" y="801"/>
                </a:cubicBezTo>
                <a:cubicBezTo>
                  <a:pt x="720" y="802"/>
                  <a:pt x="721" y="802"/>
                  <a:pt x="722" y="802"/>
                </a:cubicBezTo>
                <a:cubicBezTo>
                  <a:pt x="723" y="802"/>
                  <a:pt x="724" y="802"/>
                  <a:pt x="725" y="801"/>
                </a:cubicBezTo>
                <a:cubicBezTo>
                  <a:pt x="726" y="800"/>
                  <a:pt x="727" y="797"/>
                  <a:pt x="725" y="796"/>
                </a:cubicBezTo>
                <a:cubicBezTo>
                  <a:pt x="724" y="794"/>
                  <a:pt x="721" y="794"/>
                  <a:pt x="720" y="795"/>
                </a:cubicBezTo>
                <a:close/>
                <a:moveTo>
                  <a:pt x="718" y="90"/>
                </a:moveTo>
                <a:cubicBezTo>
                  <a:pt x="716" y="89"/>
                  <a:pt x="714" y="89"/>
                  <a:pt x="713" y="91"/>
                </a:cubicBezTo>
                <a:cubicBezTo>
                  <a:pt x="711" y="93"/>
                  <a:pt x="712" y="95"/>
                  <a:pt x="713" y="96"/>
                </a:cubicBezTo>
                <a:cubicBezTo>
                  <a:pt x="714" y="97"/>
                  <a:pt x="715" y="97"/>
                  <a:pt x="716" y="97"/>
                </a:cubicBezTo>
                <a:cubicBezTo>
                  <a:pt x="717" y="97"/>
                  <a:pt x="718" y="97"/>
                  <a:pt x="719" y="96"/>
                </a:cubicBezTo>
                <a:cubicBezTo>
                  <a:pt x="720" y="94"/>
                  <a:pt x="720" y="91"/>
                  <a:pt x="718" y="90"/>
                </a:cubicBezTo>
                <a:close/>
                <a:moveTo>
                  <a:pt x="707" y="804"/>
                </a:moveTo>
                <a:cubicBezTo>
                  <a:pt x="705" y="806"/>
                  <a:pt x="705" y="808"/>
                  <a:pt x="706" y="810"/>
                </a:cubicBezTo>
                <a:cubicBezTo>
                  <a:pt x="707" y="811"/>
                  <a:pt x="708" y="812"/>
                  <a:pt x="710" y="812"/>
                </a:cubicBezTo>
                <a:cubicBezTo>
                  <a:pt x="710" y="812"/>
                  <a:pt x="711" y="811"/>
                  <a:pt x="712" y="811"/>
                </a:cubicBezTo>
                <a:cubicBezTo>
                  <a:pt x="712" y="811"/>
                  <a:pt x="712" y="811"/>
                  <a:pt x="712" y="811"/>
                </a:cubicBezTo>
                <a:cubicBezTo>
                  <a:pt x="714" y="810"/>
                  <a:pt x="714" y="807"/>
                  <a:pt x="713" y="805"/>
                </a:cubicBezTo>
                <a:cubicBezTo>
                  <a:pt x="711" y="804"/>
                  <a:pt x="709" y="803"/>
                  <a:pt x="707" y="804"/>
                </a:cubicBezTo>
                <a:close/>
                <a:moveTo>
                  <a:pt x="875" y="574"/>
                </a:moveTo>
                <a:cubicBezTo>
                  <a:pt x="873" y="573"/>
                  <a:pt x="870" y="574"/>
                  <a:pt x="870" y="576"/>
                </a:cubicBezTo>
                <a:cubicBezTo>
                  <a:pt x="869" y="578"/>
                  <a:pt x="870" y="581"/>
                  <a:pt x="872" y="581"/>
                </a:cubicBezTo>
                <a:cubicBezTo>
                  <a:pt x="873" y="581"/>
                  <a:pt x="873" y="582"/>
                  <a:pt x="873" y="582"/>
                </a:cubicBezTo>
                <a:cubicBezTo>
                  <a:pt x="875" y="582"/>
                  <a:pt x="877" y="580"/>
                  <a:pt x="877" y="579"/>
                </a:cubicBezTo>
                <a:cubicBezTo>
                  <a:pt x="877" y="579"/>
                  <a:pt x="877" y="579"/>
                  <a:pt x="877" y="579"/>
                </a:cubicBezTo>
                <a:cubicBezTo>
                  <a:pt x="878" y="577"/>
                  <a:pt x="877" y="574"/>
                  <a:pt x="875" y="574"/>
                </a:cubicBezTo>
                <a:close/>
                <a:moveTo>
                  <a:pt x="883" y="543"/>
                </a:moveTo>
                <a:cubicBezTo>
                  <a:pt x="880" y="542"/>
                  <a:pt x="878" y="544"/>
                  <a:pt x="878" y="546"/>
                </a:cubicBezTo>
                <a:cubicBezTo>
                  <a:pt x="877" y="548"/>
                  <a:pt x="879" y="550"/>
                  <a:pt x="881" y="551"/>
                </a:cubicBezTo>
                <a:cubicBezTo>
                  <a:pt x="881" y="551"/>
                  <a:pt x="881" y="551"/>
                  <a:pt x="882" y="551"/>
                </a:cubicBezTo>
                <a:cubicBezTo>
                  <a:pt x="883" y="551"/>
                  <a:pt x="885" y="549"/>
                  <a:pt x="886" y="548"/>
                </a:cubicBezTo>
                <a:cubicBezTo>
                  <a:pt x="886" y="545"/>
                  <a:pt x="885" y="543"/>
                  <a:pt x="883" y="543"/>
                </a:cubicBezTo>
                <a:close/>
                <a:moveTo>
                  <a:pt x="879" y="558"/>
                </a:moveTo>
                <a:cubicBezTo>
                  <a:pt x="877" y="558"/>
                  <a:pt x="875" y="559"/>
                  <a:pt x="874" y="561"/>
                </a:cubicBezTo>
                <a:cubicBezTo>
                  <a:pt x="873" y="563"/>
                  <a:pt x="875" y="565"/>
                  <a:pt x="877" y="566"/>
                </a:cubicBezTo>
                <a:cubicBezTo>
                  <a:pt x="877" y="566"/>
                  <a:pt x="877" y="566"/>
                  <a:pt x="878" y="566"/>
                </a:cubicBezTo>
                <a:cubicBezTo>
                  <a:pt x="880" y="566"/>
                  <a:pt x="881" y="565"/>
                  <a:pt x="882" y="563"/>
                </a:cubicBezTo>
                <a:cubicBezTo>
                  <a:pt x="882" y="561"/>
                  <a:pt x="881" y="559"/>
                  <a:pt x="879" y="558"/>
                </a:cubicBezTo>
                <a:close/>
                <a:moveTo>
                  <a:pt x="865" y="604"/>
                </a:moveTo>
                <a:cubicBezTo>
                  <a:pt x="862" y="603"/>
                  <a:pt x="860" y="604"/>
                  <a:pt x="859" y="606"/>
                </a:cubicBezTo>
                <a:cubicBezTo>
                  <a:pt x="859" y="608"/>
                  <a:pt x="860" y="611"/>
                  <a:pt x="862" y="612"/>
                </a:cubicBezTo>
                <a:cubicBezTo>
                  <a:pt x="862" y="612"/>
                  <a:pt x="863" y="612"/>
                  <a:pt x="863" y="612"/>
                </a:cubicBezTo>
                <a:cubicBezTo>
                  <a:pt x="865" y="612"/>
                  <a:pt x="866" y="611"/>
                  <a:pt x="867" y="609"/>
                </a:cubicBezTo>
                <a:cubicBezTo>
                  <a:pt x="868" y="607"/>
                  <a:pt x="867" y="605"/>
                  <a:pt x="865" y="604"/>
                </a:cubicBezTo>
                <a:close/>
                <a:moveTo>
                  <a:pt x="664" y="55"/>
                </a:moveTo>
                <a:cubicBezTo>
                  <a:pt x="662" y="54"/>
                  <a:pt x="660" y="55"/>
                  <a:pt x="659" y="56"/>
                </a:cubicBezTo>
                <a:cubicBezTo>
                  <a:pt x="658" y="58"/>
                  <a:pt x="658" y="61"/>
                  <a:pt x="660" y="62"/>
                </a:cubicBezTo>
                <a:cubicBezTo>
                  <a:pt x="661" y="62"/>
                  <a:pt x="662" y="62"/>
                  <a:pt x="662" y="62"/>
                </a:cubicBezTo>
                <a:cubicBezTo>
                  <a:pt x="664" y="62"/>
                  <a:pt x="665" y="62"/>
                  <a:pt x="666" y="60"/>
                </a:cubicBezTo>
                <a:cubicBezTo>
                  <a:pt x="667" y="58"/>
                  <a:pt x="666" y="56"/>
                  <a:pt x="664" y="55"/>
                </a:cubicBezTo>
                <a:close/>
                <a:moveTo>
                  <a:pt x="886" y="527"/>
                </a:moveTo>
                <a:cubicBezTo>
                  <a:pt x="883" y="527"/>
                  <a:pt x="881" y="528"/>
                  <a:pt x="881" y="530"/>
                </a:cubicBezTo>
                <a:cubicBezTo>
                  <a:pt x="881" y="532"/>
                  <a:pt x="882" y="535"/>
                  <a:pt x="884" y="535"/>
                </a:cubicBezTo>
                <a:cubicBezTo>
                  <a:pt x="884" y="535"/>
                  <a:pt x="885" y="535"/>
                  <a:pt x="885" y="535"/>
                </a:cubicBezTo>
                <a:cubicBezTo>
                  <a:pt x="887" y="535"/>
                  <a:pt x="888" y="534"/>
                  <a:pt x="889" y="532"/>
                </a:cubicBezTo>
                <a:cubicBezTo>
                  <a:pt x="889" y="530"/>
                  <a:pt x="888" y="528"/>
                  <a:pt x="886" y="527"/>
                </a:cubicBezTo>
                <a:close/>
                <a:moveTo>
                  <a:pt x="870" y="589"/>
                </a:moveTo>
                <a:cubicBezTo>
                  <a:pt x="868" y="588"/>
                  <a:pt x="865" y="589"/>
                  <a:pt x="865" y="591"/>
                </a:cubicBezTo>
                <a:cubicBezTo>
                  <a:pt x="864" y="594"/>
                  <a:pt x="865" y="596"/>
                  <a:pt x="867" y="597"/>
                </a:cubicBezTo>
                <a:cubicBezTo>
                  <a:pt x="868" y="597"/>
                  <a:pt x="868" y="597"/>
                  <a:pt x="869" y="597"/>
                </a:cubicBezTo>
                <a:cubicBezTo>
                  <a:pt x="870" y="597"/>
                  <a:pt x="872" y="596"/>
                  <a:pt x="872" y="594"/>
                </a:cubicBezTo>
                <a:cubicBezTo>
                  <a:pt x="873" y="592"/>
                  <a:pt x="872" y="590"/>
                  <a:pt x="870" y="589"/>
                </a:cubicBezTo>
                <a:close/>
                <a:moveTo>
                  <a:pt x="892" y="480"/>
                </a:moveTo>
                <a:cubicBezTo>
                  <a:pt x="889" y="479"/>
                  <a:pt x="887" y="481"/>
                  <a:pt x="887" y="483"/>
                </a:cubicBezTo>
                <a:cubicBezTo>
                  <a:pt x="887" y="486"/>
                  <a:pt x="889" y="487"/>
                  <a:pt x="891" y="488"/>
                </a:cubicBezTo>
                <a:cubicBezTo>
                  <a:pt x="891" y="488"/>
                  <a:pt x="891" y="488"/>
                  <a:pt x="891" y="488"/>
                </a:cubicBezTo>
                <a:cubicBezTo>
                  <a:pt x="893" y="488"/>
                  <a:pt x="895" y="486"/>
                  <a:pt x="895" y="484"/>
                </a:cubicBezTo>
                <a:cubicBezTo>
                  <a:pt x="895" y="482"/>
                  <a:pt x="894" y="480"/>
                  <a:pt x="892" y="480"/>
                </a:cubicBezTo>
                <a:close/>
                <a:moveTo>
                  <a:pt x="892" y="464"/>
                </a:moveTo>
                <a:cubicBezTo>
                  <a:pt x="890" y="464"/>
                  <a:pt x="888" y="465"/>
                  <a:pt x="888" y="468"/>
                </a:cubicBezTo>
                <a:cubicBezTo>
                  <a:pt x="888" y="470"/>
                  <a:pt x="890" y="472"/>
                  <a:pt x="892" y="472"/>
                </a:cubicBezTo>
                <a:cubicBezTo>
                  <a:pt x="892" y="472"/>
                  <a:pt x="892" y="472"/>
                  <a:pt x="892" y="472"/>
                </a:cubicBezTo>
                <a:cubicBezTo>
                  <a:pt x="894" y="472"/>
                  <a:pt x="896" y="470"/>
                  <a:pt x="896" y="468"/>
                </a:cubicBezTo>
                <a:cubicBezTo>
                  <a:pt x="896" y="466"/>
                  <a:pt x="895" y="464"/>
                  <a:pt x="892" y="464"/>
                </a:cubicBezTo>
                <a:close/>
                <a:moveTo>
                  <a:pt x="890" y="496"/>
                </a:moveTo>
                <a:cubicBezTo>
                  <a:pt x="888" y="495"/>
                  <a:pt x="886" y="497"/>
                  <a:pt x="886" y="499"/>
                </a:cubicBezTo>
                <a:cubicBezTo>
                  <a:pt x="885" y="501"/>
                  <a:pt x="887" y="503"/>
                  <a:pt x="889" y="503"/>
                </a:cubicBezTo>
                <a:cubicBezTo>
                  <a:pt x="889" y="504"/>
                  <a:pt x="889" y="504"/>
                  <a:pt x="890" y="504"/>
                </a:cubicBezTo>
                <a:cubicBezTo>
                  <a:pt x="892" y="504"/>
                  <a:pt x="893" y="502"/>
                  <a:pt x="894" y="500"/>
                </a:cubicBezTo>
                <a:cubicBezTo>
                  <a:pt x="894" y="500"/>
                  <a:pt x="894" y="500"/>
                  <a:pt x="894" y="500"/>
                </a:cubicBezTo>
                <a:cubicBezTo>
                  <a:pt x="894" y="498"/>
                  <a:pt x="892" y="496"/>
                  <a:pt x="890" y="496"/>
                </a:cubicBezTo>
                <a:close/>
                <a:moveTo>
                  <a:pt x="888" y="511"/>
                </a:moveTo>
                <a:cubicBezTo>
                  <a:pt x="886" y="511"/>
                  <a:pt x="884" y="513"/>
                  <a:pt x="884" y="515"/>
                </a:cubicBezTo>
                <a:cubicBezTo>
                  <a:pt x="883" y="517"/>
                  <a:pt x="885" y="519"/>
                  <a:pt x="887" y="519"/>
                </a:cubicBezTo>
                <a:cubicBezTo>
                  <a:pt x="887" y="519"/>
                  <a:pt x="887" y="519"/>
                  <a:pt x="888" y="519"/>
                </a:cubicBezTo>
                <a:cubicBezTo>
                  <a:pt x="889" y="519"/>
                  <a:pt x="891" y="518"/>
                  <a:pt x="892" y="516"/>
                </a:cubicBezTo>
                <a:cubicBezTo>
                  <a:pt x="892" y="514"/>
                  <a:pt x="890" y="512"/>
                  <a:pt x="888" y="511"/>
                </a:cubicBezTo>
                <a:close/>
                <a:moveTo>
                  <a:pt x="838" y="662"/>
                </a:moveTo>
                <a:cubicBezTo>
                  <a:pt x="836" y="661"/>
                  <a:pt x="833" y="662"/>
                  <a:pt x="832" y="664"/>
                </a:cubicBezTo>
                <a:cubicBezTo>
                  <a:pt x="831" y="666"/>
                  <a:pt x="832" y="668"/>
                  <a:pt x="834" y="669"/>
                </a:cubicBezTo>
                <a:cubicBezTo>
                  <a:pt x="835" y="669"/>
                  <a:pt x="835" y="670"/>
                  <a:pt x="836" y="670"/>
                </a:cubicBezTo>
                <a:cubicBezTo>
                  <a:pt x="837" y="670"/>
                  <a:pt x="839" y="669"/>
                  <a:pt x="839" y="668"/>
                </a:cubicBezTo>
                <a:cubicBezTo>
                  <a:pt x="840" y="666"/>
                  <a:pt x="840" y="663"/>
                  <a:pt x="838" y="662"/>
                </a:cubicBezTo>
                <a:close/>
                <a:moveTo>
                  <a:pt x="816" y="691"/>
                </a:moveTo>
                <a:cubicBezTo>
                  <a:pt x="815" y="693"/>
                  <a:pt x="815" y="695"/>
                  <a:pt x="817" y="696"/>
                </a:cubicBezTo>
                <a:cubicBezTo>
                  <a:pt x="818" y="697"/>
                  <a:pt x="818" y="697"/>
                  <a:pt x="819" y="697"/>
                </a:cubicBezTo>
                <a:cubicBezTo>
                  <a:pt x="820" y="697"/>
                  <a:pt x="822" y="696"/>
                  <a:pt x="823" y="695"/>
                </a:cubicBezTo>
                <a:cubicBezTo>
                  <a:pt x="824" y="693"/>
                  <a:pt x="823" y="691"/>
                  <a:pt x="821" y="690"/>
                </a:cubicBezTo>
                <a:cubicBezTo>
                  <a:pt x="820" y="688"/>
                  <a:pt x="817" y="689"/>
                  <a:pt x="816" y="691"/>
                </a:cubicBezTo>
                <a:close/>
                <a:moveTo>
                  <a:pt x="827" y="208"/>
                </a:moveTo>
                <a:cubicBezTo>
                  <a:pt x="826" y="206"/>
                  <a:pt x="823" y="205"/>
                  <a:pt x="821" y="206"/>
                </a:cubicBezTo>
                <a:cubicBezTo>
                  <a:pt x="819" y="208"/>
                  <a:pt x="819" y="210"/>
                  <a:pt x="820" y="212"/>
                </a:cubicBezTo>
                <a:cubicBezTo>
                  <a:pt x="821" y="213"/>
                  <a:pt x="822" y="214"/>
                  <a:pt x="823" y="214"/>
                </a:cubicBezTo>
                <a:cubicBezTo>
                  <a:pt x="824" y="214"/>
                  <a:pt x="825" y="214"/>
                  <a:pt x="826" y="213"/>
                </a:cubicBezTo>
                <a:cubicBezTo>
                  <a:pt x="827" y="212"/>
                  <a:pt x="828" y="210"/>
                  <a:pt x="827" y="208"/>
                </a:cubicBezTo>
                <a:close/>
                <a:moveTo>
                  <a:pt x="818" y="194"/>
                </a:moveTo>
                <a:cubicBezTo>
                  <a:pt x="818" y="194"/>
                  <a:pt x="818" y="194"/>
                  <a:pt x="818" y="194"/>
                </a:cubicBezTo>
                <a:cubicBezTo>
                  <a:pt x="817" y="192"/>
                  <a:pt x="814" y="192"/>
                  <a:pt x="812" y="193"/>
                </a:cubicBezTo>
                <a:cubicBezTo>
                  <a:pt x="810" y="194"/>
                  <a:pt x="810" y="197"/>
                  <a:pt x="811" y="199"/>
                </a:cubicBezTo>
                <a:cubicBezTo>
                  <a:pt x="812" y="200"/>
                  <a:pt x="813" y="200"/>
                  <a:pt x="815" y="200"/>
                </a:cubicBezTo>
                <a:cubicBezTo>
                  <a:pt x="815" y="200"/>
                  <a:pt x="816" y="200"/>
                  <a:pt x="817" y="200"/>
                </a:cubicBezTo>
                <a:cubicBezTo>
                  <a:pt x="819" y="199"/>
                  <a:pt x="819" y="196"/>
                  <a:pt x="818" y="194"/>
                </a:cubicBezTo>
                <a:close/>
                <a:moveTo>
                  <a:pt x="809" y="181"/>
                </a:moveTo>
                <a:cubicBezTo>
                  <a:pt x="807" y="179"/>
                  <a:pt x="805" y="179"/>
                  <a:pt x="803" y="180"/>
                </a:cubicBezTo>
                <a:cubicBezTo>
                  <a:pt x="801" y="182"/>
                  <a:pt x="801" y="184"/>
                  <a:pt x="802" y="186"/>
                </a:cubicBezTo>
                <a:cubicBezTo>
                  <a:pt x="803" y="187"/>
                  <a:pt x="804" y="188"/>
                  <a:pt x="805" y="188"/>
                </a:cubicBezTo>
                <a:cubicBezTo>
                  <a:pt x="806" y="188"/>
                  <a:pt x="807" y="187"/>
                  <a:pt x="808" y="187"/>
                </a:cubicBezTo>
                <a:cubicBezTo>
                  <a:pt x="809" y="185"/>
                  <a:pt x="810" y="183"/>
                  <a:pt x="809" y="181"/>
                </a:cubicBezTo>
                <a:close/>
                <a:moveTo>
                  <a:pt x="807" y="704"/>
                </a:moveTo>
                <a:cubicBezTo>
                  <a:pt x="806" y="706"/>
                  <a:pt x="806" y="708"/>
                  <a:pt x="808" y="709"/>
                </a:cubicBezTo>
                <a:cubicBezTo>
                  <a:pt x="809" y="710"/>
                  <a:pt x="809" y="710"/>
                  <a:pt x="810" y="710"/>
                </a:cubicBezTo>
                <a:cubicBezTo>
                  <a:pt x="811" y="710"/>
                  <a:pt x="813" y="709"/>
                  <a:pt x="813" y="708"/>
                </a:cubicBezTo>
                <a:cubicBezTo>
                  <a:pt x="815" y="707"/>
                  <a:pt x="814" y="704"/>
                  <a:pt x="812" y="703"/>
                </a:cubicBezTo>
                <a:cubicBezTo>
                  <a:pt x="811" y="702"/>
                  <a:pt x="808" y="702"/>
                  <a:pt x="807" y="704"/>
                </a:cubicBezTo>
                <a:close/>
                <a:moveTo>
                  <a:pt x="845" y="648"/>
                </a:moveTo>
                <a:cubicBezTo>
                  <a:pt x="843" y="647"/>
                  <a:pt x="841" y="648"/>
                  <a:pt x="840" y="650"/>
                </a:cubicBezTo>
                <a:cubicBezTo>
                  <a:pt x="839" y="652"/>
                  <a:pt x="840" y="654"/>
                  <a:pt x="842" y="655"/>
                </a:cubicBezTo>
                <a:cubicBezTo>
                  <a:pt x="842" y="655"/>
                  <a:pt x="843" y="656"/>
                  <a:pt x="843" y="656"/>
                </a:cubicBezTo>
                <a:cubicBezTo>
                  <a:pt x="845" y="656"/>
                  <a:pt x="846" y="655"/>
                  <a:pt x="847" y="653"/>
                </a:cubicBezTo>
                <a:cubicBezTo>
                  <a:pt x="848" y="651"/>
                  <a:pt x="847" y="649"/>
                  <a:pt x="845" y="648"/>
                </a:cubicBezTo>
                <a:close/>
                <a:moveTo>
                  <a:pt x="830" y="676"/>
                </a:moveTo>
                <a:cubicBezTo>
                  <a:pt x="828" y="675"/>
                  <a:pt x="826" y="675"/>
                  <a:pt x="824" y="677"/>
                </a:cubicBezTo>
                <a:cubicBezTo>
                  <a:pt x="824" y="677"/>
                  <a:pt x="824" y="677"/>
                  <a:pt x="824" y="677"/>
                </a:cubicBezTo>
                <a:cubicBezTo>
                  <a:pt x="823" y="679"/>
                  <a:pt x="824" y="682"/>
                  <a:pt x="826" y="683"/>
                </a:cubicBezTo>
                <a:cubicBezTo>
                  <a:pt x="826" y="683"/>
                  <a:pt x="827" y="683"/>
                  <a:pt x="828" y="683"/>
                </a:cubicBezTo>
                <a:cubicBezTo>
                  <a:pt x="829" y="683"/>
                  <a:pt x="830" y="683"/>
                  <a:pt x="831" y="682"/>
                </a:cubicBezTo>
                <a:cubicBezTo>
                  <a:pt x="832" y="680"/>
                  <a:pt x="832" y="677"/>
                  <a:pt x="830" y="676"/>
                </a:cubicBezTo>
                <a:close/>
                <a:moveTo>
                  <a:pt x="320" y="18"/>
                </a:moveTo>
                <a:cubicBezTo>
                  <a:pt x="320" y="18"/>
                  <a:pt x="320" y="18"/>
                  <a:pt x="320" y="18"/>
                </a:cubicBezTo>
                <a:cubicBezTo>
                  <a:pt x="318" y="19"/>
                  <a:pt x="317" y="21"/>
                  <a:pt x="317" y="23"/>
                </a:cubicBezTo>
                <a:cubicBezTo>
                  <a:pt x="318" y="25"/>
                  <a:pt x="319" y="26"/>
                  <a:pt x="321" y="26"/>
                </a:cubicBezTo>
                <a:cubicBezTo>
                  <a:pt x="321" y="26"/>
                  <a:pt x="322" y="26"/>
                  <a:pt x="322" y="26"/>
                </a:cubicBezTo>
                <a:cubicBezTo>
                  <a:pt x="324" y="25"/>
                  <a:pt x="326" y="23"/>
                  <a:pt x="325" y="21"/>
                </a:cubicBezTo>
                <a:cubicBezTo>
                  <a:pt x="324" y="19"/>
                  <a:pt x="322" y="17"/>
                  <a:pt x="320" y="18"/>
                </a:cubicBezTo>
                <a:close/>
                <a:moveTo>
                  <a:pt x="859" y="619"/>
                </a:moveTo>
                <a:cubicBezTo>
                  <a:pt x="857" y="618"/>
                  <a:pt x="854" y="619"/>
                  <a:pt x="853" y="621"/>
                </a:cubicBezTo>
                <a:cubicBezTo>
                  <a:pt x="852" y="623"/>
                  <a:pt x="853" y="625"/>
                  <a:pt x="855" y="626"/>
                </a:cubicBezTo>
                <a:cubicBezTo>
                  <a:pt x="856" y="627"/>
                  <a:pt x="857" y="627"/>
                  <a:pt x="857" y="627"/>
                </a:cubicBezTo>
                <a:cubicBezTo>
                  <a:pt x="859" y="627"/>
                  <a:pt x="860" y="626"/>
                  <a:pt x="861" y="624"/>
                </a:cubicBezTo>
                <a:cubicBezTo>
                  <a:pt x="862" y="622"/>
                  <a:pt x="861" y="620"/>
                  <a:pt x="859" y="619"/>
                </a:cubicBezTo>
                <a:close/>
                <a:moveTo>
                  <a:pt x="797" y="716"/>
                </a:moveTo>
                <a:cubicBezTo>
                  <a:pt x="796" y="718"/>
                  <a:pt x="796" y="721"/>
                  <a:pt x="798" y="722"/>
                </a:cubicBezTo>
                <a:cubicBezTo>
                  <a:pt x="799" y="723"/>
                  <a:pt x="800" y="723"/>
                  <a:pt x="801" y="723"/>
                </a:cubicBezTo>
                <a:cubicBezTo>
                  <a:pt x="802" y="723"/>
                  <a:pt x="803" y="722"/>
                  <a:pt x="804" y="721"/>
                </a:cubicBezTo>
                <a:cubicBezTo>
                  <a:pt x="804" y="721"/>
                  <a:pt x="804" y="721"/>
                  <a:pt x="804" y="721"/>
                </a:cubicBezTo>
                <a:cubicBezTo>
                  <a:pt x="805" y="720"/>
                  <a:pt x="805" y="717"/>
                  <a:pt x="803" y="716"/>
                </a:cubicBezTo>
                <a:cubicBezTo>
                  <a:pt x="801" y="714"/>
                  <a:pt x="799" y="715"/>
                  <a:pt x="797" y="716"/>
                </a:cubicBezTo>
                <a:close/>
                <a:moveTo>
                  <a:pt x="852" y="634"/>
                </a:moveTo>
                <a:cubicBezTo>
                  <a:pt x="850" y="633"/>
                  <a:pt x="848" y="634"/>
                  <a:pt x="847" y="636"/>
                </a:cubicBezTo>
                <a:cubicBezTo>
                  <a:pt x="846" y="638"/>
                  <a:pt x="847" y="640"/>
                  <a:pt x="849" y="641"/>
                </a:cubicBezTo>
                <a:cubicBezTo>
                  <a:pt x="849" y="641"/>
                  <a:pt x="850" y="641"/>
                  <a:pt x="850" y="641"/>
                </a:cubicBezTo>
                <a:cubicBezTo>
                  <a:pt x="852" y="641"/>
                  <a:pt x="853" y="640"/>
                  <a:pt x="854" y="639"/>
                </a:cubicBezTo>
                <a:cubicBezTo>
                  <a:pt x="855" y="637"/>
                  <a:pt x="854" y="635"/>
                  <a:pt x="852" y="634"/>
                </a:cubicBezTo>
                <a:close/>
                <a:moveTo>
                  <a:pt x="441" y="889"/>
                </a:moveTo>
                <a:cubicBezTo>
                  <a:pt x="441" y="889"/>
                  <a:pt x="441" y="889"/>
                  <a:pt x="441" y="889"/>
                </a:cubicBezTo>
                <a:cubicBezTo>
                  <a:pt x="441" y="889"/>
                  <a:pt x="441" y="889"/>
                  <a:pt x="441" y="889"/>
                </a:cubicBezTo>
                <a:close/>
                <a:moveTo>
                  <a:pt x="448" y="0"/>
                </a:moveTo>
                <a:cubicBezTo>
                  <a:pt x="448" y="0"/>
                  <a:pt x="448" y="0"/>
                  <a:pt x="447" y="0"/>
                </a:cubicBezTo>
                <a:cubicBezTo>
                  <a:pt x="447" y="0"/>
                  <a:pt x="447" y="0"/>
                  <a:pt x="447" y="0"/>
                </a:cubicBezTo>
                <a:cubicBezTo>
                  <a:pt x="445" y="0"/>
                  <a:pt x="443" y="1"/>
                  <a:pt x="443" y="4"/>
                </a:cubicBezTo>
                <a:cubicBezTo>
                  <a:pt x="443" y="6"/>
                  <a:pt x="445" y="8"/>
                  <a:pt x="447" y="8"/>
                </a:cubicBezTo>
                <a:cubicBezTo>
                  <a:pt x="447" y="8"/>
                  <a:pt x="447" y="8"/>
                  <a:pt x="447" y="8"/>
                </a:cubicBezTo>
                <a:cubicBezTo>
                  <a:pt x="448" y="8"/>
                  <a:pt x="448" y="8"/>
                  <a:pt x="448" y="8"/>
                </a:cubicBezTo>
                <a:cubicBezTo>
                  <a:pt x="448" y="8"/>
                  <a:pt x="448" y="8"/>
                  <a:pt x="448" y="8"/>
                </a:cubicBezTo>
                <a:cubicBezTo>
                  <a:pt x="450" y="8"/>
                  <a:pt x="452" y="6"/>
                  <a:pt x="452" y="4"/>
                </a:cubicBezTo>
                <a:cubicBezTo>
                  <a:pt x="452" y="1"/>
                  <a:pt x="450" y="0"/>
                  <a:pt x="448" y="0"/>
                </a:cubicBezTo>
                <a:close/>
                <a:moveTo>
                  <a:pt x="441" y="889"/>
                </a:moveTo>
                <a:cubicBezTo>
                  <a:pt x="438" y="889"/>
                  <a:pt x="437" y="890"/>
                  <a:pt x="437" y="893"/>
                </a:cubicBezTo>
                <a:cubicBezTo>
                  <a:pt x="437" y="895"/>
                  <a:pt x="438" y="897"/>
                  <a:pt x="440" y="897"/>
                </a:cubicBezTo>
                <a:cubicBezTo>
                  <a:pt x="441" y="897"/>
                  <a:pt x="441" y="897"/>
                  <a:pt x="441" y="897"/>
                </a:cubicBezTo>
                <a:cubicBezTo>
                  <a:pt x="443" y="897"/>
                  <a:pt x="445" y="895"/>
                  <a:pt x="445" y="893"/>
                </a:cubicBezTo>
                <a:cubicBezTo>
                  <a:pt x="445" y="890"/>
                  <a:pt x="443" y="889"/>
                  <a:pt x="441" y="889"/>
                </a:cubicBezTo>
                <a:close/>
                <a:moveTo>
                  <a:pt x="654" y="838"/>
                </a:moveTo>
                <a:cubicBezTo>
                  <a:pt x="652" y="839"/>
                  <a:pt x="651" y="841"/>
                  <a:pt x="652" y="843"/>
                </a:cubicBezTo>
                <a:cubicBezTo>
                  <a:pt x="653" y="845"/>
                  <a:pt x="654" y="845"/>
                  <a:pt x="655" y="845"/>
                </a:cubicBezTo>
                <a:cubicBezTo>
                  <a:pt x="656" y="845"/>
                  <a:pt x="657" y="845"/>
                  <a:pt x="657" y="845"/>
                </a:cubicBezTo>
                <a:cubicBezTo>
                  <a:pt x="659" y="844"/>
                  <a:pt x="660" y="841"/>
                  <a:pt x="659" y="840"/>
                </a:cubicBezTo>
                <a:cubicBezTo>
                  <a:pt x="658" y="838"/>
                  <a:pt x="656" y="837"/>
                  <a:pt x="654" y="838"/>
                </a:cubicBezTo>
                <a:close/>
                <a:moveTo>
                  <a:pt x="415" y="1"/>
                </a:moveTo>
                <a:cubicBezTo>
                  <a:pt x="413" y="1"/>
                  <a:pt x="411" y="3"/>
                  <a:pt x="411" y="5"/>
                </a:cubicBezTo>
                <a:cubicBezTo>
                  <a:pt x="411" y="7"/>
                  <a:pt x="413" y="9"/>
                  <a:pt x="415" y="9"/>
                </a:cubicBezTo>
                <a:cubicBezTo>
                  <a:pt x="415" y="9"/>
                  <a:pt x="415" y="9"/>
                  <a:pt x="415" y="9"/>
                </a:cubicBezTo>
                <a:cubicBezTo>
                  <a:pt x="418" y="9"/>
                  <a:pt x="419" y="7"/>
                  <a:pt x="419" y="4"/>
                </a:cubicBezTo>
                <a:cubicBezTo>
                  <a:pt x="419" y="2"/>
                  <a:pt x="417" y="1"/>
                  <a:pt x="415" y="1"/>
                </a:cubicBezTo>
                <a:close/>
                <a:moveTo>
                  <a:pt x="431" y="0"/>
                </a:moveTo>
                <a:cubicBezTo>
                  <a:pt x="429" y="0"/>
                  <a:pt x="427" y="2"/>
                  <a:pt x="427" y="4"/>
                </a:cubicBezTo>
                <a:cubicBezTo>
                  <a:pt x="427" y="6"/>
                  <a:pt x="429" y="8"/>
                  <a:pt x="431" y="8"/>
                </a:cubicBezTo>
                <a:cubicBezTo>
                  <a:pt x="431" y="8"/>
                  <a:pt x="431" y="8"/>
                  <a:pt x="431" y="8"/>
                </a:cubicBezTo>
                <a:cubicBezTo>
                  <a:pt x="433" y="8"/>
                  <a:pt x="435" y="6"/>
                  <a:pt x="435" y="4"/>
                </a:cubicBezTo>
                <a:cubicBezTo>
                  <a:pt x="435" y="2"/>
                  <a:pt x="433" y="0"/>
                  <a:pt x="431" y="0"/>
                </a:cubicBezTo>
                <a:close/>
                <a:moveTo>
                  <a:pt x="472" y="888"/>
                </a:moveTo>
                <a:cubicBezTo>
                  <a:pt x="470" y="888"/>
                  <a:pt x="468" y="890"/>
                  <a:pt x="468" y="892"/>
                </a:cubicBezTo>
                <a:cubicBezTo>
                  <a:pt x="469" y="894"/>
                  <a:pt x="470" y="896"/>
                  <a:pt x="472" y="896"/>
                </a:cubicBezTo>
                <a:cubicBezTo>
                  <a:pt x="473" y="896"/>
                  <a:pt x="473" y="896"/>
                  <a:pt x="473" y="896"/>
                </a:cubicBezTo>
                <a:cubicBezTo>
                  <a:pt x="475" y="896"/>
                  <a:pt x="477" y="894"/>
                  <a:pt x="476" y="892"/>
                </a:cubicBezTo>
                <a:cubicBezTo>
                  <a:pt x="476" y="890"/>
                  <a:pt x="474" y="888"/>
                  <a:pt x="472" y="888"/>
                </a:cubicBezTo>
                <a:close/>
                <a:moveTo>
                  <a:pt x="456" y="889"/>
                </a:moveTo>
                <a:cubicBezTo>
                  <a:pt x="454" y="889"/>
                  <a:pt x="452" y="890"/>
                  <a:pt x="453" y="893"/>
                </a:cubicBezTo>
                <a:cubicBezTo>
                  <a:pt x="453" y="895"/>
                  <a:pt x="454" y="897"/>
                  <a:pt x="457" y="897"/>
                </a:cubicBezTo>
                <a:cubicBezTo>
                  <a:pt x="457" y="897"/>
                  <a:pt x="457" y="897"/>
                  <a:pt x="457" y="897"/>
                </a:cubicBezTo>
                <a:cubicBezTo>
                  <a:pt x="459" y="897"/>
                  <a:pt x="461" y="895"/>
                  <a:pt x="461" y="893"/>
                </a:cubicBezTo>
                <a:cubicBezTo>
                  <a:pt x="460" y="890"/>
                  <a:pt x="459" y="889"/>
                  <a:pt x="456" y="889"/>
                </a:cubicBezTo>
                <a:close/>
                <a:moveTo>
                  <a:pt x="480" y="1"/>
                </a:moveTo>
                <a:cubicBezTo>
                  <a:pt x="478" y="1"/>
                  <a:pt x="476" y="2"/>
                  <a:pt x="476" y="4"/>
                </a:cubicBezTo>
                <a:cubicBezTo>
                  <a:pt x="476" y="7"/>
                  <a:pt x="477" y="9"/>
                  <a:pt x="479" y="9"/>
                </a:cubicBezTo>
                <a:cubicBezTo>
                  <a:pt x="480" y="9"/>
                  <a:pt x="480" y="9"/>
                  <a:pt x="480" y="9"/>
                </a:cubicBezTo>
                <a:cubicBezTo>
                  <a:pt x="482" y="9"/>
                  <a:pt x="484" y="7"/>
                  <a:pt x="484" y="5"/>
                </a:cubicBezTo>
                <a:cubicBezTo>
                  <a:pt x="484" y="3"/>
                  <a:pt x="482" y="1"/>
                  <a:pt x="480" y="1"/>
                </a:cubicBezTo>
                <a:close/>
                <a:moveTo>
                  <a:pt x="464" y="0"/>
                </a:moveTo>
                <a:cubicBezTo>
                  <a:pt x="462" y="0"/>
                  <a:pt x="460" y="2"/>
                  <a:pt x="460" y="4"/>
                </a:cubicBezTo>
                <a:cubicBezTo>
                  <a:pt x="460" y="6"/>
                  <a:pt x="461" y="8"/>
                  <a:pt x="464" y="8"/>
                </a:cubicBezTo>
                <a:cubicBezTo>
                  <a:pt x="464" y="8"/>
                  <a:pt x="464" y="8"/>
                  <a:pt x="464" y="8"/>
                </a:cubicBezTo>
                <a:cubicBezTo>
                  <a:pt x="466" y="8"/>
                  <a:pt x="468" y="6"/>
                  <a:pt x="468" y="4"/>
                </a:cubicBezTo>
                <a:cubicBezTo>
                  <a:pt x="468" y="2"/>
                  <a:pt x="466" y="0"/>
                  <a:pt x="464" y="0"/>
                </a:cubicBezTo>
                <a:close/>
                <a:moveTo>
                  <a:pt x="399" y="2"/>
                </a:moveTo>
                <a:cubicBezTo>
                  <a:pt x="397" y="2"/>
                  <a:pt x="395" y="4"/>
                  <a:pt x="395" y="7"/>
                </a:cubicBezTo>
                <a:cubicBezTo>
                  <a:pt x="395" y="9"/>
                  <a:pt x="397" y="10"/>
                  <a:pt x="399" y="10"/>
                </a:cubicBezTo>
                <a:cubicBezTo>
                  <a:pt x="399" y="10"/>
                  <a:pt x="400" y="10"/>
                  <a:pt x="400" y="10"/>
                </a:cubicBezTo>
                <a:cubicBezTo>
                  <a:pt x="402" y="10"/>
                  <a:pt x="403" y="8"/>
                  <a:pt x="403" y="6"/>
                </a:cubicBezTo>
                <a:cubicBezTo>
                  <a:pt x="403" y="4"/>
                  <a:pt x="401" y="2"/>
                  <a:pt x="399" y="2"/>
                </a:cubicBezTo>
                <a:close/>
                <a:moveTo>
                  <a:pt x="347" y="877"/>
                </a:moveTo>
                <a:cubicBezTo>
                  <a:pt x="344" y="876"/>
                  <a:pt x="342" y="878"/>
                  <a:pt x="342" y="880"/>
                </a:cubicBezTo>
                <a:cubicBezTo>
                  <a:pt x="341" y="882"/>
                  <a:pt x="343" y="884"/>
                  <a:pt x="345" y="885"/>
                </a:cubicBezTo>
                <a:cubicBezTo>
                  <a:pt x="345" y="885"/>
                  <a:pt x="345" y="885"/>
                  <a:pt x="346" y="885"/>
                </a:cubicBezTo>
                <a:cubicBezTo>
                  <a:pt x="348" y="885"/>
                  <a:pt x="349" y="884"/>
                  <a:pt x="350" y="882"/>
                </a:cubicBezTo>
                <a:cubicBezTo>
                  <a:pt x="350" y="880"/>
                  <a:pt x="349" y="877"/>
                  <a:pt x="347" y="877"/>
                </a:cubicBezTo>
                <a:close/>
                <a:moveTo>
                  <a:pt x="351" y="10"/>
                </a:moveTo>
                <a:cubicBezTo>
                  <a:pt x="349" y="10"/>
                  <a:pt x="348" y="13"/>
                  <a:pt x="348" y="15"/>
                </a:cubicBezTo>
                <a:cubicBezTo>
                  <a:pt x="348" y="17"/>
                  <a:pt x="350" y="18"/>
                  <a:pt x="352" y="18"/>
                </a:cubicBezTo>
                <a:cubicBezTo>
                  <a:pt x="352" y="18"/>
                  <a:pt x="353" y="18"/>
                  <a:pt x="353" y="18"/>
                </a:cubicBezTo>
                <a:cubicBezTo>
                  <a:pt x="355" y="17"/>
                  <a:pt x="356" y="15"/>
                  <a:pt x="356" y="13"/>
                </a:cubicBezTo>
                <a:cubicBezTo>
                  <a:pt x="355" y="11"/>
                  <a:pt x="353" y="10"/>
                  <a:pt x="351" y="10"/>
                </a:cubicBezTo>
                <a:close/>
                <a:moveTo>
                  <a:pt x="362" y="880"/>
                </a:moveTo>
                <a:cubicBezTo>
                  <a:pt x="360" y="880"/>
                  <a:pt x="358" y="881"/>
                  <a:pt x="357" y="883"/>
                </a:cubicBezTo>
                <a:cubicBezTo>
                  <a:pt x="357" y="886"/>
                  <a:pt x="358" y="888"/>
                  <a:pt x="361" y="888"/>
                </a:cubicBezTo>
                <a:cubicBezTo>
                  <a:pt x="361" y="888"/>
                  <a:pt x="361" y="888"/>
                  <a:pt x="361" y="888"/>
                </a:cubicBezTo>
                <a:cubicBezTo>
                  <a:pt x="363" y="888"/>
                  <a:pt x="365" y="887"/>
                  <a:pt x="365" y="885"/>
                </a:cubicBezTo>
                <a:cubicBezTo>
                  <a:pt x="366" y="883"/>
                  <a:pt x="364" y="881"/>
                  <a:pt x="362" y="880"/>
                </a:cubicBezTo>
                <a:close/>
                <a:moveTo>
                  <a:pt x="331" y="873"/>
                </a:moveTo>
                <a:cubicBezTo>
                  <a:pt x="329" y="872"/>
                  <a:pt x="327" y="874"/>
                  <a:pt x="326" y="876"/>
                </a:cubicBezTo>
                <a:cubicBezTo>
                  <a:pt x="326" y="878"/>
                  <a:pt x="327" y="880"/>
                  <a:pt x="329" y="881"/>
                </a:cubicBezTo>
                <a:cubicBezTo>
                  <a:pt x="330" y="881"/>
                  <a:pt x="330" y="881"/>
                  <a:pt x="330" y="881"/>
                </a:cubicBezTo>
                <a:cubicBezTo>
                  <a:pt x="332" y="881"/>
                  <a:pt x="334" y="880"/>
                  <a:pt x="334" y="878"/>
                </a:cubicBezTo>
                <a:cubicBezTo>
                  <a:pt x="335" y="876"/>
                  <a:pt x="333" y="874"/>
                  <a:pt x="331" y="873"/>
                </a:cubicBezTo>
                <a:close/>
                <a:moveTo>
                  <a:pt x="335" y="14"/>
                </a:moveTo>
                <a:cubicBezTo>
                  <a:pt x="333" y="14"/>
                  <a:pt x="332" y="16"/>
                  <a:pt x="333" y="19"/>
                </a:cubicBezTo>
                <a:cubicBezTo>
                  <a:pt x="333" y="20"/>
                  <a:pt x="335" y="22"/>
                  <a:pt x="336" y="22"/>
                </a:cubicBezTo>
                <a:cubicBezTo>
                  <a:pt x="337" y="22"/>
                  <a:pt x="337" y="22"/>
                  <a:pt x="337" y="21"/>
                </a:cubicBezTo>
                <a:cubicBezTo>
                  <a:pt x="340" y="21"/>
                  <a:pt x="341" y="19"/>
                  <a:pt x="340" y="17"/>
                </a:cubicBezTo>
                <a:cubicBezTo>
                  <a:pt x="340" y="14"/>
                  <a:pt x="338" y="13"/>
                  <a:pt x="335" y="14"/>
                </a:cubicBezTo>
                <a:close/>
                <a:moveTo>
                  <a:pt x="378" y="883"/>
                </a:moveTo>
                <a:cubicBezTo>
                  <a:pt x="375" y="883"/>
                  <a:pt x="373" y="884"/>
                  <a:pt x="373" y="886"/>
                </a:cubicBezTo>
                <a:cubicBezTo>
                  <a:pt x="373" y="889"/>
                  <a:pt x="374" y="891"/>
                  <a:pt x="376" y="891"/>
                </a:cubicBezTo>
                <a:cubicBezTo>
                  <a:pt x="377" y="891"/>
                  <a:pt x="377" y="891"/>
                  <a:pt x="377" y="891"/>
                </a:cubicBezTo>
                <a:cubicBezTo>
                  <a:pt x="379" y="891"/>
                  <a:pt x="381" y="890"/>
                  <a:pt x="381" y="888"/>
                </a:cubicBezTo>
                <a:cubicBezTo>
                  <a:pt x="381" y="886"/>
                  <a:pt x="380" y="883"/>
                  <a:pt x="378" y="883"/>
                </a:cubicBezTo>
                <a:close/>
                <a:moveTo>
                  <a:pt x="488" y="887"/>
                </a:moveTo>
                <a:cubicBezTo>
                  <a:pt x="486" y="887"/>
                  <a:pt x="484" y="889"/>
                  <a:pt x="484" y="891"/>
                </a:cubicBezTo>
                <a:cubicBezTo>
                  <a:pt x="485" y="893"/>
                  <a:pt x="486" y="895"/>
                  <a:pt x="488" y="895"/>
                </a:cubicBezTo>
                <a:cubicBezTo>
                  <a:pt x="488" y="895"/>
                  <a:pt x="489" y="895"/>
                  <a:pt x="489" y="895"/>
                </a:cubicBezTo>
                <a:cubicBezTo>
                  <a:pt x="491" y="895"/>
                  <a:pt x="493" y="893"/>
                  <a:pt x="492" y="891"/>
                </a:cubicBezTo>
                <a:cubicBezTo>
                  <a:pt x="492" y="888"/>
                  <a:pt x="490" y="887"/>
                  <a:pt x="488" y="887"/>
                </a:cubicBezTo>
                <a:close/>
                <a:moveTo>
                  <a:pt x="393" y="885"/>
                </a:moveTo>
                <a:cubicBezTo>
                  <a:pt x="391" y="885"/>
                  <a:pt x="389" y="887"/>
                  <a:pt x="389" y="889"/>
                </a:cubicBezTo>
                <a:cubicBezTo>
                  <a:pt x="389" y="891"/>
                  <a:pt x="390" y="893"/>
                  <a:pt x="392" y="893"/>
                </a:cubicBezTo>
                <a:cubicBezTo>
                  <a:pt x="392" y="893"/>
                  <a:pt x="393" y="893"/>
                  <a:pt x="393" y="893"/>
                </a:cubicBezTo>
                <a:cubicBezTo>
                  <a:pt x="395" y="893"/>
                  <a:pt x="397" y="892"/>
                  <a:pt x="397" y="890"/>
                </a:cubicBezTo>
                <a:cubicBezTo>
                  <a:pt x="397" y="888"/>
                  <a:pt x="395" y="886"/>
                  <a:pt x="393" y="885"/>
                </a:cubicBezTo>
                <a:close/>
                <a:moveTo>
                  <a:pt x="409" y="887"/>
                </a:moveTo>
                <a:cubicBezTo>
                  <a:pt x="407" y="887"/>
                  <a:pt x="405" y="888"/>
                  <a:pt x="405" y="891"/>
                </a:cubicBezTo>
                <a:cubicBezTo>
                  <a:pt x="405" y="893"/>
                  <a:pt x="406" y="895"/>
                  <a:pt x="408" y="895"/>
                </a:cubicBezTo>
                <a:cubicBezTo>
                  <a:pt x="408" y="895"/>
                  <a:pt x="409" y="895"/>
                  <a:pt x="409" y="895"/>
                </a:cubicBezTo>
                <a:cubicBezTo>
                  <a:pt x="411" y="895"/>
                  <a:pt x="412" y="893"/>
                  <a:pt x="413" y="891"/>
                </a:cubicBezTo>
                <a:cubicBezTo>
                  <a:pt x="413" y="889"/>
                  <a:pt x="411" y="887"/>
                  <a:pt x="409" y="887"/>
                </a:cubicBezTo>
                <a:close/>
                <a:moveTo>
                  <a:pt x="383" y="4"/>
                </a:moveTo>
                <a:cubicBezTo>
                  <a:pt x="381" y="5"/>
                  <a:pt x="379" y="7"/>
                  <a:pt x="379" y="9"/>
                </a:cubicBezTo>
                <a:cubicBezTo>
                  <a:pt x="380" y="11"/>
                  <a:pt x="381" y="12"/>
                  <a:pt x="383" y="12"/>
                </a:cubicBezTo>
                <a:cubicBezTo>
                  <a:pt x="384" y="12"/>
                  <a:pt x="384" y="12"/>
                  <a:pt x="384" y="12"/>
                </a:cubicBezTo>
                <a:cubicBezTo>
                  <a:pt x="386" y="12"/>
                  <a:pt x="388" y="10"/>
                  <a:pt x="387" y="8"/>
                </a:cubicBezTo>
                <a:cubicBezTo>
                  <a:pt x="387" y="5"/>
                  <a:pt x="385" y="4"/>
                  <a:pt x="383" y="4"/>
                </a:cubicBezTo>
                <a:close/>
                <a:moveTo>
                  <a:pt x="425" y="888"/>
                </a:moveTo>
                <a:cubicBezTo>
                  <a:pt x="423" y="888"/>
                  <a:pt x="421" y="890"/>
                  <a:pt x="421" y="892"/>
                </a:cubicBezTo>
                <a:cubicBezTo>
                  <a:pt x="421" y="894"/>
                  <a:pt x="422" y="896"/>
                  <a:pt x="424" y="896"/>
                </a:cubicBezTo>
                <a:cubicBezTo>
                  <a:pt x="424" y="896"/>
                  <a:pt x="425" y="896"/>
                  <a:pt x="425" y="896"/>
                </a:cubicBezTo>
                <a:cubicBezTo>
                  <a:pt x="427" y="896"/>
                  <a:pt x="428" y="894"/>
                  <a:pt x="429" y="892"/>
                </a:cubicBezTo>
                <a:cubicBezTo>
                  <a:pt x="429" y="890"/>
                  <a:pt x="427" y="888"/>
                  <a:pt x="425" y="888"/>
                </a:cubicBezTo>
                <a:close/>
                <a:moveTo>
                  <a:pt x="611" y="858"/>
                </a:moveTo>
                <a:cubicBezTo>
                  <a:pt x="611" y="858"/>
                  <a:pt x="611" y="858"/>
                  <a:pt x="611" y="858"/>
                </a:cubicBezTo>
                <a:cubicBezTo>
                  <a:pt x="609" y="858"/>
                  <a:pt x="608" y="861"/>
                  <a:pt x="608" y="863"/>
                </a:cubicBezTo>
                <a:cubicBezTo>
                  <a:pt x="609" y="864"/>
                  <a:pt x="611" y="865"/>
                  <a:pt x="612" y="865"/>
                </a:cubicBezTo>
                <a:cubicBezTo>
                  <a:pt x="613" y="865"/>
                  <a:pt x="613" y="865"/>
                  <a:pt x="614" y="865"/>
                </a:cubicBezTo>
                <a:cubicBezTo>
                  <a:pt x="614" y="865"/>
                  <a:pt x="614" y="865"/>
                  <a:pt x="614" y="865"/>
                </a:cubicBezTo>
                <a:cubicBezTo>
                  <a:pt x="616" y="864"/>
                  <a:pt x="617" y="862"/>
                  <a:pt x="616" y="860"/>
                </a:cubicBezTo>
                <a:cubicBezTo>
                  <a:pt x="615" y="858"/>
                  <a:pt x="613" y="857"/>
                  <a:pt x="611" y="858"/>
                </a:cubicBezTo>
                <a:close/>
                <a:moveTo>
                  <a:pt x="581" y="868"/>
                </a:moveTo>
                <a:cubicBezTo>
                  <a:pt x="579" y="869"/>
                  <a:pt x="578" y="871"/>
                  <a:pt x="578" y="873"/>
                </a:cubicBezTo>
                <a:cubicBezTo>
                  <a:pt x="579" y="875"/>
                  <a:pt x="580" y="876"/>
                  <a:pt x="582" y="876"/>
                </a:cubicBezTo>
                <a:cubicBezTo>
                  <a:pt x="582" y="876"/>
                  <a:pt x="583" y="876"/>
                  <a:pt x="583" y="876"/>
                </a:cubicBezTo>
                <a:cubicBezTo>
                  <a:pt x="585" y="875"/>
                  <a:pt x="587" y="873"/>
                  <a:pt x="586" y="871"/>
                </a:cubicBezTo>
                <a:cubicBezTo>
                  <a:pt x="585" y="869"/>
                  <a:pt x="583" y="868"/>
                  <a:pt x="581" y="868"/>
                </a:cubicBezTo>
                <a:close/>
                <a:moveTo>
                  <a:pt x="596" y="863"/>
                </a:moveTo>
                <a:cubicBezTo>
                  <a:pt x="594" y="864"/>
                  <a:pt x="593" y="866"/>
                  <a:pt x="593" y="868"/>
                </a:cubicBezTo>
                <a:cubicBezTo>
                  <a:pt x="594" y="870"/>
                  <a:pt x="596" y="871"/>
                  <a:pt x="597" y="871"/>
                </a:cubicBezTo>
                <a:cubicBezTo>
                  <a:pt x="598" y="871"/>
                  <a:pt x="598" y="871"/>
                  <a:pt x="599" y="871"/>
                </a:cubicBezTo>
                <a:cubicBezTo>
                  <a:pt x="601" y="870"/>
                  <a:pt x="602" y="868"/>
                  <a:pt x="601" y="866"/>
                </a:cubicBezTo>
                <a:cubicBezTo>
                  <a:pt x="600" y="864"/>
                  <a:pt x="598" y="863"/>
                  <a:pt x="596" y="863"/>
                </a:cubicBezTo>
                <a:close/>
                <a:moveTo>
                  <a:pt x="590" y="23"/>
                </a:moveTo>
                <a:cubicBezTo>
                  <a:pt x="588" y="22"/>
                  <a:pt x="586" y="23"/>
                  <a:pt x="585" y="25"/>
                </a:cubicBezTo>
                <a:cubicBezTo>
                  <a:pt x="585" y="27"/>
                  <a:pt x="586" y="29"/>
                  <a:pt x="588" y="30"/>
                </a:cubicBezTo>
                <a:cubicBezTo>
                  <a:pt x="588" y="30"/>
                  <a:pt x="588" y="30"/>
                  <a:pt x="588" y="30"/>
                </a:cubicBezTo>
                <a:cubicBezTo>
                  <a:pt x="588" y="30"/>
                  <a:pt x="589" y="30"/>
                  <a:pt x="589" y="30"/>
                </a:cubicBezTo>
                <a:cubicBezTo>
                  <a:pt x="591" y="30"/>
                  <a:pt x="592" y="29"/>
                  <a:pt x="593" y="28"/>
                </a:cubicBezTo>
                <a:cubicBezTo>
                  <a:pt x="593" y="26"/>
                  <a:pt x="592" y="23"/>
                  <a:pt x="590" y="23"/>
                </a:cubicBezTo>
                <a:close/>
                <a:moveTo>
                  <a:pt x="621" y="34"/>
                </a:moveTo>
                <a:cubicBezTo>
                  <a:pt x="618" y="33"/>
                  <a:pt x="616" y="34"/>
                  <a:pt x="615" y="36"/>
                </a:cubicBezTo>
                <a:cubicBezTo>
                  <a:pt x="614" y="38"/>
                  <a:pt x="615" y="40"/>
                  <a:pt x="617" y="41"/>
                </a:cubicBezTo>
                <a:cubicBezTo>
                  <a:pt x="618" y="42"/>
                  <a:pt x="618" y="42"/>
                  <a:pt x="619" y="42"/>
                </a:cubicBezTo>
                <a:cubicBezTo>
                  <a:pt x="621" y="42"/>
                  <a:pt x="622" y="41"/>
                  <a:pt x="623" y="39"/>
                </a:cubicBezTo>
                <a:cubicBezTo>
                  <a:pt x="624" y="37"/>
                  <a:pt x="623" y="35"/>
                  <a:pt x="621" y="34"/>
                </a:cubicBezTo>
                <a:close/>
                <a:moveTo>
                  <a:pt x="605" y="28"/>
                </a:moveTo>
                <a:cubicBezTo>
                  <a:pt x="603" y="27"/>
                  <a:pt x="601" y="28"/>
                  <a:pt x="600" y="30"/>
                </a:cubicBezTo>
                <a:cubicBezTo>
                  <a:pt x="600" y="32"/>
                  <a:pt x="601" y="35"/>
                  <a:pt x="603" y="35"/>
                </a:cubicBezTo>
                <a:cubicBezTo>
                  <a:pt x="603" y="36"/>
                  <a:pt x="604" y="36"/>
                  <a:pt x="604" y="36"/>
                </a:cubicBezTo>
                <a:cubicBezTo>
                  <a:pt x="606" y="36"/>
                  <a:pt x="607" y="35"/>
                  <a:pt x="608" y="33"/>
                </a:cubicBezTo>
                <a:cubicBezTo>
                  <a:pt x="609" y="31"/>
                  <a:pt x="608" y="29"/>
                  <a:pt x="605" y="28"/>
                </a:cubicBezTo>
                <a:close/>
                <a:moveTo>
                  <a:pt x="640" y="845"/>
                </a:moveTo>
                <a:cubicBezTo>
                  <a:pt x="638" y="846"/>
                  <a:pt x="637" y="848"/>
                  <a:pt x="638" y="850"/>
                </a:cubicBezTo>
                <a:cubicBezTo>
                  <a:pt x="638" y="852"/>
                  <a:pt x="640" y="853"/>
                  <a:pt x="641" y="853"/>
                </a:cubicBezTo>
                <a:cubicBezTo>
                  <a:pt x="642" y="853"/>
                  <a:pt x="642" y="852"/>
                  <a:pt x="643" y="852"/>
                </a:cubicBezTo>
                <a:cubicBezTo>
                  <a:pt x="645" y="851"/>
                  <a:pt x="646" y="849"/>
                  <a:pt x="645" y="847"/>
                </a:cubicBezTo>
                <a:cubicBezTo>
                  <a:pt x="644" y="845"/>
                  <a:pt x="642" y="844"/>
                  <a:pt x="640" y="845"/>
                </a:cubicBezTo>
                <a:close/>
                <a:moveTo>
                  <a:pt x="650" y="47"/>
                </a:moveTo>
                <a:cubicBezTo>
                  <a:pt x="648" y="46"/>
                  <a:pt x="645" y="47"/>
                  <a:pt x="644" y="49"/>
                </a:cubicBezTo>
                <a:cubicBezTo>
                  <a:pt x="643" y="51"/>
                  <a:pt x="644" y="54"/>
                  <a:pt x="646" y="55"/>
                </a:cubicBezTo>
                <a:cubicBezTo>
                  <a:pt x="647" y="55"/>
                  <a:pt x="647" y="55"/>
                  <a:pt x="648" y="55"/>
                </a:cubicBezTo>
                <a:cubicBezTo>
                  <a:pt x="649" y="55"/>
                  <a:pt x="651" y="54"/>
                  <a:pt x="652" y="53"/>
                </a:cubicBezTo>
                <a:cubicBezTo>
                  <a:pt x="653" y="51"/>
                  <a:pt x="652" y="48"/>
                  <a:pt x="650" y="47"/>
                </a:cubicBezTo>
                <a:close/>
                <a:moveTo>
                  <a:pt x="635" y="40"/>
                </a:moveTo>
                <a:cubicBezTo>
                  <a:pt x="633" y="39"/>
                  <a:pt x="631" y="40"/>
                  <a:pt x="630" y="42"/>
                </a:cubicBezTo>
                <a:cubicBezTo>
                  <a:pt x="629" y="44"/>
                  <a:pt x="630" y="47"/>
                  <a:pt x="632" y="48"/>
                </a:cubicBezTo>
                <a:cubicBezTo>
                  <a:pt x="632" y="48"/>
                  <a:pt x="633" y="48"/>
                  <a:pt x="634" y="48"/>
                </a:cubicBezTo>
                <a:cubicBezTo>
                  <a:pt x="635" y="48"/>
                  <a:pt x="637" y="47"/>
                  <a:pt x="637" y="46"/>
                </a:cubicBezTo>
                <a:cubicBezTo>
                  <a:pt x="638" y="44"/>
                  <a:pt x="637" y="41"/>
                  <a:pt x="635" y="40"/>
                </a:cubicBezTo>
                <a:close/>
                <a:moveTo>
                  <a:pt x="496" y="2"/>
                </a:moveTo>
                <a:cubicBezTo>
                  <a:pt x="494" y="2"/>
                  <a:pt x="492" y="3"/>
                  <a:pt x="492" y="6"/>
                </a:cubicBezTo>
                <a:cubicBezTo>
                  <a:pt x="491" y="8"/>
                  <a:pt x="493" y="10"/>
                  <a:pt x="495" y="10"/>
                </a:cubicBezTo>
                <a:cubicBezTo>
                  <a:pt x="495" y="10"/>
                  <a:pt x="495" y="10"/>
                  <a:pt x="496" y="10"/>
                </a:cubicBezTo>
                <a:cubicBezTo>
                  <a:pt x="498" y="10"/>
                  <a:pt x="499" y="9"/>
                  <a:pt x="500" y="7"/>
                </a:cubicBezTo>
                <a:cubicBezTo>
                  <a:pt x="500" y="4"/>
                  <a:pt x="498" y="2"/>
                  <a:pt x="496" y="2"/>
                </a:cubicBezTo>
                <a:close/>
                <a:moveTo>
                  <a:pt x="625" y="852"/>
                </a:moveTo>
                <a:cubicBezTo>
                  <a:pt x="625" y="852"/>
                  <a:pt x="625" y="852"/>
                  <a:pt x="625" y="852"/>
                </a:cubicBezTo>
                <a:cubicBezTo>
                  <a:pt x="623" y="852"/>
                  <a:pt x="622" y="855"/>
                  <a:pt x="623" y="857"/>
                </a:cubicBezTo>
                <a:cubicBezTo>
                  <a:pt x="624" y="858"/>
                  <a:pt x="625" y="859"/>
                  <a:pt x="627" y="859"/>
                </a:cubicBezTo>
                <a:cubicBezTo>
                  <a:pt x="627" y="859"/>
                  <a:pt x="628" y="859"/>
                  <a:pt x="628" y="859"/>
                </a:cubicBezTo>
                <a:cubicBezTo>
                  <a:pt x="628" y="859"/>
                  <a:pt x="628" y="859"/>
                  <a:pt x="628" y="859"/>
                </a:cubicBezTo>
                <a:cubicBezTo>
                  <a:pt x="630" y="858"/>
                  <a:pt x="631" y="856"/>
                  <a:pt x="630" y="854"/>
                </a:cubicBezTo>
                <a:cubicBezTo>
                  <a:pt x="630" y="852"/>
                  <a:pt x="627" y="851"/>
                  <a:pt x="625" y="852"/>
                </a:cubicBezTo>
                <a:close/>
                <a:moveTo>
                  <a:pt x="535" y="880"/>
                </a:moveTo>
                <a:cubicBezTo>
                  <a:pt x="533" y="881"/>
                  <a:pt x="531" y="883"/>
                  <a:pt x="532" y="885"/>
                </a:cubicBezTo>
                <a:cubicBezTo>
                  <a:pt x="532" y="887"/>
                  <a:pt x="534" y="888"/>
                  <a:pt x="536" y="888"/>
                </a:cubicBezTo>
                <a:cubicBezTo>
                  <a:pt x="536" y="888"/>
                  <a:pt x="536" y="888"/>
                  <a:pt x="537" y="888"/>
                </a:cubicBezTo>
                <a:cubicBezTo>
                  <a:pt x="539" y="887"/>
                  <a:pt x="540" y="885"/>
                  <a:pt x="540" y="883"/>
                </a:cubicBezTo>
                <a:cubicBezTo>
                  <a:pt x="539" y="881"/>
                  <a:pt x="537" y="880"/>
                  <a:pt x="535" y="880"/>
                </a:cubicBezTo>
                <a:close/>
                <a:moveTo>
                  <a:pt x="519" y="883"/>
                </a:moveTo>
                <a:cubicBezTo>
                  <a:pt x="517" y="883"/>
                  <a:pt x="516" y="885"/>
                  <a:pt x="516" y="888"/>
                </a:cubicBezTo>
                <a:cubicBezTo>
                  <a:pt x="516" y="889"/>
                  <a:pt x="518" y="891"/>
                  <a:pt x="520" y="891"/>
                </a:cubicBezTo>
                <a:cubicBezTo>
                  <a:pt x="520" y="891"/>
                  <a:pt x="520" y="891"/>
                  <a:pt x="521" y="891"/>
                </a:cubicBezTo>
                <a:cubicBezTo>
                  <a:pt x="523" y="890"/>
                  <a:pt x="524" y="888"/>
                  <a:pt x="524" y="886"/>
                </a:cubicBezTo>
                <a:cubicBezTo>
                  <a:pt x="524" y="884"/>
                  <a:pt x="522" y="883"/>
                  <a:pt x="519" y="883"/>
                </a:cubicBezTo>
                <a:close/>
                <a:moveTo>
                  <a:pt x="528" y="7"/>
                </a:moveTo>
                <a:cubicBezTo>
                  <a:pt x="526" y="6"/>
                  <a:pt x="524" y="8"/>
                  <a:pt x="523" y="10"/>
                </a:cubicBezTo>
                <a:cubicBezTo>
                  <a:pt x="523" y="12"/>
                  <a:pt x="524" y="14"/>
                  <a:pt x="526" y="15"/>
                </a:cubicBezTo>
                <a:cubicBezTo>
                  <a:pt x="527" y="15"/>
                  <a:pt x="527" y="15"/>
                  <a:pt x="527" y="15"/>
                </a:cubicBezTo>
                <a:cubicBezTo>
                  <a:pt x="529" y="15"/>
                  <a:pt x="531" y="13"/>
                  <a:pt x="531" y="11"/>
                </a:cubicBezTo>
                <a:cubicBezTo>
                  <a:pt x="532" y="9"/>
                  <a:pt x="530" y="7"/>
                  <a:pt x="528" y="7"/>
                </a:cubicBezTo>
                <a:close/>
                <a:moveTo>
                  <a:pt x="504" y="885"/>
                </a:moveTo>
                <a:cubicBezTo>
                  <a:pt x="502" y="885"/>
                  <a:pt x="500" y="887"/>
                  <a:pt x="500" y="890"/>
                </a:cubicBezTo>
                <a:cubicBezTo>
                  <a:pt x="501" y="892"/>
                  <a:pt x="502" y="893"/>
                  <a:pt x="504" y="893"/>
                </a:cubicBezTo>
                <a:cubicBezTo>
                  <a:pt x="504" y="893"/>
                  <a:pt x="505" y="893"/>
                  <a:pt x="505" y="893"/>
                </a:cubicBezTo>
                <a:cubicBezTo>
                  <a:pt x="507" y="893"/>
                  <a:pt x="508" y="891"/>
                  <a:pt x="508" y="889"/>
                </a:cubicBezTo>
                <a:cubicBezTo>
                  <a:pt x="508" y="886"/>
                  <a:pt x="506" y="885"/>
                  <a:pt x="504" y="885"/>
                </a:cubicBezTo>
                <a:close/>
                <a:moveTo>
                  <a:pt x="575" y="18"/>
                </a:moveTo>
                <a:cubicBezTo>
                  <a:pt x="573" y="17"/>
                  <a:pt x="571" y="18"/>
                  <a:pt x="570" y="20"/>
                </a:cubicBezTo>
                <a:cubicBezTo>
                  <a:pt x="569" y="23"/>
                  <a:pt x="571" y="25"/>
                  <a:pt x="573" y="25"/>
                </a:cubicBezTo>
                <a:cubicBezTo>
                  <a:pt x="573" y="26"/>
                  <a:pt x="573" y="26"/>
                  <a:pt x="574" y="26"/>
                </a:cubicBezTo>
                <a:cubicBezTo>
                  <a:pt x="576" y="26"/>
                  <a:pt x="577" y="24"/>
                  <a:pt x="578" y="23"/>
                </a:cubicBezTo>
                <a:cubicBezTo>
                  <a:pt x="578" y="21"/>
                  <a:pt x="577" y="18"/>
                  <a:pt x="575" y="18"/>
                </a:cubicBezTo>
                <a:close/>
                <a:moveTo>
                  <a:pt x="512" y="4"/>
                </a:moveTo>
                <a:cubicBezTo>
                  <a:pt x="510" y="4"/>
                  <a:pt x="508" y="5"/>
                  <a:pt x="507" y="8"/>
                </a:cubicBezTo>
                <a:cubicBezTo>
                  <a:pt x="507" y="10"/>
                  <a:pt x="509" y="12"/>
                  <a:pt x="511" y="12"/>
                </a:cubicBezTo>
                <a:cubicBezTo>
                  <a:pt x="511" y="12"/>
                  <a:pt x="511" y="12"/>
                  <a:pt x="511" y="12"/>
                </a:cubicBezTo>
                <a:cubicBezTo>
                  <a:pt x="513" y="12"/>
                  <a:pt x="515" y="11"/>
                  <a:pt x="515" y="9"/>
                </a:cubicBezTo>
                <a:cubicBezTo>
                  <a:pt x="516" y="6"/>
                  <a:pt x="514" y="4"/>
                  <a:pt x="512" y="4"/>
                </a:cubicBezTo>
                <a:close/>
                <a:moveTo>
                  <a:pt x="559" y="14"/>
                </a:moveTo>
                <a:cubicBezTo>
                  <a:pt x="557" y="13"/>
                  <a:pt x="555" y="14"/>
                  <a:pt x="555" y="16"/>
                </a:cubicBezTo>
                <a:cubicBezTo>
                  <a:pt x="554" y="19"/>
                  <a:pt x="555" y="21"/>
                  <a:pt x="557" y="21"/>
                </a:cubicBezTo>
                <a:cubicBezTo>
                  <a:pt x="558" y="21"/>
                  <a:pt x="558" y="21"/>
                  <a:pt x="558" y="21"/>
                </a:cubicBezTo>
                <a:cubicBezTo>
                  <a:pt x="560" y="21"/>
                  <a:pt x="562" y="20"/>
                  <a:pt x="562" y="18"/>
                </a:cubicBezTo>
                <a:cubicBezTo>
                  <a:pt x="563" y="16"/>
                  <a:pt x="562" y="14"/>
                  <a:pt x="559" y="14"/>
                </a:cubicBezTo>
                <a:close/>
                <a:moveTo>
                  <a:pt x="566" y="873"/>
                </a:moveTo>
                <a:cubicBezTo>
                  <a:pt x="564" y="873"/>
                  <a:pt x="562" y="876"/>
                  <a:pt x="563" y="878"/>
                </a:cubicBezTo>
                <a:cubicBezTo>
                  <a:pt x="563" y="879"/>
                  <a:pt x="565" y="881"/>
                  <a:pt x="567" y="881"/>
                </a:cubicBezTo>
                <a:cubicBezTo>
                  <a:pt x="567" y="881"/>
                  <a:pt x="567" y="881"/>
                  <a:pt x="568" y="880"/>
                </a:cubicBezTo>
                <a:cubicBezTo>
                  <a:pt x="570" y="880"/>
                  <a:pt x="571" y="878"/>
                  <a:pt x="571" y="876"/>
                </a:cubicBezTo>
                <a:cubicBezTo>
                  <a:pt x="570" y="873"/>
                  <a:pt x="568" y="872"/>
                  <a:pt x="566" y="873"/>
                </a:cubicBezTo>
                <a:close/>
                <a:moveTo>
                  <a:pt x="550" y="877"/>
                </a:moveTo>
                <a:cubicBezTo>
                  <a:pt x="548" y="877"/>
                  <a:pt x="547" y="879"/>
                  <a:pt x="547" y="882"/>
                </a:cubicBezTo>
                <a:cubicBezTo>
                  <a:pt x="548" y="883"/>
                  <a:pt x="550" y="885"/>
                  <a:pt x="551" y="885"/>
                </a:cubicBezTo>
                <a:cubicBezTo>
                  <a:pt x="552" y="885"/>
                  <a:pt x="552" y="885"/>
                  <a:pt x="552" y="884"/>
                </a:cubicBezTo>
                <a:cubicBezTo>
                  <a:pt x="554" y="884"/>
                  <a:pt x="556" y="882"/>
                  <a:pt x="555" y="880"/>
                </a:cubicBezTo>
                <a:cubicBezTo>
                  <a:pt x="555" y="878"/>
                  <a:pt x="553" y="876"/>
                  <a:pt x="550" y="877"/>
                </a:cubicBezTo>
                <a:close/>
                <a:moveTo>
                  <a:pt x="544" y="10"/>
                </a:moveTo>
                <a:cubicBezTo>
                  <a:pt x="542" y="9"/>
                  <a:pt x="539" y="11"/>
                  <a:pt x="539" y="13"/>
                </a:cubicBezTo>
                <a:cubicBezTo>
                  <a:pt x="538" y="15"/>
                  <a:pt x="540" y="17"/>
                  <a:pt x="542" y="18"/>
                </a:cubicBezTo>
                <a:cubicBezTo>
                  <a:pt x="542" y="18"/>
                  <a:pt x="543" y="18"/>
                  <a:pt x="543" y="18"/>
                </a:cubicBezTo>
                <a:cubicBezTo>
                  <a:pt x="545" y="18"/>
                  <a:pt x="546" y="16"/>
                  <a:pt x="547" y="15"/>
                </a:cubicBezTo>
                <a:cubicBezTo>
                  <a:pt x="547" y="12"/>
                  <a:pt x="546" y="10"/>
                  <a:pt x="544" y="1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6" name="Freeform 336"/>
          <p:cNvSpPr>
            <a:spLocks noEditPoints="1"/>
          </p:cNvSpPr>
          <p:nvPr/>
        </p:nvSpPr>
        <p:spPr bwMode="auto">
          <a:xfrm>
            <a:off x="4327613" y="2148254"/>
            <a:ext cx="3564281" cy="3522050"/>
          </a:xfrm>
          <a:custGeom>
            <a:avLst/>
            <a:gdLst>
              <a:gd name="T0" fmla="*/ 149 w 1156"/>
              <a:gd name="T1" fmla="*/ 958 h 1155"/>
              <a:gd name="T2" fmla="*/ 177 w 1156"/>
              <a:gd name="T3" fmla="*/ 987 h 1155"/>
              <a:gd name="T4" fmla="*/ 206 w 1156"/>
              <a:gd name="T5" fmla="*/ 1009 h 1155"/>
              <a:gd name="T6" fmla="*/ 63 w 1156"/>
              <a:gd name="T7" fmla="*/ 838 h 1155"/>
              <a:gd name="T8" fmla="*/ 134 w 1156"/>
              <a:gd name="T9" fmla="*/ 940 h 1155"/>
              <a:gd name="T10" fmla="*/ 129 w 1156"/>
              <a:gd name="T11" fmla="*/ 934 h 1155"/>
              <a:gd name="T12" fmla="*/ 104 w 1156"/>
              <a:gd name="T13" fmla="*/ 907 h 1155"/>
              <a:gd name="T14" fmla="*/ 357 w 1156"/>
              <a:gd name="T15" fmla="*/ 43 h 1155"/>
              <a:gd name="T16" fmla="*/ 322 w 1156"/>
              <a:gd name="T17" fmla="*/ 1095 h 1155"/>
              <a:gd name="T18" fmla="*/ 402 w 1156"/>
              <a:gd name="T19" fmla="*/ 27 h 1155"/>
              <a:gd name="T20" fmla="*/ 382 w 1156"/>
              <a:gd name="T21" fmla="*/ 1121 h 1155"/>
              <a:gd name="T22" fmla="*/ 239 w 1156"/>
              <a:gd name="T23" fmla="*/ 1045 h 1155"/>
              <a:gd name="T24" fmla="*/ 258 w 1156"/>
              <a:gd name="T25" fmla="*/ 96 h 1155"/>
              <a:gd name="T26" fmla="*/ 268 w 1156"/>
              <a:gd name="T27" fmla="*/ 1064 h 1155"/>
              <a:gd name="T28" fmla="*/ 270 w 1156"/>
              <a:gd name="T29" fmla="*/ 93 h 1155"/>
              <a:gd name="T30" fmla="*/ 1079 w 1156"/>
              <a:gd name="T31" fmla="*/ 301 h 1155"/>
              <a:gd name="T32" fmla="*/ 1095 w 1156"/>
              <a:gd name="T33" fmla="*/ 329 h 1155"/>
              <a:gd name="T34" fmla="*/ 73 w 1156"/>
              <a:gd name="T35" fmla="*/ 296 h 1155"/>
              <a:gd name="T36" fmla="*/ 104 w 1156"/>
              <a:gd name="T37" fmla="*/ 253 h 1155"/>
              <a:gd name="T38" fmla="*/ 1145 w 1156"/>
              <a:gd name="T39" fmla="*/ 525 h 1155"/>
              <a:gd name="T40" fmla="*/ 1145 w 1156"/>
              <a:gd name="T41" fmla="*/ 489 h 1155"/>
              <a:gd name="T42" fmla="*/ 1124 w 1156"/>
              <a:gd name="T43" fmla="*/ 403 h 1155"/>
              <a:gd name="T44" fmla="*/ 1136 w 1156"/>
              <a:gd name="T45" fmla="*/ 442 h 1155"/>
              <a:gd name="T46" fmla="*/ 5 w 1156"/>
              <a:gd name="T47" fmla="*/ 610 h 1155"/>
              <a:gd name="T48" fmla="*/ 4 w 1156"/>
              <a:gd name="T49" fmla="*/ 578 h 1155"/>
              <a:gd name="T50" fmla="*/ 8 w 1156"/>
              <a:gd name="T51" fmla="*/ 670 h 1155"/>
              <a:gd name="T52" fmla="*/ 19 w 1156"/>
              <a:gd name="T53" fmla="*/ 705 h 1155"/>
              <a:gd name="T54" fmla="*/ 23 w 1156"/>
              <a:gd name="T55" fmla="*/ 415 h 1155"/>
              <a:gd name="T56" fmla="*/ 23 w 1156"/>
              <a:gd name="T57" fmla="*/ 435 h 1155"/>
              <a:gd name="T58" fmla="*/ 10 w 1156"/>
              <a:gd name="T59" fmla="*/ 498 h 1155"/>
              <a:gd name="T60" fmla="*/ 14 w 1156"/>
              <a:gd name="T61" fmla="*/ 474 h 1155"/>
              <a:gd name="T62" fmla="*/ 985 w 1156"/>
              <a:gd name="T63" fmla="*/ 976 h 1155"/>
              <a:gd name="T64" fmla="*/ 962 w 1156"/>
              <a:gd name="T65" fmla="*/ 1003 h 1155"/>
              <a:gd name="T66" fmla="*/ 996 w 1156"/>
              <a:gd name="T67" fmla="*/ 964 h 1155"/>
              <a:gd name="T68" fmla="*/ 1013 w 1156"/>
              <a:gd name="T69" fmla="*/ 957 h 1155"/>
              <a:gd name="T70" fmla="*/ 887 w 1156"/>
              <a:gd name="T71" fmla="*/ 1056 h 1155"/>
              <a:gd name="T72" fmla="*/ 868 w 1156"/>
              <a:gd name="T73" fmla="*/ 86 h 1155"/>
              <a:gd name="T74" fmla="*/ 925 w 1156"/>
              <a:gd name="T75" fmla="*/ 1034 h 1155"/>
              <a:gd name="T76" fmla="*/ 919 w 1156"/>
              <a:gd name="T77" fmla="*/ 1039 h 1155"/>
              <a:gd name="T78" fmla="*/ 1134 w 1156"/>
              <a:gd name="T79" fmla="*/ 719 h 1155"/>
              <a:gd name="T80" fmla="*/ 1128 w 1156"/>
              <a:gd name="T81" fmla="*/ 742 h 1155"/>
              <a:gd name="T82" fmla="*/ 1144 w 1156"/>
              <a:gd name="T83" fmla="*/ 672 h 1155"/>
              <a:gd name="T84" fmla="*/ 1149 w 1156"/>
              <a:gd name="T85" fmla="*/ 633 h 1155"/>
              <a:gd name="T86" fmla="*/ 1058 w 1156"/>
              <a:gd name="T87" fmla="*/ 895 h 1155"/>
              <a:gd name="T88" fmla="*/ 1038 w 1156"/>
              <a:gd name="T89" fmla="*/ 921 h 1155"/>
              <a:gd name="T90" fmla="*/ 1101 w 1156"/>
              <a:gd name="T91" fmla="*/ 823 h 1155"/>
              <a:gd name="T92" fmla="*/ 1085 w 1156"/>
              <a:gd name="T93" fmla="*/ 846 h 1155"/>
              <a:gd name="T94" fmla="*/ 577 w 1156"/>
              <a:gd name="T95" fmla="*/ 8 h 1155"/>
              <a:gd name="T96" fmla="*/ 543 w 1156"/>
              <a:gd name="T97" fmla="*/ 1150 h 1155"/>
              <a:gd name="T98" fmla="*/ 625 w 1156"/>
              <a:gd name="T99" fmla="*/ 10 h 1155"/>
              <a:gd name="T100" fmla="*/ 610 w 1156"/>
              <a:gd name="T101" fmla="*/ 0 h 1155"/>
              <a:gd name="T102" fmla="*/ 642 w 1156"/>
              <a:gd name="T103" fmla="*/ 11 h 1155"/>
              <a:gd name="T104" fmla="*/ 430 w 1156"/>
              <a:gd name="T105" fmla="*/ 23 h 1155"/>
              <a:gd name="T106" fmla="*/ 485 w 1156"/>
              <a:gd name="T107" fmla="*/ 11 h 1155"/>
              <a:gd name="T108" fmla="*/ 495 w 1156"/>
              <a:gd name="T109" fmla="*/ 1145 h 1155"/>
              <a:gd name="T110" fmla="*/ 805 w 1156"/>
              <a:gd name="T111" fmla="*/ 1108 h 1155"/>
              <a:gd name="T112" fmla="*/ 768 w 1156"/>
              <a:gd name="T113" fmla="*/ 31 h 1155"/>
              <a:gd name="T114" fmla="*/ 837 w 1156"/>
              <a:gd name="T115" fmla="*/ 1089 h 1155"/>
              <a:gd name="T116" fmla="*/ 824 w 1156"/>
              <a:gd name="T117" fmla="*/ 63 h 1155"/>
              <a:gd name="T118" fmla="*/ 697 w 1156"/>
              <a:gd name="T119" fmla="*/ 1134 h 1155"/>
              <a:gd name="T120" fmla="*/ 657 w 1156"/>
              <a:gd name="T121" fmla="*/ 13 h 1155"/>
              <a:gd name="T122" fmla="*/ 728 w 1156"/>
              <a:gd name="T123" fmla="*/ 1127 h 1155"/>
              <a:gd name="T124" fmla="*/ 717 w 1156"/>
              <a:gd name="T125" fmla="*/ 1134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6" h="1155">
                <a:moveTo>
                  <a:pt x="165" y="179"/>
                </a:moveTo>
                <a:cubicBezTo>
                  <a:pt x="163" y="177"/>
                  <a:pt x="161" y="178"/>
                  <a:pt x="159" y="179"/>
                </a:cubicBezTo>
                <a:cubicBezTo>
                  <a:pt x="158" y="181"/>
                  <a:pt x="158" y="183"/>
                  <a:pt x="159" y="185"/>
                </a:cubicBezTo>
                <a:cubicBezTo>
                  <a:pt x="160" y="186"/>
                  <a:pt x="161" y="186"/>
                  <a:pt x="162" y="186"/>
                </a:cubicBezTo>
                <a:cubicBezTo>
                  <a:pt x="163" y="186"/>
                  <a:pt x="164" y="185"/>
                  <a:pt x="165" y="185"/>
                </a:cubicBezTo>
                <a:cubicBezTo>
                  <a:pt x="166" y="183"/>
                  <a:pt x="166" y="181"/>
                  <a:pt x="165" y="179"/>
                </a:cubicBezTo>
                <a:close/>
                <a:moveTo>
                  <a:pt x="166" y="976"/>
                </a:moveTo>
                <a:cubicBezTo>
                  <a:pt x="164" y="977"/>
                  <a:pt x="164" y="980"/>
                  <a:pt x="166" y="982"/>
                </a:cubicBezTo>
                <a:cubicBezTo>
                  <a:pt x="166" y="982"/>
                  <a:pt x="167" y="983"/>
                  <a:pt x="169" y="983"/>
                </a:cubicBezTo>
                <a:cubicBezTo>
                  <a:pt x="170" y="983"/>
                  <a:pt x="171" y="982"/>
                  <a:pt x="171" y="982"/>
                </a:cubicBezTo>
                <a:cubicBezTo>
                  <a:pt x="173" y="980"/>
                  <a:pt x="173" y="978"/>
                  <a:pt x="171" y="976"/>
                </a:cubicBezTo>
                <a:cubicBezTo>
                  <a:pt x="170" y="974"/>
                  <a:pt x="167" y="974"/>
                  <a:pt x="166" y="976"/>
                </a:cubicBezTo>
                <a:close/>
                <a:moveTo>
                  <a:pt x="218" y="1019"/>
                </a:moveTo>
                <a:cubicBezTo>
                  <a:pt x="217" y="1017"/>
                  <a:pt x="214" y="1018"/>
                  <a:pt x="213" y="1019"/>
                </a:cubicBezTo>
                <a:cubicBezTo>
                  <a:pt x="211" y="1021"/>
                  <a:pt x="212" y="1024"/>
                  <a:pt x="213" y="1025"/>
                </a:cubicBezTo>
                <a:cubicBezTo>
                  <a:pt x="214" y="1026"/>
                  <a:pt x="215" y="1026"/>
                  <a:pt x="216" y="1026"/>
                </a:cubicBezTo>
                <a:cubicBezTo>
                  <a:pt x="217" y="1026"/>
                  <a:pt x="218" y="1025"/>
                  <a:pt x="219" y="1024"/>
                </a:cubicBezTo>
                <a:cubicBezTo>
                  <a:pt x="220" y="1023"/>
                  <a:pt x="220" y="1020"/>
                  <a:pt x="218" y="1019"/>
                </a:cubicBezTo>
                <a:close/>
                <a:moveTo>
                  <a:pt x="144" y="952"/>
                </a:moveTo>
                <a:cubicBezTo>
                  <a:pt x="142" y="954"/>
                  <a:pt x="142" y="956"/>
                  <a:pt x="144" y="958"/>
                </a:cubicBezTo>
                <a:cubicBezTo>
                  <a:pt x="145" y="959"/>
                  <a:pt x="146" y="959"/>
                  <a:pt x="147" y="959"/>
                </a:cubicBezTo>
                <a:cubicBezTo>
                  <a:pt x="148" y="959"/>
                  <a:pt x="149" y="959"/>
                  <a:pt x="149" y="958"/>
                </a:cubicBezTo>
                <a:cubicBezTo>
                  <a:pt x="151" y="957"/>
                  <a:pt x="151" y="954"/>
                  <a:pt x="150" y="953"/>
                </a:cubicBezTo>
                <a:cubicBezTo>
                  <a:pt x="148" y="951"/>
                  <a:pt x="146" y="951"/>
                  <a:pt x="144" y="952"/>
                </a:cubicBezTo>
                <a:close/>
                <a:moveTo>
                  <a:pt x="176" y="168"/>
                </a:moveTo>
                <a:cubicBezTo>
                  <a:pt x="175" y="166"/>
                  <a:pt x="172" y="166"/>
                  <a:pt x="170" y="168"/>
                </a:cubicBezTo>
                <a:cubicBezTo>
                  <a:pt x="170" y="168"/>
                  <a:pt x="170" y="168"/>
                  <a:pt x="170" y="168"/>
                </a:cubicBezTo>
                <a:cubicBezTo>
                  <a:pt x="169" y="169"/>
                  <a:pt x="169" y="172"/>
                  <a:pt x="170" y="173"/>
                </a:cubicBezTo>
                <a:cubicBezTo>
                  <a:pt x="171" y="174"/>
                  <a:pt x="172" y="174"/>
                  <a:pt x="173" y="174"/>
                </a:cubicBezTo>
                <a:cubicBezTo>
                  <a:pt x="174" y="174"/>
                  <a:pt x="175" y="174"/>
                  <a:pt x="176" y="173"/>
                </a:cubicBezTo>
                <a:cubicBezTo>
                  <a:pt x="178" y="172"/>
                  <a:pt x="178" y="169"/>
                  <a:pt x="176" y="168"/>
                </a:cubicBezTo>
                <a:close/>
                <a:moveTo>
                  <a:pt x="154" y="191"/>
                </a:moveTo>
                <a:cubicBezTo>
                  <a:pt x="152" y="189"/>
                  <a:pt x="150" y="189"/>
                  <a:pt x="148" y="191"/>
                </a:cubicBezTo>
                <a:cubicBezTo>
                  <a:pt x="147" y="193"/>
                  <a:pt x="147" y="195"/>
                  <a:pt x="148" y="197"/>
                </a:cubicBezTo>
                <a:cubicBezTo>
                  <a:pt x="149" y="197"/>
                  <a:pt x="150" y="198"/>
                  <a:pt x="151" y="198"/>
                </a:cubicBezTo>
                <a:cubicBezTo>
                  <a:pt x="152" y="198"/>
                  <a:pt x="153" y="197"/>
                  <a:pt x="154" y="196"/>
                </a:cubicBezTo>
                <a:cubicBezTo>
                  <a:pt x="156" y="195"/>
                  <a:pt x="155" y="192"/>
                  <a:pt x="154" y="191"/>
                </a:cubicBezTo>
                <a:close/>
                <a:moveTo>
                  <a:pt x="155" y="964"/>
                </a:moveTo>
                <a:cubicBezTo>
                  <a:pt x="153" y="966"/>
                  <a:pt x="153" y="968"/>
                  <a:pt x="155" y="970"/>
                </a:cubicBezTo>
                <a:cubicBezTo>
                  <a:pt x="155" y="971"/>
                  <a:pt x="156" y="971"/>
                  <a:pt x="157" y="971"/>
                </a:cubicBezTo>
                <a:cubicBezTo>
                  <a:pt x="158" y="971"/>
                  <a:pt x="159" y="971"/>
                  <a:pt x="160" y="970"/>
                </a:cubicBezTo>
                <a:cubicBezTo>
                  <a:pt x="162" y="969"/>
                  <a:pt x="162" y="966"/>
                  <a:pt x="160" y="964"/>
                </a:cubicBezTo>
                <a:cubicBezTo>
                  <a:pt x="159" y="963"/>
                  <a:pt x="156" y="963"/>
                  <a:pt x="155" y="964"/>
                </a:cubicBezTo>
                <a:close/>
                <a:moveTo>
                  <a:pt x="177" y="987"/>
                </a:moveTo>
                <a:cubicBezTo>
                  <a:pt x="175" y="989"/>
                  <a:pt x="176" y="991"/>
                  <a:pt x="177" y="993"/>
                </a:cubicBezTo>
                <a:cubicBezTo>
                  <a:pt x="178" y="994"/>
                  <a:pt x="179" y="994"/>
                  <a:pt x="180" y="994"/>
                </a:cubicBezTo>
                <a:cubicBezTo>
                  <a:pt x="181" y="994"/>
                  <a:pt x="182" y="994"/>
                  <a:pt x="183" y="993"/>
                </a:cubicBezTo>
                <a:cubicBezTo>
                  <a:pt x="184" y="991"/>
                  <a:pt x="184" y="989"/>
                  <a:pt x="183" y="987"/>
                </a:cubicBezTo>
                <a:cubicBezTo>
                  <a:pt x="181" y="986"/>
                  <a:pt x="179" y="986"/>
                  <a:pt x="177" y="987"/>
                </a:cubicBezTo>
                <a:close/>
                <a:moveTo>
                  <a:pt x="212" y="135"/>
                </a:moveTo>
                <a:cubicBezTo>
                  <a:pt x="210" y="134"/>
                  <a:pt x="208" y="134"/>
                  <a:pt x="206" y="135"/>
                </a:cubicBezTo>
                <a:cubicBezTo>
                  <a:pt x="204" y="136"/>
                  <a:pt x="204" y="139"/>
                  <a:pt x="206" y="141"/>
                </a:cubicBezTo>
                <a:cubicBezTo>
                  <a:pt x="206" y="142"/>
                  <a:pt x="207" y="142"/>
                  <a:pt x="209" y="142"/>
                </a:cubicBezTo>
                <a:cubicBezTo>
                  <a:pt x="210" y="142"/>
                  <a:pt x="210" y="142"/>
                  <a:pt x="211" y="141"/>
                </a:cubicBezTo>
                <a:cubicBezTo>
                  <a:pt x="213" y="140"/>
                  <a:pt x="213" y="137"/>
                  <a:pt x="212" y="135"/>
                </a:cubicBezTo>
                <a:close/>
                <a:moveTo>
                  <a:pt x="200" y="146"/>
                </a:moveTo>
                <a:cubicBezTo>
                  <a:pt x="198" y="144"/>
                  <a:pt x="196" y="144"/>
                  <a:pt x="194" y="146"/>
                </a:cubicBezTo>
                <a:cubicBezTo>
                  <a:pt x="192" y="147"/>
                  <a:pt x="192" y="150"/>
                  <a:pt x="194" y="151"/>
                </a:cubicBezTo>
                <a:cubicBezTo>
                  <a:pt x="194" y="152"/>
                  <a:pt x="195" y="153"/>
                  <a:pt x="197" y="153"/>
                </a:cubicBezTo>
                <a:cubicBezTo>
                  <a:pt x="197" y="153"/>
                  <a:pt x="198" y="152"/>
                  <a:pt x="199" y="151"/>
                </a:cubicBezTo>
                <a:cubicBezTo>
                  <a:pt x="201" y="150"/>
                  <a:pt x="201" y="147"/>
                  <a:pt x="200" y="146"/>
                </a:cubicBezTo>
                <a:close/>
                <a:moveTo>
                  <a:pt x="201" y="1009"/>
                </a:moveTo>
                <a:cubicBezTo>
                  <a:pt x="199" y="1011"/>
                  <a:pt x="199" y="1013"/>
                  <a:pt x="201" y="1015"/>
                </a:cubicBezTo>
                <a:cubicBezTo>
                  <a:pt x="202" y="1015"/>
                  <a:pt x="203" y="1016"/>
                  <a:pt x="204" y="1016"/>
                </a:cubicBezTo>
                <a:cubicBezTo>
                  <a:pt x="205" y="1016"/>
                  <a:pt x="206" y="1015"/>
                  <a:pt x="207" y="1014"/>
                </a:cubicBezTo>
                <a:cubicBezTo>
                  <a:pt x="208" y="1013"/>
                  <a:pt x="208" y="1010"/>
                  <a:pt x="206" y="1009"/>
                </a:cubicBezTo>
                <a:cubicBezTo>
                  <a:pt x="204" y="1007"/>
                  <a:pt x="202" y="1007"/>
                  <a:pt x="201" y="1009"/>
                </a:cubicBezTo>
                <a:close/>
                <a:moveTo>
                  <a:pt x="188" y="157"/>
                </a:moveTo>
                <a:cubicBezTo>
                  <a:pt x="186" y="155"/>
                  <a:pt x="184" y="155"/>
                  <a:pt x="182" y="156"/>
                </a:cubicBezTo>
                <a:cubicBezTo>
                  <a:pt x="180" y="158"/>
                  <a:pt x="180" y="160"/>
                  <a:pt x="182" y="162"/>
                </a:cubicBezTo>
                <a:cubicBezTo>
                  <a:pt x="183" y="163"/>
                  <a:pt x="184" y="163"/>
                  <a:pt x="185" y="163"/>
                </a:cubicBezTo>
                <a:cubicBezTo>
                  <a:pt x="186" y="163"/>
                  <a:pt x="187" y="163"/>
                  <a:pt x="187" y="162"/>
                </a:cubicBezTo>
                <a:cubicBezTo>
                  <a:pt x="189" y="161"/>
                  <a:pt x="189" y="158"/>
                  <a:pt x="188" y="157"/>
                </a:cubicBezTo>
                <a:close/>
                <a:moveTo>
                  <a:pt x="189" y="998"/>
                </a:moveTo>
                <a:cubicBezTo>
                  <a:pt x="187" y="1000"/>
                  <a:pt x="187" y="1002"/>
                  <a:pt x="189" y="1004"/>
                </a:cubicBezTo>
                <a:cubicBezTo>
                  <a:pt x="190" y="1005"/>
                  <a:pt x="191" y="1005"/>
                  <a:pt x="192" y="1005"/>
                </a:cubicBezTo>
                <a:cubicBezTo>
                  <a:pt x="193" y="1005"/>
                  <a:pt x="194" y="1005"/>
                  <a:pt x="195" y="1004"/>
                </a:cubicBezTo>
                <a:cubicBezTo>
                  <a:pt x="196" y="1002"/>
                  <a:pt x="196" y="1000"/>
                  <a:pt x="194" y="998"/>
                </a:cubicBezTo>
                <a:cubicBezTo>
                  <a:pt x="193" y="997"/>
                  <a:pt x="190" y="997"/>
                  <a:pt x="189" y="998"/>
                </a:cubicBezTo>
                <a:close/>
                <a:moveTo>
                  <a:pt x="143" y="203"/>
                </a:moveTo>
                <a:cubicBezTo>
                  <a:pt x="142" y="201"/>
                  <a:pt x="139" y="201"/>
                  <a:pt x="138" y="203"/>
                </a:cubicBezTo>
                <a:cubicBezTo>
                  <a:pt x="136" y="205"/>
                  <a:pt x="136" y="207"/>
                  <a:pt x="138" y="209"/>
                </a:cubicBezTo>
                <a:cubicBezTo>
                  <a:pt x="139" y="209"/>
                  <a:pt x="140" y="210"/>
                  <a:pt x="141" y="210"/>
                </a:cubicBezTo>
                <a:cubicBezTo>
                  <a:pt x="142" y="210"/>
                  <a:pt x="143" y="209"/>
                  <a:pt x="144" y="208"/>
                </a:cubicBezTo>
                <a:cubicBezTo>
                  <a:pt x="145" y="207"/>
                  <a:pt x="145" y="204"/>
                  <a:pt x="143" y="203"/>
                </a:cubicBezTo>
                <a:close/>
                <a:moveTo>
                  <a:pt x="70" y="835"/>
                </a:moveTo>
                <a:cubicBezTo>
                  <a:pt x="69" y="833"/>
                  <a:pt x="66" y="832"/>
                  <a:pt x="65" y="833"/>
                </a:cubicBezTo>
                <a:cubicBezTo>
                  <a:pt x="63" y="834"/>
                  <a:pt x="62" y="836"/>
                  <a:pt x="63" y="838"/>
                </a:cubicBezTo>
                <a:cubicBezTo>
                  <a:pt x="63" y="840"/>
                  <a:pt x="65" y="840"/>
                  <a:pt x="66" y="840"/>
                </a:cubicBezTo>
                <a:cubicBezTo>
                  <a:pt x="67" y="840"/>
                  <a:pt x="68" y="840"/>
                  <a:pt x="68" y="840"/>
                </a:cubicBezTo>
                <a:cubicBezTo>
                  <a:pt x="70" y="839"/>
                  <a:pt x="71" y="837"/>
                  <a:pt x="70" y="835"/>
                </a:cubicBezTo>
                <a:close/>
                <a:moveTo>
                  <a:pt x="77" y="849"/>
                </a:moveTo>
                <a:cubicBezTo>
                  <a:pt x="77" y="849"/>
                  <a:pt x="77" y="849"/>
                  <a:pt x="77" y="849"/>
                </a:cubicBezTo>
                <a:cubicBezTo>
                  <a:pt x="76" y="847"/>
                  <a:pt x="74" y="846"/>
                  <a:pt x="72" y="847"/>
                </a:cubicBezTo>
                <a:cubicBezTo>
                  <a:pt x="70" y="848"/>
                  <a:pt x="69" y="850"/>
                  <a:pt x="70" y="852"/>
                </a:cubicBezTo>
                <a:cubicBezTo>
                  <a:pt x="71" y="854"/>
                  <a:pt x="72" y="855"/>
                  <a:pt x="74" y="855"/>
                </a:cubicBezTo>
                <a:cubicBezTo>
                  <a:pt x="74" y="855"/>
                  <a:pt x="75" y="854"/>
                  <a:pt x="76" y="854"/>
                </a:cubicBezTo>
                <a:cubicBezTo>
                  <a:pt x="78" y="853"/>
                  <a:pt x="78" y="851"/>
                  <a:pt x="77" y="849"/>
                </a:cubicBezTo>
                <a:close/>
                <a:moveTo>
                  <a:pt x="63" y="820"/>
                </a:moveTo>
                <a:cubicBezTo>
                  <a:pt x="62" y="818"/>
                  <a:pt x="60" y="817"/>
                  <a:pt x="58" y="818"/>
                </a:cubicBezTo>
                <a:cubicBezTo>
                  <a:pt x="56" y="819"/>
                  <a:pt x="55" y="822"/>
                  <a:pt x="56" y="824"/>
                </a:cubicBezTo>
                <a:cubicBezTo>
                  <a:pt x="56" y="825"/>
                  <a:pt x="58" y="826"/>
                  <a:pt x="59" y="826"/>
                </a:cubicBezTo>
                <a:cubicBezTo>
                  <a:pt x="60" y="826"/>
                  <a:pt x="60" y="826"/>
                  <a:pt x="61" y="826"/>
                </a:cubicBezTo>
                <a:cubicBezTo>
                  <a:pt x="63" y="825"/>
                  <a:pt x="64" y="822"/>
                  <a:pt x="63" y="820"/>
                </a:cubicBezTo>
                <a:close/>
                <a:moveTo>
                  <a:pt x="134" y="940"/>
                </a:moveTo>
                <a:cubicBezTo>
                  <a:pt x="132" y="941"/>
                  <a:pt x="132" y="944"/>
                  <a:pt x="133" y="946"/>
                </a:cubicBezTo>
                <a:cubicBezTo>
                  <a:pt x="134" y="947"/>
                  <a:pt x="135" y="947"/>
                  <a:pt x="136" y="947"/>
                </a:cubicBezTo>
                <a:cubicBezTo>
                  <a:pt x="137" y="947"/>
                  <a:pt x="138" y="947"/>
                  <a:pt x="139" y="946"/>
                </a:cubicBezTo>
                <a:cubicBezTo>
                  <a:pt x="141" y="945"/>
                  <a:pt x="141" y="942"/>
                  <a:pt x="139" y="941"/>
                </a:cubicBezTo>
                <a:cubicBezTo>
                  <a:pt x="138" y="939"/>
                  <a:pt x="136" y="939"/>
                  <a:pt x="134" y="940"/>
                </a:cubicBezTo>
                <a:close/>
                <a:moveTo>
                  <a:pt x="50" y="791"/>
                </a:moveTo>
                <a:cubicBezTo>
                  <a:pt x="49" y="789"/>
                  <a:pt x="47" y="788"/>
                  <a:pt x="45" y="789"/>
                </a:cubicBezTo>
                <a:cubicBezTo>
                  <a:pt x="43" y="790"/>
                  <a:pt x="42" y="792"/>
                  <a:pt x="43" y="794"/>
                </a:cubicBezTo>
                <a:cubicBezTo>
                  <a:pt x="43" y="796"/>
                  <a:pt x="45" y="797"/>
                  <a:pt x="46" y="797"/>
                </a:cubicBezTo>
                <a:cubicBezTo>
                  <a:pt x="47" y="797"/>
                  <a:pt x="47" y="797"/>
                  <a:pt x="48" y="797"/>
                </a:cubicBezTo>
                <a:cubicBezTo>
                  <a:pt x="50" y="796"/>
                  <a:pt x="51" y="793"/>
                  <a:pt x="50" y="791"/>
                </a:cubicBezTo>
                <a:close/>
                <a:moveTo>
                  <a:pt x="80" y="861"/>
                </a:moveTo>
                <a:cubicBezTo>
                  <a:pt x="78" y="862"/>
                  <a:pt x="77" y="865"/>
                  <a:pt x="78" y="866"/>
                </a:cubicBezTo>
                <a:cubicBezTo>
                  <a:pt x="79" y="868"/>
                  <a:pt x="80" y="868"/>
                  <a:pt x="82" y="868"/>
                </a:cubicBezTo>
                <a:cubicBezTo>
                  <a:pt x="82" y="868"/>
                  <a:pt x="83" y="868"/>
                  <a:pt x="84" y="868"/>
                </a:cubicBezTo>
                <a:cubicBezTo>
                  <a:pt x="85" y="867"/>
                  <a:pt x="86" y="864"/>
                  <a:pt x="85" y="862"/>
                </a:cubicBezTo>
                <a:cubicBezTo>
                  <a:pt x="84" y="861"/>
                  <a:pt x="81" y="860"/>
                  <a:pt x="80" y="861"/>
                </a:cubicBezTo>
                <a:close/>
                <a:moveTo>
                  <a:pt x="56" y="806"/>
                </a:moveTo>
                <a:cubicBezTo>
                  <a:pt x="55" y="804"/>
                  <a:pt x="53" y="803"/>
                  <a:pt x="51" y="804"/>
                </a:cubicBezTo>
                <a:cubicBezTo>
                  <a:pt x="49" y="805"/>
                  <a:pt x="48" y="807"/>
                  <a:pt x="49" y="809"/>
                </a:cubicBezTo>
                <a:cubicBezTo>
                  <a:pt x="50" y="811"/>
                  <a:pt x="51" y="812"/>
                  <a:pt x="53" y="812"/>
                </a:cubicBezTo>
                <a:cubicBezTo>
                  <a:pt x="53" y="812"/>
                  <a:pt x="54" y="811"/>
                  <a:pt x="54" y="811"/>
                </a:cubicBezTo>
                <a:cubicBezTo>
                  <a:pt x="56" y="810"/>
                  <a:pt x="57" y="808"/>
                  <a:pt x="56" y="806"/>
                </a:cubicBezTo>
                <a:close/>
                <a:moveTo>
                  <a:pt x="124" y="928"/>
                </a:moveTo>
                <a:cubicBezTo>
                  <a:pt x="122" y="929"/>
                  <a:pt x="122" y="931"/>
                  <a:pt x="123" y="933"/>
                </a:cubicBezTo>
                <a:cubicBezTo>
                  <a:pt x="124" y="934"/>
                  <a:pt x="125" y="935"/>
                  <a:pt x="126" y="935"/>
                </a:cubicBezTo>
                <a:cubicBezTo>
                  <a:pt x="127" y="935"/>
                  <a:pt x="128" y="934"/>
                  <a:pt x="129" y="934"/>
                </a:cubicBezTo>
                <a:cubicBezTo>
                  <a:pt x="131" y="932"/>
                  <a:pt x="131" y="930"/>
                  <a:pt x="129" y="928"/>
                </a:cubicBezTo>
                <a:cubicBezTo>
                  <a:pt x="128" y="926"/>
                  <a:pt x="126" y="926"/>
                  <a:pt x="124" y="928"/>
                </a:cubicBezTo>
                <a:close/>
                <a:moveTo>
                  <a:pt x="133" y="215"/>
                </a:moveTo>
                <a:cubicBezTo>
                  <a:pt x="131" y="214"/>
                  <a:pt x="129" y="214"/>
                  <a:pt x="127" y="216"/>
                </a:cubicBezTo>
                <a:cubicBezTo>
                  <a:pt x="126" y="217"/>
                  <a:pt x="126" y="220"/>
                  <a:pt x="128" y="221"/>
                </a:cubicBezTo>
                <a:cubicBezTo>
                  <a:pt x="129" y="222"/>
                  <a:pt x="130" y="222"/>
                  <a:pt x="130" y="222"/>
                </a:cubicBezTo>
                <a:cubicBezTo>
                  <a:pt x="132" y="222"/>
                  <a:pt x="133" y="222"/>
                  <a:pt x="134" y="221"/>
                </a:cubicBezTo>
                <a:cubicBezTo>
                  <a:pt x="135" y="219"/>
                  <a:pt x="135" y="216"/>
                  <a:pt x="133" y="215"/>
                </a:cubicBezTo>
                <a:close/>
                <a:moveTo>
                  <a:pt x="114" y="915"/>
                </a:moveTo>
                <a:cubicBezTo>
                  <a:pt x="112" y="916"/>
                  <a:pt x="112" y="919"/>
                  <a:pt x="113" y="920"/>
                </a:cubicBezTo>
                <a:cubicBezTo>
                  <a:pt x="114" y="921"/>
                  <a:pt x="115" y="922"/>
                  <a:pt x="117" y="922"/>
                </a:cubicBezTo>
                <a:cubicBezTo>
                  <a:pt x="117" y="922"/>
                  <a:pt x="118" y="922"/>
                  <a:pt x="119" y="921"/>
                </a:cubicBezTo>
                <a:cubicBezTo>
                  <a:pt x="121" y="920"/>
                  <a:pt x="121" y="917"/>
                  <a:pt x="120" y="916"/>
                </a:cubicBezTo>
                <a:cubicBezTo>
                  <a:pt x="119" y="914"/>
                  <a:pt x="116" y="913"/>
                  <a:pt x="114" y="915"/>
                </a:cubicBezTo>
                <a:close/>
                <a:moveTo>
                  <a:pt x="96" y="888"/>
                </a:moveTo>
                <a:cubicBezTo>
                  <a:pt x="94" y="890"/>
                  <a:pt x="94" y="892"/>
                  <a:pt x="95" y="894"/>
                </a:cubicBezTo>
                <a:cubicBezTo>
                  <a:pt x="96" y="895"/>
                  <a:pt x="97" y="896"/>
                  <a:pt x="98" y="896"/>
                </a:cubicBezTo>
                <a:cubicBezTo>
                  <a:pt x="99" y="896"/>
                  <a:pt x="100" y="895"/>
                  <a:pt x="101" y="895"/>
                </a:cubicBezTo>
                <a:cubicBezTo>
                  <a:pt x="102" y="894"/>
                  <a:pt x="103" y="891"/>
                  <a:pt x="102" y="889"/>
                </a:cubicBezTo>
                <a:cubicBezTo>
                  <a:pt x="100" y="888"/>
                  <a:pt x="98" y="887"/>
                  <a:pt x="96" y="888"/>
                </a:cubicBezTo>
                <a:close/>
                <a:moveTo>
                  <a:pt x="105" y="902"/>
                </a:moveTo>
                <a:cubicBezTo>
                  <a:pt x="103" y="903"/>
                  <a:pt x="103" y="905"/>
                  <a:pt x="104" y="907"/>
                </a:cubicBezTo>
                <a:cubicBezTo>
                  <a:pt x="105" y="908"/>
                  <a:pt x="106" y="909"/>
                  <a:pt x="107" y="909"/>
                </a:cubicBezTo>
                <a:cubicBezTo>
                  <a:pt x="108" y="909"/>
                  <a:pt x="109" y="909"/>
                  <a:pt x="110" y="908"/>
                </a:cubicBezTo>
                <a:cubicBezTo>
                  <a:pt x="111" y="907"/>
                  <a:pt x="112" y="904"/>
                  <a:pt x="111" y="903"/>
                </a:cubicBezTo>
                <a:cubicBezTo>
                  <a:pt x="109" y="901"/>
                  <a:pt x="107" y="900"/>
                  <a:pt x="105" y="902"/>
                </a:cubicBezTo>
                <a:close/>
                <a:moveTo>
                  <a:pt x="88" y="875"/>
                </a:moveTo>
                <a:cubicBezTo>
                  <a:pt x="86" y="876"/>
                  <a:pt x="85" y="878"/>
                  <a:pt x="86" y="880"/>
                </a:cubicBezTo>
                <a:cubicBezTo>
                  <a:pt x="87" y="882"/>
                  <a:pt x="88" y="882"/>
                  <a:pt x="90" y="882"/>
                </a:cubicBezTo>
                <a:cubicBezTo>
                  <a:pt x="90" y="882"/>
                  <a:pt x="91" y="882"/>
                  <a:pt x="92" y="882"/>
                </a:cubicBezTo>
                <a:cubicBezTo>
                  <a:pt x="94" y="880"/>
                  <a:pt x="94" y="878"/>
                  <a:pt x="93" y="876"/>
                </a:cubicBezTo>
                <a:cubicBezTo>
                  <a:pt x="92" y="874"/>
                  <a:pt x="90" y="874"/>
                  <a:pt x="88" y="875"/>
                </a:cubicBezTo>
                <a:close/>
                <a:moveTo>
                  <a:pt x="414" y="1123"/>
                </a:moveTo>
                <a:cubicBezTo>
                  <a:pt x="412" y="1122"/>
                  <a:pt x="410" y="1123"/>
                  <a:pt x="409" y="1125"/>
                </a:cubicBezTo>
                <a:cubicBezTo>
                  <a:pt x="408" y="1128"/>
                  <a:pt x="410" y="1130"/>
                  <a:pt x="412" y="1130"/>
                </a:cubicBezTo>
                <a:cubicBezTo>
                  <a:pt x="412" y="1131"/>
                  <a:pt x="413" y="1131"/>
                  <a:pt x="413" y="1131"/>
                </a:cubicBezTo>
                <a:cubicBezTo>
                  <a:pt x="415" y="1131"/>
                  <a:pt x="416" y="1130"/>
                  <a:pt x="417" y="1128"/>
                </a:cubicBezTo>
                <a:cubicBezTo>
                  <a:pt x="417" y="1126"/>
                  <a:pt x="416" y="1123"/>
                  <a:pt x="414" y="1123"/>
                </a:cubicBezTo>
                <a:close/>
                <a:moveTo>
                  <a:pt x="357" y="43"/>
                </a:moveTo>
                <a:cubicBezTo>
                  <a:pt x="355" y="44"/>
                  <a:pt x="354" y="46"/>
                  <a:pt x="355" y="49"/>
                </a:cubicBezTo>
                <a:cubicBezTo>
                  <a:pt x="355" y="50"/>
                  <a:pt x="357" y="51"/>
                  <a:pt x="358" y="51"/>
                </a:cubicBezTo>
                <a:cubicBezTo>
                  <a:pt x="359" y="51"/>
                  <a:pt x="359" y="51"/>
                  <a:pt x="360" y="51"/>
                </a:cubicBezTo>
                <a:cubicBezTo>
                  <a:pt x="362" y="50"/>
                  <a:pt x="363" y="47"/>
                  <a:pt x="362" y="45"/>
                </a:cubicBezTo>
                <a:cubicBezTo>
                  <a:pt x="361" y="43"/>
                  <a:pt x="359" y="42"/>
                  <a:pt x="357" y="43"/>
                </a:cubicBezTo>
                <a:close/>
                <a:moveTo>
                  <a:pt x="340" y="1095"/>
                </a:moveTo>
                <a:cubicBezTo>
                  <a:pt x="338" y="1094"/>
                  <a:pt x="335" y="1095"/>
                  <a:pt x="334" y="1097"/>
                </a:cubicBezTo>
                <a:cubicBezTo>
                  <a:pt x="333" y="1099"/>
                  <a:pt x="334" y="1101"/>
                  <a:pt x="336" y="1102"/>
                </a:cubicBezTo>
                <a:cubicBezTo>
                  <a:pt x="337" y="1102"/>
                  <a:pt x="337" y="1102"/>
                  <a:pt x="338" y="1102"/>
                </a:cubicBezTo>
                <a:cubicBezTo>
                  <a:pt x="339" y="1102"/>
                  <a:pt x="341" y="1101"/>
                  <a:pt x="342" y="1100"/>
                </a:cubicBezTo>
                <a:cubicBezTo>
                  <a:pt x="342" y="1098"/>
                  <a:pt x="342" y="1096"/>
                  <a:pt x="340" y="1095"/>
                </a:cubicBezTo>
                <a:close/>
                <a:moveTo>
                  <a:pt x="354" y="1101"/>
                </a:moveTo>
                <a:cubicBezTo>
                  <a:pt x="352" y="1100"/>
                  <a:pt x="350" y="1101"/>
                  <a:pt x="349" y="1103"/>
                </a:cubicBezTo>
                <a:cubicBezTo>
                  <a:pt x="348" y="1105"/>
                  <a:pt x="349" y="1108"/>
                  <a:pt x="351" y="1108"/>
                </a:cubicBezTo>
                <a:cubicBezTo>
                  <a:pt x="352" y="1109"/>
                  <a:pt x="352" y="1109"/>
                  <a:pt x="353" y="1109"/>
                </a:cubicBezTo>
                <a:cubicBezTo>
                  <a:pt x="354" y="1109"/>
                  <a:pt x="356" y="1108"/>
                  <a:pt x="356" y="1106"/>
                </a:cubicBezTo>
                <a:cubicBezTo>
                  <a:pt x="357" y="1104"/>
                  <a:pt x="356" y="1102"/>
                  <a:pt x="354" y="1101"/>
                </a:cubicBezTo>
                <a:close/>
                <a:moveTo>
                  <a:pt x="313" y="64"/>
                </a:moveTo>
                <a:cubicBezTo>
                  <a:pt x="311" y="65"/>
                  <a:pt x="310" y="67"/>
                  <a:pt x="311" y="69"/>
                </a:cubicBezTo>
                <a:cubicBezTo>
                  <a:pt x="312" y="70"/>
                  <a:pt x="313" y="71"/>
                  <a:pt x="315" y="71"/>
                </a:cubicBezTo>
                <a:cubicBezTo>
                  <a:pt x="315" y="71"/>
                  <a:pt x="316" y="71"/>
                  <a:pt x="317" y="71"/>
                </a:cubicBezTo>
                <a:cubicBezTo>
                  <a:pt x="319" y="70"/>
                  <a:pt x="319" y="67"/>
                  <a:pt x="318" y="65"/>
                </a:cubicBezTo>
                <a:cubicBezTo>
                  <a:pt x="317" y="63"/>
                  <a:pt x="315" y="63"/>
                  <a:pt x="313" y="64"/>
                </a:cubicBezTo>
                <a:close/>
                <a:moveTo>
                  <a:pt x="325" y="1088"/>
                </a:moveTo>
                <a:cubicBezTo>
                  <a:pt x="325" y="1088"/>
                  <a:pt x="325" y="1088"/>
                  <a:pt x="325" y="1088"/>
                </a:cubicBezTo>
                <a:cubicBezTo>
                  <a:pt x="323" y="1087"/>
                  <a:pt x="321" y="1088"/>
                  <a:pt x="320" y="1090"/>
                </a:cubicBezTo>
                <a:cubicBezTo>
                  <a:pt x="319" y="1092"/>
                  <a:pt x="320" y="1094"/>
                  <a:pt x="322" y="1095"/>
                </a:cubicBezTo>
                <a:cubicBezTo>
                  <a:pt x="322" y="1095"/>
                  <a:pt x="323" y="1095"/>
                  <a:pt x="323" y="1095"/>
                </a:cubicBezTo>
                <a:cubicBezTo>
                  <a:pt x="325" y="1095"/>
                  <a:pt x="326" y="1095"/>
                  <a:pt x="327" y="1093"/>
                </a:cubicBezTo>
                <a:cubicBezTo>
                  <a:pt x="328" y="1091"/>
                  <a:pt x="327" y="1089"/>
                  <a:pt x="325" y="1088"/>
                </a:cubicBezTo>
                <a:close/>
                <a:moveTo>
                  <a:pt x="327" y="56"/>
                </a:moveTo>
                <a:cubicBezTo>
                  <a:pt x="325" y="57"/>
                  <a:pt x="325" y="60"/>
                  <a:pt x="326" y="62"/>
                </a:cubicBezTo>
                <a:cubicBezTo>
                  <a:pt x="326" y="63"/>
                  <a:pt x="328" y="64"/>
                  <a:pt x="329" y="64"/>
                </a:cubicBezTo>
                <a:cubicBezTo>
                  <a:pt x="330" y="64"/>
                  <a:pt x="330" y="64"/>
                  <a:pt x="331" y="64"/>
                </a:cubicBezTo>
                <a:cubicBezTo>
                  <a:pt x="333" y="63"/>
                  <a:pt x="334" y="60"/>
                  <a:pt x="333" y="58"/>
                </a:cubicBezTo>
                <a:cubicBezTo>
                  <a:pt x="332" y="56"/>
                  <a:pt x="329" y="55"/>
                  <a:pt x="327" y="56"/>
                </a:cubicBezTo>
                <a:close/>
                <a:moveTo>
                  <a:pt x="342" y="50"/>
                </a:moveTo>
                <a:cubicBezTo>
                  <a:pt x="340" y="51"/>
                  <a:pt x="339" y="53"/>
                  <a:pt x="340" y="55"/>
                </a:cubicBezTo>
                <a:cubicBezTo>
                  <a:pt x="341" y="56"/>
                  <a:pt x="342" y="57"/>
                  <a:pt x="344" y="57"/>
                </a:cubicBezTo>
                <a:cubicBezTo>
                  <a:pt x="344" y="57"/>
                  <a:pt x="345" y="57"/>
                  <a:pt x="345" y="57"/>
                </a:cubicBezTo>
                <a:cubicBezTo>
                  <a:pt x="347" y="56"/>
                  <a:pt x="348" y="54"/>
                  <a:pt x="347" y="52"/>
                </a:cubicBezTo>
                <a:cubicBezTo>
                  <a:pt x="346" y="50"/>
                  <a:pt x="344" y="49"/>
                  <a:pt x="342" y="50"/>
                </a:cubicBezTo>
                <a:close/>
                <a:moveTo>
                  <a:pt x="402" y="27"/>
                </a:moveTo>
                <a:cubicBezTo>
                  <a:pt x="402" y="27"/>
                  <a:pt x="402" y="27"/>
                  <a:pt x="402" y="27"/>
                </a:cubicBezTo>
                <a:cubicBezTo>
                  <a:pt x="400" y="27"/>
                  <a:pt x="399" y="30"/>
                  <a:pt x="400" y="32"/>
                </a:cubicBezTo>
                <a:cubicBezTo>
                  <a:pt x="400" y="33"/>
                  <a:pt x="402" y="35"/>
                  <a:pt x="403" y="35"/>
                </a:cubicBezTo>
                <a:cubicBezTo>
                  <a:pt x="404" y="35"/>
                  <a:pt x="404" y="34"/>
                  <a:pt x="405" y="34"/>
                </a:cubicBezTo>
                <a:cubicBezTo>
                  <a:pt x="407" y="34"/>
                  <a:pt x="408" y="31"/>
                  <a:pt x="407" y="29"/>
                </a:cubicBezTo>
                <a:cubicBezTo>
                  <a:pt x="406" y="27"/>
                  <a:pt x="404" y="26"/>
                  <a:pt x="402" y="27"/>
                </a:cubicBezTo>
                <a:close/>
                <a:moveTo>
                  <a:pt x="387" y="32"/>
                </a:moveTo>
                <a:cubicBezTo>
                  <a:pt x="385" y="33"/>
                  <a:pt x="384" y="35"/>
                  <a:pt x="384" y="37"/>
                </a:cubicBezTo>
                <a:cubicBezTo>
                  <a:pt x="385" y="39"/>
                  <a:pt x="386" y="40"/>
                  <a:pt x="388" y="40"/>
                </a:cubicBezTo>
                <a:cubicBezTo>
                  <a:pt x="389" y="40"/>
                  <a:pt x="389" y="40"/>
                  <a:pt x="389" y="39"/>
                </a:cubicBezTo>
                <a:cubicBezTo>
                  <a:pt x="392" y="39"/>
                  <a:pt x="393" y="36"/>
                  <a:pt x="392" y="34"/>
                </a:cubicBezTo>
                <a:cubicBezTo>
                  <a:pt x="391" y="32"/>
                  <a:pt x="389" y="31"/>
                  <a:pt x="387" y="32"/>
                </a:cubicBezTo>
                <a:close/>
                <a:moveTo>
                  <a:pt x="44" y="776"/>
                </a:moveTo>
                <a:cubicBezTo>
                  <a:pt x="44" y="774"/>
                  <a:pt x="41" y="773"/>
                  <a:pt x="39" y="774"/>
                </a:cubicBezTo>
                <a:cubicBezTo>
                  <a:pt x="37" y="775"/>
                  <a:pt x="36" y="777"/>
                  <a:pt x="37" y="779"/>
                </a:cubicBezTo>
                <a:cubicBezTo>
                  <a:pt x="38" y="781"/>
                  <a:pt x="39" y="782"/>
                  <a:pt x="41" y="782"/>
                </a:cubicBezTo>
                <a:cubicBezTo>
                  <a:pt x="41" y="782"/>
                  <a:pt x="42" y="782"/>
                  <a:pt x="42" y="782"/>
                </a:cubicBezTo>
                <a:cubicBezTo>
                  <a:pt x="44" y="781"/>
                  <a:pt x="45" y="779"/>
                  <a:pt x="44" y="776"/>
                </a:cubicBezTo>
                <a:close/>
                <a:moveTo>
                  <a:pt x="372" y="37"/>
                </a:moveTo>
                <a:cubicBezTo>
                  <a:pt x="370" y="38"/>
                  <a:pt x="369" y="40"/>
                  <a:pt x="369" y="43"/>
                </a:cubicBezTo>
                <a:cubicBezTo>
                  <a:pt x="370" y="44"/>
                  <a:pt x="371" y="45"/>
                  <a:pt x="373" y="45"/>
                </a:cubicBezTo>
                <a:cubicBezTo>
                  <a:pt x="374" y="45"/>
                  <a:pt x="374" y="45"/>
                  <a:pt x="375" y="45"/>
                </a:cubicBezTo>
                <a:cubicBezTo>
                  <a:pt x="377" y="44"/>
                  <a:pt x="378" y="42"/>
                  <a:pt x="377" y="40"/>
                </a:cubicBezTo>
                <a:cubicBezTo>
                  <a:pt x="376" y="38"/>
                  <a:pt x="374" y="37"/>
                  <a:pt x="372" y="37"/>
                </a:cubicBezTo>
                <a:close/>
                <a:moveTo>
                  <a:pt x="384" y="1113"/>
                </a:moveTo>
                <a:cubicBezTo>
                  <a:pt x="382" y="1112"/>
                  <a:pt x="379" y="1113"/>
                  <a:pt x="379" y="1115"/>
                </a:cubicBezTo>
                <a:cubicBezTo>
                  <a:pt x="378" y="1117"/>
                  <a:pt x="379" y="1120"/>
                  <a:pt x="381" y="1120"/>
                </a:cubicBezTo>
                <a:cubicBezTo>
                  <a:pt x="382" y="1120"/>
                  <a:pt x="382" y="1121"/>
                  <a:pt x="382" y="1121"/>
                </a:cubicBezTo>
                <a:cubicBezTo>
                  <a:pt x="384" y="1121"/>
                  <a:pt x="386" y="1120"/>
                  <a:pt x="386" y="1118"/>
                </a:cubicBezTo>
                <a:cubicBezTo>
                  <a:pt x="387" y="1116"/>
                  <a:pt x="386" y="1114"/>
                  <a:pt x="384" y="1113"/>
                </a:cubicBezTo>
                <a:close/>
                <a:moveTo>
                  <a:pt x="369" y="1107"/>
                </a:moveTo>
                <a:cubicBezTo>
                  <a:pt x="367" y="1106"/>
                  <a:pt x="365" y="1107"/>
                  <a:pt x="364" y="1109"/>
                </a:cubicBezTo>
                <a:cubicBezTo>
                  <a:pt x="363" y="1111"/>
                  <a:pt x="364" y="1114"/>
                  <a:pt x="366" y="1115"/>
                </a:cubicBezTo>
                <a:cubicBezTo>
                  <a:pt x="366" y="1115"/>
                  <a:pt x="367" y="1115"/>
                  <a:pt x="367" y="1115"/>
                </a:cubicBezTo>
                <a:cubicBezTo>
                  <a:pt x="369" y="1115"/>
                  <a:pt x="371" y="1114"/>
                  <a:pt x="371" y="1112"/>
                </a:cubicBezTo>
                <a:cubicBezTo>
                  <a:pt x="372" y="1110"/>
                  <a:pt x="371" y="1108"/>
                  <a:pt x="369" y="1107"/>
                </a:cubicBezTo>
                <a:close/>
                <a:moveTo>
                  <a:pt x="283" y="1065"/>
                </a:moveTo>
                <a:cubicBezTo>
                  <a:pt x="281" y="1064"/>
                  <a:pt x="279" y="1064"/>
                  <a:pt x="278" y="1066"/>
                </a:cubicBezTo>
                <a:cubicBezTo>
                  <a:pt x="277" y="1068"/>
                  <a:pt x="277" y="1070"/>
                  <a:pt x="279" y="1072"/>
                </a:cubicBezTo>
                <a:cubicBezTo>
                  <a:pt x="280" y="1072"/>
                  <a:pt x="281" y="1072"/>
                  <a:pt x="281" y="1072"/>
                </a:cubicBezTo>
                <a:cubicBezTo>
                  <a:pt x="283" y="1072"/>
                  <a:pt x="284" y="1071"/>
                  <a:pt x="285" y="1070"/>
                </a:cubicBezTo>
                <a:cubicBezTo>
                  <a:pt x="286" y="1068"/>
                  <a:pt x="285" y="1066"/>
                  <a:pt x="283" y="1065"/>
                </a:cubicBezTo>
                <a:close/>
                <a:moveTo>
                  <a:pt x="250" y="106"/>
                </a:moveTo>
                <a:cubicBezTo>
                  <a:pt x="249" y="105"/>
                  <a:pt x="246" y="104"/>
                  <a:pt x="244" y="105"/>
                </a:cubicBezTo>
                <a:cubicBezTo>
                  <a:pt x="242" y="107"/>
                  <a:pt x="242" y="109"/>
                  <a:pt x="243" y="111"/>
                </a:cubicBezTo>
                <a:cubicBezTo>
                  <a:pt x="244" y="112"/>
                  <a:pt x="245" y="113"/>
                  <a:pt x="247" y="113"/>
                </a:cubicBezTo>
                <a:cubicBezTo>
                  <a:pt x="247" y="113"/>
                  <a:pt x="248" y="112"/>
                  <a:pt x="249" y="112"/>
                </a:cubicBezTo>
                <a:cubicBezTo>
                  <a:pt x="251" y="111"/>
                  <a:pt x="251" y="108"/>
                  <a:pt x="250" y="106"/>
                </a:cubicBezTo>
                <a:close/>
                <a:moveTo>
                  <a:pt x="238" y="1039"/>
                </a:moveTo>
                <a:cubicBezTo>
                  <a:pt x="237" y="1041"/>
                  <a:pt x="237" y="1043"/>
                  <a:pt x="239" y="1045"/>
                </a:cubicBezTo>
                <a:cubicBezTo>
                  <a:pt x="240" y="1045"/>
                  <a:pt x="240" y="1046"/>
                  <a:pt x="241" y="1046"/>
                </a:cubicBezTo>
                <a:cubicBezTo>
                  <a:pt x="242" y="1046"/>
                  <a:pt x="244" y="1045"/>
                  <a:pt x="244" y="1044"/>
                </a:cubicBezTo>
                <a:cubicBezTo>
                  <a:pt x="246" y="1042"/>
                  <a:pt x="245" y="1040"/>
                  <a:pt x="244" y="1038"/>
                </a:cubicBezTo>
                <a:cubicBezTo>
                  <a:pt x="242" y="1037"/>
                  <a:pt x="239" y="1037"/>
                  <a:pt x="238" y="1039"/>
                </a:cubicBezTo>
                <a:close/>
                <a:moveTo>
                  <a:pt x="251" y="1048"/>
                </a:moveTo>
                <a:cubicBezTo>
                  <a:pt x="250" y="1050"/>
                  <a:pt x="250" y="1053"/>
                  <a:pt x="252" y="1054"/>
                </a:cubicBezTo>
                <a:cubicBezTo>
                  <a:pt x="253" y="1055"/>
                  <a:pt x="254" y="1055"/>
                  <a:pt x="254" y="1055"/>
                </a:cubicBezTo>
                <a:cubicBezTo>
                  <a:pt x="256" y="1055"/>
                  <a:pt x="257" y="1054"/>
                  <a:pt x="258" y="1053"/>
                </a:cubicBezTo>
                <a:cubicBezTo>
                  <a:pt x="259" y="1051"/>
                  <a:pt x="258" y="1049"/>
                  <a:pt x="257" y="1047"/>
                </a:cubicBezTo>
                <a:cubicBezTo>
                  <a:pt x="255" y="1046"/>
                  <a:pt x="252" y="1047"/>
                  <a:pt x="251" y="1048"/>
                </a:cubicBezTo>
                <a:close/>
                <a:moveTo>
                  <a:pt x="237" y="116"/>
                </a:moveTo>
                <a:cubicBezTo>
                  <a:pt x="236" y="114"/>
                  <a:pt x="233" y="114"/>
                  <a:pt x="231" y="115"/>
                </a:cubicBezTo>
                <a:cubicBezTo>
                  <a:pt x="230" y="116"/>
                  <a:pt x="229" y="119"/>
                  <a:pt x="230" y="121"/>
                </a:cubicBezTo>
                <a:cubicBezTo>
                  <a:pt x="231" y="122"/>
                  <a:pt x="232" y="122"/>
                  <a:pt x="234" y="122"/>
                </a:cubicBezTo>
                <a:cubicBezTo>
                  <a:pt x="235" y="122"/>
                  <a:pt x="235" y="122"/>
                  <a:pt x="236" y="121"/>
                </a:cubicBezTo>
                <a:cubicBezTo>
                  <a:pt x="238" y="120"/>
                  <a:pt x="238" y="117"/>
                  <a:pt x="237" y="116"/>
                </a:cubicBezTo>
                <a:close/>
                <a:moveTo>
                  <a:pt x="258" y="96"/>
                </a:moveTo>
                <a:cubicBezTo>
                  <a:pt x="256" y="98"/>
                  <a:pt x="255" y="100"/>
                  <a:pt x="256" y="102"/>
                </a:cubicBezTo>
                <a:cubicBezTo>
                  <a:pt x="257" y="103"/>
                  <a:pt x="258" y="104"/>
                  <a:pt x="260" y="104"/>
                </a:cubicBezTo>
                <a:cubicBezTo>
                  <a:pt x="261" y="104"/>
                  <a:pt x="261" y="103"/>
                  <a:pt x="262" y="103"/>
                </a:cubicBezTo>
                <a:cubicBezTo>
                  <a:pt x="264" y="102"/>
                  <a:pt x="264" y="99"/>
                  <a:pt x="263" y="97"/>
                </a:cubicBezTo>
                <a:cubicBezTo>
                  <a:pt x="262" y="96"/>
                  <a:pt x="259" y="95"/>
                  <a:pt x="258" y="96"/>
                </a:cubicBezTo>
                <a:close/>
                <a:moveTo>
                  <a:pt x="225" y="1029"/>
                </a:moveTo>
                <a:cubicBezTo>
                  <a:pt x="224" y="1031"/>
                  <a:pt x="224" y="1034"/>
                  <a:pt x="226" y="1035"/>
                </a:cubicBezTo>
                <a:cubicBezTo>
                  <a:pt x="227" y="1036"/>
                  <a:pt x="228" y="1036"/>
                  <a:pt x="228" y="1036"/>
                </a:cubicBezTo>
                <a:cubicBezTo>
                  <a:pt x="230" y="1036"/>
                  <a:pt x="231" y="1035"/>
                  <a:pt x="232" y="1034"/>
                </a:cubicBezTo>
                <a:cubicBezTo>
                  <a:pt x="233" y="1033"/>
                  <a:pt x="233" y="1030"/>
                  <a:pt x="231" y="1029"/>
                </a:cubicBezTo>
                <a:cubicBezTo>
                  <a:pt x="229" y="1027"/>
                  <a:pt x="227" y="1028"/>
                  <a:pt x="225" y="1029"/>
                </a:cubicBezTo>
                <a:close/>
                <a:moveTo>
                  <a:pt x="285" y="79"/>
                </a:moveTo>
                <a:cubicBezTo>
                  <a:pt x="283" y="80"/>
                  <a:pt x="282" y="83"/>
                  <a:pt x="283" y="85"/>
                </a:cubicBezTo>
                <a:cubicBezTo>
                  <a:pt x="284" y="86"/>
                  <a:pt x="285" y="87"/>
                  <a:pt x="287" y="87"/>
                </a:cubicBezTo>
                <a:cubicBezTo>
                  <a:pt x="288" y="87"/>
                  <a:pt x="288" y="86"/>
                  <a:pt x="289" y="86"/>
                </a:cubicBezTo>
                <a:cubicBezTo>
                  <a:pt x="291" y="85"/>
                  <a:pt x="291" y="82"/>
                  <a:pt x="290" y="81"/>
                </a:cubicBezTo>
                <a:cubicBezTo>
                  <a:pt x="289" y="79"/>
                  <a:pt x="287" y="78"/>
                  <a:pt x="285" y="79"/>
                </a:cubicBezTo>
                <a:close/>
                <a:moveTo>
                  <a:pt x="311" y="1080"/>
                </a:moveTo>
                <a:cubicBezTo>
                  <a:pt x="309" y="1079"/>
                  <a:pt x="307" y="1080"/>
                  <a:pt x="306" y="1082"/>
                </a:cubicBezTo>
                <a:cubicBezTo>
                  <a:pt x="305" y="1084"/>
                  <a:pt x="305" y="1086"/>
                  <a:pt x="307" y="1088"/>
                </a:cubicBezTo>
                <a:cubicBezTo>
                  <a:pt x="308" y="1088"/>
                  <a:pt x="309" y="1088"/>
                  <a:pt x="309" y="1088"/>
                </a:cubicBezTo>
                <a:cubicBezTo>
                  <a:pt x="311" y="1088"/>
                  <a:pt x="312" y="1087"/>
                  <a:pt x="313" y="1086"/>
                </a:cubicBezTo>
                <a:cubicBezTo>
                  <a:pt x="314" y="1084"/>
                  <a:pt x="313" y="1081"/>
                  <a:pt x="311" y="1080"/>
                </a:cubicBezTo>
                <a:close/>
                <a:moveTo>
                  <a:pt x="270" y="1056"/>
                </a:moveTo>
                <a:cubicBezTo>
                  <a:pt x="268" y="1055"/>
                  <a:pt x="265" y="1056"/>
                  <a:pt x="264" y="1057"/>
                </a:cubicBezTo>
                <a:cubicBezTo>
                  <a:pt x="263" y="1059"/>
                  <a:pt x="264" y="1062"/>
                  <a:pt x="265" y="1063"/>
                </a:cubicBezTo>
                <a:cubicBezTo>
                  <a:pt x="266" y="1063"/>
                  <a:pt x="267" y="1064"/>
                  <a:pt x="268" y="1064"/>
                </a:cubicBezTo>
                <a:cubicBezTo>
                  <a:pt x="269" y="1064"/>
                  <a:pt x="270" y="1063"/>
                  <a:pt x="271" y="1062"/>
                </a:cubicBezTo>
                <a:cubicBezTo>
                  <a:pt x="272" y="1060"/>
                  <a:pt x="272" y="1057"/>
                  <a:pt x="270" y="1056"/>
                </a:cubicBezTo>
                <a:close/>
                <a:moveTo>
                  <a:pt x="299" y="71"/>
                </a:moveTo>
                <a:cubicBezTo>
                  <a:pt x="297" y="72"/>
                  <a:pt x="296" y="75"/>
                  <a:pt x="297" y="77"/>
                </a:cubicBezTo>
                <a:cubicBezTo>
                  <a:pt x="298" y="78"/>
                  <a:pt x="299" y="79"/>
                  <a:pt x="301" y="79"/>
                </a:cubicBezTo>
                <a:cubicBezTo>
                  <a:pt x="301" y="79"/>
                  <a:pt x="302" y="79"/>
                  <a:pt x="303" y="78"/>
                </a:cubicBezTo>
                <a:cubicBezTo>
                  <a:pt x="305" y="77"/>
                  <a:pt x="305" y="75"/>
                  <a:pt x="304" y="73"/>
                </a:cubicBezTo>
                <a:cubicBezTo>
                  <a:pt x="303" y="71"/>
                  <a:pt x="301" y="70"/>
                  <a:pt x="299" y="71"/>
                </a:cubicBezTo>
                <a:close/>
                <a:moveTo>
                  <a:pt x="297" y="1073"/>
                </a:moveTo>
                <a:cubicBezTo>
                  <a:pt x="295" y="1072"/>
                  <a:pt x="293" y="1072"/>
                  <a:pt x="292" y="1074"/>
                </a:cubicBezTo>
                <a:cubicBezTo>
                  <a:pt x="291" y="1076"/>
                  <a:pt x="291" y="1079"/>
                  <a:pt x="293" y="1080"/>
                </a:cubicBezTo>
                <a:cubicBezTo>
                  <a:pt x="294" y="1080"/>
                  <a:pt x="294" y="1080"/>
                  <a:pt x="295" y="1080"/>
                </a:cubicBezTo>
                <a:cubicBezTo>
                  <a:pt x="296" y="1080"/>
                  <a:pt x="298" y="1080"/>
                  <a:pt x="299" y="1078"/>
                </a:cubicBezTo>
                <a:cubicBezTo>
                  <a:pt x="300" y="1076"/>
                  <a:pt x="299" y="1074"/>
                  <a:pt x="297" y="1073"/>
                </a:cubicBezTo>
                <a:close/>
                <a:moveTo>
                  <a:pt x="224" y="125"/>
                </a:moveTo>
                <a:cubicBezTo>
                  <a:pt x="223" y="124"/>
                  <a:pt x="220" y="123"/>
                  <a:pt x="219" y="125"/>
                </a:cubicBezTo>
                <a:cubicBezTo>
                  <a:pt x="217" y="126"/>
                  <a:pt x="217" y="129"/>
                  <a:pt x="218" y="130"/>
                </a:cubicBezTo>
                <a:cubicBezTo>
                  <a:pt x="219" y="131"/>
                  <a:pt x="220" y="132"/>
                  <a:pt x="221" y="132"/>
                </a:cubicBezTo>
                <a:cubicBezTo>
                  <a:pt x="222" y="132"/>
                  <a:pt x="223" y="132"/>
                  <a:pt x="224" y="131"/>
                </a:cubicBezTo>
                <a:cubicBezTo>
                  <a:pt x="225" y="130"/>
                  <a:pt x="226" y="127"/>
                  <a:pt x="224" y="125"/>
                </a:cubicBezTo>
                <a:close/>
                <a:moveTo>
                  <a:pt x="271" y="88"/>
                </a:moveTo>
                <a:cubicBezTo>
                  <a:pt x="269" y="89"/>
                  <a:pt x="269" y="91"/>
                  <a:pt x="270" y="93"/>
                </a:cubicBezTo>
                <a:cubicBezTo>
                  <a:pt x="271" y="94"/>
                  <a:pt x="272" y="95"/>
                  <a:pt x="273" y="95"/>
                </a:cubicBezTo>
                <a:cubicBezTo>
                  <a:pt x="274" y="95"/>
                  <a:pt x="275" y="95"/>
                  <a:pt x="275" y="94"/>
                </a:cubicBezTo>
                <a:cubicBezTo>
                  <a:pt x="277" y="93"/>
                  <a:pt x="278" y="91"/>
                  <a:pt x="277" y="89"/>
                </a:cubicBezTo>
                <a:cubicBezTo>
                  <a:pt x="275" y="87"/>
                  <a:pt x="273" y="86"/>
                  <a:pt x="271" y="88"/>
                </a:cubicBezTo>
                <a:close/>
                <a:moveTo>
                  <a:pt x="41" y="374"/>
                </a:moveTo>
                <a:cubicBezTo>
                  <a:pt x="42" y="374"/>
                  <a:pt x="42" y="374"/>
                  <a:pt x="43" y="374"/>
                </a:cubicBezTo>
                <a:cubicBezTo>
                  <a:pt x="44" y="374"/>
                  <a:pt x="46" y="373"/>
                  <a:pt x="46" y="372"/>
                </a:cubicBezTo>
                <a:cubicBezTo>
                  <a:pt x="47" y="370"/>
                  <a:pt x="46" y="367"/>
                  <a:pt x="44" y="367"/>
                </a:cubicBezTo>
                <a:cubicBezTo>
                  <a:pt x="42" y="366"/>
                  <a:pt x="40" y="367"/>
                  <a:pt x="39" y="369"/>
                </a:cubicBezTo>
                <a:cubicBezTo>
                  <a:pt x="38" y="371"/>
                  <a:pt x="39" y="373"/>
                  <a:pt x="41" y="374"/>
                </a:cubicBezTo>
                <a:close/>
                <a:moveTo>
                  <a:pt x="121" y="235"/>
                </a:moveTo>
                <a:cubicBezTo>
                  <a:pt x="122" y="235"/>
                  <a:pt x="123" y="234"/>
                  <a:pt x="124" y="233"/>
                </a:cubicBezTo>
                <a:cubicBezTo>
                  <a:pt x="125" y="231"/>
                  <a:pt x="125" y="229"/>
                  <a:pt x="123" y="228"/>
                </a:cubicBezTo>
                <a:cubicBezTo>
                  <a:pt x="121" y="226"/>
                  <a:pt x="119" y="227"/>
                  <a:pt x="117" y="228"/>
                </a:cubicBezTo>
                <a:cubicBezTo>
                  <a:pt x="116" y="230"/>
                  <a:pt x="116" y="233"/>
                  <a:pt x="118" y="234"/>
                </a:cubicBezTo>
                <a:cubicBezTo>
                  <a:pt x="119" y="234"/>
                  <a:pt x="120" y="235"/>
                  <a:pt x="121" y="235"/>
                </a:cubicBezTo>
                <a:close/>
                <a:moveTo>
                  <a:pt x="1079" y="301"/>
                </a:moveTo>
                <a:cubicBezTo>
                  <a:pt x="1079" y="301"/>
                  <a:pt x="1080" y="301"/>
                  <a:pt x="1081" y="301"/>
                </a:cubicBezTo>
                <a:cubicBezTo>
                  <a:pt x="1083" y="300"/>
                  <a:pt x="1083" y="297"/>
                  <a:pt x="1082" y="295"/>
                </a:cubicBezTo>
                <a:cubicBezTo>
                  <a:pt x="1081" y="293"/>
                  <a:pt x="1079" y="293"/>
                  <a:pt x="1077" y="294"/>
                </a:cubicBezTo>
                <a:cubicBezTo>
                  <a:pt x="1075" y="295"/>
                  <a:pt x="1074" y="297"/>
                  <a:pt x="1075" y="299"/>
                </a:cubicBezTo>
                <a:cubicBezTo>
                  <a:pt x="1076" y="300"/>
                  <a:pt x="1077" y="301"/>
                  <a:pt x="1079" y="301"/>
                </a:cubicBezTo>
                <a:close/>
                <a:moveTo>
                  <a:pt x="1071" y="287"/>
                </a:moveTo>
                <a:cubicBezTo>
                  <a:pt x="1071" y="287"/>
                  <a:pt x="1072" y="287"/>
                  <a:pt x="1073" y="287"/>
                </a:cubicBezTo>
                <a:cubicBezTo>
                  <a:pt x="1075" y="286"/>
                  <a:pt x="1075" y="283"/>
                  <a:pt x="1074" y="281"/>
                </a:cubicBezTo>
                <a:cubicBezTo>
                  <a:pt x="1073" y="279"/>
                  <a:pt x="1071" y="279"/>
                  <a:pt x="1069" y="280"/>
                </a:cubicBezTo>
                <a:cubicBezTo>
                  <a:pt x="1067" y="281"/>
                  <a:pt x="1066" y="283"/>
                  <a:pt x="1067" y="285"/>
                </a:cubicBezTo>
                <a:cubicBezTo>
                  <a:pt x="1068" y="287"/>
                  <a:pt x="1069" y="287"/>
                  <a:pt x="1071" y="287"/>
                </a:cubicBezTo>
                <a:close/>
                <a:moveTo>
                  <a:pt x="1109" y="371"/>
                </a:moveTo>
                <a:cubicBezTo>
                  <a:pt x="1110" y="372"/>
                  <a:pt x="1111" y="373"/>
                  <a:pt x="1113" y="373"/>
                </a:cubicBezTo>
                <a:cubicBezTo>
                  <a:pt x="1113" y="373"/>
                  <a:pt x="1114" y="373"/>
                  <a:pt x="1114" y="373"/>
                </a:cubicBezTo>
                <a:cubicBezTo>
                  <a:pt x="1116" y="372"/>
                  <a:pt x="1117" y="370"/>
                  <a:pt x="1117" y="368"/>
                </a:cubicBezTo>
                <a:cubicBezTo>
                  <a:pt x="1116" y="366"/>
                  <a:pt x="1113" y="365"/>
                  <a:pt x="1111" y="366"/>
                </a:cubicBezTo>
                <a:cubicBezTo>
                  <a:pt x="1109" y="366"/>
                  <a:pt x="1108" y="369"/>
                  <a:pt x="1109" y="371"/>
                </a:cubicBezTo>
                <a:close/>
                <a:moveTo>
                  <a:pt x="1103" y="356"/>
                </a:moveTo>
                <a:cubicBezTo>
                  <a:pt x="1104" y="358"/>
                  <a:pt x="1105" y="358"/>
                  <a:pt x="1107" y="358"/>
                </a:cubicBezTo>
                <a:cubicBezTo>
                  <a:pt x="1107" y="358"/>
                  <a:pt x="1108" y="358"/>
                  <a:pt x="1108" y="358"/>
                </a:cubicBezTo>
                <a:cubicBezTo>
                  <a:pt x="1110" y="357"/>
                  <a:pt x="1111" y="355"/>
                  <a:pt x="1110" y="353"/>
                </a:cubicBezTo>
                <a:cubicBezTo>
                  <a:pt x="1110" y="351"/>
                  <a:pt x="1107" y="350"/>
                  <a:pt x="1105" y="351"/>
                </a:cubicBezTo>
                <a:cubicBezTo>
                  <a:pt x="1103" y="352"/>
                  <a:pt x="1102" y="354"/>
                  <a:pt x="1103" y="356"/>
                </a:cubicBezTo>
                <a:close/>
                <a:moveTo>
                  <a:pt x="1090" y="327"/>
                </a:moveTo>
                <a:cubicBezTo>
                  <a:pt x="1090" y="327"/>
                  <a:pt x="1090" y="327"/>
                  <a:pt x="1090" y="327"/>
                </a:cubicBezTo>
                <a:cubicBezTo>
                  <a:pt x="1091" y="329"/>
                  <a:pt x="1092" y="329"/>
                  <a:pt x="1094" y="329"/>
                </a:cubicBezTo>
                <a:cubicBezTo>
                  <a:pt x="1094" y="329"/>
                  <a:pt x="1095" y="329"/>
                  <a:pt x="1095" y="329"/>
                </a:cubicBezTo>
                <a:cubicBezTo>
                  <a:pt x="1097" y="328"/>
                  <a:pt x="1098" y="326"/>
                  <a:pt x="1097" y="324"/>
                </a:cubicBezTo>
                <a:cubicBezTo>
                  <a:pt x="1096" y="322"/>
                  <a:pt x="1094" y="321"/>
                  <a:pt x="1092" y="322"/>
                </a:cubicBezTo>
                <a:cubicBezTo>
                  <a:pt x="1090" y="323"/>
                  <a:pt x="1089" y="325"/>
                  <a:pt x="1090" y="327"/>
                </a:cubicBezTo>
                <a:close/>
                <a:moveTo>
                  <a:pt x="1097" y="342"/>
                </a:moveTo>
                <a:cubicBezTo>
                  <a:pt x="1097" y="342"/>
                  <a:pt x="1097" y="342"/>
                  <a:pt x="1097" y="342"/>
                </a:cubicBezTo>
                <a:cubicBezTo>
                  <a:pt x="1097" y="343"/>
                  <a:pt x="1099" y="344"/>
                  <a:pt x="1100" y="344"/>
                </a:cubicBezTo>
                <a:cubicBezTo>
                  <a:pt x="1101" y="344"/>
                  <a:pt x="1101" y="344"/>
                  <a:pt x="1102" y="344"/>
                </a:cubicBezTo>
                <a:cubicBezTo>
                  <a:pt x="1104" y="343"/>
                  <a:pt x="1105" y="340"/>
                  <a:pt x="1104" y="338"/>
                </a:cubicBezTo>
                <a:cubicBezTo>
                  <a:pt x="1104" y="338"/>
                  <a:pt x="1104" y="338"/>
                  <a:pt x="1104" y="338"/>
                </a:cubicBezTo>
                <a:cubicBezTo>
                  <a:pt x="1103" y="336"/>
                  <a:pt x="1101" y="335"/>
                  <a:pt x="1099" y="336"/>
                </a:cubicBezTo>
                <a:cubicBezTo>
                  <a:pt x="1097" y="337"/>
                  <a:pt x="1096" y="340"/>
                  <a:pt x="1097" y="342"/>
                </a:cubicBezTo>
                <a:close/>
                <a:moveTo>
                  <a:pt x="1083" y="313"/>
                </a:moveTo>
                <a:cubicBezTo>
                  <a:pt x="1084" y="314"/>
                  <a:pt x="1085" y="315"/>
                  <a:pt x="1086" y="315"/>
                </a:cubicBezTo>
                <a:cubicBezTo>
                  <a:pt x="1087" y="315"/>
                  <a:pt x="1088" y="315"/>
                  <a:pt x="1088" y="315"/>
                </a:cubicBezTo>
                <a:cubicBezTo>
                  <a:pt x="1090" y="314"/>
                  <a:pt x="1091" y="311"/>
                  <a:pt x="1090" y="309"/>
                </a:cubicBezTo>
                <a:cubicBezTo>
                  <a:pt x="1089" y="307"/>
                  <a:pt x="1086" y="307"/>
                  <a:pt x="1084" y="308"/>
                </a:cubicBezTo>
                <a:cubicBezTo>
                  <a:pt x="1083" y="309"/>
                  <a:pt x="1082" y="311"/>
                  <a:pt x="1083" y="313"/>
                </a:cubicBezTo>
                <a:close/>
                <a:moveTo>
                  <a:pt x="75" y="301"/>
                </a:moveTo>
                <a:cubicBezTo>
                  <a:pt x="75" y="302"/>
                  <a:pt x="76" y="302"/>
                  <a:pt x="77" y="302"/>
                </a:cubicBezTo>
                <a:cubicBezTo>
                  <a:pt x="78" y="302"/>
                  <a:pt x="79" y="301"/>
                  <a:pt x="80" y="300"/>
                </a:cubicBezTo>
                <a:cubicBezTo>
                  <a:pt x="81" y="298"/>
                  <a:pt x="81" y="295"/>
                  <a:pt x="79" y="294"/>
                </a:cubicBezTo>
                <a:cubicBezTo>
                  <a:pt x="77" y="293"/>
                  <a:pt x="74" y="294"/>
                  <a:pt x="73" y="296"/>
                </a:cubicBezTo>
                <a:cubicBezTo>
                  <a:pt x="72" y="298"/>
                  <a:pt x="73" y="300"/>
                  <a:pt x="75" y="301"/>
                </a:cubicBezTo>
                <a:close/>
                <a:moveTo>
                  <a:pt x="67" y="315"/>
                </a:moveTo>
                <a:cubicBezTo>
                  <a:pt x="68" y="316"/>
                  <a:pt x="68" y="316"/>
                  <a:pt x="69" y="316"/>
                </a:cubicBezTo>
                <a:cubicBezTo>
                  <a:pt x="71" y="316"/>
                  <a:pt x="72" y="315"/>
                  <a:pt x="73" y="314"/>
                </a:cubicBezTo>
                <a:cubicBezTo>
                  <a:pt x="74" y="312"/>
                  <a:pt x="73" y="309"/>
                  <a:pt x="71" y="308"/>
                </a:cubicBezTo>
                <a:cubicBezTo>
                  <a:pt x="69" y="307"/>
                  <a:pt x="67" y="308"/>
                  <a:pt x="66" y="310"/>
                </a:cubicBezTo>
                <a:cubicBezTo>
                  <a:pt x="65" y="312"/>
                  <a:pt x="65" y="314"/>
                  <a:pt x="67" y="315"/>
                </a:cubicBezTo>
                <a:close/>
                <a:moveTo>
                  <a:pt x="39" y="762"/>
                </a:moveTo>
                <a:cubicBezTo>
                  <a:pt x="38" y="759"/>
                  <a:pt x="36" y="758"/>
                  <a:pt x="34" y="759"/>
                </a:cubicBezTo>
                <a:cubicBezTo>
                  <a:pt x="32" y="760"/>
                  <a:pt x="31" y="762"/>
                  <a:pt x="31" y="764"/>
                </a:cubicBezTo>
                <a:cubicBezTo>
                  <a:pt x="32" y="766"/>
                  <a:pt x="34" y="767"/>
                  <a:pt x="35" y="767"/>
                </a:cubicBezTo>
                <a:cubicBezTo>
                  <a:pt x="36" y="767"/>
                  <a:pt x="36" y="767"/>
                  <a:pt x="37" y="767"/>
                </a:cubicBezTo>
                <a:cubicBezTo>
                  <a:pt x="39" y="766"/>
                  <a:pt x="40" y="764"/>
                  <a:pt x="39" y="762"/>
                </a:cubicBezTo>
                <a:close/>
                <a:moveTo>
                  <a:pt x="91" y="274"/>
                </a:moveTo>
                <a:cubicBezTo>
                  <a:pt x="92" y="274"/>
                  <a:pt x="92" y="274"/>
                  <a:pt x="93" y="274"/>
                </a:cubicBezTo>
                <a:cubicBezTo>
                  <a:pt x="94" y="274"/>
                  <a:pt x="96" y="274"/>
                  <a:pt x="97" y="272"/>
                </a:cubicBezTo>
                <a:cubicBezTo>
                  <a:pt x="98" y="270"/>
                  <a:pt x="97" y="268"/>
                  <a:pt x="95" y="267"/>
                </a:cubicBezTo>
                <a:cubicBezTo>
                  <a:pt x="93" y="266"/>
                  <a:pt x="91" y="266"/>
                  <a:pt x="90" y="268"/>
                </a:cubicBezTo>
                <a:cubicBezTo>
                  <a:pt x="89" y="270"/>
                  <a:pt x="89" y="272"/>
                  <a:pt x="91" y="274"/>
                </a:cubicBezTo>
                <a:close/>
                <a:moveTo>
                  <a:pt x="102" y="261"/>
                </a:moveTo>
                <a:cubicBezTo>
                  <a:pt x="103" y="261"/>
                  <a:pt x="104" y="260"/>
                  <a:pt x="105" y="259"/>
                </a:cubicBezTo>
                <a:cubicBezTo>
                  <a:pt x="106" y="257"/>
                  <a:pt x="106" y="255"/>
                  <a:pt x="104" y="253"/>
                </a:cubicBezTo>
                <a:cubicBezTo>
                  <a:pt x="102" y="252"/>
                  <a:pt x="100" y="253"/>
                  <a:pt x="99" y="255"/>
                </a:cubicBezTo>
                <a:cubicBezTo>
                  <a:pt x="97" y="256"/>
                  <a:pt x="98" y="259"/>
                  <a:pt x="100" y="260"/>
                </a:cubicBezTo>
                <a:cubicBezTo>
                  <a:pt x="100" y="261"/>
                  <a:pt x="101" y="261"/>
                  <a:pt x="102" y="261"/>
                </a:cubicBezTo>
                <a:close/>
                <a:moveTo>
                  <a:pt x="111" y="248"/>
                </a:moveTo>
                <a:cubicBezTo>
                  <a:pt x="112" y="248"/>
                  <a:pt x="114" y="247"/>
                  <a:pt x="114" y="246"/>
                </a:cubicBezTo>
                <a:cubicBezTo>
                  <a:pt x="116" y="244"/>
                  <a:pt x="115" y="242"/>
                  <a:pt x="113" y="240"/>
                </a:cubicBezTo>
                <a:cubicBezTo>
                  <a:pt x="112" y="239"/>
                  <a:pt x="109" y="240"/>
                  <a:pt x="108" y="241"/>
                </a:cubicBezTo>
                <a:cubicBezTo>
                  <a:pt x="107" y="243"/>
                  <a:pt x="107" y="246"/>
                  <a:pt x="109" y="247"/>
                </a:cubicBezTo>
                <a:cubicBezTo>
                  <a:pt x="109" y="247"/>
                  <a:pt x="110" y="248"/>
                  <a:pt x="111" y="248"/>
                </a:cubicBezTo>
                <a:close/>
                <a:moveTo>
                  <a:pt x="1136" y="462"/>
                </a:moveTo>
                <a:cubicBezTo>
                  <a:pt x="1136" y="464"/>
                  <a:pt x="1138" y="465"/>
                  <a:pt x="1140" y="465"/>
                </a:cubicBezTo>
                <a:cubicBezTo>
                  <a:pt x="1140" y="465"/>
                  <a:pt x="1140" y="465"/>
                  <a:pt x="1141" y="465"/>
                </a:cubicBezTo>
                <a:cubicBezTo>
                  <a:pt x="1143" y="465"/>
                  <a:pt x="1144" y="463"/>
                  <a:pt x="1144" y="461"/>
                </a:cubicBezTo>
                <a:cubicBezTo>
                  <a:pt x="1143" y="458"/>
                  <a:pt x="1141" y="457"/>
                  <a:pt x="1139" y="457"/>
                </a:cubicBezTo>
                <a:cubicBezTo>
                  <a:pt x="1137" y="458"/>
                  <a:pt x="1136" y="460"/>
                  <a:pt x="1136" y="462"/>
                </a:cubicBezTo>
                <a:close/>
                <a:moveTo>
                  <a:pt x="1150" y="537"/>
                </a:moveTo>
                <a:cubicBezTo>
                  <a:pt x="1148" y="537"/>
                  <a:pt x="1146" y="539"/>
                  <a:pt x="1146" y="541"/>
                </a:cubicBezTo>
                <a:cubicBezTo>
                  <a:pt x="1147" y="543"/>
                  <a:pt x="1148" y="545"/>
                  <a:pt x="1150" y="545"/>
                </a:cubicBezTo>
                <a:cubicBezTo>
                  <a:pt x="1151" y="545"/>
                  <a:pt x="1151" y="545"/>
                  <a:pt x="1151" y="545"/>
                </a:cubicBezTo>
                <a:cubicBezTo>
                  <a:pt x="1153" y="545"/>
                  <a:pt x="1155" y="543"/>
                  <a:pt x="1154" y="540"/>
                </a:cubicBezTo>
                <a:cubicBezTo>
                  <a:pt x="1154" y="538"/>
                  <a:pt x="1152" y="537"/>
                  <a:pt x="1150" y="537"/>
                </a:cubicBezTo>
                <a:close/>
                <a:moveTo>
                  <a:pt x="1145" y="525"/>
                </a:moveTo>
                <a:cubicBezTo>
                  <a:pt x="1145" y="527"/>
                  <a:pt x="1147" y="529"/>
                  <a:pt x="1149" y="529"/>
                </a:cubicBezTo>
                <a:cubicBezTo>
                  <a:pt x="1149" y="529"/>
                  <a:pt x="1149" y="529"/>
                  <a:pt x="1150" y="529"/>
                </a:cubicBezTo>
                <a:cubicBezTo>
                  <a:pt x="1152" y="528"/>
                  <a:pt x="1153" y="527"/>
                  <a:pt x="1153" y="524"/>
                </a:cubicBezTo>
                <a:cubicBezTo>
                  <a:pt x="1153" y="522"/>
                  <a:pt x="1151" y="521"/>
                  <a:pt x="1149" y="521"/>
                </a:cubicBezTo>
                <a:cubicBezTo>
                  <a:pt x="1147" y="521"/>
                  <a:pt x="1145" y="523"/>
                  <a:pt x="1145" y="525"/>
                </a:cubicBezTo>
                <a:close/>
                <a:moveTo>
                  <a:pt x="1144" y="509"/>
                </a:moveTo>
                <a:cubicBezTo>
                  <a:pt x="1144" y="511"/>
                  <a:pt x="1146" y="513"/>
                  <a:pt x="1148" y="513"/>
                </a:cubicBezTo>
                <a:cubicBezTo>
                  <a:pt x="1148" y="513"/>
                  <a:pt x="1148" y="513"/>
                  <a:pt x="1148" y="513"/>
                </a:cubicBezTo>
                <a:cubicBezTo>
                  <a:pt x="1150" y="512"/>
                  <a:pt x="1152" y="510"/>
                  <a:pt x="1152" y="508"/>
                </a:cubicBezTo>
                <a:cubicBezTo>
                  <a:pt x="1151" y="506"/>
                  <a:pt x="1149" y="505"/>
                  <a:pt x="1147" y="505"/>
                </a:cubicBezTo>
                <a:cubicBezTo>
                  <a:pt x="1145" y="505"/>
                  <a:pt x="1143" y="507"/>
                  <a:pt x="1144" y="509"/>
                </a:cubicBezTo>
                <a:close/>
                <a:moveTo>
                  <a:pt x="1151" y="553"/>
                </a:moveTo>
                <a:cubicBezTo>
                  <a:pt x="1149" y="553"/>
                  <a:pt x="1147" y="555"/>
                  <a:pt x="1147" y="557"/>
                </a:cubicBezTo>
                <a:cubicBezTo>
                  <a:pt x="1147" y="559"/>
                  <a:pt x="1149" y="561"/>
                  <a:pt x="1151" y="561"/>
                </a:cubicBezTo>
                <a:cubicBezTo>
                  <a:pt x="1151" y="561"/>
                  <a:pt x="1151" y="561"/>
                  <a:pt x="1151" y="561"/>
                </a:cubicBezTo>
                <a:cubicBezTo>
                  <a:pt x="1154" y="561"/>
                  <a:pt x="1155" y="559"/>
                  <a:pt x="1155" y="557"/>
                </a:cubicBezTo>
                <a:cubicBezTo>
                  <a:pt x="1155" y="554"/>
                  <a:pt x="1153" y="553"/>
                  <a:pt x="1151" y="553"/>
                </a:cubicBezTo>
                <a:close/>
                <a:moveTo>
                  <a:pt x="1141" y="493"/>
                </a:moveTo>
                <a:cubicBezTo>
                  <a:pt x="1142" y="495"/>
                  <a:pt x="1143" y="497"/>
                  <a:pt x="1145" y="497"/>
                </a:cubicBezTo>
                <a:cubicBezTo>
                  <a:pt x="1146" y="497"/>
                  <a:pt x="1146" y="497"/>
                  <a:pt x="1146" y="497"/>
                </a:cubicBezTo>
                <a:cubicBezTo>
                  <a:pt x="1148" y="497"/>
                  <a:pt x="1150" y="494"/>
                  <a:pt x="1149" y="492"/>
                </a:cubicBezTo>
                <a:cubicBezTo>
                  <a:pt x="1149" y="490"/>
                  <a:pt x="1147" y="489"/>
                  <a:pt x="1145" y="489"/>
                </a:cubicBezTo>
                <a:cubicBezTo>
                  <a:pt x="1143" y="489"/>
                  <a:pt x="1141" y="491"/>
                  <a:pt x="1141" y="493"/>
                </a:cubicBezTo>
                <a:close/>
                <a:moveTo>
                  <a:pt x="1152" y="569"/>
                </a:moveTo>
                <a:cubicBezTo>
                  <a:pt x="1149" y="569"/>
                  <a:pt x="1148" y="570"/>
                  <a:pt x="1148" y="573"/>
                </a:cubicBezTo>
                <a:cubicBezTo>
                  <a:pt x="1148" y="575"/>
                  <a:pt x="1149" y="577"/>
                  <a:pt x="1152" y="577"/>
                </a:cubicBezTo>
                <a:cubicBezTo>
                  <a:pt x="1152" y="577"/>
                  <a:pt x="1152" y="577"/>
                  <a:pt x="1152" y="577"/>
                </a:cubicBezTo>
                <a:cubicBezTo>
                  <a:pt x="1154" y="577"/>
                  <a:pt x="1156" y="575"/>
                  <a:pt x="1156" y="573"/>
                </a:cubicBezTo>
                <a:cubicBezTo>
                  <a:pt x="1156" y="570"/>
                  <a:pt x="1154" y="569"/>
                  <a:pt x="1152" y="569"/>
                </a:cubicBezTo>
                <a:close/>
                <a:moveTo>
                  <a:pt x="1124" y="416"/>
                </a:moveTo>
                <a:cubicBezTo>
                  <a:pt x="1125" y="418"/>
                  <a:pt x="1127" y="419"/>
                  <a:pt x="1128" y="419"/>
                </a:cubicBezTo>
                <a:cubicBezTo>
                  <a:pt x="1129" y="419"/>
                  <a:pt x="1129" y="419"/>
                  <a:pt x="1129" y="419"/>
                </a:cubicBezTo>
                <a:cubicBezTo>
                  <a:pt x="1132" y="418"/>
                  <a:pt x="1133" y="416"/>
                  <a:pt x="1132" y="414"/>
                </a:cubicBezTo>
                <a:cubicBezTo>
                  <a:pt x="1131" y="411"/>
                  <a:pt x="1129" y="410"/>
                  <a:pt x="1127" y="411"/>
                </a:cubicBezTo>
                <a:cubicBezTo>
                  <a:pt x="1125" y="412"/>
                  <a:pt x="1124" y="414"/>
                  <a:pt x="1124" y="416"/>
                </a:cubicBezTo>
                <a:close/>
                <a:moveTo>
                  <a:pt x="1115" y="386"/>
                </a:moveTo>
                <a:cubicBezTo>
                  <a:pt x="1115" y="387"/>
                  <a:pt x="1117" y="388"/>
                  <a:pt x="1118" y="388"/>
                </a:cubicBezTo>
                <a:cubicBezTo>
                  <a:pt x="1119" y="388"/>
                  <a:pt x="1119" y="388"/>
                  <a:pt x="1120" y="388"/>
                </a:cubicBezTo>
                <a:cubicBezTo>
                  <a:pt x="1122" y="387"/>
                  <a:pt x="1123" y="385"/>
                  <a:pt x="1122" y="383"/>
                </a:cubicBezTo>
                <a:cubicBezTo>
                  <a:pt x="1121" y="381"/>
                  <a:pt x="1119" y="380"/>
                  <a:pt x="1117" y="381"/>
                </a:cubicBezTo>
                <a:cubicBezTo>
                  <a:pt x="1115" y="381"/>
                  <a:pt x="1114" y="384"/>
                  <a:pt x="1115" y="386"/>
                </a:cubicBezTo>
                <a:close/>
                <a:moveTo>
                  <a:pt x="1120" y="401"/>
                </a:moveTo>
                <a:cubicBezTo>
                  <a:pt x="1120" y="401"/>
                  <a:pt x="1120" y="401"/>
                  <a:pt x="1120" y="401"/>
                </a:cubicBezTo>
                <a:cubicBezTo>
                  <a:pt x="1120" y="402"/>
                  <a:pt x="1122" y="403"/>
                  <a:pt x="1124" y="403"/>
                </a:cubicBezTo>
                <a:cubicBezTo>
                  <a:pt x="1124" y="403"/>
                  <a:pt x="1124" y="403"/>
                  <a:pt x="1125" y="403"/>
                </a:cubicBezTo>
                <a:cubicBezTo>
                  <a:pt x="1127" y="403"/>
                  <a:pt x="1128" y="400"/>
                  <a:pt x="1127" y="398"/>
                </a:cubicBezTo>
                <a:cubicBezTo>
                  <a:pt x="1127" y="396"/>
                  <a:pt x="1124" y="395"/>
                  <a:pt x="1122" y="396"/>
                </a:cubicBezTo>
                <a:cubicBezTo>
                  <a:pt x="1120" y="396"/>
                  <a:pt x="1119" y="399"/>
                  <a:pt x="1120" y="401"/>
                </a:cubicBezTo>
                <a:close/>
                <a:moveTo>
                  <a:pt x="1129" y="431"/>
                </a:moveTo>
                <a:cubicBezTo>
                  <a:pt x="1129" y="433"/>
                  <a:pt x="1131" y="434"/>
                  <a:pt x="1133" y="434"/>
                </a:cubicBezTo>
                <a:cubicBezTo>
                  <a:pt x="1133" y="434"/>
                  <a:pt x="1133" y="434"/>
                  <a:pt x="1134" y="434"/>
                </a:cubicBezTo>
                <a:cubicBezTo>
                  <a:pt x="1136" y="433"/>
                  <a:pt x="1137" y="431"/>
                  <a:pt x="1136" y="429"/>
                </a:cubicBezTo>
                <a:cubicBezTo>
                  <a:pt x="1136" y="427"/>
                  <a:pt x="1134" y="426"/>
                  <a:pt x="1132" y="426"/>
                </a:cubicBezTo>
                <a:cubicBezTo>
                  <a:pt x="1129" y="427"/>
                  <a:pt x="1128" y="429"/>
                  <a:pt x="1129" y="431"/>
                </a:cubicBezTo>
                <a:close/>
                <a:moveTo>
                  <a:pt x="1139" y="478"/>
                </a:moveTo>
                <a:cubicBezTo>
                  <a:pt x="1139" y="480"/>
                  <a:pt x="1141" y="481"/>
                  <a:pt x="1143" y="481"/>
                </a:cubicBezTo>
                <a:cubicBezTo>
                  <a:pt x="1143" y="481"/>
                  <a:pt x="1143" y="481"/>
                  <a:pt x="1144" y="481"/>
                </a:cubicBezTo>
                <a:cubicBezTo>
                  <a:pt x="1146" y="481"/>
                  <a:pt x="1147" y="479"/>
                  <a:pt x="1147" y="476"/>
                </a:cubicBezTo>
                <a:cubicBezTo>
                  <a:pt x="1146" y="474"/>
                  <a:pt x="1144" y="473"/>
                  <a:pt x="1142" y="473"/>
                </a:cubicBezTo>
                <a:cubicBezTo>
                  <a:pt x="1140" y="474"/>
                  <a:pt x="1139" y="476"/>
                  <a:pt x="1139" y="478"/>
                </a:cubicBezTo>
                <a:close/>
                <a:moveTo>
                  <a:pt x="1133" y="447"/>
                </a:moveTo>
                <a:cubicBezTo>
                  <a:pt x="1133" y="447"/>
                  <a:pt x="1133" y="447"/>
                  <a:pt x="1133" y="447"/>
                </a:cubicBezTo>
                <a:cubicBezTo>
                  <a:pt x="1133" y="448"/>
                  <a:pt x="1135" y="450"/>
                  <a:pt x="1136" y="450"/>
                </a:cubicBezTo>
                <a:cubicBezTo>
                  <a:pt x="1137" y="450"/>
                  <a:pt x="1137" y="450"/>
                  <a:pt x="1137" y="450"/>
                </a:cubicBezTo>
                <a:cubicBezTo>
                  <a:pt x="1140" y="449"/>
                  <a:pt x="1141" y="447"/>
                  <a:pt x="1140" y="445"/>
                </a:cubicBezTo>
                <a:cubicBezTo>
                  <a:pt x="1140" y="443"/>
                  <a:pt x="1138" y="441"/>
                  <a:pt x="1136" y="442"/>
                </a:cubicBezTo>
                <a:cubicBezTo>
                  <a:pt x="1133" y="442"/>
                  <a:pt x="1132" y="444"/>
                  <a:pt x="1133" y="447"/>
                </a:cubicBezTo>
                <a:close/>
                <a:moveTo>
                  <a:pt x="60" y="330"/>
                </a:moveTo>
                <a:cubicBezTo>
                  <a:pt x="61" y="330"/>
                  <a:pt x="61" y="330"/>
                  <a:pt x="62" y="330"/>
                </a:cubicBezTo>
                <a:cubicBezTo>
                  <a:pt x="63" y="330"/>
                  <a:pt x="65" y="329"/>
                  <a:pt x="65" y="328"/>
                </a:cubicBezTo>
                <a:cubicBezTo>
                  <a:pt x="66" y="326"/>
                  <a:pt x="66" y="324"/>
                  <a:pt x="64" y="323"/>
                </a:cubicBezTo>
                <a:cubicBezTo>
                  <a:pt x="62" y="322"/>
                  <a:pt x="59" y="322"/>
                  <a:pt x="58" y="324"/>
                </a:cubicBezTo>
                <a:cubicBezTo>
                  <a:pt x="57" y="326"/>
                  <a:pt x="58" y="329"/>
                  <a:pt x="60" y="330"/>
                </a:cubicBezTo>
                <a:close/>
                <a:moveTo>
                  <a:pt x="83" y="287"/>
                </a:moveTo>
                <a:cubicBezTo>
                  <a:pt x="83" y="288"/>
                  <a:pt x="84" y="288"/>
                  <a:pt x="85" y="288"/>
                </a:cubicBezTo>
                <a:cubicBezTo>
                  <a:pt x="86" y="288"/>
                  <a:pt x="87" y="287"/>
                  <a:pt x="88" y="286"/>
                </a:cubicBezTo>
                <a:cubicBezTo>
                  <a:pt x="89" y="284"/>
                  <a:pt x="89" y="282"/>
                  <a:pt x="87" y="280"/>
                </a:cubicBezTo>
                <a:cubicBezTo>
                  <a:pt x="85" y="279"/>
                  <a:pt x="82" y="280"/>
                  <a:pt x="81" y="282"/>
                </a:cubicBezTo>
                <a:cubicBezTo>
                  <a:pt x="81" y="282"/>
                  <a:pt x="81" y="282"/>
                  <a:pt x="81" y="282"/>
                </a:cubicBezTo>
                <a:cubicBezTo>
                  <a:pt x="80" y="284"/>
                  <a:pt x="81" y="286"/>
                  <a:pt x="83" y="287"/>
                </a:cubicBezTo>
                <a:close/>
                <a:moveTo>
                  <a:pt x="5" y="562"/>
                </a:moveTo>
                <a:cubicBezTo>
                  <a:pt x="5" y="562"/>
                  <a:pt x="5" y="562"/>
                  <a:pt x="5" y="562"/>
                </a:cubicBezTo>
                <a:cubicBezTo>
                  <a:pt x="7" y="562"/>
                  <a:pt x="9" y="560"/>
                  <a:pt x="9" y="558"/>
                </a:cubicBezTo>
                <a:cubicBezTo>
                  <a:pt x="9" y="556"/>
                  <a:pt x="7" y="554"/>
                  <a:pt x="5" y="554"/>
                </a:cubicBezTo>
                <a:cubicBezTo>
                  <a:pt x="3" y="554"/>
                  <a:pt x="1" y="556"/>
                  <a:pt x="1" y="558"/>
                </a:cubicBezTo>
                <a:cubicBezTo>
                  <a:pt x="1" y="560"/>
                  <a:pt x="2" y="562"/>
                  <a:pt x="5" y="562"/>
                </a:cubicBezTo>
                <a:close/>
                <a:moveTo>
                  <a:pt x="5" y="610"/>
                </a:moveTo>
                <a:cubicBezTo>
                  <a:pt x="5" y="610"/>
                  <a:pt x="5" y="610"/>
                  <a:pt x="5" y="610"/>
                </a:cubicBezTo>
                <a:cubicBezTo>
                  <a:pt x="8" y="610"/>
                  <a:pt x="9" y="608"/>
                  <a:pt x="9" y="606"/>
                </a:cubicBezTo>
                <a:cubicBezTo>
                  <a:pt x="9" y="604"/>
                  <a:pt x="7" y="602"/>
                  <a:pt x="5" y="602"/>
                </a:cubicBezTo>
                <a:cubicBezTo>
                  <a:pt x="3" y="602"/>
                  <a:pt x="1" y="604"/>
                  <a:pt x="1" y="606"/>
                </a:cubicBezTo>
                <a:cubicBezTo>
                  <a:pt x="1" y="608"/>
                  <a:pt x="3" y="610"/>
                  <a:pt x="5" y="610"/>
                </a:cubicBezTo>
                <a:close/>
                <a:moveTo>
                  <a:pt x="8" y="642"/>
                </a:moveTo>
                <a:cubicBezTo>
                  <a:pt x="10" y="642"/>
                  <a:pt x="12" y="640"/>
                  <a:pt x="12" y="638"/>
                </a:cubicBezTo>
                <a:cubicBezTo>
                  <a:pt x="11" y="635"/>
                  <a:pt x="10" y="634"/>
                  <a:pt x="7" y="634"/>
                </a:cubicBezTo>
                <a:cubicBezTo>
                  <a:pt x="5" y="634"/>
                  <a:pt x="4" y="636"/>
                  <a:pt x="4" y="638"/>
                </a:cubicBezTo>
                <a:cubicBezTo>
                  <a:pt x="4" y="640"/>
                  <a:pt x="6" y="642"/>
                  <a:pt x="8" y="642"/>
                </a:cubicBezTo>
                <a:cubicBezTo>
                  <a:pt x="8" y="642"/>
                  <a:pt x="8" y="642"/>
                  <a:pt x="8" y="642"/>
                </a:cubicBezTo>
                <a:close/>
                <a:moveTo>
                  <a:pt x="5" y="594"/>
                </a:moveTo>
                <a:cubicBezTo>
                  <a:pt x="5" y="594"/>
                  <a:pt x="5" y="594"/>
                  <a:pt x="5" y="594"/>
                </a:cubicBezTo>
                <a:cubicBezTo>
                  <a:pt x="7" y="594"/>
                  <a:pt x="9" y="592"/>
                  <a:pt x="9" y="590"/>
                </a:cubicBezTo>
                <a:cubicBezTo>
                  <a:pt x="9" y="588"/>
                  <a:pt x="7" y="586"/>
                  <a:pt x="5" y="586"/>
                </a:cubicBezTo>
                <a:cubicBezTo>
                  <a:pt x="2" y="586"/>
                  <a:pt x="1" y="588"/>
                  <a:pt x="1" y="590"/>
                </a:cubicBezTo>
                <a:cubicBezTo>
                  <a:pt x="1" y="592"/>
                  <a:pt x="2" y="594"/>
                  <a:pt x="5" y="594"/>
                </a:cubicBezTo>
                <a:close/>
                <a:moveTo>
                  <a:pt x="4" y="578"/>
                </a:moveTo>
                <a:cubicBezTo>
                  <a:pt x="5" y="578"/>
                  <a:pt x="5" y="578"/>
                  <a:pt x="5" y="578"/>
                </a:cubicBezTo>
                <a:cubicBezTo>
                  <a:pt x="7" y="578"/>
                  <a:pt x="8" y="576"/>
                  <a:pt x="9" y="574"/>
                </a:cubicBezTo>
                <a:cubicBezTo>
                  <a:pt x="9" y="572"/>
                  <a:pt x="7" y="570"/>
                  <a:pt x="5" y="570"/>
                </a:cubicBezTo>
                <a:cubicBezTo>
                  <a:pt x="2" y="570"/>
                  <a:pt x="1" y="572"/>
                  <a:pt x="1" y="574"/>
                </a:cubicBezTo>
                <a:cubicBezTo>
                  <a:pt x="0" y="576"/>
                  <a:pt x="2" y="578"/>
                  <a:pt x="4" y="578"/>
                </a:cubicBezTo>
                <a:close/>
                <a:moveTo>
                  <a:pt x="10" y="658"/>
                </a:moveTo>
                <a:cubicBezTo>
                  <a:pt x="12" y="658"/>
                  <a:pt x="14" y="656"/>
                  <a:pt x="14" y="653"/>
                </a:cubicBezTo>
                <a:cubicBezTo>
                  <a:pt x="13" y="651"/>
                  <a:pt x="11" y="650"/>
                  <a:pt x="9" y="650"/>
                </a:cubicBezTo>
                <a:cubicBezTo>
                  <a:pt x="7" y="650"/>
                  <a:pt x="5" y="652"/>
                  <a:pt x="6" y="654"/>
                </a:cubicBezTo>
                <a:cubicBezTo>
                  <a:pt x="6" y="656"/>
                  <a:pt x="8" y="658"/>
                  <a:pt x="10" y="658"/>
                </a:cubicBezTo>
                <a:cubicBezTo>
                  <a:pt x="10" y="658"/>
                  <a:pt x="10" y="658"/>
                  <a:pt x="10" y="658"/>
                </a:cubicBezTo>
                <a:close/>
                <a:moveTo>
                  <a:pt x="7" y="626"/>
                </a:moveTo>
                <a:cubicBezTo>
                  <a:pt x="9" y="626"/>
                  <a:pt x="10" y="624"/>
                  <a:pt x="10" y="622"/>
                </a:cubicBezTo>
                <a:cubicBezTo>
                  <a:pt x="10" y="619"/>
                  <a:pt x="8" y="618"/>
                  <a:pt x="6" y="618"/>
                </a:cubicBezTo>
                <a:cubicBezTo>
                  <a:pt x="4" y="618"/>
                  <a:pt x="2" y="620"/>
                  <a:pt x="2" y="622"/>
                </a:cubicBezTo>
                <a:cubicBezTo>
                  <a:pt x="2" y="624"/>
                  <a:pt x="4" y="626"/>
                  <a:pt x="6" y="626"/>
                </a:cubicBezTo>
                <a:cubicBezTo>
                  <a:pt x="6" y="626"/>
                  <a:pt x="6" y="626"/>
                  <a:pt x="7" y="626"/>
                </a:cubicBezTo>
                <a:close/>
                <a:moveTo>
                  <a:pt x="30" y="731"/>
                </a:moveTo>
                <a:cubicBezTo>
                  <a:pt x="29" y="729"/>
                  <a:pt x="27" y="728"/>
                  <a:pt x="25" y="728"/>
                </a:cubicBezTo>
                <a:cubicBezTo>
                  <a:pt x="23" y="729"/>
                  <a:pt x="21" y="731"/>
                  <a:pt x="22" y="733"/>
                </a:cubicBezTo>
                <a:cubicBezTo>
                  <a:pt x="22" y="735"/>
                  <a:pt x="24" y="736"/>
                  <a:pt x="26" y="736"/>
                </a:cubicBezTo>
                <a:cubicBezTo>
                  <a:pt x="26" y="736"/>
                  <a:pt x="26" y="736"/>
                  <a:pt x="27" y="736"/>
                </a:cubicBezTo>
                <a:cubicBezTo>
                  <a:pt x="29" y="735"/>
                  <a:pt x="30" y="733"/>
                  <a:pt x="30" y="731"/>
                </a:cubicBezTo>
                <a:close/>
                <a:moveTo>
                  <a:pt x="13" y="674"/>
                </a:moveTo>
                <a:cubicBezTo>
                  <a:pt x="15" y="673"/>
                  <a:pt x="16" y="671"/>
                  <a:pt x="16" y="669"/>
                </a:cubicBezTo>
                <a:cubicBezTo>
                  <a:pt x="16" y="667"/>
                  <a:pt x="14" y="665"/>
                  <a:pt x="11" y="666"/>
                </a:cubicBezTo>
                <a:cubicBezTo>
                  <a:pt x="9" y="666"/>
                  <a:pt x="8" y="668"/>
                  <a:pt x="8" y="670"/>
                </a:cubicBezTo>
                <a:cubicBezTo>
                  <a:pt x="8" y="672"/>
                  <a:pt x="10" y="674"/>
                  <a:pt x="12" y="674"/>
                </a:cubicBezTo>
                <a:cubicBezTo>
                  <a:pt x="12" y="674"/>
                  <a:pt x="12" y="674"/>
                  <a:pt x="13" y="674"/>
                </a:cubicBezTo>
                <a:close/>
                <a:moveTo>
                  <a:pt x="34" y="746"/>
                </a:moveTo>
                <a:cubicBezTo>
                  <a:pt x="33" y="744"/>
                  <a:pt x="31" y="743"/>
                  <a:pt x="29" y="744"/>
                </a:cubicBezTo>
                <a:cubicBezTo>
                  <a:pt x="27" y="744"/>
                  <a:pt x="26" y="747"/>
                  <a:pt x="26" y="749"/>
                </a:cubicBezTo>
                <a:cubicBezTo>
                  <a:pt x="27" y="750"/>
                  <a:pt x="29" y="752"/>
                  <a:pt x="30" y="752"/>
                </a:cubicBezTo>
                <a:cubicBezTo>
                  <a:pt x="31" y="752"/>
                  <a:pt x="31" y="752"/>
                  <a:pt x="31" y="751"/>
                </a:cubicBezTo>
                <a:cubicBezTo>
                  <a:pt x="34" y="751"/>
                  <a:pt x="35" y="748"/>
                  <a:pt x="34" y="746"/>
                </a:cubicBezTo>
                <a:close/>
                <a:moveTo>
                  <a:pt x="26" y="716"/>
                </a:moveTo>
                <a:cubicBezTo>
                  <a:pt x="26" y="716"/>
                  <a:pt x="26" y="716"/>
                  <a:pt x="26" y="716"/>
                </a:cubicBezTo>
                <a:cubicBezTo>
                  <a:pt x="25" y="714"/>
                  <a:pt x="23" y="712"/>
                  <a:pt x="21" y="713"/>
                </a:cubicBezTo>
                <a:cubicBezTo>
                  <a:pt x="19" y="713"/>
                  <a:pt x="17" y="716"/>
                  <a:pt x="18" y="718"/>
                </a:cubicBezTo>
                <a:cubicBezTo>
                  <a:pt x="18" y="720"/>
                  <a:pt x="20" y="721"/>
                  <a:pt x="22" y="721"/>
                </a:cubicBezTo>
                <a:cubicBezTo>
                  <a:pt x="22" y="721"/>
                  <a:pt x="22" y="721"/>
                  <a:pt x="23" y="721"/>
                </a:cubicBezTo>
                <a:cubicBezTo>
                  <a:pt x="25" y="720"/>
                  <a:pt x="26" y="718"/>
                  <a:pt x="26" y="716"/>
                </a:cubicBezTo>
                <a:close/>
                <a:moveTo>
                  <a:pt x="16" y="689"/>
                </a:moveTo>
                <a:cubicBezTo>
                  <a:pt x="18" y="689"/>
                  <a:pt x="19" y="687"/>
                  <a:pt x="19" y="685"/>
                </a:cubicBezTo>
                <a:cubicBezTo>
                  <a:pt x="18" y="683"/>
                  <a:pt x="16" y="681"/>
                  <a:pt x="14" y="682"/>
                </a:cubicBezTo>
                <a:cubicBezTo>
                  <a:pt x="12" y="682"/>
                  <a:pt x="10" y="684"/>
                  <a:pt x="11" y="686"/>
                </a:cubicBezTo>
                <a:cubicBezTo>
                  <a:pt x="11" y="688"/>
                  <a:pt x="13" y="689"/>
                  <a:pt x="15" y="689"/>
                </a:cubicBezTo>
                <a:cubicBezTo>
                  <a:pt x="15" y="689"/>
                  <a:pt x="15" y="689"/>
                  <a:pt x="16" y="689"/>
                </a:cubicBezTo>
                <a:close/>
                <a:moveTo>
                  <a:pt x="19" y="705"/>
                </a:moveTo>
                <a:cubicBezTo>
                  <a:pt x="21" y="705"/>
                  <a:pt x="22" y="702"/>
                  <a:pt x="22" y="700"/>
                </a:cubicBezTo>
                <a:cubicBezTo>
                  <a:pt x="21" y="698"/>
                  <a:pt x="19" y="697"/>
                  <a:pt x="17" y="697"/>
                </a:cubicBezTo>
                <a:cubicBezTo>
                  <a:pt x="15" y="698"/>
                  <a:pt x="14" y="700"/>
                  <a:pt x="14" y="702"/>
                </a:cubicBezTo>
                <a:cubicBezTo>
                  <a:pt x="14" y="704"/>
                  <a:pt x="16" y="705"/>
                  <a:pt x="18" y="705"/>
                </a:cubicBezTo>
                <a:cubicBezTo>
                  <a:pt x="18" y="705"/>
                  <a:pt x="19" y="705"/>
                  <a:pt x="19" y="705"/>
                </a:cubicBezTo>
                <a:close/>
                <a:moveTo>
                  <a:pt x="18" y="451"/>
                </a:moveTo>
                <a:cubicBezTo>
                  <a:pt x="19" y="451"/>
                  <a:pt x="19" y="451"/>
                  <a:pt x="19" y="451"/>
                </a:cubicBezTo>
                <a:cubicBezTo>
                  <a:pt x="21" y="451"/>
                  <a:pt x="23" y="450"/>
                  <a:pt x="23" y="448"/>
                </a:cubicBezTo>
                <a:cubicBezTo>
                  <a:pt x="24" y="446"/>
                  <a:pt x="22" y="444"/>
                  <a:pt x="20" y="443"/>
                </a:cubicBezTo>
                <a:cubicBezTo>
                  <a:pt x="18" y="443"/>
                  <a:pt x="16" y="444"/>
                  <a:pt x="15" y="446"/>
                </a:cubicBezTo>
                <a:cubicBezTo>
                  <a:pt x="15" y="448"/>
                  <a:pt x="16" y="450"/>
                  <a:pt x="18" y="451"/>
                </a:cubicBezTo>
                <a:close/>
                <a:moveTo>
                  <a:pt x="31" y="404"/>
                </a:moveTo>
                <a:cubicBezTo>
                  <a:pt x="31" y="405"/>
                  <a:pt x="32" y="405"/>
                  <a:pt x="32" y="405"/>
                </a:cubicBezTo>
                <a:cubicBezTo>
                  <a:pt x="34" y="405"/>
                  <a:pt x="35" y="404"/>
                  <a:pt x="36" y="402"/>
                </a:cubicBezTo>
                <a:cubicBezTo>
                  <a:pt x="36" y="400"/>
                  <a:pt x="35" y="398"/>
                  <a:pt x="33" y="397"/>
                </a:cubicBezTo>
                <a:cubicBezTo>
                  <a:pt x="31" y="396"/>
                  <a:pt x="29" y="397"/>
                  <a:pt x="28" y="399"/>
                </a:cubicBezTo>
                <a:cubicBezTo>
                  <a:pt x="27" y="402"/>
                  <a:pt x="29" y="404"/>
                  <a:pt x="31" y="404"/>
                </a:cubicBezTo>
                <a:close/>
                <a:moveTo>
                  <a:pt x="26" y="420"/>
                </a:moveTo>
                <a:cubicBezTo>
                  <a:pt x="27" y="420"/>
                  <a:pt x="27" y="420"/>
                  <a:pt x="27" y="420"/>
                </a:cubicBezTo>
                <a:cubicBezTo>
                  <a:pt x="29" y="420"/>
                  <a:pt x="31" y="419"/>
                  <a:pt x="31" y="417"/>
                </a:cubicBezTo>
                <a:cubicBezTo>
                  <a:pt x="32" y="415"/>
                  <a:pt x="30" y="413"/>
                  <a:pt x="28" y="412"/>
                </a:cubicBezTo>
                <a:cubicBezTo>
                  <a:pt x="26" y="412"/>
                  <a:pt x="24" y="413"/>
                  <a:pt x="23" y="415"/>
                </a:cubicBezTo>
                <a:cubicBezTo>
                  <a:pt x="23" y="417"/>
                  <a:pt x="24" y="419"/>
                  <a:pt x="26" y="420"/>
                </a:cubicBezTo>
                <a:close/>
                <a:moveTo>
                  <a:pt x="36" y="389"/>
                </a:moveTo>
                <a:cubicBezTo>
                  <a:pt x="36" y="389"/>
                  <a:pt x="37" y="389"/>
                  <a:pt x="37" y="389"/>
                </a:cubicBezTo>
                <a:cubicBezTo>
                  <a:pt x="39" y="389"/>
                  <a:pt x="40" y="388"/>
                  <a:pt x="41" y="387"/>
                </a:cubicBezTo>
                <a:cubicBezTo>
                  <a:pt x="42" y="385"/>
                  <a:pt x="41" y="382"/>
                  <a:pt x="38" y="382"/>
                </a:cubicBezTo>
                <a:cubicBezTo>
                  <a:pt x="36" y="381"/>
                  <a:pt x="34" y="382"/>
                  <a:pt x="33" y="384"/>
                </a:cubicBezTo>
                <a:cubicBezTo>
                  <a:pt x="33" y="386"/>
                  <a:pt x="34" y="388"/>
                  <a:pt x="36" y="389"/>
                </a:cubicBezTo>
                <a:close/>
                <a:moveTo>
                  <a:pt x="47" y="359"/>
                </a:moveTo>
                <a:cubicBezTo>
                  <a:pt x="48" y="359"/>
                  <a:pt x="48" y="359"/>
                  <a:pt x="49" y="359"/>
                </a:cubicBezTo>
                <a:cubicBezTo>
                  <a:pt x="50" y="359"/>
                  <a:pt x="52" y="359"/>
                  <a:pt x="52" y="357"/>
                </a:cubicBezTo>
                <a:cubicBezTo>
                  <a:pt x="53" y="355"/>
                  <a:pt x="52" y="353"/>
                  <a:pt x="50" y="352"/>
                </a:cubicBezTo>
                <a:cubicBezTo>
                  <a:pt x="48" y="351"/>
                  <a:pt x="46" y="352"/>
                  <a:pt x="45" y="354"/>
                </a:cubicBezTo>
                <a:cubicBezTo>
                  <a:pt x="44" y="356"/>
                  <a:pt x="45" y="358"/>
                  <a:pt x="47" y="359"/>
                </a:cubicBezTo>
                <a:close/>
                <a:moveTo>
                  <a:pt x="418" y="22"/>
                </a:moveTo>
                <a:cubicBezTo>
                  <a:pt x="418" y="22"/>
                  <a:pt x="418" y="22"/>
                  <a:pt x="418" y="22"/>
                </a:cubicBezTo>
                <a:cubicBezTo>
                  <a:pt x="415" y="23"/>
                  <a:pt x="414" y="25"/>
                  <a:pt x="415" y="27"/>
                </a:cubicBezTo>
                <a:cubicBezTo>
                  <a:pt x="415" y="29"/>
                  <a:pt x="417" y="30"/>
                  <a:pt x="419" y="30"/>
                </a:cubicBezTo>
                <a:cubicBezTo>
                  <a:pt x="419" y="30"/>
                  <a:pt x="419" y="30"/>
                  <a:pt x="420" y="30"/>
                </a:cubicBezTo>
                <a:cubicBezTo>
                  <a:pt x="422" y="29"/>
                  <a:pt x="423" y="27"/>
                  <a:pt x="422" y="25"/>
                </a:cubicBezTo>
                <a:cubicBezTo>
                  <a:pt x="422" y="23"/>
                  <a:pt x="420" y="21"/>
                  <a:pt x="418" y="22"/>
                </a:cubicBezTo>
                <a:close/>
                <a:moveTo>
                  <a:pt x="22" y="435"/>
                </a:moveTo>
                <a:cubicBezTo>
                  <a:pt x="22" y="435"/>
                  <a:pt x="23" y="435"/>
                  <a:pt x="23" y="435"/>
                </a:cubicBezTo>
                <a:cubicBezTo>
                  <a:pt x="25" y="435"/>
                  <a:pt x="26" y="434"/>
                  <a:pt x="27" y="432"/>
                </a:cubicBezTo>
                <a:cubicBezTo>
                  <a:pt x="27" y="430"/>
                  <a:pt x="26" y="428"/>
                  <a:pt x="24" y="428"/>
                </a:cubicBezTo>
                <a:cubicBezTo>
                  <a:pt x="22" y="427"/>
                  <a:pt x="20" y="428"/>
                  <a:pt x="19" y="430"/>
                </a:cubicBezTo>
                <a:cubicBezTo>
                  <a:pt x="19" y="433"/>
                  <a:pt x="20" y="435"/>
                  <a:pt x="22" y="435"/>
                </a:cubicBezTo>
                <a:close/>
                <a:moveTo>
                  <a:pt x="6" y="530"/>
                </a:moveTo>
                <a:cubicBezTo>
                  <a:pt x="6" y="530"/>
                  <a:pt x="7" y="530"/>
                  <a:pt x="7" y="530"/>
                </a:cubicBezTo>
                <a:cubicBezTo>
                  <a:pt x="9" y="530"/>
                  <a:pt x="10" y="528"/>
                  <a:pt x="11" y="526"/>
                </a:cubicBezTo>
                <a:cubicBezTo>
                  <a:pt x="11" y="524"/>
                  <a:pt x="9" y="522"/>
                  <a:pt x="7" y="522"/>
                </a:cubicBezTo>
                <a:cubicBezTo>
                  <a:pt x="5" y="522"/>
                  <a:pt x="3" y="523"/>
                  <a:pt x="3" y="526"/>
                </a:cubicBezTo>
                <a:cubicBezTo>
                  <a:pt x="3" y="528"/>
                  <a:pt x="4" y="530"/>
                  <a:pt x="6" y="530"/>
                </a:cubicBezTo>
                <a:close/>
                <a:moveTo>
                  <a:pt x="53" y="344"/>
                </a:moveTo>
                <a:cubicBezTo>
                  <a:pt x="54" y="345"/>
                  <a:pt x="55" y="345"/>
                  <a:pt x="55" y="345"/>
                </a:cubicBezTo>
                <a:cubicBezTo>
                  <a:pt x="57" y="345"/>
                  <a:pt x="58" y="344"/>
                  <a:pt x="59" y="342"/>
                </a:cubicBezTo>
                <a:cubicBezTo>
                  <a:pt x="60" y="340"/>
                  <a:pt x="59" y="338"/>
                  <a:pt x="57" y="337"/>
                </a:cubicBezTo>
                <a:cubicBezTo>
                  <a:pt x="55" y="336"/>
                  <a:pt x="52" y="337"/>
                  <a:pt x="51" y="339"/>
                </a:cubicBezTo>
                <a:cubicBezTo>
                  <a:pt x="51" y="341"/>
                  <a:pt x="51" y="344"/>
                  <a:pt x="53" y="344"/>
                </a:cubicBezTo>
                <a:close/>
                <a:moveTo>
                  <a:pt x="10" y="498"/>
                </a:moveTo>
                <a:cubicBezTo>
                  <a:pt x="10" y="498"/>
                  <a:pt x="10" y="498"/>
                  <a:pt x="10" y="498"/>
                </a:cubicBezTo>
                <a:cubicBezTo>
                  <a:pt x="12" y="498"/>
                  <a:pt x="14" y="497"/>
                  <a:pt x="14" y="495"/>
                </a:cubicBezTo>
                <a:cubicBezTo>
                  <a:pt x="15" y="493"/>
                  <a:pt x="13" y="491"/>
                  <a:pt x="11" y="490"/>
                </a:cubicBezTo>
                <a:cubicBezTo>
                  <a:pt x="9" y="490"/>
                  <a:pt x="7" y="491"/>
                  <a:pt x="6" y="494"/>
                </a:cubicBezTo>
                <a:cubicBezTo>
                  <a:pt x="6" y="496"/>
                  <a:pt x="8" y="498"/>
                  <a:pt x="10" y="498"/>
                </a:cubicBezTo>
                <a:close/>
                <a:moveTo>
                  <a:pt x="5" y="546"/>
                </a:moveTo>
                <a:cubicBezTo>
                  <a:pt x="5" y="546"/>
                  <a:pt x="5" y="546"/>
                  <a:pt x="6" y="546"/>
                </a:cubicBezTo>
                <a:cubicBezTo>
                  <a:pt x="8" y="546"/>
                  <a:pt x="9" y="544"/>
                  <a:pt x="10" y="542"/>
                </a:cubicBezTo>
                <a:cubicBezTo>
                  <a:pt x="10" y="540"/>
                  <a:pt x="8" y="538"/>
                  <a:pt x="6" y="538"/>
                </a:cubicBezTo>
                <a:cubicBezTo>
                  <a:pt x="4" y="538"/>
                  <a:pt x="2" y="540"/>
                  <a:pt x="2" y="542"/>
                </a:cubicBezTo>
                <a:cubicBezTo>
                  <a:pt x="1" y="544"/>
                  <a:pt x="3" y="546"/>
                  <a:pt x="5" y="546"/>
                </a:cubicBezTo>
                <a:close/>
                <a:moveTo>
                  <a:pt x="8" y="514"/>
                </a:moveTo>
                <a:cubicBezTo>
                  <a:pt x="8" y="514"/>
                  <a:pt x="8" y="514"/>
                  <a:pt x="8" y="514"/>
                </a:cubicBezTo>
                <a:cubicBezTo>
                  <a:pt x="10" y="514"/>
                  <a:pt x="12" y="513"/>
                  <a:pt x="12" y="511"/>
                </a:cubicBezTo>
                <a:cubicBezTo>
                  <a:pt x="13" y="508"/>
                  <a:pt x="11" y="506"/>
                  <a:pt x="9" y="506"/>
                </a:cubicBezTo>
                <a:cubicBezTo>
                  <a:pt x="7" y="506"/>
                  <a:pt x="5" y="507"/>
                  <a:pt x="4" y="510"/>
                </a:cubicBezTo>
                <a:cubicBezTo>
                  <a:pt x="4" y="512"/>
                  <a:pt x="6" y="514"/>
                  <a:pt x="8" y="514"/>
                </a:cubicBezTo>
                <a:close/>
                <a:moveTo>
                  <a:pt x="15" y="467"/>
                </a:moveTo>
                <a:cubicBezTo>
                  <a:pt x="15" y="467"/>
                  <a:pt x="16" y="467"/>
                  <a:pt x="16" y="467"/>
                </a:cubicBezTo>
                <a:cubicBezTo>
                  <a:pt x="18" y="467"/>
                  <a:pt x="19" y="465"/>
                  <a:pt x="20" y="463"/>
                </a:cubicBezTo>
                <a:cubicBezTo>
                  <a:pt x="20" y="461"/>
                  <a:pt x="19" y="459"/>
                  <a:pt x="17" y="459"/>
                </a:cubicBezTo>
                <a:cubicBezTo>
                  <a:pt x="14" y="458"/>
                  <a:pt x="12" y="460"/>
                  <a:pt x="12" y="462"/>
                </a:cubicBezTo>
                <a:cubicBezTo>
                  <a:pt x="11" y="464"/>
                  <a:pt x="13" y="466"/>
                  <a:pt x="15" y="467"/>
                </a:cubicBezTo>
                <a:close/>
                <a:moveTo>
                  <a:pt x="12" y="482"/>
                </a:moveTo>
                <a:cubicBezTo>
                  <a:pt x="12" y="482"/>
                  <a:pt x="13" y="482"/>
                  <a:pt x="13" y="482"/>
                </a:cubicBezTo>
                <a:cubicBezTo>
                  <a:pt x="15" y="482"/>
                  <a:pt x="16" y="481"/>
                  <a:pt x="17" y="479"/>
                </a:cubicBezTo>
                <a:cubicBezTo>
                  <a:pt x="17" y="477"/>
                  <a:pt x="16" y="475"/>
                  <a:pt x="14" y="474"/>
                </a:cubicBezTo>
                <a:cubicBezTo>
                  <a:pt x="11" y="474"/>
                  <a:pt x="9" y="476"/>
                  <a:pt x="9" y="478"/>
                </a:cubicBezTo>
                <a:cubicBezTo>
                  <a:pt x="9" y="480"/>
                  <a:pt x="10" y="482"/>
                  <a:pt x="12" y="482"/>
                </a:cubicBezTo>
                <a:close/>
                <a:moveTo>
                  <a:pt x="399" y="1118"/>
                </a:moveTo>
                <a:cubicBezTo>
                  <a:pt x="397" y="1117"/>
                  <a:pt x="395" y="1118"/>
                  <a:pt x="394" y="1121"/>
                </a:cubicBezTo>
                <a:cubicBezTo>
                  <a:pt x="393" y="1123"/>
                  <a:pt x="394" y="1125"/>
                  <a:pt x="396" y="1126"/>
                </a:cubicBezTo>
                <a:cubicBezTo>
                  <a:pt x="397" y="1126"/>
                  <a:pt x="397" y="1126"/>
                  <a:pt x="398" y="1126"/>
                </a:cubicBezTo>
                <a:cubicBezTo>
                  <a:pt x="399" y="1126"/>
                  <a:pt x="401" y="1125"/>
                  <a:pt x="401" y="1123"/>
                </a:cubicBezTo>
                <a:cubicBezTo>
                  <a:pt x="402" y="1121"/>
                  <a:pt x="401" y="1119"/>
                  <a:pt x="399" y="1118"/>
                </a:cubicBezTo>
                <a:close/>
                <a:moveTo>
                  <a:pt x="996" y="179"/>
                </a:moveTo>
                <a:cubicBezTo>
                  <a:pt x="995" y="177"/>
                  <a:pt x="992" y="177"/>
                  <a:pt x="991" y="179"/>
                </a:cubicBezTo>
                <a:cubicBezTo>
                  <a:pt x="989" y="180"/>
                  <a:pt x="989" y="183"/>
                  <a:pt x="991" y="184"/>
                </a:cubicBezTo>
                <a:cubicBezTo>
                  <a:pt x="991" y="185"/>
                  <a:pt x="992" y="186"/>
                  <a:pt x="993" y="186"/>
                </a:cubicBezTo>
                <a:cubicBezTo>
                  <a:pt x="994" y="186"/>
                  <a:pt x="995" y="185"/>
                  <a:pt x="996" y="184"/>
                </a:cubicBezTo>
                <a:cubicBezTo>
                  <a:pt x="998" y="183"/>
                  <a:pt x="998" y="180"/>
                  <a:pt x="996" y="179"/>
                </a:cubicBezTo>
                <a:close/>
                <a:moveTo>
                  <a:pt x="974" y="987"/>
                </a:moveTo>
                <a:cubicBezTo>
                  <a:pt x="972" y="988"/>
                  <a:pt x="972" y="991"/>
                  <a:pt x="974" y="992"/>
                </a:cubicBezTo>
                <a:cubicBezTo>
                  <a:pt x="975" y="993"/>
                  <a:pt x="976" y="994"/>
                  <a:pt x="977" y="994"/>
                </a:cubicBezTo>
                <a:cubicBezTo>
                  <a:pt x="978" y="994"/>
                  <a:pt x="979" y="993"/>
                  <a:pt x="979" y="992"/>
                </a:cubicBezTo>
                <a:cubicBezTo>
                  <a:pt x="979" y="993"/>
                  <a:pt x="979" y="993"/>
                  <a:pt x="979" y="993"/>
                </a:cubicBezTo>
                <a:cubicBezTo>
                  <a:pt x="981" y="991"/>
                  <a:pt x="981" y="988"/>
                  <a:pt x="980" y="987"/>
                </a:cubicBezTo>
                <a:cubicBezTo>
                  <a:pt x="978" y="985"/>
                  <a:pt x="975" y="985"/>
                  <a:pt x="974" y="987"/>
                </a:cubicBezTo>
                <a:close/>
                <a:moveTo>
                  <a:pt x="985" y="976"/>
                </a:moveTo>
                <a:cubicBezTo>
                  <a:pt x="985" y="976"/>
                  <a:pt x="985" y="976"/>
                  <a:pt x="985" y="976"/>
                </a:cubicBezTo>
                <a:cubicBezTo>
                  <a:pt x="984" y="977"/>
                  <a:pt x="984" y="980"/>
                  <a:pt x="985" y="981"/>
                </a:cubicBezTo>
                <a:cubicBezTo>
                  <a:pt x="986" y="982"/>
                  <a:pt x="987" y="982"/>
                  <a:pt x="988" y="982"/>
                </a:cubicBezTo>
                <a:cubicBezTo>
                  <a:pt x="989" y="982"/>
                  <a:pt x="990" y="982"/>
                  <a:pt x="991" y="981"/>
                </a:cubicBezTo>
                <a:cubicBezTo>
                  <a:pt x="991" y="981"/>
                  <a:pt x="991" y="981"/>
                  <a:pt x="991" y="981"/>
                </a:cubicBezTo>
                <a:cubicBezTo>
                  <a:pt x="992" y="980"/>
                  <a:pt x="992" y="977"/>
                  <a:pt x="991" y="975"/>
                </a:cubicBezTo>
                <a:cubicBezTo>
                  <a:pt x="989" y="974"/>
                  <a:pt x="987" y="974"/>
                  <a:pt x="985" y="976"/>
                </a:cubicBezTo>
                <a:close/>
                <a:moveTo>
                  <a:pt x="985" y="167"/>
                </a:moveTo>
                <a:cubicBezTo>
                  <a:pt x="984" y="166"/>
                  <a:pt x="981" y="166"/>
                  <a:pt x="979" y="167"/>
                </a:cubicBezTo>
                <a:cubicBezTo>
                  <a:pt x="978" y="169"/>
                  <a:pt x="978" y="171"/>
                  <a:pt x="979" y="173"/>
                </a:cubicBezTo>
                <a:cubicBezTo>
                  <a:pt x="980" y="174"/>
                  <a:pt x="981" y="174"/>
                  <a:pt x="982" y="174"/>
                </a:cubicBezTo>
                <a:cubicBezTo>
                  <a:pt x="983" y="174"/>
                  <a:pt x="984" y="174"/>
                  <a:pt x="985" y="173"/>
                </a:cubicBezTo>
                <a:cubicBezTo>
                  <a:pt x="987" y="171"/>
                  <a:pt x="987" y="169"/>
                  <a:pt x="985" y="167"/>
                </a:cubicBezTo>
                <a:close/>
                <a:moveTo>
                  <a:pt x="962" y="145"/>
                </a:moveTo>
                <a:cubicBezTo>
                  <a:pt x="960" y="144"/>
                  <a:pt x="957" y="144"/>
                  <a:pt x="956" y="146"/>
                </a:cubicBezTo>
                <a:cubicBezTo>
                  <a:pt x="954" y="147"/>
                  <a:pt x="955" y="150"/>
                  <a:pt x="956" y="151"/>
                </a:cubicBezTo>
                <a:cubicBezTo>
                  <a:pt x="957" y="152"/>
                  <a:pt x="958" y="152"/>
                  <a:pt x="959" y="152"/>
                </a:cubicBezTo>
                <a:cubicBezTo>
                  <a:pt x="960" y="152"/>
                  <a:pt x="961" y="152"/>
                  <a:pt x="962" y="151"/>
                </a:cubicBezTo>
                <a:cubicBezTo>
                  <a:pt x="963" y="149"/>
                  <a:pt x="963" y="147"/>
                  <a:pt x="962" y="145"/>
                </a:cubicBezTo>
                <a:close/>
                <a:moveTo>
                  <a:pt x="968" y="998"/>
                </a:moveTo>
                <a:cubicBezTo>
                  <a:pt x="966" y="996"/>
                  <a:pt x="964" y="996"/>
                  <a:pt x="962" y="998"/>
                </a:cubicBezTo>
                <a:cubicBezTo>
                  <a:pt x="961" y="999"/>
                  <a:pt x="961" y="1002"/>
                  <a:pt x="962" y="1003"/>
                </a:cubicBezTo>
                <a:cubicBezTo>
                  <a:pt x="963" y="1004"/>
                  <a:pt x="964" y="1005"/>
                  <a:pt x="965" y="1005"/>
                </a:cubicBezTo>
                <a:cubicBezTo>
                  <a:pt x="966" y="1005"/>
                  <a:pt x="967" y="1004"/>
                  <a:pt x="968" y="1004"/>
                </a:cubicBezTo>
                <a:cubicBezTo>
                  <a:pt x="968" y="1004"/>
                  <a:pt x="968" y="1004"/>
                  <a:pt x="968" y="1004"/>
                </a:cubicBezTo>
                <a:cubicBezTo>
                  <a:pt x="969" y="1002"/>
                  <a:pt x="969" y="1000"/>
                  <a:pt x="968" y="998"/>
                </a:cubicBezTo>
                <a:close/>
                <a:moveTo>
                  <a:pt x="973" y="156"/>
                </a:moveTo>
                <a:cubicBezTo>
                  <a:pt x="972" y="155"/>
                  <a:pt x="969" y="155"/>
                  <a:pt x="968" y="156"/>
                </a:cubicBezTo>
                <a:cubicBezTo>
                  <a:pt x="966" y="158"/>
                  <a:pt x="966" y="160"/>
                  <a:pt x="968" y="162"/>
                </a:cubicBezTo>
                <a:cubicBezTo>
                  <a:pt x="969" y="163"/>
                  <a:pt x="970" y="163"/>
                  <a:pt x="971" y="163"/>
                </a:cubicBezTo>
                <a:cubicBezTo>
                  <a:pt x="972" y="163"/>
                  <a:pt x="973" y="163"/>
                  <a:pt x="974" y="162"/>
                </a:cubicBezTo>
                <a:cubicBezTo>
                  <a:pt x="975" y="160"/>
                  <a:pt x="975" y="158"/>
                  <a:pt x="973" y="156"/>
                </a:cubicBezTo>
                <a:close/>
                <a:moveTo>
                  <a:pt x="950" y="1008"/>
                </a:moveTo>
                <a:cubicBezTo>
                  <a:pt x="949" y="1010"/>
                  <a:pt x="949" y="1012"/>
                  <a:pt x="950" y="1014"/>
                </a:cubicBezTo>
                <a:cubicBezTo>
                  <a:pt x="951" y="1015"/>
                  <a:pt x="952" y="1015"/>
                  <a:pt x="953" y="1015"/>
                </a:cubicBezTo>
                <a:cubicBezTo>
                  <a:pt x="954" y="1015"/>
                  <a:pt x="955" y="1015"/>
                  <a:pt x="956" y="1014"/>
                </a:cubicBezTo>
                <a:cubicBezTo>
                  <a:pt x="957" y="1013"/>
                  <a:pt x="957" y="1010"/>
                  <a:pt x="956" y="1009"/>
                </a:cubicBezTo>
                <a:cubicBezTo>
                  <a:pt x="955" y="1007"/>
                  <a:pt x="952" y="1007"/>
                  <a:pt x="950" y="1008"/>
                </a:cubicBezTo>
                <a:close/>
                <a:moveTo>
                  <a:pt x="996" y="964"/>
                </a:moveTo>
                <a:cubicBezTo>
                  <a:pt x="995" y="966"/>
                  <a:pt x="995" y="968"/>
                  <a:pt x="996" y="970"/>
                </a:cubicBezTo>
                <a:cubicBezTo>
                  <a:pt x="997" y="970"/>
                  <a:pt x="998" y="971"/>
                  <a:pt x="999" y="971"/>
                </a:cubicBezTo>
                <a:cubicBezTo>
                  <a:pt x="1000" y="971"/>
                  <a:pt x="1001" y="970"/>
                  <a:pt x="1002" y="969"/>
                </a:cubicBezTo>
                <a:cubicBezTo>
                  <a:pt x="1003" y="968"/>
                  <a:pt x="1003" y="965"/>
                  <a:pt x="1002" y="964"/>
                </a:cubicBezTo>
                <a:cubicBezTo>
                  <a:pt x="1000" y="962"/>
                  <a:pt x="998" y="962"/>
                  <a:pt x="996" y="964"/>
                </a:cubicBezTo>
                <a:close/>
                <a:moveTo>
                  <a:pt x="1028" y="215"/>
                </a:moveTo>
                <a:cubicBezTo>
                  <a:pt x="1027" y="213"/>
                  <a:pt x="1024" y="213"/>
                  <a:pt x="1023" y="215"/>
                </a:cubicBezTo>
                <a:cubicBezTo>
                  <a:pt x="1021" y="216"/>
                  <a:pt x="1021" y="218"/>
                  <a:pt x="1022" y="220"/>
                </a:cubicBezTo>
                <a:cubicBezTo>
                  <a:pt x="1023" y="221"/>
                  <a:pt x="1024" y="222"/>
                  <a:pt x="1025" y="222"/>
                </a:cubicBezTo>
                <a:cubicBezTo>
                  <a:pt x="1026" y="222"/>
                  <a:pt x="1027" y="221"/>
                  <a:pt x="1028" y="221"/>
                </a:cubicBezTo>
                <a:cubicBezTo>
                  <a:pt x="1029" y="219"/>
                  <a:pt x="1030" y="217"/>
                  <a:pt x="1028" y="215"/>
                </a:cubicBezTo>
                <a:close/>
                <a:moveTo>
                  <a:pt x="1018" y="203"/>
                </a:moveTo>
                <a:cubicBezTo>
                  <a:pt x="1016" y="201"/>
                  <a:pt x="1014" y="201"/>
                  <a:pt x="1012" y="202"/>
                </a:cubicBezTo>
                <a:cubicBezTo>
                  <a:pt x="1011" y="204"/>
                  <a:pt x="1010" y="206"/>
                  <a:pt x="1012" y="208"/>
                </a:cubicBezTo>
                <a:cubicBezTo>
                  <a:pt x="1013" y="209"/>
                  <a:pt x="1014" y="209"/>
                  <a:pt x="1015" y="209"/>
                </a:cubicBezTo>
                <a:cubicBezTo>
                  <a:pt x="1016" y="209"/>
                  <a:pt x="1017" y="209"/>
                  <a:pt x="1017" y="208"/>
                </a:cubicBezTo>
                <a:cubicBezTo>
                  <a:pt x="1019" y="207"/>
                  <a:pt x="1019" y="204"/>
                  <a:pt x="1018" y="203"/>
                </a:cubicBezTo>
                <a:close/>
                <a:moveTo>
                  <a:pt x="1017" y="940"/>
                </a:moveTo>
                <a:cubicBezTo>
                  <a:pt x="1016" y="942"/>
                  <a:pt x="1016" y="944"/>
                  <a:pt x="1018" y="946"/>
                </a:cubicBezTo>
                <a:cubicBezTo>
                  <a:pt x="1018" y="946"/>
                  <a:pt x="1019" y="947"/>
                  <a:pt x="1020" y="947"/>
                </a:cubicBezTo>
                <a:cubicBezTo>
                  <a:pt x="1021" y="947"/>
                  <a:pt x="1022" y="946"/>
                  <a:pt x="1023" y="945"/>
                </a:cubicBezTo>
                <a:cubicBezTo>
                  <a:pt x="1025" y="943"/>
                  <a:pt x="1024" y="941"/>
                  <a:pt x="1023" y="940"/>
                </a:cubicBezTo>
                <a:cubicBezTo>
                  <a:pt x="1021" y="938"/>
                  <a:pt x="1018" y="938"/>
                  <a:pt x="1017" y="940"/>
                </a:cubicBezTo>
                <a:close/>
                <a:moveTo>
                  <a:pt x="1007" y="952"/>
                </a:moveTo>
                <a:cubicBezTo>
                  <a:pt x="1005" y="954"/>
                  <a:pt x="1005" y="956"/>
                  <a:pt x="1007" y="958"/>
                </a:cubicBezTo>
                <a:cubicBezTo>
                  <a:pt x="1008" y="959"/>
                  <a:pt x="1009" y="959"/>
                  <a:pt x="1010" y="959"/>
                </a:cubicBezTo>
                <a:cubicBezTo>
                  <a:pt x="1011" y="959"/>
                  <a:pt x="1012" y="958"/>
                  <a:pt x="1013" y="957"/>
                </a:cubicBezTo>
                <a:cubicBezTo>
                  <a:pt x="1014" y="956"/>
                  <a:pt x="1014" y="953"/>
                  <a:pt x="1012" y="952"/>
                </a:cubicBezTo>
                <a:cubicBezTo>
                  <a:pt x="1011" y="950"/>
                  <a:pt x="1008" y="951"/>
                  <a:pt x="1007" y="952"/>
                </a:cubicBezTo>
                <a:close/>
                <a:moveTo>
                  <a:pt x="1007" y="191"/>
                </a:moveTo>
                <a:cubicBezTo>
                  <a:pt x="1006" y="189"/>
                  <a:pt x="1003" y="189"/>
                  <a:pt x="1002" y="190"/>
                </a:cubicBezTo>
                <a:cubicBezTo>
                  <a:pt x="1000" y="192"/>
                  <a:pt x="1000" y="194"/>
                  <a:pt x="1001" y="196"/>
                </a:cubicBezTo>
                <a:cubicBezTo>
                  <a:pt x="1002" y="197"/>
                  <a:pt x="1003" y="197"/>
                  <a:pt x="1004" y="197"/>
                </a:cubicBezTo>
                <a:cubicBezTo>
                  <a:pt x="1005" y="197"/>
                  <a:pt x="1006" y="197"/>
                  <a:pt x="1007" y="196"/>
                </a:cubicBezTo>
                <a:cubicBezTo>
                  <a:pt x="1009" y="195"/>
                  <a:pt x="1009" y="192"/>
                  <a:pt x="1007" y="191"/>
                </a:cubicBezTo>
                <a:close/>
                <a:moveTo>
                  <a:pt x="898" y="96"/>
                </a:moveTo>
                <a:cubicBezTo>
                  <a:pt x="898" y="96"/>
                  <a:pt x="898" y="96"/>
                  <a:pt x="898" y="96"/>
                </a:cubicBezTo>
                <a:cubicBezTo>
                  <a:pt x="896" y="95"/>
                  <a:pt x="893" y="95"/>
                  <a:pt x="892" y="97"/>
                </a:cubicBezTo>
                <a:cubicBezTo>
                  <a:pt x="891" y="99"/>
                  <a:pt x="891" y="101"/>
                  <a:pt x="893" y="103"/>
                </a:cubicBezTo>
                <a:cubicBezTo>
                  <a:pt x="893" y="103"/>
                  <a:pt x="893" y="103"/>
                  <a:pt x="893" y="103"/>
                </a:cubicBezTo>
                <a:cubicBezTo>
                  <a:pt x="894" y="103"/>
                  <a:pt x="895" y="103"/>
                  <a:pt x="896" y="103"/>
                </a:cubicBezTo>
                <a:cubicBezTo>
                  <a:pt x="897" y="103"/>
                  <a:pt x="898" y="103"/>
                  <a:pt x="899" y="102"/>
                </a:cubicBezTo>
                <a:cubicBezTo>
                  <a:pt x="900" y="100"/>
                  <a:pt x="900" y="97"/>
                  <a:pt x="898" y="96"/>
                </a:cubicBezTo>
                <a:close/>
                <a:moveTo>
                  <a:pt x="887" y="1056"/>
                </a:moveTo>
                <a:cubicBezTo>
                  <a:pt x="885" y="1057"/>
                  <a:pt x="884" y="1059"/>
                  <a:pt x="886" y="1061"/>
                </a:cubicBezTo>
                <a:cubicBezTo>
                  <a:pt x="886" y="1063"/>
                  <a:pt x="888" y="1063"/>
                  <a:pt x="889" y="1063"/>
                </a:cubicBezTo>
                <a:cubicBezTo>
                  <a:pt x="890" y="1063"/>
                  <a:pt x="891" y="1063"/>
                  <a:pt x="891" y="1063"/>
                </a:cubicBezTo>
                <a:cubicBezTo>
                  <a:pt x="893" y="1061"/>
                  <a:pt x="894" y="1059"/>
                  <a:pt x="892" y="1057"/>
                </a:cubicBezTo>
                <a:cubicBezTo>
                  <a:pt x="891" y="1055"/>
                  <a:pt x="889" y="1055"/>
                  <a:pt x="887" y="1056"/>
                </a:cubicBezTo>
                <a:close/>
                <a:moveTo>
                  <a:pt x="860" y="1072"/>
                </a:moveTo>
                <a:cubicBezTo>
                  <a:pt x="858" y="1073"/>
                  <a:pt x="857" y="1076"/>
                  <a:pt x="858" y="1078"/>
                </a:cubicBezTo>
                <a:cubicBezTo>
                  <a:pt x="859" y="1079"/>
                  <a:pt x="860" y="1080"/>
                  <a:pt x="862" y="1080"/>
                </a:cubicBezTo>
                <a:cubicBezTo>
                  <a:pt x="862" y="1080"/>
                  <a:pt x="863" y="1080"/>
                  <a:pt x="864" y="1079"/>
                </a:cubicBezTo>
                <a:cubicBezTo>
                  <a:pt x="866" y="1078"/>
                  <a:pt x="866" y="1076"/>
                  <a:pt x="865" y="1074"/>
                </a:cubicBezTo>
                <a:cubicBezTo>
                  <a:pt x="864" y="1072"/>
                  <a:pt x="862" y="1071"/>
                  <a:pt x="860" y="1072"/>
                </a:cubicBezTo>
                <a:close/>
                <a:moveTo>
                  <a:pt x="900" y="1047"/>
                </a:moveTo>
                <a:cubicBezTo>
                  <a:pt x="898" y="1048"/>
                  <a:pt x="898" y="1051"/>
                  <a:pt x="899" y="1053"/>
                </a:cubicBezTo>
                <a:cubicBezTo>
                  <a:pt x="900" y="1054"/>
                  <a:pt x="901" y="1054"/>
                  <a:pt x="902" y="1054"/>
                </a:cubicBezTo>
                <a:cubicBezTo>
                  <a:pt x="903" y="1054"/>
                  <a:pt x="904" y="1054"/>
                  <a:pt x="905" y="1054"/>
                </a:cubicBezTo>
                <a:cubicBezTo>
                  <a:pt x="906" y="1052"/>
                  <a:pt x="907" y="1050"/>
                  <a:pt x="906" y="1048"/>
                </a:cubicBezTo>
                <a:cubicBezTo>
                  <a:pt x="904" y="1046"/>
                  <a:pt x="902" y="1046"/>
                  <a:pt x="900" y="1047"/>
                </a:cubicBezTo>
                <a:close/>
                <a:moveTo>
                  <a:pt x="1027" y="928"/>
                </a:moveTo>
                <a:cubicBezTo>
                  <a:pt x="1026" y="929"/>
                  <a:pt x="1026" y="932"/>
                  <a:pt x="1028" y="933"/>
                </a:cubicBezTo>
                <a:cubicBezTo>
                  <a:pt x="1028" y="934"/>
                  <a:pt x="1029" y="934"/>
                  <a:pt x="1030" y="934"/>
                </a:cubicBezTo>
                <a:cubicBezTo>
                  <a:pt x="1031" y="934"/>
                  <a:pt x="1033" y="934"/>
                  <a:pt x="1033" y="933"/>
                </a:cubicBezTo>
                <a:cubicBezTo>
                  <a:pt x="1035" y="931"/>
                  <a:pt x="1034" y="928"/>
                  <a:pt x="1033" y="927"/>
                </a:cubicBezTo>
                <a:cubicBezTo>
                  <a:pt x="1031" y="926"/>
                  <a:pt x="1028" y="926"/>
                  <a:pt x="1027" y="928"/>
                </a:cubicBezTo>
                <a:close/>
                <a:moveTo>
                  <a:pt x="870" y="79"/>
                </a:moveTo>
                <a:cubicBezTo>
                  <a:pt x="868" y="78"/>
                  <a:pt x="866" y="78"/>
                  <a:pt x="865" y="80"/>
                </a:cubicBezTo>
                <a:cubicBezTo>
                  <a:pt x="864" y="82"/>
                  <a:pt x="864" y="85"/>
                  <a:pt x="866" y="86"/>
                </a:cubicBezTo>
                <a:cubicBezTo>
                  <a:pt x="867" y="86"/>
                  <a:pt x="868" y="86"/>
                  <a:pt x="868" y="86"/>
                </a:cubicBezTo>
                <a:cubicBezTo>
                  <a:pt x="870" y="86"/>
                  <a:pt x="871" y="86"/>
                  <a:pt x="872" y="84"/>
                </a:cubicBezTo>
                <a:cubicBezTo>
                  <a:pt x="873" y="82"/>
                  <a:pt x="872" y="80"/>
                  <a:pt x="870" y="79"/>
                </a:cubicBezTo>
                <a:close/>
                <a:moveTo>
                  <a:pt x="949" y="135"/>
                </a:moveTo>
                <a:cubicBezTo>
                  <a:pt x="948" y="133"/>
                  <a:pt x="945" y="133"/>
                  <a:pt x="944" y="135"/>
                </a:cubicBezTo>
                <a:cubicBezTo>
                  <a:pt x="942" y="137"/>
                  <a:pt x="943" y="139"/>
                  <a:pt x="944" y="141"/>
                </a:cubicBezTo>
                <a:cubicBezTo>
                  <a:pt x="945" y="141"/>
                  <a:pt x="946" y="142"/>
                  <a:pt x="947" y="142"/>
                </a:cubicBezTo>
                <a:cubicBezTo>
                  <a:pt x="948" y="142"/>
                  <a:pt x="949" y="141"/>
                  <a:pt x="950" y="140"/>
                </a:cubicBezTo>
                <a:cubicBezTo>
                  <a:pt x="951" y="139"/>
                  <a:pt x="951" y="136"/>
                  <a:pt x="949" y="135"/>
                </a:cubicBezTo>
                <a:close/>
                <a:moveTo>
                  <a:pt x="873" y="1064"/>
                </a:moveTo>
                <a:cubicBezTo>
                  <a:pt x="872" y="1065"/>
                  <a:pt x="871" y="1068"/>
                  <a:pt x="872" y="1070"/>
                </a:cubicBezTo>
                <a:cubicBezTo>
                  <a:pt x="873" y="1071"/>
                  <a:pt x="874" y="1072"/>
                  <a:pt x="875" y="1072"/>
                </a:cubicBezTo>
                <a:cubicBezTo>
                  <a:pt x="876" y="1072"/>
                  <a:pt x="877" y="1071"/>
                  <a:pt x="878" y="1071"/>
                </a:cubicBezTo>
                <a:cubicBezTo>
                  <a:pt x="879" y="1070"/>
                  <a:pt x="880" y="1067"/>
                  <a:pt x="879" y="1066"/>
                </a:cubicBezTo>
                <a:cubicBezTo>
                  <a:pt x="878" y="1064"/>
                  <a:pt x="875" y="1063"/>
                  <a:pt x="873" y="1064"/>
                </a:cubicBezTo>
                <a:close/>
                <a:moveTo>
                  <a:pt x="937" y="124"/>
                </a:moveTo>
                <a:cubicBezTo>
                  <a:pt x="935" y="123"/>
                  <a:pt x="933" y="123"/>
                  <a:pt x="931" y="125"/>
                </a:cubicBezTo>
                <a:cubicBezTo>
                  <a:pt x="930" y="127"/>
                  <a:pt x="930" y="129"/>
                  <a:pt x="932" y="131"/>
                </a:cubicBezTo>
                <a:cubicBezTo>
                  <a:pt x="933" y="131"/>
                  <a:pt x="934" y="132"/>
                  <a:pt x="934" y="132"/>
                </a:cubicBezTo>
                <a:cubicBezTo>
                  <a:pt x="936" y="132"/>
                  <a:pt x="937" y="131"/>
                  <a:pt x="938" y="130"/>
                </a:cubicBezTo>
                <a:cubicBezTo>
                  <a:pt x="939" y="128"/>
                  <a:pt x="939" y="126"/>
                  <a:pt x="937" y="124"/>
                </a:cubicBezTo>
                <a:close/>
                <a:moveTo>
                  <a:pt x="926" y="1028"/>
                </a:moveTo>
                <a:cubicBezTo>
                  <a:pt x="924" y="1030"/>
                  <a:pt x="924" y="1032"/>
                  <a:pt x="925" y="1034"/>
                </a:cubicBezTo>
                <a:cubicBezTo>
                  <a:pt x="926" y="1035"/>
                  <a:pt x="927" y="1035"/>
                  <a:pt x="928" y="1035"/>
                </a:cubicBezTo>
                <a:cubicBezTo>
                  <a:pt x="929" y="1035"/>
                  <a:pt x="930" y="1035"/>
                  <a:pt x="931" y="1035"/>
                </a:cubicBezTo>
                <a:cubicBezTo>
                  <a:pt x="932" y="1033"/>
                  <a:pt x="933" y="1031"/>
                  <a:pt x="931" y="1029"/>
                </a:cubicBezTo>
                <a:cubicBezTo>
                  <a:pt x="930" y="1027"/>
                  <a:pt x="928" y="1027"/>
                  <a:pt x="926" y="1028"/>
                </a:cubicBezTo>
                <a:close/>
                <a:moveTo>
                  <a:pt x="911" y="105"/>
                </a:moveTo>
                <a:cubicBezTo>
                  <a:pt x="909" y="104"/>
                  <a:pt x="907" y="104"/>
                  <a:pt x="905" y="106"/>
                </a:cubicBezTo>
                <a:cubicBezTo>
                  <a:pt x="904" y="108"/>
                  <a:pt x="905" y="110"/>
                  <a:pt x="906" y="112"/>
                </a:cubicBezTo>
                <a:cubicBezTo>
                  <a:pt x="907" y="112"/>
                  <a:pt x="908" y="112"/>
                  <a:pt x="909" y="112"/>
                </a:cubicBezTo>
                <a:cubicBezTo>
                  <a:pt x="910" y="112"/>
                  <a:pt x="911" y="112"/>
                  <a:pt x="912" y="111"/>
                </a:cubicBezTo>
                <a:cubicBezTo>
                  <a:pt x="913" y="109"/>
                  <a:pt x="913" y="106"/>
                  <a:pt x="911" y="105"/>
                </a:cubicBezTo>
                <a:close/>
                <a:moveTo>
                  <a:pt x="938" y="1018"/>
                </a:moveTo>
                <a:cubicBezTo>
                  <a:pt x="938" y="1018"/>
                  <a:pt x="938" y="1018"/>
                  <a:pt x="938" y="1018"/>
                </a:cubicBezTo>
                <a:cubicBezTo>
                  <a:pt x="937" y="1020"/>
                  <a:pt x="936" y="1022"/>
                  <a:pt x="938" y="1024"/>
                </a:cubicBezTo>
                <a:cubicBezTo>
                  <a:pt x="938" y="1025"/>
                  <a:pt x="940" y="1026"/>
                  <a:pt x="941" y="1026"/>
                </a:cubicBezTo>
                <a:cubicBezTo>
                  <a:pt x="942" y="1026"/>
                  <a:pt x="943" y="1025"/>
                  <a:pt x="943" y="1025"/>
                </a:cubicBezTo>
                <a:cubicBezTo>
                  <a:pt x="945" y="1023"/>
                  <a:pt x="945" y="1021"/>
                  <a:pt x="944" y="1019"/>
                </a:cubicBezTo>
                <a:cubicBezTo>
                  <a:pt x="942" y="1017"/>
                  <a:pt x="940" y="1017"/>
                  <a:pt x="938" y="1018"/>
                </a:cubicBezTo>
                <a:close/>
                <a:moveTo>
                  <a:pt x="913" y="1038"/>
                </a:moveTo>
                <a:cubicBezTo>
                  <a:pt x="911" y="1039"/>
                  <a:pt x="911" y="1042"/>
                  <a:pt x="912" y="1043"/>
                </a:cubicBezTo>
                <a:cubicBezTo>
                  <a:pt x="913" y="1044"/>
                  <a:pt x="914" y="1045"/>
                  <a:pt x="915" y="1045"/>
                </a:cubicBezTo>
                <a:cubicBezTo>
                  <a:pt x="916" y="1045"/>
                  <a:pt x="917" y="1045"/>
                  <a:pt x="918" y="1044"/>
                </a:cubicBezTo>
                <a:cubicBezTo>
                  <a:pt x="920" y="1043"/>
                  <a:pt x="920" y="1040"/>
                  <a:pt x="919" y="1039"/>
                </a:cubicBezTo>
                <a:cubicBezTo>
                  <a:pt x="917" y="1037"/>
                  <a:pt x="915" y="1037"/>
                  <a:pt x="913" y="1038"/>
                </a:cubicBezTo>
                <a:close/>
                <a:moveTo>
                  <a:pt x="924" y="115"/>
                </a:moveTo>
                <a:cubicBezTo>
                  <a:pt x="922" y="113"/>
                  <a:pt x="920" y="114"/>
                  <a:pt x="919" y="115"/>
                </a:cubicBezTo>
                <a:cubicBezTo>
                  <a:pt x="917" y="117"/>
                  <a:pt x="918" y="120"/>
                  <a:pt x="919" y="121"/>
                </a:cubicBezTo>
                <a:cubicBezTo>
                  <a:pt x="920" y="122"/>
                  <a:pt x="921" y="122"/>
                  <a:pt x="922" y="122"/>
                </a:cubicBezTo>
                <a:cubicBezTo>
                  <a:pt x="923" y="122"/>
                  <a:pt x="924" y="121"/>
                  <a:pt x="925" y="120"/>
                </a:cubicBezTo>
                <a:cubicBezTo>
                  <a:pt x="926" y="118"/>
                  <a:pt x="926" y="116"/>
                  <a:pt x="924" y="115"/>
                </a:cubicBezTo>
                <a:close/>
                <a:moveTo>
                  <a:pt x="884" y="87"/>
                </a:moveTo>
                <a:cubicBezTo>
                  <a:pt x="882" y="86"/>
                  <a:pt x="880" y="87"/>
                  <a:pt x="879" y="88"/>
                </a:cubicBezTo>
                <a:cubicBezTo>
                  <a:pt x="877" y="90"/>
                  <a:pt x="878" y="93"/>
                  <a:pt x="880" y="94"/>
                </a:cubicBezTo>
                <a:cubicBezTo>
                  <a:pt x="881" y="94"/>
                  <a:pt x="881" y="95"/>
                  <a:pt x="882" y="95"/>
                </a:cubicBezTo>
                <a:cubicBezTo>
                  <a:pt x="883" y="95"/>
                  <a:pt x="885" y="94"/>
                  <a:pt x="885" y="93"/>
                </a:cubicBezTo>
                <a:cubicBezTo>
                  <a:pt x="887" y="91"/>
                  <a:pt x="886" y="88"/>
                  <a:pt x="884" y="87"/>
                </a:cubicBezTo>
                <a:close/>
                <a:moveTo>
                  <a:pt x="1132" y="727"/>
                </a:moveTo>
                <a:cubicBezTo>
                  <a:pt x="1130" y="726"/>
                  <a:pt x="1128" y="728"/>
                  <a:pt x="1127" y="730"/>
                </a:cubicBezTo>
                <a:cubicBezTo>
                  <a:pt x="1126" y="732"/>
                  <a:pt x="1128" y="734"/>
                  <a:pt x="1130" y="735"/>
                </a:cubicBezTo>
                <a:cubicBezTo>
                  <a:pt x="1130" y="735"/>
                  <a:pt x="1130" y="735"/>
                  <a:pt x="1131" y="735"/>
                </a:cubicBezTo>
                <a:cubicBezTo>
                  <a:pt x="1133" y="735"/>
                  <a:pt x="1134" y="734"/>
                  <a:pt x="1135" y="732"/>
                </a:cubicBezTo>
                <a:cubicBezTo>
                  <a:pt x="1135" y="730"/>
                  <a:pt x="1134" y="728"/>
                  <a:pt x="1132" y="727"/>
                </a:cubicBezTo>
                <a:close/>
                <a:moveTo>
                  <a:pt x="1136" y="712"/>
                </a:moveTo>
                <a:cubicBezTo>
                  <a:pt x="1134" y="711"/>
                  <a:pt x="1132" y="712"/>
                  <a:pt x="1131" y="714"/>
                </a:cubicBezTo>
                <a:cubicBezTo>
                  <a:pt x="1130" y="717"/>
                  <a:pt x="1132" y="719"/>
                  <a:pt x="1134" y="719"/>
                </a:cubicBezTo>
                <a:cubicBezTo>
                  <a:pt x="1134" y="719"/>
                  <a:pt x="1135" y="719"/>
                  <a:pt x="1135" y="719"/>
                </a:cubicBezTo>
                <a:cubicBezTo>
                  <a:pt x="1137" y="719"/>
                  <a:pt x="1138" y="718"/>
                  <a:pt x="1139" y="716"/>
                </a:cubicBezTo>
                <a:cubicBezTo>
                  <a:pt x="1139" y="714"/>
                  <a:pt x="1138" y="712"/>
                  <a:pt x="1136" y="712"/>
                </a:cubicBezTo>
                <a:close/>
                <a:moveTo>
                  <a:pt x="1139" y="696"/>
                </a:moveTo>
                <a:cubicBezTo>
                  <a:pt x="1137" y="695"/>
                  <a:pt x="1135" y="697"/>
                  <a:pt x="1135" y="699"/>
                </a:cubicBezTo>
                <a:cubicBezTo>
                  <a:pt x="1134" y="701"/>
                  <a:pt x="1136" y="703"/>
                  <a:pt x="1138" y="704"/>
                </a:cubicBezTo>
                <a:cubicBezTo>
                  <a:pt x="1138" y="704"/>
                  <a:pt x="1138" y="704"/>
                  <a:pt x="1139" y="704"/>
                </a:cubicBezTo>
                <a:cubicBezTo>
                  <a:pt x="1140" y="704"/>
                  <a:pt x="1142" y="703"/>
                  <a:pt x="1142" y="701"/>
                </a:cubicBezTo>
                <a:cubicBezTo>
                  <a:pt x="1143" y="699"/>
                  <a:pt x="1142" y="696"/>
                  <a:pt x="1139" y="696"/>
                </a:cubicBezTo>
                <a:close/>
                <a:moveTo>
                  <a:pt x="1117" y="773"/>
                </a:moveTo>
                <a:cubicBezTo>
                  <a:pt x="1115" y="772"/>
                  <a:pt x="1113" y="773"/>
                  <a:pt x="1112" y="775"/>
                </a:cubicBezTo>
                <a:cubicBezTo>
                  <a:pt x="1111" y="777"/>
                  <a:pt x="1113" y="780"/>
                  <a:pt x="1115" y="780"/>
                </a:cubicBezTo>
                <a:cubicBezTo>
                  <a:pt x="1115" y="781"/>
                  <a:pt x="1116" y="781"/>
                  <a:pt x="1116" y="781"/>
                </a:cubicBezTo>
                <a:cubicBezTo>
                  <a:pt x="1118" y="781"/>
                  <a:pt x="1119" y="780"/>
                  <a:pt x="1120" y="778"/>
                </a:cubicBezTo>
                <a:cubicBezTo>
                  <a:pt x="1121" y="776"/>
                  <a:pt x="1119" y="774"/>
                  <a:pt x="1117" y="773"/>
                </a:cubicBezTo>
                <a:close/>
                <a:moveTo>
                  <a:pt x="1123" y="758"/>
                </a:moveTo>
                <a:cubicBezTo>
                  <a:pt x="1121" y="757"/>
                  <a:pt x="1118" y="758"/>
                  <a:pt x="1118" y="760"/>
                </a:cubicBezTo>
                <a:cubicBezTo>
                  <a:pt x="1117" y="762"/>
                  <a:pt x="1118" y="765"/>
                  <a:pt x="1120" y="765"/>
                </a:cubicBezTo>
                <a:cubicBezTo>
                  <a:pt x="1121" y="766"/>
                  <a:pt x="1121" y="766"/>
                  <a:pt x="1121" y="766"/>
                </a:cubicBezTo>
                <a:cubicBezTo>
                  <a:pt x="1123" y="766"/>
                  <a:pt x="1125" y="765"/>
                  <a:pt x="1125" y="763"/>
                </a:cubicBezTo>
                <a:cubicBezTo>
                  <a:pt x="1126" y="761"/>
                  <a:pt x="1125" y="759"/>
                  <a:pt x="1123" y="758"/>
                </a:cubicBezTo>
                <a:close/>
                <a:moveTo>
                  <a:pt x="1128" y="742"/>
                </a:moveTo>
                <a:cubicBezTo>
                  <a:pt x="1125" y="742"/>
                  <a:pt x="1123" y="743"/>
                  <a:pt x="1123" y="745"/>
                </a:cubicBezTo>
                <a:cubicBezTo>
                  <a:pt x="1122" y="747"/>
                  <a:pt x="1123" y="749"/>
                  <a:pt x="1125" y="750"/>
                </a:cubicBezTo>
                <a:cubicBezTo>
                  <a:pt x="1126" y="750"/>
                  <a:pt x="1126" y="750"/>
                  <a:pt x="1126" y="750"/>
                </a:cubicBezTo>
                <a:cubicBezTo>
                  <a:pt x="1128" y="750"/>
                  <a:pt x="1130" y="749"/>
                  <a:pt x="1130" y="747"/>
                </a:cubicBezTo>
                <a:cubicBezTo>
                  <a:pt x="1131" y="745"/>
                  <a:pt x="1130" y="743"/>
                  <a:pt x="1128" y="742"/>
                </a:cubicBezTo>
                <a:close/>
                <a:moveTo>
                  <a:pt x="1142" y="680"/>
                </a:moveTo>
                <a:cubicBezTo>
                  <a:pt x="1140" y="680"/>
                  <a:pt x="1138" y="681"/>
                  <a:pt x="1138" y="683"/>
                </a:cubicBezTo>
                <a:cubicBezTo>
                  <a:pt x="1137" y="686"/>
                  <a:pt x="1139" y="688"/>
                  <a:pt x="1141" y="688"/>
                </a:cubicBezTo>
                <a:cubicBezTo>
                  <a:pt x="1141" y="688"/>
                  <a:pt x="1141" y="688"/>
                  <a:pt x="1142" y="688"/>
                </a:cubicBezTo>
                <a:cubicBezTo>
                  <a:pt x="1144" y="688"/>
                  <a:pt x="1145" y="687"/>
                  <a:pt x="1146" y="685"/>
                </a:cubicBezTo>
                <a:cubicBezTo>
                  <a:pt x="1146" y="683"/>
                  <a:pt x="1145" y="681"/>
                  <a:pt x="1142" y="680"/>
                </a:cubicBezTo>
                <a:close/>
                <a:moveTo>
                  <a:pt x="1150" y="617"/>
                </a:moveTo>
                <a:cubicBezTo>
                  <a:pt x="1148" y="617"/>
                  <a:pt x="1146" y="618"/>
                  <a:pt x="1146" y="620"/>
                </a:cubicBezTo>
                <a:cubicBezTo>
                  <a:pt x="1146" y="623"/>
                  <a:pt x="1148" y="624"/>
                  <a:pt x="1150" y="625"/>
                </a:cubicBezTo>
                <a:cubicBezTo>
                  <a:pt x="1150" y="625"/>
                  <a:pt x="1150" y="625"/>
                  <a:pt x="1150" y="625"/>
                </a:cubicBezTo>
                <a:cubicBezTo>
                  <a:pt x="1152" y="625"/>
                  <a:pt x="1154" y="623"/>
                  <a:pt x="1154" y="621"/>
                </a:cubicBezTo>
                <a:cubicBezTo>
                  <a:pt x="1154" y="619"/>
                  <a:pt x="1153" y="617"/>
                  <a:pt x="1150" y="617"/>
                </a:cubicBezTo>
                <a:close/>
                <a:moveTo>
                  <a:pt x="1145" y="664"/>
                </a:moveTo>
                <a:cubicBezTo>
                  <a:pt x="1143" y="664"/>
                  <a:pt x="1141" y="666"/>
                  <a:pt x="1141" y="668"/>
                </a:cubicBezTo>
                <a:cubicBezTo>
                  <a:pt x="1140" y="668"/>
                  <a:pt x="1140" y="668"/>
                  <a:pt x="1140" y="668"/>
                </a:cubicBezTo>
                <a:cubicBezTo>
                  <a:pt x="1140" y="670"/>
                  <a:pt x="1142" y="672"/>
                  <a:pt x="1144" y="672"/>
                </a:cubicBezTo>
                <a:cubicBezTo>
                  <a:pt x="1144" y="672"/>
                  <a:pt x="1144" y="672"/>
                  <a:pt x="1144" y="672"/>
                </a:cubicBezTo>
                <a:cubicBezTo>
                  <a:pt x="1146" y="672"/>
                  <a:pt x="1148" y="671"/>
                  <a:pt x="1148" y="669"/>
                </a:cubicBezTo>
                <a:cubicBezTo>
                  <a:pt x="1149" y="667"/>
                  <a:pt x="1147" y="665"/>
                  <a:pt x="1145" y="664"/>
                </a:cubicBezTo>
                <a:close/>
                <a:moveTo>
                  <a:pt x="1152" y="585"/>
                </a:moveTo>
                <a:cubicBezTo>
                  <a:pt x="1149" y="585"/>
                  <a:pt x="1148" y="586"/>
                  <a:pt x="1148" y="589"/>
                </a:cubicBezTo>
                <a:cubicBezTo>
                  <a:pt x="1147" y="591"/>
                  <a:pt x="1149" y="593"/>
                  <a:pt x="1151" y="593"/>
                </a:cubicBezTo>
                <a:cubicBezTo>
                  <a:pt x="1151" y="593"/>
                  <a:pt x="1151" y="593"/>
                  <a:pt x="1152" y="593"/>
                </a:cubicBezTo>
                <a:cubicBezTo>
                  <a:pt x="1154" y="593"/>
                  <a:pt x="1155" y="591"/>
                  <a:pt x="1156" y="589"/>
                </a:cubicBezTo>
                <a:cubicBezTo>
                  <a:pt x="1156" y="587"/>
                  <a:pt x="1154" y="585"/>
                  <a:pt x="1152" y="585"/>
                </a:cubicBezTo>
                <a:close/>
                <a:moveTo>
                  <a:pt x="1151" y="601"/>
                </a:moveTo>
                <a:cubicBezTo>
                  <a:pt x="1149" y="601"/>
                  <a:pt x="1147" y="602"/>
                  <a:pt x="1147" y="604"/>
                </a:cubicBezTo>
                <a:cubicBezTo>
                  <a:pt x="1147" y="607"/>
                  <a:pt x="1149" y="609"/>
                  <a:pt x="1151" y="609"/>
                </a:cubicBezTo>
                <a:cubicBezTo>
                  <a:pt x="1151" y="609"/>
                  <a:pt x="1151" y="609"/>
                  <a:pt x="1151" y="609"/>
                </a:cubicBezTo>
                <a:cubicBezTo>
                  <a:pt x="1153" y="609"/>
                  <a:pt x="1155" y="607"/>
                  <a:pt x="1155" y="605"/>
                </a:cubicBezTo>
                <a:cubicBezTo>
                  <a:pt x="1155" y="603"/>
                  <a:pt x="1153" y="601"/>
                  <a:pt x="1151" y="601"/>
                </a:cubicBezTo>
                <a:close/>
                <a:moveTo>
                  <a:pt x="1147" y="649"/>
                </a:moveTo>
                <a:cubicBezTo>
                  <a:pt x="1145" y="648"/>
                  <a:pt x="1143" y="650"/>
                  <a:pt x="1143" y="652"/>
                </a:cubicBezTo>
                <a:cubicBezTo>
                  <a:pt x="1143" y="652"/>
                  <a:pt x="1143" y="652"/>
                  <a:pt x="1143" y="652"/>
                </a:cubicBezTo>
                <a:cubicBezTo>
                  <a:pt x="1142" y="654"/>
                  <a:pt x="1144" y="656"/>
                  <a:pt x="1146" y="656"/>
                </a:cubicBezTo>
                <a:cubicBezTo>
                  <a:pt x="1146" y="657"/>
                  <a:pt x="1147" y="657"/>
                  <a:pt x="1147" y="657"/>
                </a:cubicBezTo>
                <a:cubicBezTo>
                  <a:pt x="1149" y="657"/>
                  <a:pt x="1150" y="655"/>
                  <a:pt x="1151" y="653"/>
                </a:cubicBezTo>
                <a:cubicBezTo>
                  <a:pt x="1151" y="651"/>
                  <a:pt x="1149" y="649"/>
                  <a:pt x="1147" y="649"/>
                </a:cubicBezTo>
                <a:close/>
                <a:moveTo>
                  <a:pt x="1149" y="633"/>
                </a:moveTo>
                <a:cubicBezTo>
                  <a:pt x="1147" y="632"/>
                  <a:pt x="1145" y="634"/>
                  <a:pt x="1145" y="636"/>
                </a:cubicBezTo>
                <a:cubicBezTo>
                  <a:pt x="1144" y="638"/>
                  <a:pt x="1146" y="640"/>
                  <a:pt x="1148" y="641"/>
                </a:cubicBezTo>
                <a:cubicBezTo>
                  <a:pt x="1148" y="641"/>
                  <a:pt x="1148" y="641"/>
                  <a:pt x="1149" y="641"/>
                </a:cubicBezTo>
                <a:cubicBezTo>
                  <a:pt x="1151" y="641"/>
                  <a:pt x="1152" y="639"/>
                  <a:pt x="1153" y="637"/>
                </a:cubicBezTo>
                <a:cubicBezTo>
                  <a:pt x="1153" y="635"/>
                  <a:pt x="1151" y="633"/>
                  <a:pt x="1149" y="633"/>
                </a:cubicBezTo>
                <a:close/>
                <a:moveTo>
                  <a:pt x="1106" y="803"/>
                </a:moveTo>
                <a:cubicBezTo>
                  <a:pt x="1104" y="802"/>
                  <a:pt x="1101" y="803"/>
                  <a:pt x="1100" y="805"/>
                </a:cubicBezTo>
                <a:cubicBezTo>
                  <a:pt x="1099" y="807"/>
                  <a:pt x="1100" y="809"/>
                  <a:pt x="1102" y="810"/>
                </a:cubicBezTo>
                <a:cubicBezTo>
                  <a:pt x="1103" y="810"/>
                  <a:pt x="1103" y="811"/>
                  <a:pt x="1104" y="811"/>
                </a:cubicBezTo>
                <a:cubicBezTo>
                  <a:pt x="1106" y="811"/>
                  <a:pt x="1107" y="810"/>
                  <a:pt x="1108" y="808"/>
                </a:cubicBezTo>
                <a:cubicBezTo>
                  <a:pt x="1109" y="806"/>
                  <a:pt x="1108" y="804"/>
                  <a:pt x="1106" y="803"/>
                </a:cubicBezTo>
                <a:close/>
                <a:moveTo>
                  <a:pt x="1112" y="788"/>
                </a:moveTo>
                <a:cubicBezTo>
                  <a:pt x="1110" y="787"/>
                  <a:pt x="1107" y="788"/>
                  <a:pt x="1106" y="790"/>
                </a:cubicBezTo>
                <a:cubicBezTo>
                  <a:pt x="1106" y="792"/>
                  <a:pt x="1107" y="795"/>
                  <a:pt x="1109" y="795"/>
                </a:cubicBezTo>
                <a:cubicBezTo>
                  <a:pt x="1109" y="796"/>
                  <a:pt x="1110" y="796"/>
                  <a:pt x="1110" y="796"/>
                </a:cubicBezTo>
                <a:cubicBezTo>
                  <a:pt x="1112" y="796"/>
                  <a:pt x="1113" y="795"/>
                  <a:pt x="1114" y="793"/>
                </a:cubicBezTo>
                <a:cubicBezTo>
                  <a:pt x="1114" y="793"/>
                  <a:pt x="1114" y="793"/>
                  <a:pt x="1114" y="793"/>
                </a:cubicBezTo>
                <a:cubicBezTo>
                  <a:pt x="1115" y="791"/>
                  <a:pt x="1114" y="789"/>
                  <a:pt x="1112" y="788"/>
                </a:cubicBezTo>
                <a:close/>
                <a:moveTo>
                  <a:pt x="1060" y="888"/>
                </a:moveTo>
                <a:cubicBezTo>
                  <a:pt x="1059" y="887"/>
                  <a:pt x="1056" y="887"/>
                  <a:pt x="1055" y="889"/>
                </a:cubicBezTo>
                <a:cubicBezTo>
                  <a:pt x="1054" y="891"/>
                  <a:pt x="1054" y="893"/>
                  <a:pt x="1056" y="894"/>
                </a:cubicBezTo>
                <a:cubicBezTo>
                  <a:pt x="1057" y="895"/>
                  <a:pt x="1057" y="895"/>
                  <a:pt x="1058" y="895"/>
                </a:cubicBezTo>
                <a:cubicBezTo>
                  <a:pt x="1060" y="895"/>
                  <a:pt x="1061" y="894"/>
                  <a:pt x="1062" y="893"/>
                </a:cubicBezTo>
                <a:cubicBezTo>
                  <a:pt x="1063" y="891"/>
                  <a:pt x="1062" y="889"/>
                  <a:pt x="1060" y="888"/>
                </a:cubicBezTo>
                <a:close/>
                <a:moveTo>
                  <a:pt x="1046" y="902"/>
                </a:moveTo>
                <a:cubicBezTo>
                  <a:pt x="1045" y="904"/>
                  <a:pt x="1045" y="906"/>
                  <a:pt x="1047" y="908"/>
                </a:cubicBezTo>
                <a:cubicBezTo>
                  <a:pt x="1048" y="908"/>
                  <a:pt x="1048" y="908"/>
                  <a:pt x="1049" y="908"/>
                </a:cubicBezTo>
                <a:cubicBezTo>
                  <a:pt x="1050" y="908"/>
                  <a:pt x="1052" y="908"/>
                  <a:pt x="1053" y="907"/>
                </a:cubicBezTo>
                <a:cubicBezTo>
                  <a:pt x="1054" y="905"/>
                  <a:pt x="1053" y="902"/>
                  <a:pt x="1052" y="901"/>
                </a:cubicBezTo>
                <a:cubicBezTo>
                  <a:pt x="1050" y="900"/>
                  <a:pt x="1047" y="900"/>
                  <a:pt x="1046" y="902"/>
                </a:cubicBezTo>
                <a:close/>
                <a:moveTo>
                  <a:pt x="1057" y="254"/>
                </a:moveTo>
                <a:cubicBezTo>
                  <a:pt x="1056" y="252"/>
                  <a:pt x="1053" y="252"/>
                  <a:pt x="1051" y="253"/>
                </a:cubicBezTo>
                <a:cubicBezTo>
                  <a:pt x="1050" y="254"/>
                  <a:pt x="1049" y="257"/>
                  <a:pt x="1050" y="259"/>
                </a:cubicBezTo>
                <a:cubicBezTo>
                  <a:pt x="1051" y="260"/>
                  <a:pt x="1052" y="260"/>
                  <a:pt x="1054" y="260"/>
                </a:cubicBezTo>
                <a:cubicBezTo>
                  <a:pt x="1054" y="260"/>
                  <a:pt x="1055" y="260"/>
                  <a:pt x="1056" y="260"/>
                </a:cubicBezTo>
                <a:cubicBezTo>
                  <a:pt x="1058" y="258"/>
                  <a:pt x="1058" y="256"/>
                  <a:pt x="1057" y="254"/>
                </a:cubicBezTo>
                <a:close/>
                <a:moveTo>
                  <a:pt x="1048" y="241"/>
                </a:moveTo>
                <a:cubicBezTo>
                  <a:pt x="1046" y="239"/>
                  <a:pt x="1044" y="239"/>
                  <a:pt x="1042" y="240"/>
                </a:cubicBezTo>
                <a:cubicBezTo>
                  <a:pt x="1040" y="241"/>
                  <a:pt x="1040" y="244"/>
                  <a:pt x="1041" y="246"/>
                </a:cubicBezTo>
                <a:cubicBezTo>
                  <a:pt x="1042" y="247"/>
                  <a:pt x="1043" y="247"/>
                  <a:pt x="1044" y="247"/>
                </a:cubicBezTo>
                <a:cubicBezTo>
                  <a:pt x="1045" y="247"/>
                  <a:pt x="1046" y="247"/>
                  <a:pt x="1047" y="246"/>
                </a:cubicBezTo>
                <a:cubicBezTo>
                  <a:pt x="1049" y="245"/>
                  <a:pt x="1049" y="243"/>
                  <a:pt x="1048" y="241"/>
                </a:cubicBezTo>
                <a:close/>
                <a:moveTo>
                  <a:pt x="1037" y="915"/>
                </a:moveTo>
                <a:cubicBezTo>
                  <a:pt x="1035" y="917"/>
                  <a:pt x="1036" y="919"/>
                  <a:pt x="1038" y="921"/>
                </a:cubicBezTo>
                <a:cubicBezTo>
                  <a:pt x="1038" y="921"/>
                  <a:pt x="1039" y="921"/>
                  <a:pt x="1040" y="921"/>
                </a:cubicBezTo>
                <a:cubicBezTo>
                  <a:pt x="1041" y="921"/>
                  <a:pt x="1042" y="921"/>
                  <a:pt x="1043" y="920"/>
                </a:cubicBezTo>
                <a:cubicBezTo>
                  <a:pt x="1043" y="920"/>
                  <a:pt x="1043" y="920"/>
                  <a:pt x="1043" y="920"/>
                </a:cubicBezTo>
                <a:cubicBezTo>
                  <a:pt x="1044" y="918"/>
                  <a:pt x="1044" y="915"/>
                  <a:pt x="1042" y="914"/>
                </a:cubicBezTo>
                <a:cubicBezTo>
                  <a:pt x="1040" y="913"/>
                  <a:pt x="1038" y="913"/>
                  <a:pt x="1037" y="915"/>
                </a:cubicBezTo>
                <a:close/>
                <a:moveTo>
                  <a:pt x="1066" y="268"/>
                </a:moveTo>
                <a:cubicBezTo>
                  <a:pt x="1065" y="266"/>
                  <a:pt x="1062" y="265"/>
                  <a:pt x="1060" y="266"/>
                </a:cubicBezTo>
                <a:cubicBezTo>
                  <a:pt x="1058" y="267"/>
                  <a:pt x="1058" y="270"/>
                  <a:pt x="1059" y="272"/>
                </a:cubicBezTo>
                <a:cubicBezTo>
                  <a:pt x="1060" y="273"/>
                  <a:pt x="1061" y="274"/>
                  <a:pt x="1062" y="274"/>
                </a:cubicBezTo>
                <a:cubicBezTo>
                  <a:pt x="1063" y="274"/>
                  <a:pt x="1064" y="273"/>
                  <a:pt x="1064" y="273"/>
                </a:cubicBezTo>
                <a:cubicBezTo>
                  <a:pt x="1066" y="272"/>
                  <a:pt x="1067" y="269"/>
                  <a:pt x="1066" y="268"/>
                </a:cubicBezTo>
                <a:close/>
                <a:moveTo>
                  <a:pt x="1092" y="832"/>
                </a:moveTo>
                <a:cubicBezTo>
                  <a:pt x="1090" y="831"/>
                  <a:pt x="1088" y="832"/>
                  <a:pt x="1087" y="834"/>
                </a:cubicBezTo>
                <a:cubicBezTo>
                  <a:pt x="1086" y="836"/>
                  <a:pt x="1087" y="838"/>
                  <a:pt x="1089" y="839"/>
                </a:cubicBezTo>
                <a:cubicBezTo>
                  <a:pt x="1089" y="839"/>
                  <a:pt x="1090" y="840"/>
                  <a:pt x="1090" y="840"/>
                </a:cubicBezTo>
                <a:cubicBezTo>
                  <a:pt x="1092" y="840"/>
                  <a:pt x="1093" y="839"/>
                  <a:pt x="1094" y="837"/>
                </a:cubicBezTo>
                <a:cubicBezTo>
                  <a:pt x="1095" y="835"/>
                  <a:pt x="1094" y="833"/>
                  <a:pt x="1092" y="832"/>
                </a:cubicBezTo>
                <a:close/>
                <a:moveTo>
                  <a:pt x="1099" y="818"/>
                </a:moveTo>
                <a:cubicBezTo>
                  <a:pt x="1097" y="817"/>
                  <a:pt x="1095" y="817"/>
                  <a:pt x="1094" y="819"/>
                </a:cubicBezTo>
                <a:cubicBezTo>
                  <a:pt x="1093" y="821"/>
                  <a:pt x="1094" y="824"/>
                  <a:pt x="1096" y="825"/>
                </a:cubicBezTo>
                <a:cubicBezTo>
                  <a:pt x="1096" y="825"/>
                  <a:pt x="1097" y="825"/>
                  <a:pt x="1097" y="825"/>
                </a:cubicBezTo>
                <a:cubicBezTo>
                  <a:pt x="1099" y="825"/>
                  <a:pt x="1100" y="824"/>
                  <a:pt x="1101" y="823"/>
                </a:cubicBezTo>
                <a:cubicBezTo>
                  <a:pt x="1102" y="821"/>
                  <a:pt x="1101" y="818"/>
                  <a:pt x="1099" y="818"/>
                </a:cubicBezTo>
                <a:close/>
                <a:moveTo>
                  <a:pt x="1038" y="228"/>
                </a:moveTo>
                <a:cubicBezTo>
                  <a:pt x="1037" y="226"/>
                  <a:pt x="1034" y="226"/>
                  <a:pt x="1033" y="227"/>
                </a:cubicBezTo>
                <a:cubicBezTo>
                  <a:pt x="1031" y="228"/>
                  <a:pt x="1030" y="231"/>
                  <a:pt x="1032" y="233"/>
                </a:cubicBezTo>
                <a:cubicBezTo>
                  <a:pt x="1033" y="234"/>
                  <a:pt x="1034" y="234"/>
                  <a:pt x="1035" y="234"/>
                </a:cubicBezTo>
                <a:cubicBezTo>
                  <a:pt x="1036" y="234"/>
                  <a:pt x="1037" y="234"/>
                  <a:pt x="1037" y="233"/>
                </a:cubicBezTo>
                <a:cubicBezTo>
                  <a:pt x="1039" y="232"/>
                  <a:pt x="1039" y="230"/>
                  <a:pt x="1038" y="228"/>
                </a:cubicBezTo>
                <a:close/>
                <a:moveTo>
                  <a:pt x="1069" y="874"/>
                </a:moveTo>
                <a:cubicBezTo>
                  <a:pt x="1067" y="873"/>
                  <a:pt x="1065" y="874"/>
                  <a:pt x="1063" y="875"/>
                </a:cubicBezTo>
                <a:cubicBezTo>
                  <a:pt x="1062" y="877"/>
                  <a:pt x="1063" y="880"/>
                  <a:pt x="1065" y="881"/>
                </a:cubicBezTo>
                <a:cubicBezTo>
                  <a:pt x="1065" y="881"/>
                  <a:pt x="1066" y="882"/>
                  <a:pt x="1067" y="882"/>
                </a:cubicBezTo>
                <a:cubicBezTo>
                  <a:pt x="1068" y="882"/>
                  <a:pt x="1069" y="881"/>
                  <a:pt x="1070" y="880"/>
                </a:cubicBezTo>
                <a:cubicBezTo>
                  <a:pt x="1070" y="880"/>
                  <a:pt x="1070" y="880"/>
                  <a:pt x="1070" y="880"/>
                </a:cubicBezTo>
                <a:cubicBezTo>
                  <a:pt x="1071" y="878"/>
                  <a:pt x="1071" y="875"/>
                  <a:pt x="1069" y="874"/>
                </a:cubicBezTo>
                <a:close/>
                <a:moveTo>
                  <a:pt x="1077" y="860"/>
                </a:moveTo>
                <a:cubicBezTo>
                  <a:pt x="1075" y="859"/>
                  <a:pt x="1073" y="860"/>
                  <a:pt x="1072" y="862"/>
                </a:cubicBezTo>
                <a:cubicBezTo>
                  <a:pt x="1070" y="864"/>
                  <a:pt x="1071" y="866"/>
                  <a:pt x="1073" y="867"/>
                </a:cubicBezTo>
                <a:cubicBezTo>
                  <a:pt x="1074" y="868"/>
                  <a:pt x="1074" y="868"/>
                  <a:pt x="1075" y="868"/>
                </a:cubicBezTo>
                <a:cubicBezTo>
                  <a:pt x="1076" y="868"/>
                  <a:pt x="1078" y="867"/>
                  <a:pt x="1078" y="866"/>
                </a:cubicBezTo>
                <a:cubicBezTo>
                  <a:pt x="1078" y="866"/>
                  <a:pt x="1078" y="866"/>
                  <a:pt x="1078" y="866"/>
                </a:cubicBezTo>
                <a:cubicBezTo>
                  <a:pt x="1080" y="864"/>
                  <a:pt x="1079" y="861"/>
                  <a:pt x="1077" y="860"/>
                </a:cubicBezTo>
                <a:close/>
                <a:moveTo>
                  <a:pt x="1085" y="846"/>
                </a:moveTo>
                <a:cubicBezTo>
                  <a:pt x="1083" y="845"/>
                  <a:pt x="1080" y="846"/>
                  <a:pt x="1079" y="848"/>
                </a:cubicBezTo>
                <a:cubicBezTo>
                  <a:pt x="1078" y="850"/>
                  <a:pt x="1079" y="852"/>
                  <a:pt x="1081" y="853"/>
                </a:cubicBezTo>
                <a:cubicBezTo>
                  <a:pt x="1082" y="854"/>
                  <a:pt x="1082" y="854"/>
                  <a:pt x="1083" y="854"/>
                </a:cubicBezTo>
                <a:cubicBezTo>
                  <a:pt x="1084" y="854"/>
                  <a:pt x="1086" y="853"/>
                  <a:pt x="1086" y="852"/>
                </a:cubicBezTo>
                <a:cubicBezTo>
                  <a:pt x="1087" y="850"/>
                  <a:pt x="1087" y="847"/>
                  <a:pt x="1085" y="846"/>
                </a:cubicBezTo>
                <a:close/>
                <a:moveTo>
                  <a:pt x="476" y="1138"/>
                </a:moveTo>
                <a:cubicBezTo>
                  <a:pt x="474" y="1137"/>
                  <a:pt x="472" y="1139"/>
                  <a:pt x="471" y="1141"/>
                </a:cubicBezTo>
                <a:cubicBezTo>
                  <a:pt x="471" y="1143"/>
                  <a:pt x="472" y="1145"/>
                  <a:pt x="474" y="1145"/>
                </a:cubicBezTo>
                <a:cubicBezTo>
                  <a:pt x="475" y="1146"/>
                  <a:pt x="475" y="1146"/>
                  <a:pt x="475" y="1146"/>
                </a:cubicBezTo>
                <a:cubicBezTo>
                  <a:pt x="477" y="1146"/>
                  <a:pt x="479" y="1144"/>
                  <a:pt x="479" y="1142"/>
                </a:cubicBezTo>
                <a:cubicBezTo>
                  <a:pt x="480" y="1140"/>
                  <a:pt x="478" y="1138"/>
                  <a:pt x="476" y="1138"/>
                </a:cubicBezTo>
                <a:close/>
                <a:moveTo>
                  <a:pt x="571" y="1147"/>
                </a:moveTo>
                <a:cubicBezTo>
                  <a:pt x="569" y="1147"/>
                  <a:pt x="567" y="1148"/>
                  <a:pt x="567" y="1151"/>
                </a:cubicBezTo>
                <a:cubicBezTo>
                  <a:pt x="567" y="1153"/>
                  <a:pt x="568" y="1155"/>
                  <a:pt x="571" y="1155"/>
                </a:cubicBezTo>
                <a:cubicBezTo>
                  <a:pt x="571" y="1155"/>
                  <a:pt x="571" y="1155"/>
                  <a:pt x="571" y="1155"/>
                </a:cubicBezTo>
                <a:cubicBezTo>
                  <a:pt x="573" y="1155"/>
                  <a:pt x="575" y="1153"/>
                  <a:pt x="575" y="1151"/>
                </a:cubicBezTo>
                <a:cubicBezTo>
                  <a:pt x="575" y="1149"/>
                  <a:pt x="573" y="1147"/>
                  <a:pt x="571" y="1147"/>
                </a:cubicBezTo>
                <a:close/>
                <a:moveTo>
                  <a:pt x="578" y="0"/>
                </a:moveTo>
                <a:cubicBezTo>
                  <a:pt x="578" y="0"/>
                  <a:pt x="577" y="0"/>
                  <a:pt x="577" y="0"/>
                </a:cubicBezTo>
                <a:cubicBezTo>
                  <a:pt x="577" y="0"/>
                  <a:pt x="577" y="0"/>
                  <a:pt x="577" y="0"/>
                </a:cubicBezTo>
                <a:cubicBezTo>
                  <a:pt x="575" y="0"/>
                  <a:pt x="573" y="1"/>
                  <a:pt x="573" y="4"/>
                </a:cubicBezTo>
                <a:cubicBezTo>
                  <a:pt x="573" y="6"/>
                  <a:pt x="575" y="8"/>
                  <a:pt x="577" y="8"/>
                </a:cubicBezTo>
                <a:cubicBezTo>
                  <a:pt x="577" y="8"/>
                  <a:pt x="577" y="8"/>
                  <a:pt x="577" y="8"/>
                </a:cubicBezTo>
                <a:cubicBezTo>
                  <a:pt x="577" y="8"/>
                  <a:pt x="578" y="8"/>
                  <a:pt x="578" y="8"/>
                </a:cubicBezTo>
                <a:cubicBezTo>
                  <a:pt x="578" y="8"/>
                  <a:pt x="578" y="8"/>
                  <a:pt x="578" y="8"/>
                </a:cubicBezTo>
                <a:cubicBezTo>
                  <a:pt x="580" y="8"/>
                  <a:pt x="582" y="6"/>
                  <a:pt x="582" y="4"/>
                </a:cubicBezTo>
                <a:cubicBezTo>
                  <a:pt x="582" y="1"/>
                  <a:pt x="580" y="0"/>
                  <a:pt x="578" y="0"/>
                </a:cubicBezTo>
                <a:close/>
                <a:moveTo>
                  <a:pt x="561" y="0"/>
                </a:moveTo>
                <a:cubicBezTo>
                  <a:pt x="558" y="0"/>
                  <a:pt x="557" y="2"/>
                  <a:pt x="557" y="4"/>
                </a:cubicBezTo>
                <a:cubicBezTo>
                  <a:pt x="557" y="6"/>
                  <a:pt x="559" y="8"/>
                  <a:pt x="561" y="8"/>
                </a:cubicBezTo>
                <a:cubicBezTo>
                  <a:pt x="561" y="8"/>
                  <a:pt x="561" y="8"/>
                  <a:pt x="561" y="8"/>
                </a:cubicBezTo>
                <a:cubicBezTo>
                  <a:pt x="563" y="8"/>
                  <a:pt x="565" y="6"/>
                  <a:pt x="565" y="4"/>
                </a:cubicBezTo>
                <a:cubicBezTo>
                  <a:pt x="565" y="2"/>
                  <a:pt x="563" y="0"/>
                  <a:pt x="561" y="0"/>
                </a:cubicBezTo>
                <a:close/>
                <a:moveTo>
                  <a:pt x="528" y="2"/>
                </a:moveTo>
                <a:cubicBezTo>
                  <a:pt x="526" y="2"/>
                  <a:pt x="525" y="4"/>
                  <a:pt x="525" y="6"/>
                </a:cubicBezTo>
                <a:cubicBezTo>
                  <a:pt x="525" y="8"/>
                  <a:pt x="527" y="10"/>
                  <a:pt x="529" y="10"/>
                </a:cubicBezTo>
                <a:cubicBezTo>
                  <a:pt x="529" y="10"/>
                  <a:pt x="529" y="10"/>
                  <a:pt x="529" y="10"/>
                </a:cubicBezTo>
                <a:cubicBezTo>
                  <a:pt x="531" y="9"/>
                  <a:pt x="533" y="7"/>
                  <a:pt x="533" y="5"/>
                </a:cubicBezTo>
                <a:cubicBezTo>
                  <a:pt x="533" y="3"/>
                  <a:pt x="531" y="1"/>
                  <a:pt x="528" y="2"/>
                </a:cubicBezTo>
                <a:close/>
                <a:moveTo>
                  <a:pt x="539" y="1145"/>
                </a:moveTo>
                <a:cubicBezTo>
                  <a:pt x="537" y="1145"/>
                  <a:pt x="535" y="1147"/>
                  <a:pt x="535" y="1149"/>
                </a:cubicBezTo>
                <a:cubicBezTo>
                  <a:pt x="535" y="1151"/>
                  <a:pt x="536" y="1153"/>
                  <a:pt x="538" y="1153"/>
                </a:cubicBezTo>
                <a:cubicBezTo>
                  <a:pt x="539" y="1153"/>
                  <a:pt x="539" y="1153"/>
                  <a:pt x="539" y="1153"/>
                </a:cubicBezTo>
                <a:cubicBezTo>
                  <a:pt x="541" y="1153"/>
                  <a:pt x="543" y="1152"/>
                  <a:pt x="543" y="1150"/>
                </a:cubicBezTo>
                <a:cubicBezTo>
                  <a:pt x="543" y="1147"/>
                  <a:pt x="541" y="1146"/>
                  <a:pt x="539" y="1145"/>
                </a:cubicBezTo>
                <a:close/>
                <a:moveTo>
                  <a:pt x="587" y="1147"/>
                </a:moveTo>
                <a:cubicBezTo>
                  <a:pt x="584" y="1147"/>
                  <a:pt x="583" y="1148"/>
                  <a:pt x="583" y="1151"/>
                </a:cubicBezTo>
                <a:cubicBezTo>
                  <a:pt x="583" y="1153"/>
                  <a:pt x="585" y="1155"/>
                  <a:pt x="587" y="1155"/>
                </a:cubicBezTo>
                <a:cubicBezTo>
                  <a:pt x="587" y="1155"/>
                  <a:pt x="587" y="1155"/>
                  <a:pt x="587" y="1155"/>
                </a:cubicBezTo>
                <a:cubicBezTo>
                  <a:pt x="589" y="1155"/>
                  <a:pt x="591" y="1153"/>
                  <a:pt x="591" y="1151"/>
                </a:cubicBezTo>
                <a:cubicBezTo>
                  <a:pt x="591" y="1148"/>
                  <a:pt x="589" y="1147"/>
                  <a:pt x="587" y="1147"/>
                </a:cubicBezTo>
                <a:close/>
                <a:moveTo>
                  <a:pt x="544" y="1"/>
                </a:moveTo>
                <a:cubicBezTo>
                  <a:pt x="542" y="1"/>
                  <a:pt x="541" y="3"/>
                  <a:pt x="541" y="5"/>
                </a:cubicBezTo>
                <a:cubicBezTo>
                  <a:pt x="541" y="7"/>
                  <a:pt x="543" y="9"/>
                  <a:pt x="545" y="9"/>
                </a:cubicBezTo>
                <a:cubicBezTo>
                  <a:pt x="545" y="9"/>
                  <a:pt x="545" y="8"/>
                  <a:pt x="545" y="8"/>
                </a:cubicBezTo>
                <a:cubicBezTo>
                  <a:pt x="547" y="8"/>
                  <a:pt x="549" y="6"/>
                  <a:pt x="549" y="4"/>
                </a:cubicBezTo>
                <a:cubicBezTo>
                  <a:pt x="549" y="2"/>
                  <a:pt x="547" y="0"/>
                  <a:pt x="544" y="1"/>
                </a:cubicBezTo>
                <a:close/>
                <a:moveTo>
                  <a:pt x="555" y="1146"/>
                </a:moveTo>
                <a:cubicBezTo>
                  <a:pt x="553" y="1146"/>
                  <a:pt x="551" y="1148"/>
                  <a:pt x="551" y="1150"/>
                </a:cubicBezTo>
                <a:cubicBezTo>
                  <a:pt x="551" y="1152"/>
                  <a:pt x="552" y="1154"/>
                  <a:pt x="555" y="1154"/>
                </a:cubicBezTo>
                <a:cubicBezTo>
                  <a:pt x="555" y="1154"/>
                  <a:pt x="555" y="1154"/>
                  <a:pt x="555" y="1154"/>
                </a:cubicBezTo>
                <a:cubicBezTo>
                  <a:pt x="557" y="1154"/>
                  <a:pt x="559" y="1153"/>
                  <a:pt x="559" y="1150"/>
                </a:cubicBezTo>
                <a:cubicBezTo>
                  <a:pt x="559" y="1148"/>
                  <a:pt x="557" y="1146"/>
                  <a:pt x="555" y="1146"/>
                </a:cubicBezTo>
                <a:close/>
                <a:moveTo>
                  <a:pt x="626" y="2"/>
                </a:moveTo>
                <a:cubicBezTo>
                  <a:pt x="624" y="1"/>
                  <a:pt x="622" y="3"/>
                  <a:pt x="622" y="5"/>
                </a:cubicBezTo>
                <a:cubicBezTo>
                  <a:pt x="622" y="7"/>
                  <a:pt x="623" y="9"/>
                  <a:pt x="625" y="10"/>
                </a:cubicBezTo>
                <a:cubicBezTo>
                  <a:pt x="626" y="10"/>
                  <a:pt x="626" y="10"/>
                  <a:pt x="626" y="10"/>
                </a:cubicBezTo>
                <a:cubicBezTo>
                  <a:pt x="628" y="10"/>
                  <a:pt x="630" y="8"/>
                  <a:pt x="630" y="6"/>
                </a:cubicBezTo>
                <a:cubicBezTo>
                  <a:pt x="630" y="4"/>
                  <a:pt x="628" y="2"/>
                  <a:pt x="626" y="2"/>
                </a:cubicBezTo>
                <a:close/>
                <a:moveTo>
                  <a:pt x="618" y="1145"/>
                </a:moveTo>
                <a:cubicBezTo>
                  <a:pt x="616" y="1145"/>
                  <a:pt x="615" y="1147"/>
                  <a:pt x="615" y="1150"/>
                </a:cubicBezTo>
                <a:cubicBezTo>
                  <a:pt x="615" y="1152"/>
                  <a:pt x="617" y="1153"/>
                  <a:pt x="619" y="1153"/>
                </a:cubicBezTo>
                <a:cubicBezTo>
                  <a:pt x="619" y="1153"/>
                  <a:pt x="619" y="1153"/>
                  <a:pt x="619" y="1153"/>
                </a:cubicBezTo>
                <a:cubicBezTo>
                  <a:pt x="621" y="1153"/>
                  <a:pt x="623" y="1151"/>
                  <a:pt x="623" y="1149"/>
                </a:cubicBezTo>
                <a:cubicBezTo>
                  <a:pt x="623" y="1147"/>
                  <a:pt x="621" y="1145"/>
                  <a:pt x="618" y="1145"/>
                </a:cubicBezTo>
                <a:close/>
                <a:moveTo>
                  <a:pt x="594" y="0"/>
                </a:moveTo>
                <a:cubicBezTo>
                  <a:pt x="592" y="0"/>
                  <a:pt x="590" y="1"/>
                  <a:pt x="590" y="4"/>
                </a:cubicBezTo>
                <a:cubicBezTo>
                  <a:pt x="590" y="6"/>
                  <a:pt x="591" y="8"/>
                  <a:pt x="594" y="8"/>
                </a:cubicBezTo>
                <a:cubicBezTo>
                  <a:pt x="594" y="8"/>
                  <a:pt x="594" y="8"/>
                  <a:pt x="594" y="8"/>
                </a:cubicBezTo>
                <a:cubicBezTo>
                  <a:pt x="596" y="8"/>
                  <a:pt x="598" y="6"/>
                  <a:pt x="598" y="4"/>
                </a:cubicBezTo>
                <a:cubicBezTo>
                  <a:pt x="598" y="2"/>
                  <a:pt x="596" y="0"/>
                  <a:pt x="594" y="0"/>
                </a:cubicBezTo>
                <a:close/>
                <a:moveTo>
                  <a:pt x="634" y="1144"/>
                </a:moveTo>
                <a:cubicBezTo>
                  <a:pt x="632" y="1144"/>
                  <a:pt x="630" y="1146"/>
                  <a:pt x="631" y="1148"/>
                </a:cubicBezTo>
                <a:cubicBezTo>
                  <a:pt x="631" y="1150"/>
                  <a:pt x="633" y="1152"/>
                  <a:pt x="635" y="1152"/>
                </a:cubicBezTo>
                <a:cubicBezTo>
                  <a:pt x="635" y="1152"/>
                  <a:pt x="635" y="1152"/>
                  <a:pt x="635" y="1152"/>
                </a:cubicBezTo>
                <a:cubicBezTo>
                  <a:pt x="637" y="1152"/>
                  <a:pt x="639" y="1150"/>
                  <a:pt x="639" y="1148"/>
                </a:cubicBezTo>
                <a:cubicBezTo>
                  <a:pt x="638" y="1145"/>
                  <a:pt x="636" y="1144"/>
                  <a:pt x="634" y="1144"/>
                </a:cubicBezTo>
                <a:close/>
                <a:moveTo>
                  <a:pt x="610" y="0"/>
                </a:moveTo>
                <a:cubicBezTo>
                  <a:pt x="608" y="0"/>
                  <a:pt x="606" y="2"/>
                  <a:pt x="606" y="4"/>
                </a:cubicBezTo>
                <a:cubicBezTo>
                  <a:pt x="606" y="6"/>
                  <a:pt x="607" y="8"/>
                  <a:pt x="610" y="8"/>
                </a:cubicBezTo>
                <a:cubicBezTo>
                  <a:pt x="610" y="8"/>
                  <a:pt x="610" y="8"/>
                  <a:pt x="610" y="8"/>
                </a:cubicBezTo>
                <a:cubicBezTo>
                  <a:pt x="612" y="8"/>
                  <a:pt x="614" y="7"/>
                  <a:pt x="614" y="5"/>
                </a:cubicBezTo>
                <a:cubicBezTo>
                  <a:pt x="614" y="2"/>
                  <a:pt x="612" y="1"/>
                  <a:pt x="610" y="0"/>
                </a:cubicBezTo>
                <a:close/>
                <a:moveTo>
                  <a:pt x="603" y="1146"/>
                </a:moveTo>
                <a:cubicBezTo>
                  <a:pt x="600" y="1146"/>
                  <a:pt x="599" y="1148"/>
                  <a:pt x="599" y="1150"/>
                </a:cubicBezTo>
                <a:cubicBezTo>
                  <a:pt x="599" y="1152"/>
                  <a:pt x="601" y="1154"/>
                  <a:pt x="603" y="1154"/>
                </a:cubicBezTo>
                <a:cubicBezTo>
                  <a:pt x="603" y="1154"/>
                  <a:pt x="603" y="1154"/>
                  <a:pt x="603" y="1154"/>
                </a:cubicBezTo>
                <a:cubicBezTo>
                  <a:pt x="603" y="1154"/>
                  <a:pt x="603" y="1154"/>
                  <a:pt x="603" y="1154"/>
                </a:cubicBezTo>
                <a:cubicBezTo>
                  <a:pt x="605" y="1154"/>
                  <a:pt x="607" y="1152"/>
                  <a:pt x="607" y="1150"/>
                </a:cubicBezTo>
                <a:cubicBezTo>
                  <a:pt x="607" y="1148"/>
                  <a:pt x="605" y="1146"/>
                  <a:pt x="603" y="1146"/>
                </a:cubicBezTo>
                <a:close/>
                <a:moveTo>
                  <a:pt x="449" y="14"/>
                </a:moveTo>
                <a:cubicBezTo>
                  <a:pt x="447" y="14"/>
                  <a:pt x="445" y="17"/>
                  <a:pt x="446" y="19"/>
                </a:cubicBezTo>
                <a:cubicBezTo>
                  <a:pt x="446" y="21"/>
                  <a:pt x="448" y="22"/>
                  <a:pt x="450" y="22"/>
                </a:cubicBezTo>
                <a:cubicBezTo>
                  <a:pt x="450" y="22"/>
                  <a:pt x="450" y="22"/>
                  <a:pt x="451" y="22"/>
                </a:cubicBezTo>
                <a:cubicBezTo>
                  <a:pt x="453" y="21"/>
                  <a:pt x="454" y="19"/>
                  <a:pt x="454" y="17"/>
                </a:cubicBezTo>
                <a:cubicBezTo>
                  <a:pt x="453" y="15"/>
                  <a:pt x="451" y="13"/>
                  <a:pt x="449" y="14"/>
                </a:cubicBezTo>
                <a:close/>
                <a:moveTo>
                  <a:pt x="642" y="3"/>
                </a:moveTo>
                <a:cubicBezTo>
                  <a:pt x="640" y="3"/>
                  <a:pt x="638" y="4"/>
                  <a:pt x="638" y="7"/>
                </a:cubicBezTo>
                <a:cubicBezTo>
                  <a:pt x="638" y="9"/>
                  <a:pt x="639" y="11"/>
                  <a:pt x="641" y="11"/>
                </a:cubicBezTo>
                <a:cubicBezTo>
                  <a:pt x="641" y="11"/>
                  <a:pt x="642" y="11"/>
                  <a:pt x="642" y="11"/>
                </a:cubicBezTo>
                <a:cubicBezTo>
                  <a:pt x="644" y="11"/>
                  <a:pt x="645" y="10"/>
                  <a:pt x="646" y="8"/>
                </a:cubicBezTo>
                <a:cubicBezTo>
                  <a:pt x="646" y="5"/>
                  <a:pt x="644" y="3"/>
                  <a:pt x="642" y="3"/>
                </a:cubicBezTo>
                <a:close/>
                <a:moveTo>
                  <a:pt x="460" y="1135"/>
                </a:moveTo>
                <a:cubicBezTo>
                  <a:pt x="458" y="1134"/>
                  <a:pt x="456" y="1135"/>
                  <a:pt x="456" y="1138"/>
                </a:cubicBezTo>
                <a:cubicBezTo>
                  <a:pt x="455" y="1140"/>
                  <a:pt x="456" y="1142"/>
                  <a:pt x="459" y="1142"/>
                </a:cubicBezTo>
                <a:cubicBezTo>
                  <a:pt x="459" y="1142"/>
                  <a:pt x="459" y="1142"/>
                  <a:pt x="459" y="1142"/>
                </a:cubicBezTo>
                <a:cubicBezTo>
                  <a:pt x="461" y="1142"/>
                  <a:pt x="463" y="1141"/>
                  <a:pt x="463" y="1139"/>
                </a:cubicBezTo>
                <a:cubicBezTo>
                  <a:pt x="464" y="1137"/>
                  <a:pt x="462" y="1135"/>
                  <a:pt x="460" y="1135"/>
                </a:cubicBezTo>
                <a:close/>
                <a:moveTo>
                  <a:pt x="465" y="11"/>
                </a:moveTo>
                <a:cubicBezTo>
                  <a:pt x="462" y="11"/>
                  <a:pt x="461" y="13"/>
                  <a:pt x="461" y="15"/>
                </a:cubicBezTo>
                <a:cubicBezTo>
                  <a:pt x="462" y="17"/>
                  <a:pt x="463" y="19"/>
                  <a:pt x="465" y="19"/>
                </a:cubicBezTo>
                <a:cubicBezTo>
                  <a:pt x="466" y="19"/>
                  <a:pt x="466" y="19"/>
                  <a:pt x="466" y="18"/>
                </a:cubicBezTo>
                <a:cubicBezTo>
                  <a:pt x="468" y="18"/>
                  <a:pt x="470" y="16"/>
                  <a:pt x="469" y="14"/>
                </a:cubicBezTo>
                <a:cubicBezTo>
                  <a:pt x="469" y="12"/>
                  <a:pt x="467" y="10"/>
                  <a:pt x="465" y="11"/>
                </a:cubicBezTo>
                <a:close/>
                <a:moveTo>
                  <a:pt x="523" y="1144"/>
                </a:moveTo>
                <a:cubicBezTo>
                  <a:pt x="521" y="1144"/>
                  <a:pt x="519" y="1146"/>
                  <a:pt x="519" y="1148"/>
                </a:cubicBezTo>
                <a:cubicBezTo>
                  <a:pt x="519" y="1150"/>
                  <a:pt x="520" y="1152"/>
                  <a:pt x="522" y="1152"/>
                </a:cubicBezTo>
                <a:cubicBezTo>
                  <a:pt x="523" y="1152"/>
                  <a:pt x="523" y="1152"/>
                  <a:pt x="523" y="1152"/>
                </a:cubicBezTo>
                <a:cubicBezTo>
                  <a:pt x="525" y="1152"/>
                  <a:pt x="527" y="1151"/>
                  <a:pt x="527" y="1148"/>
                </a:cubicBezTo>
                <a:cubicBezTo>
                  <a:pt x="527" y="1146"/>
                  <a:pt x="525" y="1144"/>
                  <a:pt x="523" y="1144"/>
                </a:cubicBezTo>
                <a:close/>
                <a:moveTo>
                  <a:pt x="433" y="18"/>
                </a:moveTo>
                <a:cubicBezTo>
                  <a:pt x="431" y="18"/>
                  <a:pt x="430" y="21"/>
                  <a:pt x="430" y="23"/>
                </a:cubicBezTo>
                <a:cubicBezTo>
                  <a:pt x="431" y="24"/>
                  <a:pt x="432" y="26"/>
                  <a:pt x="434" y="26"/>
                </a:cubicBezTo>
                <a:cubicBezTo>
                  <a:pt x="434" y="26"/>
                  <a:pt x="435" y="26"/>
                  <a:pt x="435" y="26"/>
                </a:cubicBezTo>
                <a:cubicBezTo>
                  <a:pt x="437" y="25"/>
                  <a:pt x="439" y="23"/>
                  <a:pt x="438" y="21"/>
                </a:cubicBezTo>
                <a:cubicBezTo>
                  <a:pt x="437" y="19"/>
                  <a:pt x="435" y="17"/>
                  <a:pt x="433" y="18"/>
                </a:cubicBezTo>
                <a:close/>
                <a:moveTo>
                  <a:pt x="429" y="1127"/>
                </a:moveTo>
                <a:cubicBezTo>
                  <a:pt x="427" y="1127"/>
                  <a:pt x="425" y="1128"/>
                  <a:pt x="424" y="1130"/>
                </a:cubicBezTo>
                <a:cubicBezTo>
                  <a:pt x="424" y="1132"/>
                  <a:pt x="425" y="1134"/>
                  <a:pt x="427" y="1135"/>
                </a:cubicBezTo>
                <a:cubicBezTo>
                  <a:pt x="428" y="1135"/>
                  <a:pt x="428" y="1135"/>
                  <a:pt x="428" y="1135"/>
                </a:cubicBezTo>
                <a:cubicBezTo>
                  <a:pt x="430" y="1135"/>
                  <a:pt x="432" y="1134"/>
                  <a:pt x="432" y="1132"/>
                </a:cubicBezTo>
                <a:cubicBezTo>
                  <a:pt x="433" y="1130"/>
                  <a:pt x="431" y="1128"/>
                  <a:pt x="429" y="1127"/>
                </a:cubicBezTo>
                <a:close/>
                <a:moveTo>
                  <a:pt x="445" y="1131"/>
                </a:moveTo>
                <a:cubicBezTo>
                  <a:pt x="443" y="1131"/>
                  <a:pt x="440" y="1132"/>
                  <a:pt x="440" y="1134"/>
                </a:cubicBezTo>
                <a:cubicBezTo>
                  <a:pt x="439" y="1136"/>
                  <a:pt x="441" y="1138"/>
                  <a:pt x="443" y="1139"/>
                </a:cubicBezTo>
                <a:cubicBezTo>
                  <a:pt x="443" y="1139"/>
                  <a:pt x="443" y="1139"/>
                  <a:pt x="443" y="1139"/>
                </a:cubicBezTo>
                <a:cubicBezTo>
                  <a:pt x="443" y="1139"/>
                  <a:pt x="444" y="1139"/>
                  <a:pt x="444" y="1139"/>
                </a:cubicBezTo>
                <a:cubicBezTo>
                  <a:pt x="446" y="1139"/>
                  <a:pt x="447" y="1138"/>
                  <a:pt x="448" y="1136"/>
                </a:cubicBezTo>
                <a:cubicBezTo>
                  <a:pt x="448" y="1134"/>
                  <a:pt x="447" y="1132"/>
                  <a:pt x="445" y="1131"/>
                </a:cubicBezTo>
                <a:close/>
                <a:moveTo>
                  <a:pt x="480" y="8"/>
                </a:moveTo>
                <a:cubicBezTo>
                  <a:pt x="478" y="8"/>
                  <a:pt x="477" y="10"/>
                  <a:pt x="477" y="12"/>
                </a:cubicBezTo>
                <a:cubicBezTo>
                  <a:pt x="477" y="14"/>
                  <a:pt x="479" y="16"/>
                  <a:pt x="481" y="16"/>
                </a:cubicBezTo>
                <a:cubicBezTo>
                  <a:pt x="481" y="16"/>
                  <a:pt x="482" y="16"/>
                  <a:pt x="482" y="16"/>
                </a:cubicBezTo>
                <a:cubicBezTo>
                  <a:pt x="484" y="15"/>
                  <a:pt x="485" y="13"/>
                  <a:pt x="485" y="11"/>
                </a:cubicBezTo>
                <a:cubicBezTo>
                  <a:pt x="485" y="9"/>
                  <a:pt x="483" y="7"/>
                  <a:pt x="480" y="8"/>
                </a:cubicBezTo>
                <a:close/>
                <a:moveTo>
                  <a:pt x="512" y="3"/>
                </a:moveTo>
                <a:cubicBezTo>
                  <a:pt x="510" y="3"/>
                  <a:pt x="509" y="5"/>
                  <a:pt x="509" y="8"/>
                </a:cubicBezTo>
                <a:cubicBezTo>
                  <a:pt x="509" y="10"/>
                  <a:pt x="511" y="11"/>
                  <a:pt x="513" y="11"/>
                </a:cubicBezTo>
                <a:cubicBezTo>
                  <a:pt x="513" y="11"/>
                  <a:pt x="513" y="11"/>
                  <a:pt x="513" y="11"/>
                </a:cubicBezTo>
                <a:cubicBezTo>
                  <a:pt x="515" y="11"/>
                  <a:pt x="517" y="9"/>
                  <a:pt x="517" y="7"/>
                </a:cubicBezTo>
                <a:cubicBezTo>
                  <a:pt x="517" y="5"/>
                  <a:pt x="515" y="3"/>
                  <a:pt x="512" y="3"/>
                </a:cubicBezTo>
                <a:close/>
                <a:moveTo>
                  <a:pt x="507" y="1142"/>
                </a:moveTo>
                <a:cubicBezTo>
                  <a:pt x="505" y="1142"/>
                  <a:pt x="503" y="1144"/>
                  <a:pt x="503" y="1146"/>
                </a:cubicBezTo>
                <a:cubicBezTo>
                  <a:pt x="503" y="1148"/>
                  <a:pt x="504" y="1150"/>
                  <a:pt x="506" y="1150"/>
                </a:cubicBezTo>
                <a:cubicBezTo>
                  <a:pt x="507" y="1150"/>
                  <a:pt x="507" y="1150"/>
                  <a:pt x="507" y="1150"/>
                </a:cubicBezTo>
                <a:cubicBezTo>
                  <a:pt x="509" y="1150"/>
                  <a:pt x="511" y="1149"/>
                  <a:pt x="511" y="1147"/>
                </a:cubicBezTo>
                <a:cubicBezTo>
                  <a:pt x="511" y="1145"/>
                  <a:pt x="510" y="1143"/>
                  <a:pt x="507" y="1142"/>
                </a:cubicBezTo>
                <a:close/>
                <a:moveTo>
                  <a:pt x="512" y="3"/>
                </a:moveTo>
                <a:cubicBezTo>
                  <a:pt x="512" y="3"/>
                  <a:pt x="512" y="3"/>
                  <a:pt x="512" y="3"/>
                </a:cubicBezTo>
                <a:cubicBezTo>
                  <a:pt x="512" y="3"/>
                  <a:pt x="512" y="3"/>
                  <a:pt x="512" y="3"/>
                </a:cubicBezTo>
                <a:cubicBezTo>
                  <a:pt x="512" y="3"/>
                  <a:pt x="512" y="3"/>
                  <a:pt x="512" y="3"/>
                </a:cubicBezTo>
                <a:close/>
                <a:moveTo>
                  <a:pt x="492" y="1140"/>
                </a:moveTo>
                <a:cubicBezTo>
                  <a:pt x="489" y="1140"/>
                  <a:pt x="487" y="1141"/>
                  <a:pt x="487" y="1144"/>
                </a:cubicBezTo>
                <a:cubicBezTo>
                  <a:pt x="487" y="1146"/>
                  <a:pt x="488" y="1148"/>
                  <a:pt x="490" y="1148"/>
                </a:cubicBezTo>
                <a:cubicBezTo>
                  <a:pt x="491" y="1148"/>
                  <a:pt x="491" y="1148"/>
                  <a:pt x="491" y="1148"/>
                </a:cubicBezTo>
                <a:cubicBezTo>
                  <a:pt x="493" y="1148"/>
                  <a:pt x="495" y="1147"/>
                  <a:pt x="495" y="1145"/>
                </a:cubicBezTo>
                <a:cubicBezTo>
                  <a:pt x="495" y="1143"/>
                  <a:pt x="494" y="1141"/>
                  <a:pt x="492" y="1140"/>
                </a:cubicBezTo>
                <a:close/>
                <a:moveTo>
                  <a:pt x="496" y="5"/>
                </a:moveTo>
                <a:cubicBezTo>
                  <a:pt x="494" y="6"/>
                  <a:pt x="493" y="8"/>
                  <a:pt x="493" y="10"/>
                </a:cubicBezTo>
                <a:cubicBezTo>
                  <a:pt x="493" y="12"/>
                  <a:pt x="495" y="13"/>
                  <a:pt x="497" y="13"/>
                </a:cubicBezTo>
                <a:cubicBezTo>
                  <a:pt x="497" y="13"/>
                  <a:pt x="497" y="13"/>
                  <a:pt x="497" y="13"/>
                </a:cubicBezTo>
                <a:cubicBezTo>
                  <a:pt x="500" y="13"/>
                  <a:pt x="501" y="11"/>
                  <a:pt x="501" y="9"/>
                </a:cubicBezTo>
                <a:cubicBezTo>
                  <a:pt x="501" y="6"/>
                  <a:pt x="499" y="5"/>
                  <a:pt x="496" y="5"/>
                </a:cubicBezTo>
                <a:close/>
                <a:moveTo>
                  <a:pt x="856" y="71"/>
                </a:moveTo>
                <a:cubicBezTo>
                  <a:pt x="854" y="70"/>
                  <a:pt x="852" y="70"/>
                  <a:pt x="851" y="72"/>
                </a:cubicBezTo>
                <a:cubicBezTo>
                  <a:pt x="850" y="74"/>
                  <a:pt x="851" y="77"/>
                  <a:pt x="852" y="78"/>
                </a:cubicBezTo>
                <a:cubicBezTo>
                  <a:pt x="853" y="78"/>
                  <a:pt x="854" y="78"/>
                  <a:pt x="854" y="78"/>
                </a:cubicBezTo>
                <a:cubicBezTo>
                  <a:pt x="856" y="78"/>
                  <a:pt x="857" y="78"/>
                  <a:pt x="858" y="76"/>
                </a:cubicBezTo>
                <a:cubicBezTo>
                  <a:pt x="859" y="74"/>
                  <a:pt x="858" y="72"/>
                  <a:pt x="856" y="71"/>
                </a:cubicBezTo>
                <a:close/>
                <a:moveTo>
                  <a:pt x="783" y="37"/>
                </a:moveTo>
                <a:cubicBezTo>
                  <a:pt x="781" y="36"/>
                  <a:pt x="779" y="37"/>
                  <a:pt x="778" y="39"/>
                </a:cubicBezTo>
                <a:cubicBezTo>
                  <a:pt x="777" y="41"/>
                  <a:pt x="778" y="44"/>
                  <a:pt x="780" y="44"/>
                </a:cubicBezTo>
                <a:cubicBezTo>
                  <a:pt x="781" y="45"/>
                  <a:pt x="781" y="45"/>
                  <a:pt x="782" y="45"/>
                </a:cubicBezTo>
                <a:cubicBezTo>
                  <a:pt x="783" y="45"/>
                  <a:pt x="785" y="44"/>
                  <a:pt x="785" y="42"/>
                </a:cubicBezTo>
                <a:cubicBezTo>
                  <a:pt x="786" y="40"/>
                  <a:pt x="785" y="38"/>
                  <a:pt x="783" y="37"/>
                </a:cubicBezTo>
                <a:close/>
                <a:moveTo>
                  <a:pt x="803" y="1101"/>
                </a:moveTo>
                <a:cubicBezTo>
                  <a:pt x="801" y="1101"/>
                  <a:pt x="800" y="1104"/>
                  <a:pt x="801" y="1106"/>
                </a:cubicBezTo>
                <a:cubicBezTo>
                  <a:pt x="802" y="1107"/>
                  <a:pt x="803" y="1108"/>
                  <a:pt x="805" y="1108"/>
                </a:cubicBezTo>
                <a:cubicBezTo>
                  <a:pt x="805" y="1108"/>
                  <a:pt x="806" y="1108"/>
                  <a:pt x="806" y="1108"/>
                </a:cubicBezTo>
                <a:cubicBezTo>
                  <a:pt x="808" y="1107"/>
                  <a:pt x="809" y="1105"/>
                  <a:pt x="808" y="1103"/>
                </a:cubicBezTo>
                <a:cubicBezTo>
                  <a:pt x="807" y="1101"/>
                  <a:pt x="805" y="1100"/>
                  <a:pt x="803" y="1101"/>
                </a:cubicBezTo>
                <a:close/>
                <a:moveTo>
                  <a:pt x="798" y="43"/>
                </a:moveTo>
                <a:cubicBezTo>
                  <a:pt x="796" y="42"/>
                  <a:pt x="794" y="43"/>
                  <a:pt x="793" y="45"/>
                </a:cubicBezTo>
                <a:cubicBezTo>
                  <a:pt x="792" y="47"/>
                  <a:pt x="793" y="49"/>
                  <a:pt x="795" y="50"/>
                </a:cubicBezTo>
                <a:cubicBezTo>
                  <a:pt x="796" y="51"/>
                  <a:pt x="796" y="51"/>
                  <a:pt x="797" y="51"/>
                </a:cubicBezTo>
                <a:cubicBezTo>
                  <a:pt x="798" y="51"/>
                  <a:pt x="800" y="50"/>
                  <a:pt x="800" y="48"/>
                </a:cubicBezTo>
                <a:cubicBezTo>
                  <a:pt x="801" y="46"/>
                  <a:pt x="800" y="44"/>
                  <a:pt x="798" y="43"/>
                </a:cubicBezTo>
                <a:close/>
                <a:moveTo>
                  <a:pt x="788" y="1107"/>
                </a:moveTo>
                <a:cubicBezTo>
                  <a:pt x="786" y="1107"/>
                  <a:pt x="785" y="1110"/>
                  <a:pt x="786" y="1112"/>
                </a:cubicBezTo>
                <a:cubicBezTo>
                  <a:pt x="787" y="1113"/>
                  <a:pt x="788" y="1114"/>
                  <a:pt x="790" y="1114"/>
                </a:cubicBezTo>
                <a:cubicBezTo>
                  <a:pt x="790" y="1114"/>
                  <a:pt x="791" y="1114"/>
                  <a:pt x="791" y="1114"/>
                </a:cubicBezTo>
                <a:cubicBezTo>
                  <a:pt x="793" y="1113"/>
                  <a:pt x="794" y="1111"/>
                  <a:pt x="794" y="1109"/>
                </a:cubicBezTo>
                <a:cubicBezTo>
                  <a:pt x="793" y="1107"/>
                  <a:pt x="790" y="1106"/>
                  <a:pt x="788" y="1107"/>
                </a:cubicBezTo>
                <a:close/>
                <a:moveTo>
                  <a:pt x="773" y="1112"/>
                </a:moveTo>
                <a:cubicBezTo>
                  <a:pt x="771" y="1113"/>
                  <a:pt x="770" y="1115"/>
                  <a:pt x="771" y="1117"/>
                </a:cubicBezTo>
                <a:cubicBezTo>
                  <a:pt x="772" y="1119"/>
                  <a:pt x="773" y="1120"/>
                  <a:pt x="775" y="1120"/>
                </a:cubicBezTo>
                <a:cubicBezTo>
                  <a:pt x="775" y="1120"/>
                  <a:pt x="776" y="1120"/>
                  <a:pt x="776" y="1120"/>
                </a:cubicBezTo>
                <a:cubicBezTo>
                  <a:pt x="778" y="1119"/>
                  <a:pt x="779" y="1117"/>
                  <a:pt x="779" y="1115"/>
                </a:cubicBezTo>
                <a:cubicBezTo>
                  <a:pt x="778" y="1113"/>
                  <a:pt x="776" y="1112"/>
                  <a:pt x="773" y="1112"/>
                </a:cubicBezTo>
                <a:close/>
                <a:moveTo>
                  <a:pt x="768" y="31"/>
                </a:moveTo>
                <a:cubicBezTo>
                  <a:pt x="766" y="31"/>
                  <a:pt x="763" y="32"/>
                  <a:pt x="763" y="34"/>
                </a:cubicBezTo>
                <a:cubicBezTo>
                  <a:pt x="762" y="36"/>
                  <a:pt x="763" y="38"/>
                  <a:pt x="765" y="39"/>
                </a:cubicBezTo>
                <a:cubicBezTo>
                  <a:pt x="766" y="39"/>
                  <a:pt x="766" y="39"/>
                  <a:pt x="766" y="39"/>
                </a:cubicBezTo>
                <a:cubicBezTo>
                  <a:pt x="768" y="39"/>
                  <a:pt x="770" y="38"/>
                  <a:pt x="770" y="37"/>
                </a:cubicBezTo>
                <a:cubicBezTo>
                  <a:pt x="771" y="34"/>
                  <a:pt x="770" y="32"/>
                  <a:pt x="768" y="31"/>
                </a:cubicBezTo>
                <a:close/>
                <a:moveTo>
                  <a:pt x="813" y="49"/>
                </a:moveTo>
                <a:cubicBezTo>
                  <a:pt x="811" y="48"/>
                  <a:pt x="809" y="49"/>
                  <a:pt x="808" y="51"/>
                </a:cubicBezTo>
                <a:cubicBezTo>
                  <a:pt x="807" y="53"/>
                  <a:pt x="808" y="56"/>
                  <a:pt x="810" y="57"/>
                </a:cubicBezTo>
                <a:cubicBezTo>
                  <a:pt x="810" y="57"/>
                  <a:pt x="811" y="57"/>
                  <a:pt x="811" y="57"/>
                </a:cubicBezTo>
                <a:cubicBezTo>
                  <a:pt x="813" y="57"/>
                  <a:pt x="814" y="56"/>
                  <a:pt x="815" y="55"/>
                </a:cubicBezTo>
                <a:cubicBezTo>
                  <a:pt x="816" y="53"/>
                  <a:pt x="815" y="50"/>
                  <a:pt x="813" y="49"/>
                </a:cubicBezTo>
                <a:close/>
                <a:moveTo>
                  <a:pt x="842" y="63"/>
                </a:moveTo>
                <a:cubicBezTo>
                  <a:pt x="840" y="62"/>
                  <a:pt x="838" y="63"/>
                  <a:pt x="837" y="65"/>
                </a:cubicBezTo>
                <a:cubicBezTo>
                  <a:pt x="836" y="67"/>
                  <a:pt x="836" y="69"/>
                  <a:pt x="838" y="70"/>
                </a:cubicBezTo>
                <a:cubicBezTo>
                  <a:pt x="839" y="71"/>
                  <a:pt x="840" y="71"/>
                  <a:pt x="840" y="71"/>
                </a:cubicBezTo>
                <a:cubicBezTo>
                  <a:pt x="842" y="71"/>
                  <a:pt x="843" y="70"/>
                  <a:pt x="844" y="69"/>
                </a:cubicBezTo>
                <a:cubicBezTo>
                  <a:pt x="845" y="67"/>
                  <a:pt x="844" y="64"/>
                  <a:pt x="842" y="63"/>
                </a:cubicBezTo>
                <a:close/>
                <a:moveTo>
                  <a:pt x="832" y="1087"/>
                </a:moveTo>
                <a:cubicBezTo>
                  <a:pt x="830" y="1088"/>
                  <a:pt x="829" y="1091"/>
                  <a:pt x="830" y="1093"/>
                </a:cubicBezTo>
                <a:cubicBezTo>
                  <a:pt x="831" y="1094"/>
                  <a:pt x="832" y="1095"/>
                  <a:pt x="834" y="1095"/>
                </a:cubicBezTo>
                <a:cubicBezTo>
                  <a:pt x="834" y="1095"/>
                  <a:pt x="835" y="1095"/>
                  <a:pt x="835" y="1094"/>
                </a:cubicBezTo>
                <a:cubicBezTo>
                  <a:pt x="837" y="1093"/>
                  <a:pt x="838" y="1091"/>
                  <a:pt x="837" y="1089"/>
                </a:cubicBezTo>
                <a:cubicBezTo>
                  <a:pt x="836" y="1087"/>
                  <a:pt x="834" y="1086"/>
                  <a:pt x="832" y="1087"/>
                </a:cubicBezTo>
                <a:close/>
                <a:moveTo>
                  <a:pt x="758" y="1118"/>
                </a:moveTo>
                <a:cubicBezTo>
                  <a:pt x="756" y="1118"/>
                  <a:pt x="755" y="1120"/>
                  <a:pt x="756" y="1123"/>
                </a:cubicBezTo>
                <a:cubicBezTo>
                  <a:pt x="756" y="1124"/>
                  <a:pt x="758" y="1125"/>
                  <a:pt x="760" y="1125"/>
                </a:cubicBezTo>
                <a:cubicBezTo>
                  <a:pt x="760" y="1125"/>
                  <a:pt x="761" y="1125"/>
                  <a:pt x="761" y="1125"/>
                </a:cubicBezTo>
                <a:cubicBezTo>
                  <a:pt x="763" y="1124"/>
                  <a:pt x="764" y="1122"/>
                  <a:pt x="764" y="1120"/>
                </a:cubicBezTo>
                <a:cubicBezTo>
                  <a:pt x="763" y="1118"/>
                  <a:pt x="761" y="1117"/>
                  <a:pt x="758" y="1118"/>
                </a:cubicBezTo>
                <a:close/>
                <a:moveTo>
                  <a:pt x="846" y="1080"/>
                </a:moveTo>
                <a:cubicBezTo>
                  <a:pt x="844" y="1081"/>
                  <a:pt x="843" y="1083"/>
                  <a:pt x="844" y="1085"/>
                </a:cubicBezTo>
                <a:cubicBezTo>
                  <a:pt x="845" y="1087"/>
                  <a:pt x="846" y="1087"/>
                  <a:pt x="848" y="1087"/>
                </a:cubicBezTo>
                <a:cubicBezTo>
                  <a:pt x="848" y="1087"/>
                  <a:pt x="849" y="1087"/>
                  <a:pt x="850" y="1087"/>
                </a:cubicBezTo>
                <a:cubicBezTo>
                  <a:pt x="852" y="1086"/>
                  <a:pt x="852" y="1084"/>
                  <a:pt x="851" y="1082"/>
                </a:cubicBezTo>
                <a:cubicBezTo>
                  <a:pt x="850" y="1080"/>
                  <a:pt x="848" y="1079"/>
                  <a:pt x="846" y="1080"/>
                </a:cubicBezTo>
                <a:close/>
                <a:moveTo>
                  <a:pt x="817" y="1094"/>
                </a:moveTo>
                <a:cubicBezTo>
                  <a:pt x="815" y="1095"/>
                  <a:pt x="815" y="1097"/>
                  <a:pt x="816" y="1099"/>
                </a:cubicBezTo>
                <a:cubicBezTo>
                  <a:pt x="816" y="1101"/>
                  <a:pt x="818" y="1102"/>
                  <a:pt x="819" y="1102"/>
                </a:cubicBezTo>
                <a:cubicBezTo>
                  <a:pt x="820" y="1102"/>
                  <a:pt x="820" y="1102"/>
                  <a:pt x="821" y="1101"/>
                </a:cubicBezTo>
                <a:cubicBezTo>
                  <a:pt x="823" y="1100"/>
                  <a:pt x="824" y="1098"/>
                  <a:pt x="823" y="1096"/>
                </a:cubicBezTo>
                <a:cubicBezTo>
                  <a:pt x="822" y="1094"/>
                  <a:pt x="819" y="1093"/>
                  <a:pt x="817" y="1094"/>
                </a:cubicBezTo>
                <a:close/>
                <a:moveTo>
                  <a:pt x="828" y="56"/>
                </a:moveTo>
                <a:cubicBezTo>
                  <a:pt x="826" y="55"/>
                  <a:pt x="823" y="56"/>
                  <a:pt x="822" y="58"/>
                </a:cubicBezTo>
                <a:cubicBezTo>
                  <a:pt x="821" y="60"/>
                  <a:pt x="822" y="62"/>
                  <a:pt x="824" y="63"/>
                </a:cubicBezTo>
                <a:cubicBezTo>
                  <a:pt x="825" y="64"/>
                  <a:pt x="825" y="64"/>
                  <a:pt x="826" y="64"/>
                </a:cubicBezTo>
                <a:cubicBezTo>
                  <a:pt x="827" y="64"/>
                  <a:pt x="829" y="63"/>
                  <a:pt x="829" y="61"/>
                </a:cubicBezTo>
                <a:cubicBezTo>
                  <a:pt x="830" y="59"/>
                  <a:pt x="830" y="57"/>
                  <a:pt x="828" y="56"/>
                </a:cubicBezTo>
                <a:close/>
                <a:moveTo>
                  <a:pt x="743" y="1122"/>
                </a:moveTo>
                <a:cubicBezTo>
                  <a:pt x="741" y="1123"/>
                  <a:pt x="740" y="1125"/>
                  <a:pt x="741" y="1127"/>
                </a:cubicBezTo>
                <a:cubicBezTo>
                  <a:pt x="741" y="1129"/>
                  <a:pt x="743" y="1130"/>
                  <a:pt x="744" y="1130"/>
                </a:cubicBezTo>
                <a:cubicBezTo>
                  <a:pt x="745" y="1130"/>
                  <a:pt x="745" y="1130"/>
                  <a:pt x="746" y="1130"/>
                </a:cubicBezTo>
                <a:cubicBezTo>
                  <a:pt x="748" y="1129"/>
                  <a:pt x="749" y="1127"/>
                  <a:pt x="748" y="1125"/>
                </a:cubicBezTo>
                <a:cubicBezTo>
                  <a:pt x="748" y="1123"/>
                  <a:pt x="745" y="1122"/>
                  <a:pt x="743" y="1122"/>
                </a:cubicBezTo>
                <a:close/>
                <a:moveTo>
                  <a:pt x="674" y="8"/>
                </a:moveTo>
                <a:cubicBezTo>
                  <a:pt x="672" y="7"/>
                  <a:pt x="670" y="9"/>
                  <a:pt x="669" y="11"/>
                </a:cubicBezTo>
                <a:cubicBezTo>
                  <a:pt x="669" y="13"/>
                  <a:pt x="671" y="15"/>
                  <a:pt x="673" y="15"/>
                </a:cubicBezTo>
                <a:cubicBezTo>
                  <a:pt x="673" y="15"/>
                  <a:pt x="673" y="15"/>
                  <a:pt x="673" y="15"/>
                </a:cubicBezTo>
                <a:cubicBezTo>
                  <a:pt x="675" y="15"/>
                  <a:pt x="677" y="14"/>
                  <a:pt x="677" y="12"/>
                </a:cubicBezTo>
                <a:cubicBezTo>
                  <a:pt x="678" y="10"/>
                  <a:pt x="676" y="8"/>
                  <a:pt x="674" y="8"/>
                </a:cubicBezTo>
                <a:close/>
                <a:moveTo>
                  <a:pt x="682" y="1137"/>
                </a:moveTo>
                <a:cubicBezTo>
                  <a:pt x="679" y="1138"/>
                  <a:pt x="678" y="1140"/>
                  <a:pt x="678" y="1142"/>
                </a:cubicBezTo>
                <a:cubicBezTo>
                  <a:pt x="679" y="1144"/>
                  <a:pt x="680" y="1145"/>
                  <a:pt x="682" y="1145"/>
                </a:cubicBezTo>
                <a:cubicBezTo>
                  <a:pt x="682" y="1145"/>
                  <a:pt x="683" y="1145"/>
                  <a:pt x="683" y="1145"/>
                </a:cubicBezTo>
                <a:cubicBezTo>
                  <a:pt x="685" y="1145"/>
                  <a:pt x="687" y="1143"/>
                  <a:pt x="686" y="1141"/>
                </a:cubicBezTo>
                <a:cubicBezTo>
                  <a:pt x="686" y="1138"/>
                  <a:pt x="684" y="1137"/>
                  <a:pt x="682" y="1137"/>
                </a:cubicBezTo>
                <a:close/>
                <a:moveTo>
                  <a:pt x="697" y="1134"/>
                </a:moveTo>
                <a:cubicBezTo>
                  <a:pt x="695" y="1135"/>
                  <a:pt x="694" y="1137"/>
                  <a:pt x="694" y="1139"/>
                </a:cubicBezTo>
                <a:cubicBezTo>
                  <a:pt x="694" y="1141"/>
                  <a:pt x="696" y="1142"/>
                  <a:pt x="698" y="1142"/>
                </a:cubicBezTo>
                <a:cubicBezTo>
                  <a:pt x="698" y="1142"/>
                  <a:pt x="698" y="1142"/>
                  <a:pt x="699" y="1142"/>
                </a:cubicBezTo>
                <a:cubicBezTo>
                  <a:pt x="701" y="1142"/>
                  <a:pt x="702" y="1139"/>
                  <a:pt x="702" y="1137"/>
                </a:cubicBezTo>
                <a:cubicBezTo>
                  <a:pt x="701" y="1135"/>
                  <a:pt x="699" y="1134"/>
                  <a:pt x="697" y="1134"/>
                </a:cubicBezTo>
                <a:close/>
                <a:moveTo>
                  <a:pt x="690" y="10"/>
                </a:moveTo>
                <a:cubicBezTo>
                  <a:pt x="688" y="10"/>
                  <a:pt x="686" y="11"/>
                  <a:pt x="685" y="14"/>
                </a:cubicBezTo>
                <a:cubicBezTo>
                  <a:pt x="685" y="16"/>
                  <a:pt x="686" y="18"/>
                  <a:pt x="688" y="18"/>
                </a:cubicBezTo>
                <a:cubicBezTo>
                  <a:pt x="689" y="18"/>
                  <a:pt x="689" y="18"/>
                  <a:pt x="689" y="18"/>
                </a:cubicBezTo>
                <a:cubicBezTo>
                  <a:pt x="691" y="18"/>
                  <a:pt x="693" y="17"/>
                  <a:pt x="693" y="15"/>
                </a:cubicBezTo>
                <a:cubicBezTo>
                  <a:pt x="694" y="13"/>
                  <a:pt x="692" y="11"/>
                  <a:pt x="690" y="10"/>
                </a:cubicBezTo>
                <a:close/>
                <a:moveTo>
                  <a:pt x="666" y="1140"/>
                </a:moveTo>
                <a:cubicBezTo>
                  <a:pt x="664" y="1140"/>
                  <a:pt x="662" y="1142"/>
                  <a:pt x="662" y="1145"/>
                </a:cubicBezTo>
                <a:cubicBezTo>
                  <a:pt x="663" y="1147"/>
                  <a:pt x="665" y="1148"/>
                  <a:pt x="666" y="1148"/>
                </a:cubicBezTo>
                <a:cubicBezTo>
                  <a:pt x="667" y="1148"/>
                  <a:pt x="667" y="1148"/>
                  <a:pt x="667" y="1148"/>
                </a:cubicBezTo>
                <a:cubicBezTo>
                  <a:pt x="667" y="1148"/>
                  <a:pt x="667" y="1148"/>
                  <a:pt x="667" y="1148"/>
                </a:cubicBezTo>
                <a:cubicBezTo>
                  <a:pt x="669" y="1148"/>
                  <a:pt x="671" y="1145"/>
                  <a:pt x="670" y="1143"/>
                </a:cubicBezTo>
                <a:cubicBezTo>
                  <a:pt x="670" y="1141"/>
                  <a:pt x="668" y="1140"/>
                  <a:pt x="666" y="1140"/>
                </a:cubicBezTo>
                <a:close/>
                <a:moveTo>
                  <a:pt x="658" y="5"/>
                </a:moveTo>
                <a:cubicBezTo>
                  <a:pt x="656" y="5"/>
                  <a:pt x="654" y="6"/>
                  <a:pt x="654" y="8"/>
                </a:cubicBezTo>
                <a:cubicBezTo>
                  <a:pt x="653" y="11"/>
                  <a:pt x="655" y="13"/>
                  <a:pt x="657" y="13"/>
                </a:cubicBezTo>
                <a:cubicBezTo>
                  <a:pt x="657" y="13"/>
                  <a:pt x="657" y="13"/>
                  <a:pt x="657" y="13"/>
                </a:cubicBezTo>
                <a:cubicBezTo>
                  <a:pt x="657" y="13"/>
                  <a:pt x="657" y="13"/>
                  <a:pt x="658" y="13"/>
                </a:cubicBezTo>
                <a:cubicBezTo>
                  <a:pt x="660" y="13"/>
                  <a:pt x="661" y="12"/>
                  <a:pt x="662" y="10"/>
                </a:cubicBezTo>
                <a:cubicBezTo>
                  <a:pt x="662" y="7"/>
                  <a:pt x="660" y="5"/>
                  <a:pt x="658" y="5"/>
                </a:cubicBezTo>
                <a:close/>
                <a:moveTo>
                  <a:pt x="706" y="14"/>
                </a:moveTo>
                <a:cubicBezTo>
                  <a:pt x="704" y="13"/>
                  <a:pt x="701" y="15"/>
                  <a:pt x="701" y="17"/>
                </a:cubicBezTo>
                <a:cubicBezTo>
                  <a:pt x="700" y="19"/>
                  <a:pt x="702" y="21"/>
                  <a:pt x="704" y="22"/>
                </a:cubicBezTo>
                <a:cubicBezTo>
                  <a:pt x="704" y="22"/>
                  <a:pt x="705" y="22"/>
                  <a:pt x="705" y="22"/>
                </a:cubicBezTo>
                <a:cubicBezTo>
                  <a:pt x="707" y="22"/>
                  <a:pt x="708" y="20"/>
                  <a:pt x="709" y="19"/>
                </a:cubicBezTo>
                <a:cubicBezTo>
                  <a:pt x="709" y="16"/>
                  <a:pt x="708" y="14"/>
                  <a:pt x="706" y="14"/>
                </a:cubicBezTo>
                <a:close/>
                <a:moveTo>
                  <a:pt x="752" y="26"/>
                </a:moveTo>
                <a:cubicBezTo>
                  <a:pt x="750" y="26"/>
                  <a:pt x="748" y="27"/>
                  <a:pt x="747" y="29"/>
                </a:cubicBezTo>
                <a:cubicBezTo>
                  <a:pt x="747" y="31"/>
                  <a:pt x="748" y="33"/>
                  <a:pt x="750" y="34"/>
                </a:cubicBezTo>
                <a:cubicBezTo>
                  <a:pt x="750" y="34"/>
                  <a:pt x="751" y="34"/>
                  <a:pt x="751" y="34"/>
                </a:cubicBezTo>
                <a:cubicBezTo>
                  <a:pt x="753" y="34"/>
                  <a:pt x="755" y="33"/>
                  <a:pt x="755" y="31"/>
                </a:cubicBezTo>
                <a:cubicBezTo>
                  <a:pt x="756" y="29"/>
                  <a:pt x="755" y="27"/>
                  <a:pt x="752" y="26"/>
                </a:cubicBezTo>
                <a:close/>
                <a:moveTo>
                  <a:pt x="650" y="1142"/>
                </a:moveTo>
                <a:cubicBezTo>
                  <a:pt x="648" y="1142"/>
                  <a:pt x="646" y="1144"/>
                  <a:pt x="647" y="1147"/>
                </a:cubicBezTo>
                <a:cubicBezTo>
                  <a:pt x="647" y="1149"/>
                  <a:pt x="649" y="1150"/>
                  <a:pt x="651" y="1150"/>
                </a:cubicBezTo>
                <a:cubicBezTo>
                  <a:pt x="651" y="1150"/>
                  <a:pt x="651" y="1150"/>
                  <a:pt x="651" y="1150"/>
                </a:cubicBezTo>
                <a:cubicBezTo>
                  <a:pt x="653" y="1150"/>
                  <a:pt x="655" y="1148"/>
                  <a:pt x="655" y="1146"/>
                </a:cubicBezTo>
                <a:cubicBezTo>
                  <a:pt x="654" y="1143"/>
                  <a:pt x="652" y="1142"/>
                  <a:pt x="650" y="1142"/>
                </a:cubicBezTo>
                <a:close/>
                <a:moveTo>
                  <a:pt x="728" y="1127"/>
                </a:moveTo>
                <a:cubicBezTo>
                  <a:pt x="726" y="1127"/>
                  <a:pt x="725" y="1130"/>
                  <a:pt x="725" y="1132"/>
                </a:cubicBezTo>
                <a:cubicBezTo>
                  <a:pt x="726" y="1133"/>
                  <a:pt x="727" y="1135"/>
                  <a:pt x="729" y="1135"/>
                </a:cubicBezTo>
                <a:cubicBezTo>
                  <a:pt x="729" y="1135"/>
                  <a:pt x="730" y="1135"/>
                  <a:pt x="730" y="1134"/>
                </a:cubicBezTo>
                <a:cubicBezTo>
                  <a:pt x="732" y="1134"/>
                  <a:pt x="734" y="1132"/>
                  <a:pt x="733" y="1130"/>
                </a:cubicBezTo>
                <a:cubicBezTo>
                  <a:pt x="732" y="1127"/>
                  <a:pt x="730" y="1126"/>
                  <a:pt x="728" y="1127"/>
                </a:cubicBezTo>
                <a:close/>
                <a:moveTo>
                  <a:pt x="737" y="22"/>
                </a:moveTo>
                <a:cubicBezTo>
                  <a:pt x="735" y="21"/>
                  <a:pt x="733" y="22"/>
                  <a:pt x="732" y="24"/>
                </a:cubicBezTo>
                <a:cubicBezTo>
                  <a:pt x="731" y="27"/>
                  <a:pt x="733" y="29"/>
                  <a:pt x="735" y="29"/>
                </a:cubicBezTo>
                <a:cubicBezTo>
                  <a:pt x="735" y="29"/>
                  <a:pt x="736" y="30"/>
                  <a:pt x="736" y="30"/>
                </a:cubicBezTo>
                <a:cubicBezTo>
                  <a:pt x="738" y="30"/>
                  <a:pt x="739" y="28"/>
                  <a:pt x="740" y="27"/>
                </a:cubicBezTo>
                <a:cubicBezTo>
                  <a:pt x="740" y="25"/>
                  <a:pt x="739" y="22"/>
                  <a:pt x="737" y="22"/>
                </a:cubicBezTo>
                <a:close/>
                <a:moveTo>
                  <a:pt x="721" y="17"/>
                </a:moveTo>
                <a:cubicBezTo>
                  <a:pt x="719" y="17"/>
                  <a:pt x="717" y="18"/>
                  <a:pt x="717" y="20"/>
                </a:cubicBezTo>
                <a:cubicBezTo>
                  <a:pt x="716" y="23"/>
                  <a:pt x="717" y="25"/>
                  <a:pt x="719" y="25"/>
                </a:cubicBezTo>
                <a:cubicBezTo>
                  <a:pt x="720" y="25"/>
                  <a:pt x="720" y="25"/>
                  <a:pt x="720" y="25"/>
                </a:cubicBezTo>
                <a:cubicBezTo>
                  <a:pt x="722" y="25"/>
                  <a:pt x="724" y="24"/>
                  <a:pt x="724" y="22"/>
                </a:cubicBezTo>
                <a:cubicBezTo>
                  <a:pt x="725" y="20"/>
                  <a:pt x="724" y="18"/>
                  <a:pt x="721" y="17"/>
                </a:cubicBezTo>
                <a:close/>
                <a:moveTo>
                  <a:pt x="713" y="1131"/>
                </a:moveTo>
                <a:cubicBezTo>
                  <a:pt x="710" y="1131"/>
                  <a:pt x="709" y="1133"/>
                  <a:pt x="710" y="1136"/>
                </a:cubicBezTo>
                <a:cubicBezTo>
                  <a:pt x="710" y="1137"/>
                  <a:pt x="712" y="1139"/>
                  <a:pt x="714" y="1139"/>
                </a:cubicBezTo>
                <a:cubicBezTo>
                  <a:pt x="714" y="1139"/>
                  <a:pt x="714" y="1139"/>
                  <a:pt x="715" y="1138"/>
                </a:cubicBezTo>
                <a:cubicBezTo>
                  <a:pt x="717" y="1138"/>
                  <a:pt x="718" y="1136"/>
                  <a:pt x="717" y="1134"/>
                </a:cubicBezTo>
                <a:cubicBezTo>
                  <a:pt x="717" y="1131"/>
                  <a:pt x="715" y="1130"/>
                  <a:pt x="713" y="1131"/>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7" name="Line 23"/>
          <p:cNvSpPr>
            <a:spLocks noChangeShapeType="1"/>
          </p:cNvSpPr>
          <p:nvPr/>
        </p:nvSpPr>
        <p:spPr bwMode="auto">
          <a:xfrm>
            <a:off x="2417301" y="3908197"/>
            <a:ext cx="1825666" cy="0"/>
          </a:xfrm>
          <a:prstGeom prst="line">
            <a:avLst/>
          </a:prstGeom>
          <a:noFill/>
          <a:ln w="3175" cap="flat">
            <a:solidFill>
              <a:schemeClr val="tx1">
                <a:lumMod val="65000"/>
                <a:lumOff val="3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8" name="Line 24"/>
          <p:cNvSpPr>
            <a:spLocks noChangeShapeType="1"/>
          </p:cNvSpPr>
          <p:nvPr/>
        </p:nvSpPr>
        <p:spPr bwMode="auto">
          <a:xfrm flipH="1">
            <a:off x="7976540" y="3908197"/>
            <a:ext cx="1870625" cy="0"/>
          </a:xfrm>
          <a:prstGeom prst="line">
            <a:avLst/>
          </a:prstGeom>
          <a:noFill/>
          <a:ln w="3175" cap="flat">
            <a:solidFill>
              <a:schemeClr val="tx1">
                <a:lumMod val="65000"/>
                <a:lumOff val="3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9" name="Line 21"/>
          <p:cNvSpPr>
            <a:spLocks noChangeShapeType="1"/>
          </p:cNvSpPr>
          <p:nvPr/>
        </p:nvSpPr>
        <p:spPr bwMode="auto">
          <a:xfrm>
            <a:off x="2434160" y="2562732"/>
            <a:ext cx="2652721" cy="0"/>
          </a:xfrm>
          <a:prstGeom prst="line">
            <a:avLst/>
          </a:prstGeom>
          <a:noFill/>
          <a:ln w="3175" cap="flat">
            <a:solidFill>
              <a:schemeClr val="tx1">
                <a:lumMod val="65000"/>
                <a:lumOff val="3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0" name="Line 25"/>
          <p:cNvSpPr>
            <a:spLocks noChangeShapeType="1"/>
          </p:cNvSpPr>
          <p:nvPr/>
        </p:nvSpPr>
        <p:spPr bwMode="auto">
          <a:xfrm>
            <a:off x="2434160" y="5253662"/>
            <a:ext cx="2652721" cy="0"/>
          </a:xfrm>
          <a:prstGeom prst="line">
            <a:avLst/>
          </a:prstGeom>
          <a:noFill/>
          <a:ln w="3175" cap="flat">
            <a:solidFill>
              <a:schemeClr val="tx1">
                <a:lumMod val="65000"/>
                <a:lumOff val="3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1" name="Line 22"/>
          <p:cNvSpPr>
            <a:spLocks noChangeShapeType="1"/>
          </p:cNvSpPr>
          <p:nvPr/>
        </p:nvSpPr>
        <p:spPr bwMode="auto">
          <a:xfrm flipH="1">
            <a:off x="7115763" y="2562732"/>
            <a:ext cx="2725783" cy="0"/>
          </a:xfrm>
          <a:prstGeom prst="line">
            <a:avLst/>
          </a:prstGeom>
          <a:noFill/>
          <a:ln w="3175" cap="flat">
            <a:solidFill>
              <a:schemeClr val="tx1">
                <a:lumMod val="65000"/>
                <a:lumOff val="3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2" name="Line 26"/>
          <p:cNvSpPr>
            <a:spLocks noChangeShapeType="1"/>
          </p:cNvSpPr>
          <p:nvPr/>
        </p:nvSpPr>
        <p:spPr bwMode="auto">
          <a:xfrm flipH="1">
            <a:off x="7115763" y="5253662"/>
            <a:ext cx="2725783" cy="0"/>
          </a:xfrm>
          <a:prstGeom prst="line">
            <a:avLst/>
          </a:prstGeom>
          <a:noFill/>
          <a:ln w="3175" cap="flat">
            <a:solidFill>
              <a:schemeClr val="tx1">
                <a:lumMod val="65000"/>
                <a:lumOff val="3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9" name="Freeform 337"/>
          <p:cNvSpPr/>
          <p:nvPr/>
        </p:nvSpPr>
        <p:spPr bwMode="auto">
          <a:xfrm>
            <a:off x="5110768" y="2562972"/>
            <a:ext cx="1091484" cy="875176"/>
          </a:xfrm>
          <a:custGeom>
            <a:avLst/>
            <a:gdLst>
              <a:gd name="T0" fmla="*/ 354 w 354"/>
              <a:gd name="T1" fmla="*/ 213 h 287"/>
              <a:gd name="T2" fmla="*/ 324 w 354"/>
              <a:gd name="T3" fmla="*/ 211 h 287"/>
              <a:gd name="T4" fmla="*/ 153 w 354"/>
              <a:gd name="T5" fmla="*/ 287 h 287"/>
              <a:gd name="T6" fmla="*/ 58 w 354"/>
              <a:gd name="T7" fmla="*/ 264 h 287"/>
              <a:gd name="T8" fmla="*/ 40 w 354"/>
              <a:gd name="T9" fmla="*/ 265 h 287"/>
              <a:gd name="T10" fmla="*/ 69 w 354"/>
              <a:gd name="T11" fmla="*/ 0 h 287"/>
              <a:gd name="T12" fmla="*/ 329 w 354"/>
              <a:gd name="T13" fmla="*/ 131 h 287"/>
              <a:gd name="T14" fmla="*/ 354 w 354"/>
              <a:gd name="T15" fmla="*/ 21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87">
                <a:moveTo>
                  <a:pt x="354" y="213"/>
                </a:moveTo>
                <a:cubicBezTo>
                  <a:pt x="344" y="211"/>
                  <a:pt x="334" y="211"/>
                  <a:pt x="324" y="211"/>
                </a:cubicBezTo>
                <a:cubicBezTo>
                  <a:pt x="256" y="211"/>
                  <a:pt x="195" y="240"/>
                  <a:pt x="153" y="287"/>
                </a:cubicBezTo>
                <a:cubicBezTo>
                  <a:pt x="124" y="273"/>
                  <a:pt x="92" y="264"/>
                  <a:pt x="58" y="264"/>
                </a:cubicBezTo>
                <a:cubicBezTo>
                  <a:pt x="52" y="264"/>
                  <a:pt x="46" y="264"/>
                  <a:pt x="40" y="265"/>
                </a:cubicBezTo>
                <a:cubicBezTo>
                  <a:pt x="0" y="160"/>
                  <a:pt x="57" y="28"/>
                  <a:pt x="69" y="0"/>
                </a:cubicBezTo>
                <a:cubicBezTo>
                  <a:pt x="102" y="3"/>
                  <a:pt x="267" y="23"/>
                  <a:pt x="329" y="131"/>
                </a:cubicBezTo>
                <a:cubicBezTo>
                  <a:pt x="344" y="156"/>
                  <a:pt x="352" y="184"/>
                  <a:pt x="354" y="213"/>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0" name="Oval 343"/>
          <p:cNvSpPr>
            <a:spLocks noChangeArrowheads="1"/>
          </p:cNvSpPr>
          <p:nvPr/>
        </p:nvSpPr>
        <p:spPr bwMode="auto">
          <a:xfrm>
            <a:off x="5005936" y="2248884"/>
            <a:ext cx="638241" cy="631225"/>
          </a:xfrm>
          <a:prstGeom prst="ellipse">
            <a:avLst/>
          </a:prstGeom>
          <a:solidFill>
            <a:schemeClr val="bg1"/>
          </a:solidFill>
          <a:ln>
            <a:solidFill>
              <a:srgbClr val="86B9D6"/>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4" name="Freeform 345"/>
          <p:cNvSpPr>
            <a:spLocks noEditPoints="1"/>
          </p:cNvSpPr>
          <p:nvPr/>
        </p:nvSpPr>
        <p:spPr bwMode="auto">
          <a:xfrm>
            <a:off x="5184767" y="2373909"/>
            <a:ext cx="280579" cy="402520"/>
          </a:xfrm>
          <a:custGeom>
            <a:avLst/>
            <a:gdLst>
              <a:gd name="T0" fmla="*/ 45 w 91"/>
              <a:gd name="T1" fmla="*/ 18 h 132"/>
              <a:gd name="T2" fmla="*/ 48 w 91"/>
              <a:gd name="T3" fmla="*/ 16 h 132"/>
              <a:gd name="T4" fmla="*/ 45 w 91"/>
              <a:gd name="T5" fmla="*/ 14 h 132"/>
              <a:gd name="T6" fmla="*/ 14 w 91"/>
              <a:gd name="T7" fmla="*/ 45 h 132"/>
              <a:gd name="T8" fmla="*/ 16 w 91"/>
              <a:gd name="T9" fmla="*/ 48 h 132"/>
              <a:gd name="T10" fmla="*/ 19 w 91"/>
              <a:gd name="T11" fmla="*/ 45 h 132"/>
              <a:gd name="T12" fmla="*/ 45 w 91"/>
              <a:gd name="T13" fmla="*/ 18 h 132"/>
              <a:gd name="T14" fmla="*/ 24 w 91"/>
              <a:gd name="T15" fmla="*/ 102 h 132"/>
              <a:gd name="T16" fmla="*/ 25 w 91"/>
              <a:gd name="T17" fmla="*/ 108 h 132"/>
              <a:gd name="T18" fmla="*/ 45 w 91"/>
              <a:gd name="T19" fmla="*/ 112 h 132"/>
              <a:gd name="T20" fmla="*/ 66 w 91"/>
              <a:gd name="T21" fmla="*/ 108 h 132"/>
              <a:gd name="T22" fmla="*/ 67 w 91"/>
              <a:gd name="T23" fmla="*/ 102 h 132"/>
              <a:gd name="T24" fmla="*/ 45 w 91"/>
              <a:gd name="T25" fmla="*/ 105 h 132"/>
              <a:gd name="T26" fmla="*/ 24 w 91"/>
              <a:gd name="T27" fmla="*/ 102 h 132"/>
              <a:gd name="T28" fmla="*/ 26 w 91"/>
              <a:gd name="T29" fmla="*/ 114 h 132"/>
              <a:gd name="T30" fmla="*/ 27 w 91"/>
              <a:gd name="T31" fmla="*/ 121 h 132"/>
              <a:gd name="T32" fmla="*/ 33 w 91"/>
              <a:gd name="T33" fmla="*/ 125 h 132"/>
              <a:gd name="T34" fmla="*/ 34 w 91"/>
              <a:gd name="T35" fmla="*/ 129 h 132"/>
              <a:gd name="T36" fmla="*/ 45 w 91"/>
              <a:gd name="T37" fmla="*/ 132 h 132"/>
              <a:gd name="T38" fmla="*/ 57 w 91"/>
              <a:gd name="T39" fmla="*/ 129 h 132"/>
              <a:gd name="T40" fmla="*/ 57 w 91"/>
              <a:gd name="T41" fmla="*/ 125 h 132"/>
              <a:gd name="T42" fmla="*/ 64 w 91"/>
              <a:gd name="T43" fmla="*/ 121 h 132"/>
              <a:gd name="T44" fmla="*/ 65 w 91"/>
              <a:gd name="T45" fmla="*/ 114 h 132"/>
              <a:gd name="T46" fmla="*/ 45 w 91"/>
              <a:gd name="T47" fmla="*/ 117 h 132"/>
              <a:gd name="T48" fmla="*/ 26 w 91"/>
              <a:gd name="T49" fmla="*/ 114 h 132"/>
              <a:gd name="T50" fmla="*/ 45 w 91"/>
              <a:gd name="T51" fmla="*/ 0 h 132"/>
              <a:gd name="T52" fmla="*/ 0 w 91"/>
              <a:gd name="T53" fmla="*/ 45 h 132"/>
              <a:gd name="T54" fmla="*/ 22 w 91"/>
              <a:gd name="T55" fmla="*/ 84 h 132"/>
              <a:gd name="T56" fmla="*/ 23 w 91"/>
              <a:gd name="T57" fmla="*/ 95 h 132"/>
              <a:gd name="T58" fmla="*/ 45 w 91"/>
              <a:gd name="T59" fmla="*/ 100 h 132"/>
              <a:gd name="T60" fmla="*/ 67 w 91"/>
              <a:gd name="T61" fmla="*/ 95 h 132"/>
              <a:gd name="T62" fmla="*/ 69 w 91"/>
              <a:gd name="T63" fmla="*/ 84 h 132"/>
              <a:gd name="T64" fmla="*/ 91 w 91"/>
              <a:gd name="T65" fmla="*/ 45 h 132"/>
              <a:gd name="T66" fmla="*/ 45 w 91"/>
              <a:gd name="T67" fmla="*/ 0 h 132"/>
              <a:gd name="T68" fmla="*/ 62 w 91"/>
              <a:gd name="T69" fmla="*/ 79 h 132"/>
              <a:gd name="T70" fmla="*/ 61 w 91"/>
              <a:gd name="T71" fmla="*/ 89 h 132"/>
              <a:gd name="T72" fmla="*/ 45 w 91"/>
              <a:gd name="T73" fmla="*/ 92 h 132"/>
              <a:gd name="T74" fmla="*/ 30 w 91"/>
              <a:gd name="T75" fmla="*/ 89 h 132"/>
              <a:gd name="T76" fmla="*/ 29 w 91"/>
              <a:gd name="T77" fmla="*/ 79 h 132"/>
              <a:gd name="T78" fmla="*/ 8 w 91"/>
              <a:gd name="T79" fmla="*/ 45 h 132"/>
              <a:gd name="T80" fmla="*/ 45 w 91"/>
              <a:gd name="T81" fmla="*/ 8 h 132"/>
              <a:gd name="T82" fmla="*/ 83 w 91"/>
              <a:gd name="T83" fmla="*/ 45 h 132"/>
              <a:gd name="T84" fmla="*/ 62 w 91"/>
              <a:gd name="T85" fmla="*/ 79 h 132"/>
              <a:gd name="T86" fmla="*/ 56 w 91"/>
              <a:gd name="T87" fmla="*/ 62 h 132"/>
              <a:gd name="T88" fmla="*/ 45 w 91"/>
              <a:gd name="T89" fmla="*/ 44 h 132"/>
              <a:gd name="T90" fmla="*/ 35 w 91"/>
              <a:gd name="T91" fmla="*/ 62 h 132"/>
              <a:gd name="T92" fmla="*/ 31 w 91"/>
              <a:gd name="T93" fmla="*/ 53 h 132"/>
              <a:gd name="T94" fmla="*/ 25 w 91"/>
              <a:gd name="T95" fmla="*/ 56 h 132"/>
              <a:gd name="T96" fmla="*/ 35 w 91"/>
              <a:gd name="T97" fmla="*/ 78 h 132"/>
              <a:gd name="T98" fmla="*/ 45 w 91"/>
              <a:gd name="T99" fmla="*/ 58 h 132"/>
              <a:gd name="T100" fmla="*/ 56 w 91"/>
              <a:gd name="T101" fmla="*/ 78 h 132"/>
              <a:gd name="T102" fmla="*/ 66 w 91"/>
              <a:gd name="T103" fmla="*/ 56 h 132"/>
              <a:gd name="T104" fmla="*/ 60 w 91"/>
              <a:gd name="T105" fmla="*/ 53 h 132"/>
              <a:gd name="T106" fmla="*/ 56 w 91"/>
              <a:gd name="T107" fmla="*/ 6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32">
                <a:moveTo>
                  <a:pt x="45" y="18"/>
                </a:moveTo>
                <a:cubicBezTo>
                  <a:pt x="47" y="18"/>
                  <a:pt x="48" y="17"/>
                  <a:pt x="48" y="16"/>
                </a:cubicBezTo>
                <a:cubicBezTo>
                  <a:pt x="48" y="15"/>
                  <a:pt x="47" y="14"/>
                  <a:pt x="45" y="14"/>
                </a:cubicBezTo>
                <a:cubicBezTo>
                  <a:pt x="28" y="14"/>
                  <a:pt x="14" y="28"/>
                  <a:pt x="14" y="45"/>
                </a:cubicBezTo>
                <a:cubicBezTo>
                  <a:pt x="14" y="46"/>
                  <a:pt x="15" y="48"/>
                  <a:pt x="16" y="48"/>
                </a:cubicBezTo>
                <a:cubicBezTo>
                  <a:pt x="18" y="48"/>
                  <a:pt x="19" y="46"/>
                  <a:pt x="19" y="45"/>
                </a:cubicBezTo>
                <a:cubicBezTo>
                  <a:pt x="19" y="30"/>
                  <a:pt x="31" y="18"/>
                  <a:pt x="45" y="18"/>
                </a:cubicBezTo>
                <a:close/>
                <a:moveTo>
                  <a:pt x="24" y="102"/>
                </a:moveTo>
                <a:cubicBezTo>
                  <a:pt x="25" y="108"/>
                  <a:pt x="25" y="108"/>
                  <a:pt x="25" y="108"/>
                </a:cubicBezTo>
                <a:cubicBezTo>
                  <a:pt x="31" y="111"/>
                  <a:pt x="38" y="112"/>
                  <a:pt x="45" y="112"/>
                </a:cubicBezTo>
                <a:cubicBezTo>
                  <a:pt x="53" y="112"/>
                  <a:pt x="60" y="111"/>
                  <a:pt x="66" y="108"/>
                </a:cubicBezTo>
                <a:cubicBezTo>
                  <a:pt x="67" y="102"/>
                  <a:pt x="67" y="102"/>
                  <a:pt x="67" y="102"/>
                </a:cubicBezTo>
                <a:cubicBezTo>
                  <a:pt x="60" y="104"/>
                  <a:pt x="53" y="105"/>
                  <a:pt x="45" y="105"/>
                </a:cubicBezTo>
                <a:cubicBezTo>
                  <a:pt x="38" y="105"/>
                  <a:pt x="31" y="104"/>
                  <a:pt x="24" y="102"/>
                </a:cubicBezTo>
                <a:close/>
                <a:moveTo>
                  <a:pt x="26" y="114"/>
                </a:moveTo>
                <a:cubicBezTo>
                  <a:pt x="27" y="121"/>
                  <a:pt x="27" y="121"/>
                  <a:pt x="27" y="121"/>
                </a:cubicBezTo>
                <a:cubicBezTo>
                  <a:pt x="27" y="121"/>
                  <a:pt x="29" y="123"/>
                  <a:pt x="33" y="125"/>
                </a:cubicBezTo>
                <a:cubicBezTo>
                  <a:pt x="34" y="129"/>
                  <a:pt x="34" y="129"/>
                  <a:pt x="34" y="129"/>
                </a:cubicBezTo>
                <a:cubicBezTo>
                  <a:pt x="34" y="129"/>
                  <a:pt x="36" y="132"/>
                  <a:pt x="45" y="132"/>
                </a:cubicBezTo>
                <a:cubicBezTo>
                  <a:pt x="54" y="132"/>
                  <a:pt x="57" y="129"/>
                  <a:pt x="57" y="129"/>
                </a:cubicBezTo>
                <a:cubicBezTo>
                  <a:pt x="57" y="125"/>
                  <a:pt x="57" y="125"/>
                  <a:pt x="57" y="125"/>
                </a:cubicBezTo>
                <a:cubicBezTo>
                  <a:pt x="62" y="123"/>
                  <a:pt x="64" y="121"/>
                  <a:pt x="64" y="121"/>
                </a:cubicBezTo>
                <a:cubicBezTo>
                  <a:pt x="65" y="114"/>
                  <a:pt x="65" y="114"/>
                  <a:pt x="65" y="114"/>
                </a:cubicBezTo>
                <a:cubicBezTo>
                  <a:pt x="59" y="116"/>
                  <a:pt x="52" y="117"/>
                  <a:pt x="45" y="117"/>
                </a:cubicBezTo>
                <a:cubicBezTo>
                  <a:pt x="39" y="117"/>
                  <a:pt x="32" y="116"/>
                  <a:pt x="26" y="114"/>
                </a:cubicBezTo>
                <a:close/>
                <a:moveTo>
                  <a:pt x="45" y="0"/>
                </a:moveTo>
                <a:cubicBezTo>
                  <a:pt x="20" y="0"/>
                  <a:pt x="0" y="20"/>
                  <a:pt x="0" y="45"/>
                </a:cubicBezTo>
                <a:cubicBezTo>
                  <a:pt x="0" y="62"/>
                  <a:pt x="9" y="76"/>
                  <a:pt x="22" y="84"/>
                </a:cubicBezTo>
                <a:cubicBezTo>
                  <a:pt x="23" y="95"/>
                  <a:pt x="23" y="95"/>
                  <a:pt x="23" y="95"/>
                </a:cubicBezTo>
                <a:cubicBezTo>
                  <a:pt x="30" y="98"/>
                  <a:pt x="37" y="100"/>
                  <a:pt x="45" y="100"/>
                </a:cubicBezTo>
                <a:cubicBezTo>
                  <a:pt x="53" y="100"/>
                  <a:pt x="61" y="98"/>
                  <a:pt x="67" y="95"/>
                </a:cubicBezTo>
                <a:cubicBezTo>
                  <a:pt x="69" y="84"/>
                  <a:pt x="69" y="84"/>
                  <a:pt x="69" y="84"/>
                </a:cubicBezTo>
                <a:cubicBezTo>
                  <a:pt x="82" y="76"/>
                  <a:pt x="91" y="62"/>
                  <a:pt x="91" y="45"/>
                </a:cubicBezTo>
                <a:cubicBezTo>
                  <a:pt x="91" y="20"/>
                  <a:pt x="71" y="0"/>
                  <a:pt x="45" y="0"/>
                </a:cubicBezTo>
                <a:close/>
                <a:moveTo>
                  <a:pt x="62" y="79"/>
                </a:moveTo>
                <a:cubicBezTo>
                  <a:pt x="61" y="89"/>
                  <a:pt x="61" y="89"/>
                  <a:pt x="61" y="89"/>
                </a:cubicBezTo>
                <a:cubicBezTo>
                  <a:pt x="61" y="89"/>
                  <a:pt x="57" y="92"/>
                  <a:pt x="45" y="92"/>
                </a:cubicBezTo>
                <a:cubicBezTo>
                  <a:pt x="34" y="92"/>
                  <a:pt x="30" y="89"/>
                  <a:pt x="30" y="89"/>
                </a:cubicBezTo>
                <a:cubicBezTo>
                  <a:pt x="29" y="79"/>
                  <a:pt x="29" y="79"/>
                  <a:pt x="29" y="79"/>
                </a:cubicBezTo>
                <a:cubicBezTo>
                  <a:pt x="16" y="72"/>
                  <a:pt x="8" y="60"/>
                  <a:pt x="8" y="45"/>
                </a:cubicBezTo>
                <a:cubicBezTo>
                  <a:pt x="8" y="24"/>
                  <a:pt x="25" y="8"/>
                  <a:pt x="45" y="8"/>
                </a:cubicBezTo>
                <a:cubicBezTo>
                  <a:pt x="66" y="8"/>
                  <a:pt x="83" y="24"/>
                  <a:pt x="83" y="45"/>
                </a:cubicBezTo>
                <a:cubicBezTo>
                  <a:pt x="83" y="60"/>
                  <a:pt x="75" y="72"/>
                  <a:pt x="62" y="79"/>
                </a:cubicBezTo>
                <a:close/>
                <a:moveTo>
                  <a:pt x="56" y="62"/>
                </a:moveTo>
                <a:cubicBezTo>
                  <a:pt x="45" y="44"/>
                  <a:pt x="45" y="44"/>
                  <a:pt x="45" y="44"/>
                </a:cubicBezTo>
                <a:cubicBezTo>
                  <a:pt x="35" y="62"/>
                  <a:pt x="35" y="62"/>
                  <a:pt x="35" y="62"/>
                </a:cubicBezTo>
                <a:cubicBezTo>
                  <a:pt x="31" y="53"/>
                  <a:pt x="31" y="53"/>
                  <a:pt x="31" y="53"/>
                </a:cubicBezTo>
                <a:cubicBezTo>
                  <a:pt x="25" y="56"/>
                  <a:pt x="25" y="56"/>
                  <a:pt x="25" y="56"/>
                </a:cubicBezTo>
                <a:cubicBezTo>
                  <a:pt x="35" y="78"/>
                  <a:pt x="35" y="78"/>
                  <a:pt x="35" y="78"/>
                </a:cubicBezTo>
                <a:cubicBezTo>
                  <a:pt x="45" y="58"/>
                  <a:pt x="45" y="58"/>
                  <a:pt x="45" y="58"/>
                </a:cubicBezTo>
                <a:cubicBezTo>
                  <a:pt x="56" y="78"/>
                  <a:pt x="56" y="78"/>
                  <a:pt x="56" y="78"/>
                </a:cubicBezTo>
                <a:cubicBezTo>
                  <a:pt x="66" y="56"/>
                  <a:pt x="66" y="56"/>
                  <a:pt x="66" y="56"/>
                </a:cubicBezTo>
                <a:cubicBezTo>
                  <a:pt x="60" y="53"/>
                  <a:pt x="60" y="53"/>
                  <a:pt x="60" y="53"/>
                </a:cubicBezTo>
                <a:lnTo>
                  <a:pt x="56" y="62"/>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5" name="Freeform 338"/>
          <p:cNvSpPr/>
          <p:nvPr/>
        </p:nvSpPr>
        <p:spPr bwMode="auto">
          <a:xfrm>
            <a:off x="4540360" y="3419851"/>
            <a:ext cx="1005152" cy="969707"/>
          </a:xfrm>
          <a:custGeom>
            <a:avLst/>
            <a:gdLst>
              <a:gd name="T0" fmla="*/ 279 w 326"/>
              <a:gd name="T1" fmla="*/ 160 h 318"/>
              <a:gd name="T2" fmla="*/ 290 w 326"/>
              <a:gd name="T3" fmla="*/ 231 h 318"/>
              <a:gd name="T4" fmla="*/ 223 w 326"/>
              <a:gd name="T5" fmla="*/ 302 h 318"/>
              <a:gd name="T6" fmla="*/ 214 w 326"/>
              <a:gd name="T7" fmla="*/ 318 h 318"/>
              <a:gd name="T8" fmla="*/ 0 w 326"/>
              <a:gd name="T9" fmla="*/ 160 h 318"/>
              <a:gd name="T10" fmla="*/ 243 w 326"/>
              <a:gd name="T11" fmla="*/ 0 h 318"/>
              <a:gd name="T12" fmla="*/ 326 w 326"/>
              <a:gd name="T13" fmla="*/ 20 h 318"/>
              <a:gd name="T14" fmla="*/ 279 w 326"/>
              <a:gd name="T15" fmla="*/ 16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8">
                <a:moveTo>
                  <a:pt x="279" y="160"/>
                </a:moveTo>
                <a:cubicBezTo>
                  <a:pt x="279" y="185"/>
                  <a:pt x="282" y="209"/>
                  <a:pt x="290" y="231"/>
                </a:cubicBezTo>
                <a:cubicBezTo>
                  <a:pt x="263" y="249"/>
                  <a:pt x="240" y="273"/>
                  <a:pt x="223" y="302"/>
                </a:cubicBezTo>
                <a:cubicBezTo>
                  <a:pt x="220" y="307"/>
                  <a:pt x="217" y="312"/>
                  <a:pt x="214" y="318"/>
                </a:cubicBezTo>
                <a:cubicBezTo>
                  <a:pt x="103" y="300"/>
                  <a:pt x="17" y="185"/>
                  <a:pt x="0" y="160"/>
                </a:cubicBezTo>
                <a:cubicBezTo>
                  <a:pt x="19" y="133"/>
                  <a:pt x="118" y="0"/>
                  <a:pt x="243" y="0"/>
                </a:cubicBezTo>
                <a:cubicBezTo>
                  <a:pt x="272" y="0"/>
                  <a:pt x="300" y="8"/>
                  <a:pt x="326" y="20"/>
                </a:cubicBezTo>
                <a:cubicBezTo>
                  <a:pt x="296" y="58"/>
                  <a:pt x="279" y="107"/>
                  <a:pt x="279" y="160"/>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6" name="Oval 346"/>
          <p:cNvSpPr>
            <a:spLocks noChangeArrowheads="1"/>
          </p:cNvSpPr>
          <p:nvPr/>
        </p:nvSpPr>
        <p:spPr bwMode="auto">
          <a:xfrm>
            <a:off x="4222781" y="3593667"/>
            <a:ext cx="635157" cy="628175"/>
          </a:xfrm>
          <a:prstGeom prst="ellipse">
            <a:avLst/>
          </a:prstGeom>
          <a:solidFill>
            <a:schemeClr val="bg1"/>
          </a:solidFill>
          <a:ln>
            <a:solidFill>
              <a:srgbClr val="86B9D6"/>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8" name="Freeform 348"/>
          <p:cNvSpPr>
            <a:spLocks noEditPoints="1"/>
          </p:cNvSpPr>
          <p:nvPr/>
        </p:nvSpPr>
        <p:spPr bwMode="auto">
          <a:xfrm>
            <a:off x="4386195" y="3736988"/>
            <a:ext cx="308329" cy="384224"/>
          </a:xfrm>
          <a:custGeom>
            <a:avLst/>
            <a:gdLst>
              <a:gd name="T0" fmla="*/ 50 w 100"/>
              <a:gd name="T1" fmla="*/ 64 h 126"/>
              <a:gd name="T2" fmla="*/ 24 w 100"/>
              <a:gd name="T3" fmla="*/ 90 h 126"/>
              <a:gd name="T4" fmla="*/ 50 w 100"/>
              <a:gd name="T5" fmla="*/ 116 h 126"/>
              <a:gd name="T6" fmla="*/ 76 w 100"/>
              <a:gd name="T7" fmla="*/ 90 h 126"/>
              <a:gd name="T8" fmla="*/ 50 w 100"/>
              <a:gd name="T9" fmla="*/ 64 h 126"/>
              <a:gd name="T10" fmla="*/ 50 w 100"/>
              <a:gd name="T11" fmla="*/ 113 h 126"/>
              <a:gd name="T12" fmla="*/ 27 w 100"/>
              <a:gd name="T13" fmla="*/ 90 h 126"/>
              <a:gd name="T14" fmla="*/ 50 w 100"/>
              <a:gd name="T15" fmla="*/ 67 h 126"/>
              <a:gd name="T16" fmla="*/ 73 w 100"/>
              <a:gd name="T17" fmla="*/ 90 h 126"/>
              <a:gd name="T18" fmla="*/ 50 w 100"/>
              <a:gd name="T19" fmla="*/ 113 h 126"/>
              <a:gd name="T20" fmla="*/ 54 w 100"/>
              <a:gd name="T21" fmla="*/ 75 h 126"/>
              <a:gd name="T22" fmla="*/ 50 w 100"/>
              <a:gd name="T23" fmla="*/ 75 h 126"/>
              <a:gd name="T24" fmla="*/ 42 w 100"/>
              <a:gd name="T25" fmla="*/ 80 h 126"/>
              <a:gd name="T26" fmla="*/ 42 w 100"/>
              <a:gd name="T27" fmla="*/ 84 h 126"/>
              <a:gd name="T28" fmla="*/ 48 w 100"/>
              <a:gd name="T29" fmla="*/ 84 h 126"/>
              <a:gd name="T30" fmla="*/ 48 w 100"/>
              <a:gd name="T31" fmla="*/ 102 h 126"/>
              <a:gd name="T32" fmla="*/ 44 w 100"/>
              <a:gd name="T33" fmla="*/ 102 h 126"/>
              <a:gd name="T34" fmla="*/ 44 w 100"/>
              <a:gd name="T35" fmla="*/ 105 h 126"/>
              <a:gd name="T36" fmla="*/ 58 w 100"/>
              <a:gd name="T37" fmla="*/ 105 h 126"/>
              <a:gd name="T38" fmla="*/ 58 w 100"/>
              <a:gd name="T39" fmla="*/ 102 h 126"/>
              <a:gd name="T40" fmla="*/ 54 w 100"/>
              <a:gd name="T41" fmla="*/ 102 h 126"/>
              <a:gd name="T42" fmla="*/ 54 w 100"/>
              <a:gd name="T43" fmla="*/ 75 h 126"/>
              <a:gd name="T44" fmla="*/ 100 w 100"/>
              <a:gd name="T45" fmla="*/ 20 h 126"/>
              <a:gd name="T46" fmla="*/ 93 w 100"/>
              <a:gd name="T47" fmla="*/ 13 h 126"/>
              <a:gd name="T48" fmla="*/ 70 w 100"/>
              <a:gd name="T49" fmla="*/ 61 h 126"/>
              <a:gd name="T50" fmla="*/ 63 w 100"/>
              <a:gd name="T51" fmla="*/ 57 h 126"/>
              <a:gd name="T52" fmla="*/ 87 w 100"/>
              <a:gd name="T53" fmla="*/ 7 h 126"/>
              <a:gd name="T54" fmla="*/ 80 w 100"/>
              <a:gd name="T55" fmla="*/ 0 h 126"/>
              <a:gd name="T56" fmla="*/ 19 w 100"/>
              <a:gd name="T57" fmla="*/ 0 h 126"/>
              <a:gd name="T58" fmla="*/ 13 w 100"/>
              <a:gd name="T59" fmla="*/ 7 h 126"/>
              <a:gd name="T60" fmla="*/ 37 w 100"/>
              <a:gd name="T61" fmla="*/ 57 h 126"/>
              <a:gd name="T62" fmla="*/ 30 w 100"/>
              <a:gd name="T63" fmla="*/ 61 h 126"/>
              <a:gd name="T64" fmla="*/ 6 w 100"/>
              <a:gd name="T65" fmla="*/ 13 h 126"/>
              <a:gd name="T66" fmla="*/ 0 w 100"/>
              <a:gd name="T67" fmla="*/ 20 h 126"/>
              <a:gd name="T68" fmla="*/ 23 w 100"/>
              <a:gd name="T69" fmla="*/ 67 h 126"/>
              <a:gd name="T70" fmla="*/ 14 w 100"/>
              <a:gd name="T71" fmla="*/ 90 h 126"/>
              <a:gd name="T72" fmla="*/ 50 w 100"/>
              <a:gd name="T73" fmla="*/ 126 h 126"/>
              <a:gd name="T74" fmla="*/ 86 w 100"/>
              <a:gd name="T75" fmla="*/ 90 h 126"/>
              <a:gd name="T76" fmla="*/ 77 w 100"/>
              <a:gd name="T77" fmla="*/ 67 h 126"/>
              <a:gd name="T78" fmla="*/ 100 w 100"/>
              <a:gd name="T79" fmla="*/ 20 h 126"/>
              <a:gd name="T80" fmla="*/ 24 w 100"/>
              <a:gd name="T81" fmla="*/ 9 h 126"/>
              <a:gd name="T82" fmla="*/ 76 w 100"/>
              <a:gd name="T83" fmla="*/ 9 h 126"/>
              <a:gd name="T84" fmla="*/ 72 w 100"/>
              <a:gd name="T85" fmla="*/ 18 h 126"/>
              <a:gd name="T86" fmla="*/ 28 w 100"/>
              <a:gd name="T87" fmla="*/ 18 h 126"/>
              <a:gd name="T88" fmla="*/ 24 w 100"/>
              <a:gd name="T89" fmla="*/ 9 h 126"/>
              <a:gd name="T90" fmla="*/ 33 w 100"/>
              <a:gd name="T91" fmla="*/ 27 h 126"/>
              <a:gd name="T92" fmla="*/ 67 w 100"/>
              <a:gd name="T93" fmla="*/ 27 h 126"/>
              <a:gd name="T94" fmla="*/ 54 w 100"/>
              <a:gd name="T95" fmla="*/ 55 h 126"/>
              <a:gd name="T96" fmla="*/ 50 w 100"/>
              <a:gd name="T97" fmla="*/ 54 h 126"/>
              <a:gd name="T98" fmla="*/ 46 w 100"/>
              <a:gd name="T99" fmla="*/ 55 h 126"/>
              <a:gd name="T100" fmla="*/ 33 w 100"/>
              <a:gd name="T101" fmla="*/ 27 h 126"/>
              <a:gd name="T102" fmla="*/ 78 w 100"/>
              <a:gd name="T103" fmla="*/ 90 h 126"/>
              <a:gd name="T104" fmla="*/ 50 w 100"/>
              <a:gd name="T105" fmla="*/ 118 h 126"/>
              <a:gd name="T106" fmla="*/ 22 w 100"/>
              <a:gd name="T107" fmla="*/ 90 h 126"/>
              <a:gd name="T108" fmla="*/ 50 w 100"/>
              <a:gd name="T109" fmla="*/ 62 h 126"/>
              <a:gd name="T110" fmla="*/ 78 w 100"/>
              <a:gd name="T111" fmla="*/ 9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126">
                <a:moveTo>
                  <a:pt x="50" y="64"/>
                </a:moveTo>
                <a:cubicBezTo>
                  <a:pt x="36" y="64"/>
                  <a:pt x="24" y="76"/>
                  <a:pt x="24" y="90"/>
                </a:cubicBezTo>
                <a:cubicBezTo>
                  <a:pt x="24" y="104"/>
                  <a:pt x="36" y="116"/>
                  <a:pt x="50" y="116"/>
                </a:cubicBezTo>
                <a:cubicBezTo>
                  <a:pt x="64" y="116"/>
                  <a:pt x="76" y="104"/>
                  <a:pt x="76" y="90"/>
                </a:cubicBezTo>
                <a:cubicBezTo>
                  <a:pt x="76" y="76"/>
                  <a:pt x="64" y="64"/>
                  <a:pt x="50" y="64"/>
                </a:cubicBezTo>
                <a:close/>
                <a:moveTo>
                  <a:pt x="50" y="113"/>
                </a:moveTo>
                <a:cubicBezTo>
                  <a:pt x="37" y="113"/>
                  <a:pt x="27" y="103"/>
                  <a:pt x="27" y="90"/>
                </a:cubicBezTo>
                <a:cubicBezTo>
                  <a:pt x="27" y="77"/>
                  <a:pt x="37" y="67"/>
                  <a:pt x="50" y="67"/>
                </a:cubicBezTo>
                <a:cubicBezTo>
                  <a:pt x="63" y="67"/>
                  <a:pt x="73" y="77"/>
                  <a:pt x="73" y="90"/>
                </a:cubicBezTo>
                <a:cubicBezTo>
                  <a:pt x="73" y="103"/>
                  <a:pt x="63" y="113"/>
                  <a:pt x="50" y="113"/>
                </a:cubicBezTo>
                <a:close/>
                <a:moveTo>
                  <a:pt x="54" y="75"/>
                </a:moveTo>
                <a:cubicBezTo>
                  <a:pt x="50" y="75"/>
                  <a:pt x="50" y="75"/>
                  <a:pt x="50" y="75"/>
                </a:cubicBezTo>
                <a:cubicBezTo>
                  <a:pt x="50" y="75"/>
                  <a:pt x="48" y="80"/>
                  <a:pt x="42" y="80"/>
                </a:cubicBezTo>
                <a:cubicBezTo>
                  <a:pt x="42" y="84"/>
                  <a:pt x="42" y="84"/>
                  <a:pt x="42" y="84"/>
                </a:cubicBezTo>
                <a:cubicBezTo>
                  <a:pt x="48" y="84"/>
                  <a:pt x="48" y="84"/>
                  <a:pt x="48" y="84"/>
                </a:cubicBezTo>
                <a:cubicBezTo>
                  <a:pt x="48" y="102"/>
                  <a:pt x="48" y="102"/>
                  <a:pt x="48" y="102"/>
                </a:cubicBezTo>
                <a:cubicBezTo>
                  <a:pt x="44" y="102"/>
                  <a:pt x="44" y="102"/>
                  <a:pt x="44" y="102"/>
                </a:cubicBezTo>
                <a:cubicBezTo>
                  <a:pt x="44" y="105"/>
                  <a:pt x="44" y="105"/>
                  <a:pt x="44" y="105"/>
                </a:cubicBezTo>
                <a:cubicBezTo>
                  <a:pt x="58" y="105"/>
                  <a:pt x="58" y="105"/>
                  <a:pt x="58" y="105"/>
                </a:cubicBezTo>
                <a:cubicBezTo>
                  <a:pt x="58" y="102"/>
                  <a:pt x="58" y="102"/>
                  <a:pt x="58" y="102"/>
                </a:cubicBezTo>
                <a:cubicBezTo>
                  <a:pt x="54" y="102"/>
                  <a:pt x="54" y="102"/>
                  <a:pt x="54" y="102"/>
                </a:cubicBezTo>
                <a:lnTo>
                  <a:pt x="54" y="75"/>
                </a:lnTo>
                <a:close/>
                <a:moveTo>
                  <a:pt x="100" y="20"/>
                </a:moveTo>
                <a:cubicBezTo>
                  <a:pt x="93" y="13"/>
                  <a:pt x="93" y="13"/>
                  <a:pt x="93" y="13"/>
                </a:cubicBezTo>
                <a:cubicBezTo>
                  <a:pt x="70" y="61"/>
                  <a:pt x="70" y="61"/>
                  <a:pt x="70" y="61"/>
                </a:cubicBezTo>
                <a:cubicBezTo>
                  <a:pt x="68" y="59"/>
                  <a:pt x="65" y="58"/>
                  <a:pt x="63" y="57"/>
                </a:cubicBezTo>
                <a:cubicBezTo>
                  <a:pt x="87" y="7"/>
                  <a:pt x="87" y="7"/>
                  <a:pt x="87" y="7"/>
                </a:cubicBezTo>
                <a:cubicBezTo>
                  <a:pt x="80" y="0"/>
                  <a:pt x="80" y="0"/>
                  <a:pt x="80" y="0"/>
                </a:cubicBezTo>
                <a:cubicBezTo>
                  <a:pt x="19" y="0"/>
                  <a:pt x="19" y="0"/>
                  <a:pt x="19" y="0"/>
                </a:cubicBezTo>
                <a:cubicBezTo>
                  <a:pt x="13" y="7"/>
                  <a:pt x="13" y="7"/>
                  <a:pt x="13" y="7"/>
                </a:cubicBezTo>
                <a:cubicBezTo>
                  <a:pt x="37" y="57"/>
                  <a:pt x="37" y="57"/>
                  <a:pt x="37" y="57"/>
                </a:cubicBezTo>
                <a:cubicBezTo>
                  <a:pt x="35" y="58"/>
                  <a:pt x="32" y="59"/>
                  <a:pt x="30" y="61"/>
                </a:cubicBezTo>
                <a:cubicBezTo>
                  <a:pt x="6" y="13"/>
                  <a:pt x="6" y="13"/>
                  <a:pt x="6" y="13"/>
                </a:cubicBezTo>
                <a:cubicBezTo>
                  <a:pt x="0" y="20"/>
                  <a:pt x="0" y="20"/>
                  <a:pt x="0" y="20"/>
                </a:cubicBezTo>
                <a:cubicBezTo>
                  <a:pt x="23" y="67"/>
                  <a:pt x="23" y="67"/>
                  <a:pt x="23" y="67"/>
                </a:cubicBezTo>
                <a:cubicBezTo>
                  <a:pt x="17" y="73"/>
                  <a:pt x="14" y="81"/>
                  <a:pt x="14" y="90"/>
                </a:cubicBezTo>
                <a:cubicBezTo>
                  <a:pt x="14" y="110"/>
                  <a:pt x="30" y="126"/>
                  <a:pt x="50" y="126"/>
                </a:cubicBezTo>
                <a:cubicBezTo>
                  <a:pt x="70" y="126"/>
                  <a:pt x="86" y="110"/>
                  <a:pt x="86" y="90"/>
                </a:cubicBezTo>
                <a:cubicBezTo>
                  <a:pt x="86" y="81"/>
                  <a:pt x="82" y="73"/>
                  <a:pt x="77" y="67"/>
                </a:cubicBezTo>
                <a:lnTo>
                  <a:pt x="100" y="20"/>
                </a:lnTo>
                <a:close/>
                <a:moveTo>
                  <a:pt x="24" y="9"/>
                </a:moveTo>
                <a:cubicBezTo>
                  <a:pt x="76" y="9"/>
                  <a:pt x="76" y="9"/>
                  <a:pt x="76" y="9"/>
                </a:cubicBezTo>
                <a:cubicBezTo>
                  <a:pt x="72" y="18"/>
                  <a:pt x="72" y="18"/>
                  <a:pt x="72" y="18"/>
                </a:cubicBezTo>
                <a:cubicBezTo>
                  <a:pt x="28" y="18"/>
                  <a:pt x="28" y="18"/>
                  <a:pt x="28" y="18"/>
                </a:cubicBezTo>
                <a:lnTo>
                  <a:pt x="24" y="9"/>
                </a:lnTo>
                <a:close/>
                <a:moveTo>
                  <a:pt x="33" y="27"/>
                </a:moveTo>
                <a:cubicBezTo>
                  <a:pt x="67" y="27"/>
                  <a:pt x="67" y="27"/>
                  <a:pt x="67" y="27"/>
                </a:cubicBezTo>
                <a:cubicBezTo>
                  <a:pt x="54" y="55"/>
                  <a:pt x="54" y="55"/>
                  <a:pt x="54" y="55"/>
                </a:cubicBezTo>
                <a:cubicBezTo>
                  <a:pt x="53" y="54"/>
                  <a:pt x="51" y="54"/>
                  <a:pt x="50" y="54"/>
                </a:cubicBezTo>
                <a:cubicBezTo>
                  <a:pt x="49" y="54"/>
                  <a:pt x="47" y="54"/>
                  <a:pt x="46" y="55"/>
                </a:cubicBezTo>
                <a:lnTo>
                  <a:pt x="33" y="27"/>
                </a:lnTo>
                <a:close/>
                <a:moveTo>
                  <a:pt x="78" y="90"/>
                </a:moveTo>
                <a:cubicBezTo>
                  <a:pt x="78" y="106"/>
                  <a:pt x="65" y="118"/>
                  <a:pt x="50" y="118"/>
                </a:cubicBezTo>
                <a:cubicBezTo>
                  <a:pt x="34" y="118"/>
                  <a:pt x="22" y="106"/>
                  <a:pt x="22" y="90"/>
                </a:cubicBezTo>
                <a:cubicBezTo>
                  <a:pt x="22" y="75"/>
                  <a:pt x="34" y="62"/>
                  <a:pt x="50" y="62"/>
                </a:cubicBezTo>
                <a:cubicBezTo>
                  <a:pt x="65" y="62"/>
                  <a:pt x="78" y="75"/>
                  <a:pt x="78" y="90"/>
                </a:cubicBez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9" name="Freeform 341"/>
          <p:cNvSpPr/>
          <p:nvPr/>
        </p:nvSpPr>
        <p:spPr bwMode="auto">
          <a:xfrm>
            <a:off x="6673995" y="3429000"/>
            <a:ext cx="1005152" cy="966658"/>
          </a:xfrm>
          <a:custGeom>
            <a:avLst/>
            <a:gdLst>
              <a:gd name="T0" fmla="*/ 326 w 326"/>
              <a:gd name="T1" fmla="*/ 157 h 317"/>
              <a:gd name="T2" fmla="*/ 83 w 326"/>
              <a:gd name="T3" fmla="*/ 317 h 317"/>
              <a:gd name="T4" fmla="*/ 0 w 326"/>
              <a:gd name="T5" fmla="*/ 298 h 317"/>
              <a:gd name="T6" fmla="*/ 47 w 326"/>
              <a:gd name="T7" fmla="*/ 157 h 317"/>
              <a:gd name="T8" fmla="*/ 36 w 326"/>
              <a:gd name="T9" fmla="*/ 86 h 317"/>
              <a:gd name="T10" fmla="*/ 103 w 326"/>
              <a:gd name="T11" fmla="*/ 15 h 317"/>
              <a:gd name="T12" fmla="*/ 111 w 326"/>
              <a:gd name="T13" fmla="*/ 0 h 317"/>
              <a:gd name="T14" fmla="*/ 326 w 326"/>
              <a:gd name="T15" fmla="*/ 15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7">
                <a:moveTo>
                  <a:pt x="326" y="157"/>
                </a:moveTo>
                <a:cubicBezTo>
                  <a:pt x="307" y="184"/>
                  <a:pt x="208" y="317"/>
                  <a:pt x="83" y="317"/>
                </a:cubicBezTo>
                <a:cubicBezTo>
                  <a:pt x="54" y="317"/>
                  <a:pt x="26" y="310"/>
                  <a:pt x="0" y="298"/>
                </a:cubicBezTo>
                <a:cubicBezTo>
                  <a:pt x="30" y="259"/>
                  <a:pt x="47" y="210"/>
                  <a:pt x="47" y="157"/>
                </a:cubicBezTo>
                <a:cubicBezTo>
                  <a:pt x="47" y="133"/>
                  <a:pt x="44" y="109"/>
                  <a:pt x="36" y="86"/>
                </a:cubicBezTo>
                <a:cubicBezTo>
                  <a:pt x="63" y="68"/>
                  <a:pt x="86" y="45"/>
                  <a:pt x="103" y="15"/>
                </a:cubicBezTo>
                <a:cubicBezTo>
                  <a:pt x="106" y="10"/>
                  <a:pt x="109" y="5"/>
                  <a:pt x="111" y="0"/>
                </a:cubicBezTo>
                <a:cubicBezTo>
                  <a:pt x="223" y="17"/>
                  <a:pt x="309" y="132"/>
                  <a:pt x="326" y="157"/>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0" name="Oval 349"/>
          <p:cNvSpPr>
            <a:spLocks noChangeArrowheads="1"/>
          </p:cNvSpPr>
          <p:nvPr/>
        </p:nvSpPr>
        <p:spPr bwMode="auto">
          <a:xfrm>
            <a:off x="7361568" y="3593667"/>
            <a:ext cx="635157" cy="628175"/>
          </a:xfrm>
          <a:prstGeom prst="ellipse">
            <a:avLst/>
          </a:prstGeom>
          <a:solidFill>
            <a:schemeClr val="bg1"/>
          </a:solidFill>
          <a:ln>
            <a:solidFill>
              <a:srgbClr val="86B9D6"/>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2" name="Freeform 351"/>
          <p:cNvSpPr>
            <a:spLocks noEditPoints="1"/>
          </p:cNvSpPr>
          <p:nvPr/>
        </p:nvSpPr>
        <p:spPr bwMode="auto">
          <a:xfrm>
            <a:off x="7506483" y="3709544"/>
            <a:ext cx="345328" cy="353730"/>
          </a:xfrm>
          <a:custGeom>
            <a:avLst/>
            <a:gdLst>
              <a:gd name="T0" fmla="*/ 78 w 112"/>
              <a:gd name="T1" fmla="*/ 97 h 116"/>
              <a:gd name="T2" fmla="*/ 81 w 112"/>
              <a:gd name="T3" fmla="*/ 99 h 116"/>
              <a:gd name="T4" fmla="*/ 112 w 112"/>
              <a:gd name="T5" fmla="*/ 116 h 116"/>
              <a:gd name="T6" fmla="*/ 111 w 112"/>
              <a:gd name="T7" fmla="*/ 81 h 116"/>
              <a:gd name="T8" fmla="*/ 110 w 112"/>
              <a:gd name="T9" fmla="*/ 77 h 116"/>
              <a:gd name="T10" fmla="*/ 107 w 112"/>
              <a:gd name="T11" fmla="*/ 72 h 116"/>
              <a:gd name="T12" fmla="*/ 75 w 112"/>
              <a:gd name="T13" fmla="*/ 91 h 116"/>
              <a:gd name="T14" fmla="*/ 78 w 112"/>
              <a:gd name="T15" fmla="*/ 97 h 116"/>
              <a:gd name="T16" fmla="*/ 97 w 112"/>
              <a:gd name="T17" fmla="*/ 72 h 116"/>
              <a:gd name="T18" fmla="*/ 104 w 112"/>
              <a:gd name="T19" fmla="*/ 68 h 116"/>
              <a:gd name="T20" fmla="*/ 71 w 112"/>
              <a:gd name="T21" fmla="*/ 13 h 116"/>
              <a:gd name="T22" fmla="*/ 64 w 112"/>
              <a:gd name="T23" fmla="*/ 18 h 116"/>
              <a:gd name="T24" fmla="*/ 97 w 112"/>
              <a:gd name="T25" fmla="*/ 72 h 116"/>
              <a:gd name="T26" fmla="*/ 93 w 112"/>
              <a:gd name="T27" fmla="*/ 74 h 116"/>
              <a:gd name="T28" fmla="*/ 60 w 112"/>
              <a:gd name="T29" fmla="*/ 20 h 116"/>
              <a:gd name="T30" fmla="*/ 51 w 112"/>
              <a:gd name="T31" fmla="*/ 26 h 116"/>
              <a:gd name="T32" fmla="*/ 83 w 112"/>
              <a:gd name="T33" fmla="*/ 80 h 116"/>
              <a:gd name="T34" fmla="*/ 93 w 112"/>
              <a:gd name="T35" fmla="*/ 74 h 116"/>
              <a:gd name="T36" fmla="*/ 40 w 112"/>
              <a:gd name="T37" fmla="*/ 33 h 116"/>
              <a:gd name="T38" fmla="*/ 72 w 112"/>
              <a:gd name="T39" fmla="*/ 87 h 116"/>
              <a:gd name="T40" fmla="*/ 80 w 112"/>
              <a:gd name="T41" fmla="*/ 82 h 116"/>
              <a:gd name="T42" fmla="*/ 47 w 112"/>
              <a:gd name="T43" fmla="*/ 28 h 116"/>
              <a:gd name="T44" fmla="*/ 40 w 112"/>
              <a:gd name="T45" fmla="*/ 33 h 116"/>
              <a:gd name="T46" fmla="*/ 37 w 112"/>
              <a:gd name="T47" fmla="*/ 28 h 116"/>
              <a:gd name="T48" fmla="*/ 69 w 112"/>
              <a:gd name="T49" fmla="*/ 9 h 116"/>
              <a:gd name="T50" fmla="*/ 66 w 112"/>
              <a:gd name="T51" fmla="*/ 5 h 116"/>
              <a:gd name="T52" fmla="*/ 56 w 112"/>
              <a:gd name="T53" fmla="*/ 2 h 116"/>
              <a:gd name="T54" fmla="*/ 37 w 112"/>
              <a:gd name="T55" fmla="*/ 14 h 116"/>
              <a:gd name="T56" fmla="*/ 34 w 112"/>
              <a:gd name="T57" fmla="*/ 24 h 116"/>
              <a:gd name="T58" fmla="*/ 37 w 112"/>
              <a:gd name="T59" fmla="*/ 28 h 116"/>
              <a:gd name="T60" fmla="*/ 0 w 112"/>
              <a:gd name="T61" fmla="*/ 116 h 116"/>
              <a:gd name="T62" fmla="*/ 86 w 112"/>
              <a:gd name="T63" fmla="*/ 116 h 116"/>
              <a:gd name="T64" fmla="*/ 86 w 112"/>
              <a:gd name="T65" fmla="*/ 110 h 116"/>
              <a:gd name="T66" fmla="*/ 0 w 112"/>
              <a:gd name="T67" fmla="*/ 110 h 116"/>
              <a:gd name="T68" fmla="*/ 0 w 112"/>
              <a:gd name="T6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16">
                <a:moveTo>
                  <a:pt x="78" y="97"/>
                </a:moveTo>
                <a:cubicBezTo>
                  <a:pt x="79" y="98"/>
                  <a:pt x="80" y="99"/>
                  <a:pt x="81" y="99"/>
                </a:cubicBezTo>
                <a:cubicBezTo>
                  <a:pt x="112" y="116"/>
                  <a:pt x="112" y="116"/>
                  <a:pt x="112" y="116"/>
                </a:cubicBezTo>
                <a:cubicBezTo>
                  <a:pt x="111" y="81"/>
                  <a:pt x="111" y="81"/>
                  <a:pt x="111" y="81"/>
                </a:cubicBezTo>
                <a:cubicBezTo>
                  <a:pt x="111" y="80"/>
                  <a:pt x="111" y="79"/>
                  <a:pt x="110" y="77"/>
                </a:cubicBezTo>
                <a:cubicBezTo>
                  <a:pt x="107" y="72"/>
                  <a:pt x="107" y="72"/>
                  <a:pt x="107" y="72"/>
                </a:cubicBezTo>
                <a:cubicBezTo>
                  <a:pt x="75" y="91"/>
                  <a:pt x="75" y="91"/>
                  <a:pt x="75" y="91"/>
                </a:cubicBezTo>
                <a:lnTo>
                  <a:pt x="78" y="97"/>
                </a:lnTo>
                <a:close/>
                <a:moveTo>
                  <a:pt x="97" y="72"/>
                </a:moveTo>
                <a:cubicBezTo>
                  <a:pt x="104" y="68"/>
                  <a:pt x="104" y="68"/>
                  <a:pt x="104" y="68"/>
                </a:cubicBezTo>
                <a:cubicBezTo>
                  <a:pt x="71" y="13"/>
                  <a:pt x="71" y="13"/>
                  <a:pt x="71" y="13"/>
                </a:cubicBezTo>
                <a:cubicBezTo>
                  <a:pt x="64" y="18"/>
                  <a:pt x="64" y="18"/>
                  <a:pt x="64" y="18"/>
                </a:cubicBezTo>
                <a:lnTo>
                  <a:pt x="97" y="72"/>
                </a:lnTo>
                <a:close/>
                <a:moveTo>
                  <a:pt x="93" y="74"/>
                </a:moveTo>
                <a:cubicBezTo>
                  <a:pt x="60" y="20"/>
                  <a:pt x="60" y="20"/>
                  <a:pt x="60" y="20"/>
                </a:cubicBezTo>
                <a:cubicBezTo>
                  <a:pt x="51" y="26"/>
                  <a:pt x="51" y="26"/>
                  <a:pt x="51" y="26"/>
                </a:cubicBezTo>
                <a:cubicBezTo>
                  <a:pt x="83" y="80"/>
                  <a:pt x="83" y="80"/>
                  <a:pt x="83" y="80"/>
                </a:cubicBezTo>
                <a:lnTo>
                  <a:pt x="93" y="74"/>
                </a:lnTo>
                <a:close/>
                <a:moveTo>
                  <a:pt x="40" y="33"/>
                </a:moveTo>
                <a:cubicBezTo>
                  <a:pt x="72" y="87"/>
                  <a:pt x="72" y="87"/>
                  <a:pt x="72" y="87"/>
                </a:cubicBezTo>
                <a:cubicBezTo>
                  <a:pt x="80" y="82"/>
                  <a:pt x="80" y="82"/>
                  <a:pt x="80" y="82"/>
                </a:cubicBezTo>
                <a:cubicBezTo>
                  <a:pt x="47" y="28"/>
                  <a:pt x="47" y="28"/>
                  <a:pt x="47" y="28"/>
                </a:cubicBezTo>
                <a:lnTo>
                  <a:pt x="40" y="33"/>
                </a:lnTo>
                <a:close/>
                <a:moveTo>
                  <a:pt x="37" y="28"/>
                </a:moveTo>
                <a:cubicBezTo>
                  <a:pt x="69" y="9"/>
                  <a:pt x="69" y="9"/>
                  <a:pt x="69" y="9"/>
                </a:cubicBezTo>
                <a:cubicBezTo>
                  <a:pt x="66" y="5"/>
                  <a:pt x="66" y="5"/>
                  <a:pt x="66" y="5"/>
                </a:cubicBezTo>
                <a:cubicBezTo>
                  <a:pt x="64" y="1"/>
                  <a:pt x="60" y="0"/>
                  <a:pt x="56" y="2"/>
                </a:cubicBezTo>
                <a:cubicBezTo>
                  <a:pt x="37" y="14"/>
                  <a:pt x="37" y="14"/>
                  <a:pt x="37" y="14"/>
                </a:cubicBezTo>
                <a:cubicBezTo>
                  <a:pt x="34" y="16"/>
                  <a:pt x="32" y="21"/>
                  <a:pt x="34" y="24"/>
                </a:cubicBezTo>
                <a:lnTo>
                  <a:pt x="37" y="28"/>
                </a:lnTo>
                <a:close/>
                <a:moveTo>
                  <a:pt x="0" y="116"/>
                </a:moveTo>
                <a:cubicBezTo>
                  <a:pt x="86" y="116"/>
                  <a:pt x="86" y="116"/>
                  <a:pt x="86" y="116"/>
                </a:cubicBezTo>
                <a:cubicBezTo>
                  <a:pt x="86" y="110"/>
                  <a:pt x="86" y="110"/>
                  <a:pt x="86" y="110"/>
                </a:cubicBezTo>
                <a:cubicBezTo>
                  <a:pt x="0" y="110"/>
                  <a:pt x="0" y="110"/>
                  <a:pt x="0" y="110"/>
                </a:cubicBezTo>
                <a:lnTo>
                  <a:pt x="0" y="116"/>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3" name="Freeform 342"/>
          <p:cNvSpPr/>
          <p:nvPr/>
        </p:nvSpPr>
        <p:spPr bwMode="auto">
          <a:xfrm>
            <a:off x="6143670" y="2562972"/>
            <a:ext cx="995902" cy="1076436"/>
          </a:xfrm>
          <a:custGeom>
            <a:avLst/>
            <a:gdLst>
              <a:gd name="T0" fmla="*/ 260 w 323"/>
              <a:gd name="T1" fmla="*/ 291 h 353"/>
              <a:gd name="T2" fmla="*/ 202 w 323"/>
              <a:gd name="T3" fmla="*/ 353 h 353"/>
              <a:gd name="T4" fmla="*/ 37 w 323"/>
              <a:gd name="T5" fmla="*/ 216 h 353"/>
              <a:gd name="T6" fmla="*/ 9 w 323"/>
              <a:gd name="T7" fmla="*/ 122 h 353"/>
              <a:gd name="T8" fmla="*/ 0 w 323"/>
              <a:gd name="T9" fmla="*/ 107 h 353"/>
              <a:gd name="T10" fmla="*/ 243 w 323"/>
              <a:gd name="T11" fmla="*/ 0 h 353"/>
              <a:gd name="T12" fmla="*/ 260 w 323"/>
              <a:gd name="T13" fmla="*/ 291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260" y="291"/>
                </a:moveTo>
                <a:cubicBezTo>
                  <a:pt x="246" y="316"/>
                  <a:pt x="225" y="337"/>
                  <a:pt x="202" y="353"/>
                </a:cubicBezTo>
                <a:cubicBezTo>
                  <a:pt x="174" y="284"/>
                  <a:pt x="112" y="232"/>
                  <a:pt x="37" y="216"/>
                </a:cubicBezTo>
                <a:cubicBezTo>
                  <a:pt x="35" y="184"/>
                  <a:pt x="26" y="152"/>
                  <a:pt x="9" y="122"/>
                </a:cubicBezTo>
                <a:cubicBezTo>
                  <a:pt x="6" y="117"/>
                  <a:pt x="3" y="112"/>
                  <a:pt x="0" y="107"/>
                </a:cubicBezTo>
                <a:cubicBezTo>
                  <a:pt x="71" y="20"/>
                  <a:pt x="213" y="3"/>
                  <a:pt x="243" y="0"/>
                </a:cubicBezTo>
                <a:cubicBezTo>
                  <a:pt x="257" y="30"/>
                  <a:pt x="323" y="183"/>
                  <a:pt x="260" y="29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4" name="Oval 352"/>
          <p:cNvSpPr>
            <a:spLocks noChangeArrowheads="1"/>
          </p:cNvSpPr>
          <p:nvPr/>
        </p:nvSpPr>
        <p:spPr bwMode="auto">
          <a:xfrm>
            <a:off x="6575330" y="2248884"/>
            <a:ext cx="638241" cy="631225"/>
          </a:xfrm>
          <a:prstGeom prst="ellipse">
            <a:avLst/>
          </a:prstGeom>
          <a:solidFill>
            <a:schemeClr val="bg1"/>
          </a:solidFill>
          <a:ln>
            <a:solidFill>
              <a:srgbClr val="86B9D6"/>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6" name="Freeform 354"/>
          <p:cNvSpPr>
            <a:spLocks noEditPoints="1"/>
          </p:cNvSpPr>
          <p:nvPr/>
        </p:nvSpPr>
        <p:spPr bwMode="auto">
          <a:xfrm>
            <a:off x="6760327" y="2392206"/>
            <a:ext cx="268246" cy="338483"/>
          </a:xfrm>
          <a:custGeom>
            <a:avLst/>
            <a:gdLst>
              <a:gd name="T0" fmla="*/ 126 w 174"/>
              <a:gd name="T1" fmla="*/ 38 h 222"/>
              <a:gd name="T2" fmla="*/ 30 w 174"/>
              <a:gd name="T3" fmla="*/ 38 h 222"/>
              <a:gd name="T4" fmla="*/ 30 w 174"/>
              <a:gd name="T5" fmla="*/ 50 h 222"/>
              <a:gd name="T6" fmla="*/ 126 w 174"/>
              <a:gd name="T7" fmla="*/ 50 h 222"/>
              <a:gd name="T8" fmla="*/ 126 w 174"/>
              <a:gd name="T9" fmla="*/ 38 h 222"/>
              <a:gd name="T10" fmla="*/ 126 w 174"/>
              <a:gd name="T11" fmla="*/ 92 h 222"/>
              <a:gd name="T12" fmla="*/ 30 w 174"/>
              <a:gd name="T13" fmla="*/ 92 h 222"/>
              <a:gd name="T14" fmla="*/ 30 w 174"/>
              <a:gd name="T15" fmla="*/ 104 h 222"/>
              <a:gd name="T16" fmla="*/ 126 w 174"/>
              <a:gd name="T17" fmla="*/ 104 h 222"/>
              <a:gd name="T18" fmla="*/ 126 w 174"/>
              <a:gd name="T19" fmla="*/ 92 h 222"/>
              <a:gd name="T20" fmla="*/ 126 w 174"/>
              <a:gd name="T21" fmla="*/ 64 h 222"/>
              <a:gd name="T22" fmla="*/ 30 w 174"/>
              <a:gd name="T23" fmla="*/ 64 h 222"/>
              <a:gd name="T24" fmla="*/ 30 w 174"/>
              <a:gd name="T25" fmla="*/ 78 h 222"/>
              <a:gd name="T26" fmla="*/ 126 w 174"/>
              <a:gd name="T27" fmla="*/ 78 h 222"/>
              <a:gd name="T28" fmla="*/ 126 w 174"/>
              <a:gd name="T29" fmla="*/ 64 h 222"/>
              <a:gd name="T30" fmla="*/ 156 w 174"/>
              <a:gd name="T31" fmla="*/ 20 h 222"/>
              <a:gd name="T32" fmla="*/ 156 w 174"/>
              <a:gd name="T33" fmla="*/ 0 h 222"/>
              <a:gd name="T34" fmla="*/ 0 w 174"/>
              <a:gd name="T35" fmla="*/ 0 h 222"/>
              <a:gd name="T36" fmla="*/ 0 w 174"/>
              <a:gd name="T37" fmla="*/ 202 h 222"/>
              <a:gd name="T38" fmla="*/ 18 w 174"/>
              <a:gd name="T39" fmla="*/ 202 h 222"/>
              <a:gd name="T40" fmla="*/ 18 w 174"/>
              <a:gd name="T41" fmla="*/ 222 h 222"/>
              <a:gd name="T42" fmla="*/ 174 w 174"/>
              <a:gd name="T43" fmla="*/ 222 h 222"/>
              <a:gd name="T44" fmla="*/ 174 w 174"/>
              <a:gd name="T45" fmla="*/ 20 h 222"/>
              <a:gd name="T46" fmla="*/ 156 w 174"/>
              <a:gd name="T47" fmla="*/ 20 h 222"/>
              <a:gd name="T48" fmla="*/ 10 w 174"/>
              <a:gd name="T49" fmla="*/ 192 h 222"/>
              <a:gd name="T50" fmla="*/ 10 w 174"/>
              <a:gd name="T51" fmla="*/ 12 h 222"/>
              <a:gd name="T52" fmla="*/ 144 w 174"/>
              <a:gd name="T53" fmla="*/ 12 h 222"/>
              <a:gd name="T54" fmla="*/ 144 w 174"/>
              <a:gd name="T55" fmla="*/ 146 h 222"/>
              <a:gd name="T56" fmla="*/ 98 w 174"/>
              <a:gd name="T57" fmla="*/ 146 h 222"/>
              <a:gd name="T58" fmla="*/ 98 w 174"/>
              <a:gd name="T59" fmla="*/ 192 h 222"/>
              <a:gd name="T60" fmla="*/ 10 w 174"/>
              <a:gd name="T61" fmla="*/ 192 h 222"/>
              <a:gd name="T62" fmla="*/ 164 w 174"/>
              <a:gd name="T63" fmla="*/ 212 h 222"/>
              <a:gd name="T64" fmla="*/ 30 w 174"/>
              <a:gd name="T65" fmla="*/ 212 h 222"/>
              <a:gd name="T66" fmla="*/ 30 w 174"/>
              <a:gd name="T67" fmla="*/ 202 h 222"/>
              <a:gd name="T68" fmla="*/ 104 w 174"/>
              <a:gd name="T69" fmla="*/ 202 h 222"/>
              <a:gd name="T70" fmla="*/ 156 w 174"/>
              <a:gd name="T71" fmla="*/ 150 h 222"/>
              <a:gd name="T72" fmla="*/ 156 w 174"/>
              <a:gd name="T73" fmla="*/ 30 h 222"/>
              <a:gd name="T74" fmla="*/ 164 w 174"/>
              <a:gd name="T75" fmla="*/ 30 h 222"/>
              <a:gd name="T76" fmla="*/ 164 w 174"/>
              <a:gd name="T77" fmla="*/ 212 h 222"/>
              <a:gd name="T78" fmla="*/ 30 w 174"/>
              <a:gd name="T79" fmla="*/ 132 h 222"/>
              <a:gd name="T80" fmla="*/ 78 w 174"/>
              <a:gd name="T81" fmla="*/ 132 h 222"/>
              <a:gd name="T82" fmla="*/ 78 w 174"/>
              <a:gd name="T83" fmla="*/ 118 h 222"/>
              <a:gd name="T84" fmla="*/ 30 w 174"/>
              <a:gd name="T85" fmla="*/ 118 h 222"/>
              <a:gd name="T86" fmla="*/ 30 w 174"/>
              <a:gd name="T87" fmla="*/ 1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22">
                <a:moveTo>
                  <a:pt x="126" y="38"/>
                </a:moveTo>
                <a:lnTo>
                  <a:pt x="30" y="38"/>
                </a:lnTo>
                <a:lnTo>
                  <a:pt x="30" y="50"/>
                </a:lnTo>
                <a:lnTo>
                  <a:pt x="126" y="50"/>
                </a:lnTo>
                <a:lnTo>
                  <a:pt x="126" y="38"/>
                </a:lnTo>
                <a:close/>
                <a:moveTo>
                  <a:pt x="126" y="92"/>
                </a:moveTo>
                <a:lnTo>
                  <a:pt x="30" y="92"/>
                </a:lnTo>
                <a:lnTo>
                  <a:pt x="30" y="104"/>
                </a:lnTo>
                <a:lnTo>
                  <a:pt x="126" y="104"/>
                </a:lnTo>
                <a:lnTo>
                  <a:pt x="126" y="92"/>
                </a:lnTo>
                <a:close/>
                <a:moveTo>
                  <a:pt x="126" y="64"/>
                </a:moveTo>
                <a:lnTo>
                  <a:pt x="30" y="64"/>
                </a:lnTo>
                <a:lnTo>
                  <a:pt x="30" y="78"/>
                </a:lnTo>
                <a:lnTo>
                  <a:pt x="126" y="78"/>
                </a:lnTo>
                <a:lnTo>
                  <a:pt x="126" y="64"/>
                </a:lnTo>
                <a:close/>
                <a:moveTo>
                  <a:pt x="156" y="20"/>
                </a:moveTo>
                <a:lnTo>
                  <a:pt x="156" y="0"/>
                </a:lnTo>
                <a:lnTo>
                  <a:pt x="0" y="0"/>
                </a:lnTo>
                <a:lnTo>
                  <a:pt x="0" y="202"/>
                </a:lnTo>
                <a:lnTo>
                  <a:pt x="18" y="202"/>
                </a:lnTo>
                <a:lnTo>
                  <a:pt x="18" y="222"/>
                </a:lnTo>
                <a:lnTo>
                  <a:pt x="174" y="222"/>
                </a:lnTo>
                <a:lnTo>
                  <a:pt x="174" y="20"/>
                </a:lnTo>
                <a:lnTo>
                  <a:pt x="156" y="20"/>
                </a:lnTo>
                <a:close/>
                <a:moveTo>
                  <a:pt x="10" y="192"/>
                </a:moveTo>
                <a:lnTo>
                  <a:pt x="10" y="12"/>
                </a:lnTo>
                <a:lnTo>
                  <a:pt x="144" y="12"/>
                </a:lnTo>
                <a:lnTo>
                  <a:pt x="144" y="146"/>
                </a:lnTo>
                <a:lnTo>
                  <a:pt x="98" y="146"/>
                </a:lnTo>
                <a:lnTo>
                  <a:pt x="98" y="192"/>
                </a:lnTo>
                <a:lnTo>
                  <a:pt x="10" y="192"/>
                </a:lnTo>
                <a:close/>
                <a:moveTo>
                  <a:pt x="164" y="212"/>
                </a:moveTo>
                <a:lnTo>
                  <a:pt x="30" y="212"/>
                </a:lnTo>
                <a:lnTo>
                  <a:pt x="30" y="202"/>
                </a:lnTo>
                <a:lnTo>
                  <a:pt x="104" y="202"/>
                </a:lnTo>
                <a:lnTo>
                  <a:pt x="156" y="150"/>
                </a:lnTo>
                <a:lnTo>
                  <a:pt x="156" y="30"/>
                </a:lnTo>
                <a:lnTo>
                  <a:pt x="164" y="30"/>
                </a:lnTo>
                <a:lnTo>
                  <a:pt x="164" y="212"/>
                </a:lnTo>
                <a:close/>
                <a:moveTo>
                  <a:pt x="30" y="132"/>
                </a:moveTo>
                <a:lnTo>
                  <a:pt x="78" y="132"/>
                </a:lnTo>
                <a:lnTo>
                  <a:pt x="78" y="118"/>
                </a:lnTo>
                <a:lnTo>
                  <a:pt x="30" y="118"/>
                </a:lnTo>
                <a:lnTo>
                  <a:pt x="30" y="132"/>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7" name="Freeform 339"/>
          <p:cNvSpPr/>
          <p:nvPr/>
        </p:nvSpPr>
        <p:spPr bwMode="auto">
          <a:xfrm>
            <a:off x="5079935" y="4176101"/>
            <a:ext cx="995902" cy="1076436"/>
          </a:xfrm>
          <a:custGeom>
            <a:avLst/>
            <a:gdLst>
              <a:gd name="T0" fmla="*/ 323 w 323"/>
              <a:gd name="T1" fmla="*/ 246 h 353"/>
              <a:gd name="T2" fmla="*/ 79 w 323"/>
              <a:gd name="T3" fmla="*/ 353 h 353"/>
              <a:gd name="T4" fmla="*/ 63 w 323"/>
              <a:gd name="T5" fmla="*/ 63 h 353"/>
              <a:gd name="T6" fmla="*/ 121 w 323"/>
              <a:gd name="T7" fmla="*/ 0 h 353"/>
              <a:gd name="T8" fmla="*/ 286 w 323"/>
              <a:gd name="T9" fmla="*/ 138 h 353"/>
              <a:gd name="T10" fmla="*/ 314 w 323"/>
              <a:gd name="T11" fmla="*/ 231 h 353"/>
              <a:gd name="T12" fmla="*/ 323 w 323"/>
              <a:gd name="T13" fmla="*/ 246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323" y="246"/>
                </a:moveTo>
                <a:cubicBezTo>
                  <a:pt x="252" y="334"/>
                  <a:pt x="110" y="350"/>
                  <a:pt x="79" y="353"/>
                </a:cubicBezTo>
                <a:cubicBezTo>
                  <a:pt x="66" y="323"/>
                  <a:pt x="0" y="171"/>
                  <a:pt x="63" y="63"/>
                </a:cubicBezTo>
                <a:cubicBezTo>
                  <a:pt x="77" y="37"/>
                  <a:pt x="98" y="17"/>
                  <a:pt x="121" y="0"/>
                </a:cubicBezTo>
                <a:cubicBezTo>
                  <a:pt x="149" y="69"/>
                  <a:pt x="211" y="122"/>
                  <a:pt x="286" y="138"/>
                </a:cubicBezTo>
                <a:cubicBezTo>
                  <a:pt x="288" y="170"/>
                  <a:pt x="297" y="202"/>
                  <a:pt x="314" y="231"/>
                </a:cubicBezTo>
                <a:cubicBezTo>
                  <a:pt x="317" y="236"/>
                  <a:pt x="320" y="241"/>
                  <a:pt x="323" y="246"/>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8" name="Oval 355"/>
          <p:cNvSpPr>
            <a:spLocks noChangeArrowheads="1"/>
          </p:cNvSpPr>
          <p:nvPr/>
        </p:nvSpPr>
        <p:spPr bwMode="auto">
          <a:xfrm>
            <a:off x="5005936" y="4938450"/>
            <a:ext cx="638241" cy="628175"/>
          </a:xfrm>
          <a:prstGeom prst="ellipse">
            <a:avLst/>
          </a:prstGeom>
          <a:solidFill>
            <a:schemeClr val="bg1"/>
          </a:solidFill>
          <a:ln>
            <a:solidFill>
              <a:srgbClr val="86B9D6"/>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50" name="Freeform 357"/>
          <p:cNvSpPr>
            <a:spLocks noEditPoints="1"/>
          </p:cNvSpPr>
          <p:nvPr/>
        </p:nvSpPr>
        <p:spPr bwMode="auto">
          <a:xfrm>
            <a:off x="5141601" y="5106166"/>
            <a:ext cx="363828" cy="304939"/>
          </a:xfrm>
          <a:custGeom>
            <a:avLst/>
            <a:gdLst>
              <a:gd name="T0" fmla="*/ 5 w 118"/>
              <a:gd name="T1" fmla="*/ 96 h 100"/>
              <a:gd name="T2" fmla="*/ 10 w 118"/>
              <a:gd name="T3" fmla="*/ 100 h 100"/>
              <a:gd name="T4" fmla="*/ 32 w 118"/>
              <a:gd name="T5" fmla="*/ 100 h 100"/>
              <a:gd name="T6" fmla="*/ 32 w 118"/>
              <a:gd name="T7" fmla="*/ 54 h 100"/>
              <a:gd name="T8" fmla="*/ 5 w 118"/>
              <a:gd name="T9" fmla="*/ 81 h 100"/>
              <a:gd name="T10" fmla="*/ 5 w 118"/>
              <a:gd name="T11" fmla="*/ 96 h 100"/>
              <a:gd name="T12" fmla="*/ 42 w 118"/>
              <a:gd name="T13" fmla="*/ 65 h 100"/>
              <a:gd name="T14" fmla="*/ 42 w 118"/>
              <a:gd name="T15" fmla="*/ 100 h 100"/>
              <a:gd name="T16" fmla="*/ 68 w 118"/>
              <a:gd name="T17" fmla="*/ 100 h 100"/>
              <a:gd name="T18" fmla="*/ 68 w 118"/>
              <a:gd name="T19" fmla="*/ 69 h 100"/>
              <a:gd name="T20" fmla="*/ 57 w 118"/>
              <a:gd name="T21" fmla="*/ 80 h 100"/>
              <a:gd name="T22" fmla="*/ 42 w 118"/>
              <a:gd name="T23" fmla="*/ 65 h 100"/>
              <a:gd name="T24" fmla="*/ 79 w 118"/>
              <a:gd name="T25" fmla="*/ 58 h 100"/>
              <a:gd name="T26" fmla="*/ 79 w 118"/>
              <a:gd name="T27" fmla="*/ 100 h 100"/>
              <a:gd name="T28" fmla="*/ 101 w 118"/>
              <a:gd name="T29" fmla="*/ 100 h 100"/>
              <a:gd name="T30" fmla="*/ 105 w 118"/>
              <a:gd name="T31" fmla="*/ 96 h 100"/>
              <a:gd name="T32" fmla="*/ 105 w 118"/>
              <a:gd name="T33" fmla="*/ 32 h 100"/>
              <a:gd name="T34" fmla="*/ 83 w 118"/>
              <a:gd name="T35" fmla="*/ 54 h 100"/>
              <a:gd name="T36" fmla="*/ 79 w 118"/>
              <a:gd name="T37" fmla="*/ 58 h 100"/>
              <a:gd name="T38" fmla="*/ 95 w 118"/>
              <a:gd name="T39" fmla="*/ 2 h 100"/>
              <a:gd name="T40" fmla="*/ 91 w 118"/>
              <a:gd name="T41" fmla="*/ 7 h 100"/>
              <a:gd name="T42" fmla="*/ 96 w 118"/>
              <a:gd name="T43" fmla="*/ 11 h 100"/>
              <a:gd name="T44" fmla="*/ 101 w 118"/>
              <a:gd name="T45" fmla="*/ 11 h 100"/>
              <a:gd name="T46" fmla="*/ 57 w 118"/>
              <a:gd name="T47" fmla="*/ 54 h 100"/>
              <a:gd name="T48" fmla="*/ 32 w 118"/>
              <a:gd name="T49" fmla="*/ 29 h 100"/>
              <a:gd name="T50" fmla="*/ 2 w 118"/>
              <a:gd name="T51" fmla="*/ 58 h 100"/>
              <a:gd name="T52" fmla="*/ 2 w 118"/>
              <a:gd name="T53" fmla="*/ 65 h 100"/>
              <a:gd name="T54" fmla="*/ 9 w 118"/>
              <a:gd name="T55" fmla="*/ 65 h 100"/>
              <a:gd name="T56" fmla="*/ 32 w 118"/>
              <a:gd name="T57" fmla="*/ 42 h 100"/>
              <a:gd name="T58" fmla="*/ 57 w 118"/>
              <a:gd name="T59" fmla="*/ 68 h 100"/>
              <a:gd name="T60" fmla="*/ 107 w 118"/>
              <a:gd name="T61" fmla="*/ 17 h 100"/>
              <a:gd name="T62" fmla="*/ 107 w 118"/>
              <a:gd name="T63" fmla="*/ 22 h 100"/>
              <a:gd name="T64" fmla="*/ 111 w 118"/>
              <a:gd name="T65" fmla="*/ 28 h 100"/>
              <a:gd name="T66" fmla="*/ 112 w 118"/>
              <a:gd name="T67" fmla="*/ 28 h 100"/>
              <a:gd name="T68" fmla="*/ 116 w 118"/>
              <a:gd name="T69" fmla="*/ 23 h 100"/>
              <a:gd name="T70" fmla="*/ 118 w 118"/>
              <a:gd name="T71" fmla="*/ 0 h 100"/>
              <a:gd name="T72" fmla="*/ 95 w 118"/>
              <a:gd name="T73"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00">
                <a:moveTo>
                  <a:pt x="5" y="96"/>
                </a:moveTo>
                <a:cubicBezTo>
                  <a:pt x="5" y="98"/>
                  <a:pt x="7" y="100"/>
                  <a:pt x="10" y="100"/>
                </a:cubicBezTo>
                <a:cubicBezTo>
                  <a:pt x="32" y="100"/>
                  <a:pt x="32" y="100"/>
                  <a:pt x="32" y="100"/>
                </a:cubicBezTo>
                <a:cubicBezTo>
                  <a:pt x="32" y="54"/>
                  <a:pt x="32" y="54"/>
                  <a:pt x="32" y="54"/>
                </a:cubicBezTo>
                <a:cubicBezTo>
                  <a:pt x="5" y="81"/>
                  <a:pt x="5" y="81"/>
                  <a:pt x="5" y="81"/>
                </a:cubicBezTo>
                <a:lnTo>
                  <a:pt x="5" y="96"/>
                </a:lnTo>
                <a:close/>
                <a:moveTo>
                  <a:pt x="42" y="65"/>
                </a:moveTo>
                <a:cubicBezTo>
                  <a:pt x="42" y="100"/>
                  <a:pt x="42" y="100"/>
                  <a:pt x="42" y="100"/>
                </a:cubicBezTo>
                <a:cubicBezTo>
                  <a:pt x="68" y="100"/>
                  <a:pt x="68" y="100"/>
                  <a:pt x="68" y="100"/>
                </a:cubicBezTo>
                <a:cubicBezTo>
                  <a:pt x="68" y="69"/>
                  <a:pt x="68" y="69"/>
                  <a:pt x="68" y="69"/>
                </a:cubicBezTo>
                <a:cubicBezTo>
                  <a:pt x="57" y="80"/>
                  <a:pt x="57" y="80"/>
                  <a:pt x="57" y="80"/>
                </a:cubicBezTo>
                <a:lnTo>
                  <a:pt x="42" y="65"/>
                </a:lnTo>
                <a:close/>
                <a:moveTo>
                  <a:pt x="79" y="58"/>
                </a:moveTo>
                <a:cubicBezTo>
                  <a:pt x="79" y="100"/>
                  <a:pt x="79" y="100"/>
                  <a:pt x="79" y="100"/>
                </a:cubicBezTo>
                <a:cubicBezTo>
                  <a:pt x="101" y="100"/>
                  <a:pt x="101" y="100"/>
                  <a:pt x="101" y="100"/>
                </a:cubicBezTo>
                <a:cubicBezTo>
                  <a:pt x="103" y="100"/>
                  <a:pt x="105" y="98"/>
                  <a:pt x="105" y="96"/>
                </a:cubicBezTo>
                <a:cubicBezTo>
                  <a:pt x="105" y="32"/>
                  <a:pt x="105" y="32"/>
                  <a:pt x="105" y="32"/>
                </a:cubicBezTo>
                <a:cubicBezTo>
                  <a:pt x="83" y="54"/>
                  <a:pt x="83" y="54"/>
                  <a:pt x="83" y="54"/>
                </a:cubicBezTo>
                <a:lnTo>
                  <a:pt x="79" y="58"/>
                </a:lnTo>
                <a:close/>
                <a:moveTo>
                  <a:pt x="95" y="2"/>
                </a:moveTo>
                <a:cubicBezTo>
                  <a:pt x="92" y="2"/>
                  <a:pt x="90" y="4"/>
                  <a:pt x="91" y="7"/>
                </a:cubicBezTo>
                <a:cubicBezTo>
                  <a:pt x="91" y="10"/>
                  <a:pt x="93" y="11"/>
                  <a:pt x="96" y="11"/>
                </a:cubicBezTo>
                <a:cubicBezTo>
                  <a:pt x="101" y="11"/>
                  <a:pt x="101" y="11"/>
                  <a:pt x="101" y="11"/>
                </a:cubicBezTo>
                <a:cubicBezTo>
                  <a:pt x="57" y="54"/>
                  <a:pt x="57" y="54"/>
                  <a:pt x="57" y="54"/>
                </a:cubicBezTo>
                <a:cubicBezTo>
                  <a:pt x="32" y="29"/>
                  <a:pt x="32" y="29"/>
                  <a:pt x="32" y="29"/>
                </a:cubicBezTo>
                <a:cubicBezTo>
                  <a:pt x="2" y="58"/>
                  <a:pt x="2" y="58"/>
                  <a:pt x="2" y="58"/>
                </a:cubicBezTo>
                <a:cubicBezTo>
                  <a:pt x="0" y="60"/>
                  <a:pt x="0" y="63"/>
                  <a:pt x="2" y="65"/>
                </a:cubicBezTo>
                <a:cubicBezTo>
                  <a:pt x="4" y="67"/>
                  <a:pt x="7" y="67"/>
                  <a:pt x="9" y="65"/>
                </a:cubicBezTo>
                <a:cubicBezTo>
                  <a:pt x="32" y="42"/>
                  <a:pt x="32" y="42"/>
                  <a:pt x="32" y="42"/>
                </a:cubicBezTo>
                <a:cubicBezTo>
                  <a:pt x="57" y="68"/>
                  <a:pt x="57" y="68"/>
                  <a:pt x="57" y="68"/>
                </a:cubicBezTo>
                <a:cubicBezTo>
                  <a:pt x="107" y="17"/>
                  <a:pt x="107" y="17"/>
                  <a:pt x="107" y="17"/>
                </a:cubicBezTo>
                <a:cubicBezTo>
                  <a:pt x="107" y="22"/>
                  <a:pt x="107" y="22"/>
                  <a:pt x="107" y="22"/>
                </a:cubicBezTo>
                <a:cubicBezTo>
                  <a:pt x="107" y="25"/>
                  <a:pt x="109" y="27"/>
                  <a:pt x="111" y="28"/>
                </a:cubicBezTo>
                <a:cubicBezTo>
                  <a:pt x="111" y="28"/>
                  <a:pt x="112" y="28"/>
                  <a:pt x="112" y="28"/>
                </a:cubicBezTo>
                <a:cubicBezTo>
                  <a:pt x="114" y="28"/>
                  <a:pt x="116" y="26"/>
                  <a:pt x="116" y="23"/>
                </a:cubicBezTo>
                <a:cubicBezTo>
                  <a:pt x="118" y="0"/>
                  <a:pt x="118" y="0"/>
                  <a:pt x="118" y="0"/>
                </a:cubicBezTo>
                <a:lnTo>
                  <a:pt x="95" y="2"/>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51" name="Freeform 340"/>
          <p:cNvSpPr/>
          <p:nvPr/>
        </p:nvSpPr>
        <p:spPr bwMode="auto">
          <a:xfrm>
            <a:off x="6014171" y="4380411"/>
            <a:ext cx="1094567" cy="872127"/>
          </a:xfrm>
          <a:custGeom>
            <a:avLst/>
            <a:gdLst>
              <a:gd name="T0" fmla="*/ 286 w 355"/>
              <a:gd name="T1" fmla="*/ 286 h 286"/>
              <a:gd name="T2" fmla="*/ 26 w 355"/>
              <a:gd name="T3" fmla="*/ 156 h 286"/>
              <a:gd name="T4" fmla="*/ 0 w 355"/>
              <a:gd name="T5" fmla="*/ 74 h 286"/>
              <a:gd name="T6" fmla="*/ 31 w 355"/>
              <a:gd name="T7" fmla="*/ 76 h 286"/>
              <a:gd name="T8" fmla="*/ 202 w 355"/>
              <a:gd name="T9" fmla="*/ 0 h 286"/>
              <a:gd name="T10" fmla="*/ 297 w 355"/>
              <a:gd name="T11" fmla="*/ 22 h 286"/>
              <a:gd name="T12" fmla="*/ 315 w 355"/>
              <a:gd name="T13" fmla="*/ 21 h 286"/>
              <a:gd name="T14" fmla="*/ 286 w 355"/>
              <a:gd name="T15" fmla="*/ 286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86">
                <a:moveTo>
                  <a:pt x="286" y="286"/>
                </a:moveTo>
                <a:cubicBezTo>
                  <a:pt x="253" y="283"/>
                  <a:pt x="88" y="264"/>
                  <a:pt x="26" y="156"/>
                </a:cubicBezTo>
                <a:cubicBezTo>
                  <a:pt x="11" y="130"/>
                  <a:pt x="3" y="102"/>
                  <a:pt x="0" y="74"/>
                </a:cubicBezTo>
                <a:cubicBezTo>
                  <a:pt x="10" y="75"/>
                  <a:pt x="21" y="76"/>
                  <a:pt x="31" y="76"/>
                </a:cubicBezTo>
                <a:cubicBezTo>
                  <a:pt x="99" y="76"/>
                  <a:pt x="160" y="46"/>
                  <a:pt x="202" y="0"/>
                </a:cubicBezTo>
                <a:cubicBezTo>
                  <a:pt x="231" y="13"/>
                  <a:pt x="263" y="22"/>
                  <a:pt x="297" y="22"/>
                </a:cubicBezTo>
                <a:cubicBezTo>
                  <a:pt x="303" y="22"/>
                  <a:pt x="309" y="22"/>
                  <a:pt x="315" y="21"/>
                </a:cubicBezTo>
                <a:cubicBezTo>
                  <a:pt x="355" y="127"/>
                  <a:pt x="298" y="259"/>
                  <a:pt x="286" y="286"/>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52" name="Freeform 358"/>
          <p:cNvSpPr/>
          <p:nvPr/>
        </p:nvSpPr>
        <p:spPr bwMode="auto">
          <a:xfrm>
            <a:off x="6532164" y="4892709"/>
            <a:ext cx="724573" cy="719657"/>
          </a:xfrm>
          <a:custGeom>
            <a:avLst/>
            <a:gdLst>
              <a:gd name="T0" fmla="*/ 66 w 235"/>
              <a:gd name="T1" fmla="*/ 29 h 236"/>
              <a:gd name="T2" fmla="*/ 28 w 235"/>
              <a:gd name="T3" fmla="*/ 170 h 236"/>
              <a:gd name="T4" fmla="*/ 169 w 235"/>
              <a:gd name="T5" fmla="*/ 207 h 236"/>
              <a:gd name="T6" fmla="*/ 207 w 235"/>
              <a:gd name="T7" fmla="*/ 66 h 236"/>
              <a:gd name="T8" fmla="*/ 66 w 235"/>
              <a:gd name="T9" fmla="*/ 29 h 236"/>
            </a:gdLst>
            <a:ahLst/>
            <a:cxnLst>
              <a:cxn ang="0">
                <a:pos x="T0" y="T1"/>
              </a:cxn>
              <a:cxn ang="0">
                <a:pos x="T2" y="T3"/>
              </a:cxn>
              <a:cxn ang="0">
                <a:pos x="T4" y="T5"/>
              </a:cxn>
              <a:cxn ang="0">
                <a:pos x="T6" y="T7"/>
              </a:cxn>
              <a:cxn ang="0">
                <a:pos x="T8" y="T9"/>
              </a:cxn>
            </a:cxnLst>
            <a:rect l="0" t="0" r="r" b="b"/>
            <a:pathLst>
              <a:path w="235" h="236">
                <a:moveTo>
                  <a:pt x="66" y="29"/>
                </a:moveTo>
                <a:cubicBezTo>
                  <a:pt x="17" y="57"/>
                  <a:pt x="0" y="120"/>
                  <a:pt x="28" y="170"/>
                </a:cubicBezTo>
                <a:cubicBezTo>
                  <a:pt x="57" y="219"/>
                  <a:pt x="120" y="236"/>
                  <a:pt x="169" y="207"/>
                </a:cubicBezTo>
                <a:cubicBezTo>
                  <a:pt x="219" y="179"/>
                  <a:pt x="235" y="116"/>
                  <a:pt x="207" y="66"/>
                </a:cubicBezTo>
                <a:cubicBezTo>
                  <a:pt x="178" y="17"/>
                  <a:pt x="115" y="0"/>
                  <a:pt x="66" y="29"/>
                </a:cubicBezTo>
                <a:close/>
              </a:path>
            </a:pathLst>
          </a:custGeom>
          <a:solidFill>
            <a:schemeClr val="bg1"/>
          </a:solidFill>
          <a:ln>
            <a:solidFill>
              <a:srgbClr val="86B9D6"/>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54" name="Freeform 360"/>
          <p:cNvSpPr>
            <a:spLocks noEditPoints="1"/>
          </p:cNvSpPr>
          <p:nvPr/>
        </p:nvSpPr>
        <p:spPr bwMode="auto">
          <a:xfrm>
            <a:off x="6723328" y="5075672"/>
            <a:ext cx="345328" cy="381174"/>
          </a:xfrm>
          <a:custGeom>
            <a:avLst/>
            <a:gdLst>
              <a:gd name="T0" fmla="*/ 107 w 112"/>
              <a:gd name="T1" fmla="*/ 4 h 125"/>
              <a:gd name="T2" fmla="*/ 94 w 112"/>
              <a:gd name="T3" fmla="*/ 4 h 125"/>
              <a:gd name="T4" fmla="*/ 91 w 112"/>
              <a:gd name="T5" fmla="*/ 0 h 125"/>
              <a:gd name="T6" fmla="*/ 24 w 112"/>
              <a:gd name="T7" fmla="*/ 0 h 125"/>
              <a:gd name="T8" fmla="*/ 20 w 112"/>
              <a:gd name="T9" fmla="*/ 4 h 125"/>
              <a:gd name="T10" fmla="*/ 4 w 112"/>
              <a:gd name="T11" fmla="*/ 4 h 125"/>
              <a:gd name="T12" fmla="*/ 0 w 112"/>
              <a:gd name="T13" fmla="*/ 8 h 125"/>
              <a:gd name="T14" fmla="*/ 0 w 112"/>
              <a:gd name="T15" fmla="*/ 23 h 125"/>
              <a:gd name="T16" fmla="*/ 49 w 112"/>
              <a:gd name="T17" fmla="*/ 70 h 125"/>
              <a:gd name="T18" fmla="*/ 49 w 112"/>
              <a:gd name="T19" fmla="*/ 96 h 125"/>
              <a:gd name="T20" fmla="*/ 30 w 112"/>
              <a:gd name="T21" fmla="*/ 101 h 125"/>
              <a:gd name="T22" fmla="*/ 28 w 112"/>
              <a:gd name="T23" fmla="*/ 104 h 125"/>
              <a:gd name="T24" fmla="*/ 28 w 112"/>
              <a:gd name="T25" fmla="*/ 107 h 125"/>
              <a:gd name="T26" fmla="*/ 24 w 112"/>
              <a:gd name="T27" fmla="*/ 110 h 125"/>
              <a:gd name="T28" fmla="*/ 20 w 112"/>
              <a:gd name="T29" fmla="*/ 114 h 125"/>
              <a:gd name="T30" fmla="*/ 20 w 112"/>
              <a:gd name="T31" fmla="*/ 121 h 125"/>
              <a:gd name="T32" fmla="*/ 24 w 112"/>
              <a:gd name="T33" fmla="*/ 125 h 125"/>
              <a:gd name="T34" fmla="*/ 87 w 112"/>
              <a:gd name="T35" fmla="*/ 125 h 125"/>
              <a:gd name="T36" fmla="*/ 91 w 112"/>
              <a:gd name="T37" fmla="*/ 121 h 125"/>
              <a:gd name="T38" fmla="*/ 91 w 112"/>
              <a:gd name="T39" fmla="*/ 114 h 125"/>
              <a:gd name="T40" fmla="*/ 87 w 112"/>
              <a:gd name="T41" fmla="*/ 110 h 125"/>
              <a:gd name="T42" fmla="*/ 84 w 112"/>
              <a:gd name="T43" fmla="*/ 107 h 125"/>
              <a:gd name="T44" fmla="*/ 84 w 112"/>
              <a:gd name="T45" fmla="*/ 104 h 125"/>
              <a:gd name="T46" fmla="*/ 81 w 112"/>
              <a:gd name="T47" fmla="*/ 101 h 125"/>
              <a:gd name="T48" fmla="*/ 62 w 112"/>
              <a:gd name="T49" fmla="*/ 96 h 125"/>
              <a:gd name="T50" fmla="*/ 62 w 112"/>
              <a:gd name="T51" fmla="*/ 70 h 125"/>
              <a:gd name="T52" fmla="*/ 112 w 112"/>
              <a:gd name="T53" fmla="*/ 23 h 125"/>
              <a:gd name="T54" fmla="*/ 112 w 112"/>
              <a:gd name="T55" fmla="*/ 8 h 125"/>
              <a:gd name="T56" fmla="*/ 107 w 112"/>
              <a:gd name="T57" fmla="*/ 4 h 125"/>
              <a:gd name="T58" fmla="*/ 7 w 112"/>
              <a:gd name="T59" fmla="*/ 21 h 125"/>
              <a:gd name="T60" fmla="*/ 7 w 112"/>
              <a:gd name="T61" fmla="*/ 16 h 125"/>
              <a:gd name="T62" fmla="*/ 11 w 112"/>
              <a:gd name="T63" fmla="*/ 12 h 125"/>
              <a:gd name="T64" fmla="*/ 21 w 112"/>
              <a:gd name="T65" fmla="*/ 12 h 125"/>
              <a:gd name="T66" fmla="*/ 28 w 112"/>
              <a:gd name="T67" fmla="*/ 46 h 125"/>
              <a:gd name="T68" fmla="*/ 7 w 112"/>
              <a:gd name="T69" fmla="*/ 21 h 125"/>
              <a:gd name="T70" fmla="*/ 104 w 112"/>
              <a:gd name="T71" fmla="*/ 21 h 125"/>
              <a:gd name="T72" fmla="*/ 84 w 112"/>
              <a:gd name="T73" fmla="*/ 46 h 125"/>
              <a:gd name="T74" fmla="*/ 90 w 112"/>
              <a:gd name="T75" fmla="*/ 12 h 125"/>
              <a:gd name="T76" fmla="*/ 100 w 112"/>
              <a:gd name="T77" fmla="*/ 12 h 125"/>
              <a:gd name="T78" fmla="*/ 104 w 112"/>
              <a:gd name="T79" fmla="*/ 16 h 125"/>
              <a:gd name="T80" fmla="*/ 104 w 112"/>
              <a:gd name="T81" fmla="*/ 2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5">
                <a:moveTo>
                  <a:pt x="107" y="4"/>
                </a:moveTo>
                <a:cubicBezTo>
                  <a:pt x="94" y="4"/>
                  <a:pt x="94" y="4"/>
                  <a:pt x="94" y="4"/>
                </a:cubicBezTo>
                <a:cubicBezTo>
                  <a:pt x="92" y="4"/>
                  <a:pt x="91" y="2"/>
                  <a:pt x="91" y="0"/>
                </a:cubicBezTo>
                <a:cubicBezTo>
                  <a:pt x="24" y="0"/>
                  <a:pt x="24" y="0"/>
                  <a:pt x="24" y="0"/>
                </a:cubicBezTo>
                <a:cubicBezTo>
                  <a:pt x="22" y="0"/>
                  <a:pt x="20" y="2"/>
                  <a:pt x="20" y="4"/>
                </a:cubicBezTo>
                <a:cubicBezTo>
                  <a:pt x="4" y="4"/>
                  <a:pt x="4" y="4"/>
                  <a:pt x="4" y="4"/>
                </a:cubicBezTo>
                <a:cubicBezTo>
                  <a:pt x="1" y="4"/>
                  <a:pt x="0" y="6"/>
                  <a:pt x="0" y="8"/>
                </a:cubicBezTo>
                <a:cubicBezTo>
                  <a:pt x="0" y="23"/>
                  <a:pt x="0" y="23"/>
                  <a:pt x="0" y="23"/>
                </a:cubicBezTo>
                <a:cubicBezTo>
                  <a:pt x="0" y="45"/>
                  <a:pt x="35" y="64"/>
                  <a:pt x="49" y="70"/>
                </a:cubicBezTo>
                <a:cubicBezTo>
                  <a:pt x="49" y="96"/>
                  <a:pt x="49" y="96"/>
                  <a:pt x="49" y="96"/>
                </a:cubicBezTo>
                <a:cubicBezTo>
                  <a:pt x="49" y="96"/>
                  <a:pt x="38" y="97"/>
                  <a:pt x="30" y="101"/>
                </a:cubicBezTo>
                <a:cubicBezTo>
                  <a:pt x="28" y="101"/>
                  <a:pt x="28" y="103"/>
                  <a:pt x="28" y="104"/>
                </a:cubicBezTo>
                <a:cubicBezTo>
                  <a:pt x="28" y="107"/>
                  <a:pt x="28" y="107"/>
                  <a:pt x="28" y="107"/>
                </a:cubicBezTo>
                <a:cubicBezTo>
                  <a:pt x="28" y="109"/>
                  <a:pt x="26" y="110"/>
                  <a:pt x="24" y="110"/>
                </a:cubicBezTo>
                <a:cubicBezTo>
                  <a:pt x="22" y="110"/>
                  <a:pt x="20" y="112"/>
                  <a:pt x="20" y="114"/>
                </a:cubicBezTo>
                <a:cubicBezTo>
                  <a:pt x="20" y="121"/>
                  <a:pt x="20" y="121"/>
                  <a:pt x="20" y="121"/>
                </a:cubicBezTo>
                <a:cubicBezTo>
                  <a:pt x="20" y="123"/>
                  <a:pt x="22" y="125"/>
                  <a:pt x="24" y="125"/>
                </a:cubicBezTo>
                <a:cubicBezTo>
                  <a:pt x="87" y="125"/>
                  <a:pt x="87" y="125"/>
                  <a:pt x="87" y="125"/>
                </a:cubicBezTo>
                <a:cubicBezTo>
                  <a:pt x="89" y="125"/>
                  <a:pt x="91" y="123"/>
                  <a:pt x="91" y="121"/>
                </a:cubicBezTo>
                <a:cubicBezTo>
                  <a:pt x="91" y="114"/>
                  <a:pt x="91" y="114"/>
                  <a:pt x="91" y="114"/>
                </a:cubicBezTo>
                <a:cubicBezTo>
                  <a:pt x="91" y="112"/>
                  <a:pt x="89" y="110"/>
                  <a:pt x="87" y="110"/>
                </a:cubicBezTo>
                <a:cubicBezTo>
                  <a:pt x="85" y="110"/>
                  <a:pt x="84" y="109"/>
                  <a:pt x="84" y="107"/>
                </a:cubicBezTo>
                <a:cubicBezTo>
                  <a:pt x="84" y="104"/>
                  <a:pt x="84" y="104"/>
                  <a:pt x="84" y="104"/>
                </a:cubicBezTo>
                <a:cubicBezTo>
                  <a:pt x="84" y="103"/>
                  <a:pt x="83" y="101"/>
                  <a:pt x="81" y="101"/>
                </a:cubicBezTo>
                <a:cubicBezTo>
                  <a:pt x="73" y="97"/>
                  <a:pt x="62" y="96"/>
                  <a:pt x="62" y="96"/>
                </a:cubicBezTo>
                <a:cubicBezTo>
                  <a:pt x="62" y="70"/>
                  <a:pt x="62" y="70"/>
                  <a:pt x="62" y="70"/>
                </a:cubicBezTo>
                <a:cubicBezTo>
                  <a:pt x="76" y="64"/>
                  <a:pt x="112" y="45"/>
                  <a:pt x="112" y="23"/>
                </a:cubicBezTo>
                <a:cubicBezTo>
                  <a:pt x="112" y="8"/>
                  <a:pt x="112" y="8"/>
                  <a:pt x="112" y="8"/>
                </a:cubicBezTo>
                <a:cubicBezTo>
                  <a:pt x="112" y="6"/>
                  <a:pt x="110" y="4"/>
                  <a:pt x="107" y="4"/>
                </a:cubicBezTo>
                <a:close/>
                <a:moveTo>
                  <a:pt x="7" y="21"/>
                </a:moveTo>
                <a:cubicBezTo>
                  <a:pt x="7" y="16"/>
                  <a:pt x="7" y="16"/>
                  <a:pt x="7" y="16"/>
                </a:cubicBezTo>
                <a:cubicBezTo>
                  <a:pt x="7" y="14"/>
                  <a:pt x="9" y="12"/>
                  <a:pt x="11" y="12"/>
                </a:cubicBezTo>
                <a:cubicBezTo>
                  <a:pt x="21" y="12"/>
                  <a:pt x="21" y="12"/>
                  <a:pt x="21" y="12"/>
                </a:cubicBezTo>
                <a:cubicBezTo>
                  <a:pt x="21" y="12"/>
                  <a:pt x="21" y="36"/>
                  <a:pt x="28" y="46"/>
                </a:cubicBezTo>
                <a:cubicBezTo>
                  <a:pt x="28" y="46"/>
                  <a:pt x="7" y="37"/>
                  <a:pt x="7" y="21"/>
                </a:cubicBezTo>
                <a:close/>
                <a:moveTo>
                  <a:pt x="104" y="21"/>
                </a:moveTo>
                <a:cubicBezTo>
                  <a:pt x="104" y="37"/>
                  <a:pt x="84" y="46"/>
                  <a:pt x="84" y="46"/>
                </a:cubicBezTo>
                <a:cubicBezTo>
                  <a:pt x="90" y="36"/>
                  <a:pt x="90" y="12"/>
                  <a:pt x="90" y="12"/>
                </a:cubicBezTo>
                <a:cubicBezTo>
                  <a:pt x="100" y="12"/>
                  <a:pt x="100" y="12"/>
                  <a:pt x="100" y="12"/>
                </a:cubicBezTo>
                <a:cubicBezTo>
                  <a:pt x="102" y="12"/>
                  <a:pt x="104" y="14"/>
                  <a:pt x="104" y="16"/>
                </a:cubicBezTo>
                <a:lnTo>
                  <a:pt x="104" y="21"/>
                </a:lnTo>
                <a:close/>
              </a:path>
            </a:pathLst>
          </a:custGeom>
          <a:solidFill>
            <a:srgbClr val="86B9D6"/>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67" name="文本框 66"/>
          <p:cNvSpPr txBox="1"/>
          <p:nvPr/>
        </p:nvSpPr>
        <p:spPr>
          <a:xfrm>
            <a:off x="8024475" y="2537782"/>
            <a:ext cx="2396782"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8024475" y="2248884"/>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8024475" y="3887569"/>
            <a:ext cx="2396782"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8024475" y="3598671"/>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8024475" y="5248861"/>
            <a:ext cx="2396782"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8024475" y="4959963"/>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Line 24"/>
          <p:cNvSpPr>
            <a:spLocks noChangeShapeType="1"/>
          </p:cNvSpPr>
          <p:nvPr/>
        </p:nvSpPr>
        <p:spPr bwMode="auto">
          <a:xfrm flipH="1">
            <a:off x="1876796" y="3908197"/>
            <a:ext cx="1870625" cy="0"/>
          </a:xfrm>
          <a:prstGeom prst="line">
            <a:avLst/>
          </a:prstGeom>
          <a:noFill/>
          <a:ln w="3175" cap="flat">
            <a:solidFill>
              <a:schemeClr val="tx1">
                <a:lumMod val="65000"/>
                <a:lumOff val="3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algn="r"/>
            <a:endParaRPr lang="en-US">
              <a:solidFill>
                <a:schemeClr val="tx1">
                  <a:lumMod val="95000"/>
                  <a:lumOff val="5000"/>
                </a:schemeClr>
              </a:solidFill>
            </a:endParaRPr>
          </a:p>
        </p:txBody>
      </p:sp>
      <p:sp>
        <p:nvSpPr>
          <p:cNvPr id="74" name="文本框 73"/>
          <p:cNvSpPr txBox="1"/>
          <p:nvPr/>
        </p:nvSpPr>
        <p:spPr>
          <a:xfrm>
            <a:off x="1350639" y="2537782"/>
            <a:ext cx="2396782"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2566486" y="2248884"/>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350639" y="3887569"/>
            <a:ext cx="2396782"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2566486" y="3598671"/>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1350639" y="5248861"/>
            <a:ext cx="2396782"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2566486" y="4959963"/>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2761</Words>
  <Application>WPS 演示</Application>
  <PresentationFormat>宽屏</PresentationFormat>
  <Paragraphs>320</Paragraphs>
  <Slides>20</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Impact</vt:lpstr>
      <vt:lpstr>微软雅黑</vt:lpstr>
      <vt:lpstr>Road Rage</vt:lpstr>
      <vt:lpstr>禹卫书法行书简体</vt:lpstr>
      <vt:lpstr>华文仿宋</vt:lpstr>
      <vt:lpstr>叶根友刀锋黑草</vt:lpstr>
      <vt:lpstr>Calibri</vt:lpstr>
      <vt:lpstr>Arial Unicode MS</vt:lpstr>
      <vt:lpstr>Calibri Light</vt:lpstr>
      <vt:lpstr>Source Sans Pro ExtraLight</vt:lpstr>
      <vt:lpstr>Open Sans Light</vt:lpstr>
      <vt:lpstr>Raleway Light</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8</cp:revision>
  <dcterms:created xsi:type="dcterms:W3CDTF">2017-07-18T06:12:00Z</dcterms:created>
  <dcterms:modified xsi:type="dcterms:W3CDTF">2017-09-30T02:59:00Z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